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Lst>
  <p:notesMasterIdLst>
    <p:notesMasterId r:id="rId49"/>
  </p:notesMasterIdLst>
  <p:sldIdLst>
    <p:sldId id="256" r:id="rId3"/>
    <p:sldId id="258" r:id="rId4"/>
    <p:sldId id="259" r:id="rId5"/>
    <p:sldId id="260" r:id="rId6"/>
    <p:sldId id="261" r:id="rId7"/>
    <p:sldId id="262" r:id="rId8"/>
    <p:sldId id="263" r:id="rId9"/>
    <p:sldId id="309" r:id="rId10"/>
    <p:sldId id="264" r:id="rId11"/>
    <p:sldId id="265" r:id="rId12"/>
    <p:sldId id="266" r:id="rId13"/>
    <p:sldId id="307" r:id="rId14"/>
    <p:sldId id="267" r:id="rId15"/>
    <p:sldId id="268" r:id="rId16"/>
    <p:sldId id="308" r:id="rId17"/>
    <p:sldId id="269" r:id="rId18"/>
    <p:sldId id="270" r:id="rId19"/>
    <p:sldId id="31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311" r:id="rId36"/>
    <p:sldId id="312" r:id="rId37"/>
    <p:sldId id="286" r:id="rId38"/>
    <p:sldId id="288" r:id="rId39"/>
    <p:sldId id="290" r:id="rId40"/>
    <p:sldId id="313" r:id="rId41"/>
    <p:sldId id="291" r:id="rId42"/>
    <p:sldId id="314" r:id="rId43"/>
    <p:sldId id="315" r:id="rId44"/>
    <p:sldId id="303" r:id="rId45"/>
    <p:sldId id="304" r:id="rId46"/>
    <p:sldId id="305" r:id="rId47"/>
    <p:sldId id="306" r:id="rId48"/>
  </p:sldIdLst>
  <p:sldSz cx="9144000" cy="5143500" type="screen16x9"/>
  <p:notesSz cx="6858000" cy="9144000"/>
  <p:embeddedFontLst>
    <p:embeddedFont>
      <p:font typeface="Arial Rounded MT Bold" panose="020F0704030504030204" pitchFamily="34" charset="0"/>
      <p:regular r:id="rId50"/>
    </p:embeddedFont>
    <p:embeddedFont>
      <p:font typeface="Source Sans Pro" panose="020B0604020202020204" charset="0"/>
      <p:regular r:id="rId51"/>
    </p:embeddedFont>
    <p:embeddedFont>
      <p:font typeface="Calibri" panose="020F0502020204030204" pitchFamily="34" charset="0"/>
      <p:regular r:id="rId52"/>
      <p:bold r:id="rId53"/>
      <p:italic r:id="rId54"/>
      <p:boldItalic r:id="rId55"/>
    </p:embeddedFont>
    <p:embeddedFont>
      <p:font typeface="Proxima Nova" panose="020B0604020202020204" charset="0"/>
      <p:regular r:id="rId56"/>
      <p:bold r:id="rId57"/>
      <p:italic r:id="rId58"/>
      <p:boldItalic r:id="rId59"/>
    </p:embeddedFont>
    <p:embeddedFont>
      <p:font typeface="PT Sans" panose="020B0604020202020204" charset="0"/>
      <p:regular r:id="rId60"/>
      <p:bold r:id="rId61"/>
      <p:italic r:id="rId62"/>
      <p:boldItalic r:id="rId63"/>
    </p:embeddedFont>
    <p:embeddedFont>
      <p:font typeface="Barlow" panose="020B0604020202020204" charset="0"/>
      <p:regular r:id="rId64"/>
      <p:bold r:id="rId65"/>
      <p:italic r:id="rId66"/>
      <p:boldItalic r:id="rId67"/>
    </p:embeddedFont>
    <p:embeddedFont>
      <p:font typeface="Arial Black" panose="020B0A04020102020204" pitchFamily="34" charset="0"/>
      <p:bold r:id="rId68"/>
    </p:embeddedFont>
    <p:embeddedFont>
      <p:font typeface="Proxima Nova Semibold" panose="020B0604020202020204" charset="0"/>
      <p:regular r:id="rId69"/>
      <p:bold r:id="rId70"/>
      <p:boldItalic r:id="rId7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5AFB3"/>
    <a:srgbClr val="CBC7CA"/>
    <a:srgbClr val="E89200"/>
    <a:srgbClr val="000000"/>
    <a:srgbClr val="D5A268"/>
    <a:srgbClr val="71370F"/>
    <a:srgbClr val="FFFFFF"/>
    <a:srgbClr val="F5ABA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74330EB-C489-4389-ABF9-89C3AC3F3342}">
  <a:tblStyle styleId="{A74330EB-C489-4389-ABF9-89C3AC3F334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font" Target="fonts/font1.fntdata"/><Relationship Id="rId55" Type="http://schemas.openxmlformats.org/officeDocument/2006/relationships/font" Target="fonts/font6.fntdata"/><Relationship Id="rId63" Type="http://schemas.openxmlformats.org/officeDocument/2006/relationships/font" Target="fonts/font14.fntdata"/><Relationship Id="rId68" Type="http://schemas.openxmlformats.org/officeDocument/2006/relationships/font" Target="fonts/font19.fntdata"/><Relationship Id="rId7" Type="http://schemas.openxmlformats.org/officeDocument/2006/relationships/slide" Target="slides/slide5.xml"/><Relationship Id="rId71" Type="http://schemas.openxmlformats.org/officeDocument/2006/relationships/font" Target="fonts/font22.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4.fntdata"/><Relationship Id="rId58" Type="http://schemas.openxmlformats.org/officeDocument/2006/relationships/font" Target="fonts/font9.fntdata"/><Relationship Id="rId66" Type="http://schemas.openxmlformats.org/officeDocument/2006/relationships/font" Target="fonts/font17.fntdata"/><Relationship Id="rId74"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 Id="rId57" Type="http://schemas.openxmlformats.org/officeDocument/2006/relationships/font" Target="fonts/font8.fntdata"/><Relationship Id="rId61" Type="http://schemas.openxmlformats.org/officeDocument/2006/relationships/font" Target="fonts/font12.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3.fntdata"/><Relationship Id="rId60" Type="http://schemas.openxmlformats.org/officeDocument/2006/relationships/font" Target="fonts/font11.fntdata"/><Relationship Id="rId65" Type="http://schemas.openxmlformats.org/officeDocument/2006/relationships/font" Target="fonts/font16.fntdata"/><Relationship Id="rId73"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7.fntdata"/><Relationship Id="rId64" Type="http://schemas.openxmlformats.org/officeDocument/2006/relationships/font" Target="fonts/font15.fntdata"/><Relationship Id="rId69" Type="http://schemas.openxmlformats.org/officeDocument/2006/relationships/font" Target="fonts/font20.fntdata"/><Relationship Id="rId8" Type="http://schemas.openxmlformats.org/officeDocument/2006/relationships/slide" Target="slides/slide6.xml"/><Relationship Id="rId51" Type="http://schemas.openxmlformats.org/officeDocument/2006/relationships/font" Target="fonts/font2.fntdata"/><Relationship Id="rId72"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0.fntdata"/><Relationship Id="rId67" Type="http://schemas.openxmlformats.org/officeDocument/2006/relationships/font" Target="fonts/font1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5.fntdata"/><Relationship Id="rId62" Type="http://schemas.openxmlformats.org/officeDocument/2006/relationships/font" Target="fonts/font13.fntdata"/><Relationship Id="rId70" Type="http://schemas.openxmlformats.org/officeDocument/2006/relationships/font" Target="fonts/font21.fntdata"/><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222325239"/>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
        <p:cNvGrpSpPr/>
        <p:nvPr/>
      </p:nvGrpSpPr>
      <p:grpSpPr>
        <a:xfrm>
          <a:off x="0" y="0"/>
          <a:ext cx="0" cy="0"/>
          <a:chOff x="0" y="0"/>
          <a:chExt cx="0" cy="0"/>
        </a:xfrm>
      </p:grpSpPr>
      <p:sp>
        <p:nvSpPr>
          <p:cNvPr id="294" name="Google Shape;294;gdf22f7faa2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 name="Google Shape;295;gdf22f7faa2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81150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ge04b669a9d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ge04b669a9d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1473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
        <p:cNvGrpSpPr/>
        <p:nvPr/>
      </p:nvGrpSpPr>
      <p:grpSpPr>
        <a:xfrm>
          <a:off x="0" y="0"/>
          <a:ext cx="0" cy="0"/>
          <a:chOff x="0" y="0"/>
          <a:chExt cx="0" cy="0"/>
        </a:xfrm>
      </p:grpSpPr>
      <p:sp>
        <p:nvSpPr>
          <p:cNvPr id="106" name="Google Shape;106;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 name="Google Shape;107;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30734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ge04b669a9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 name="Google Shape;658;ge04b669a9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940484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5"/>
        <p:cNvGrpSpPr/>
        <p:nvPr/>
      </p:nvGrpSpPr>
      <p:grpSpPr>
        <a:xfrm>
          <a:off x="0" y="0"/>
          <a:ext cx="0" cy="0"/>
          <a:chOff x="0" y="0"/>
          <a:chExt cx="0" cy="0"/>
        </a:xfrm>
      </p:grpSpPr>
      <p:sp>
        <p:nvSpPr>
          <p:cNvPr id="676" name="Google Shape;676;gbd6c00e730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 name="Google Shape;677;gbd6c00e730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91330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
        <p:cNvGrpSpPr/>
        <p:nvPr/>
      </p:nvGrpSpPr>
      <p:grpSpPr>
        <a:xfrm>
          <a:off x="0" y="0"/>
          <a:ext cx="0" cy="0"/>
          <a:chOff x="0" y="0"/>
          <a:chExt cx="0" cy="0"/>
        </a:xfrm>
      </p:grpSpPr>
      <p:sp>
        <p:nvSpPr>
          <p:cNvPr id="115" name="Google Shape;115;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 name="Google Shape;116;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841661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7"/>
        <p:cNvGrpSpPr/>
        <p:nvPr/>
      </p:nvGrpSpPr>
      <p:grpSpPr>
        <a:xfrm>
          <a:off x="0" y="0"/>
          <a:ext cx="0" cy="0"/>
          <a:chOff x="0" y="0"/>
          <a:chExt cx="0" cy="0"/>
        </a:xfrm>
      </p:grpSpPr>
      <p:sp>
        <p:nvSpPr>
          <p:cNvPr id="768" name="Google Shape;768;gdf02935b09_0_4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9" name="Google Shape;769;gdf02935b09_0_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12350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3"/>
        <p:cNvGrpSpPr/>
        <p:nvPr/>
      </p:nvGrpSpPr>
      <p:grpSpPr>
        <a:xfrm>
          <a:off x="0" y="0"/>
          <a:ext cx="0" cy="0"/>
          <a:chOff x="0" y="0"/>
          <a:chExt cx="0" cy="0"/>
        </a:xfrm>
      </p:grpSpPr>
      <p:sp>
        <p:nvSpPr>
          <p:cNvPr id="794" name="Google Shape;794;gdf02935b09_0_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 name="Google Shape;795;gdf02935b09_0_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983348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
        <p:cNvGrpSpPr/>
        <p:nvPr/>
      </p:nvGrpSpPr>
      <p:grpSpPr>
        <a:xfrm>
          <a:off x="0" y="0"/>
          <a:ext cx="0" cy="0"/>
          <a:chOff x="0" y="0"/>
          <a:chExt cx="0" cy="0"/>
        </a:xfrm>
      </p:grpSpPr>
      <p:sp>
        <p:nvSpPr>
          <p:cNvPr id="821" name="Google Shape;821;ge04b669a9d_0_1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2" name="Google Shape;822;ge04b669a9d_0_1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472770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df3df38c10_0_1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df3df38c10_0_1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641393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Google Shape;877;gdf02935b09_0_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 name="Google Shape;878;gdf02935b09_0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305214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gdf22f7faa2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df22f7faa2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748875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
        <p:cNvGrpSpPr/>
        <p:nvPr/>
      </p:nvGrpSpPr>
      <p:grpSpPr>
        <a:xfrm>
          <a:off x="0" y="0"/>
          <a:ext cx="0" cy="0"/>
          <a:chOff x="0" y="0"/>
          <a:chExt cx="0" cy="0"/>
        </a:xfrm>
      </p:grpSpPr>
      <p:sp>
        <p:nvSpPr>
          <p:cNvPr id="906" name="Google Shape;906;ge193e775d9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 name="Google Shape;907;ge193e775d9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791392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0"/>
        <p:cNvGrpSpPr/>
        <p:nvPr/>
      </p:nvGrpSpPr>
      <p:grpSpPr>
        <a:xfrm>
          <a:off x="0" y="0"/>
          <a:ext cx="0" cy="0"/>
          <a:chOff x="0" y="0"/>
          <a:chExt cx="0" cy="0"/>
        </a:xfrm>
      </p:grpSpPr>
      <p:sp>
        <p:nvSpPr>
          <p:cNvPr id="931" name="Google Shape;931;gbd6c00e730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 name="Google Shape;932;gbd6c00e730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56011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Google Shape;940;g99f2f57a71_0_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 name="Google Shape;941;g99f2f57a71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758766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
        <p:cNvGrpSpPr/>
        <p:nvPr/>
      </p:nvGrpSpPr>
      <p:grpSpPr>
        <a:xfrm>
          <a:off x="0" y="0"/>
          <a:ext cx="0" cy="0"/>
          <a:chOff x="0" y="0"/>
          <a:chExt cx="0" cy="0"/>
        </a:xfrm>
      </p:grpSpPr>
      <p:sp>
        <p:nvSpPr>
          <p:cNvPr id="946" name="Google Shape;946;ge04b669a9d_0_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 name="Google Shape;947;ge04b669a9d_0_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95961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
        <p:cNvGrpSpPr/>
        <p:nvPr/>
      </p:nvGrpSpPr>
      <p:grpSpPr>
        <a:xfrm>
          <a:off x="0" y="0"/>
          <a:ext cx="0" cy="0"/>
          <a:chOff x="0" y="0"/>
          <a:chExt cx="0" cy="0"/>
        </a:xfrm>
      </p:grpSpPr>
      <p:sp>
        <p:nvSpPr>
          <p:cNvPr id="966" name="Google Shape;966;ge04b669a9d_0_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 name="Google Shape;967;ge04b669a9d_0_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438488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
        <p:cNvGrpSpPr/>
        <p:nvPr/>
      </p:nvGrpSpPr>
      <p:grpSpPr>
        <a:xfrm>
          <a:off x="0" y="0"/>
          <a:ext cx="0" cy="0"/>
          <a:chOff x="0" y="0"/>
          <a:chExt cx="0" cy="0"/>
        </a:xfrm>
      </p:grpSpPr>
      <p:sp>
        <p:nvSpPr>
          <p:cNvPr id="1006" name="Google Shape;1006;g99f2f57a71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 name="Google Shape;1007;g99f2f57a71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6471440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
        <p:cNvGrpSpPr/>
        <p:nvPr/>
      </p:nvGrpSpPr>
      <p:grpSpPr>
        <a:xfrm>
          <a:off x="0" y="0"/>
          <a:ext cx="0" cy="0"/>
          <a:chOff x="0" y="0"/>
          <a:chExt cx="0" cy="0"/>
        </a:xfrm>
      </p:grpSpPr>
      <p:sp>
        <p:nvSpPr>
          <p:cNvPr id="1017" name="Google Shape;1017;g99f2f57a71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8" name="Google Shape;1018;g99f2f57a71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374215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
        <p:cNvGrpSpPr/>
        <p:nvPr/>
      </p:nvGrpSpPr>
      <p:grpSpPr>
        <a:xfrm>
          <a:off x="0" y="0"/>
          <a:ext cx="0" cy="0"/>
          <a:chOff x="0" y="0"/>
          <a:chExt cx="0" cy="0"/>
        </a:xfrm>
      </p:grpSpPr>
      <p:sp>
        <p:nvSpPr>
          <p:cNvPr id="1022" name="Google Shape;1022;gdf3df38c10_0_5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 name="Google Shape;1023;gdf3df38c10_0_5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600277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99f2f57a71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99f2f57a71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48774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4"/>
        <p:cNvGrpSpPr/>
        <p:nvPr/>
      </p:nvGrpSpPr>
      <p:grpSpPr>
        <a:xfrm>
          <a:off x="0" y="0"/>
          <a:ext cx="0" cy="0"/>
          <a:chOff x="0" y="0"/>
          <a:chExt cx="0" cy="0"/>
        </a:xfrm>
      </p:grpSpPr>
      <p:sp>
        <p:nvSpPr>
          <p:cNvPr id="1535" name="Google Shape;1535;gbd6c00e730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6" name="Google Shape;1536;gbd6c00e730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480828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3"/>
        <p:cNvGrpSpPr/>
        <p:nvPr/>
      </p:nvGrpSpPr>
      <p:grpSpPr>
        <a:xfrm>
          <a:off x="0" y="0"/>
          <a:ext cx="0" cy="0"/>
          <a:chOff x="0" y="0"/>
          <a:chExt cx="0" cy="0"/>
        </a:xfrm>
      </p:grpSpPr>
      <p:sp>
        <p:nvSpPr>
          <p:cNvPr id="324" name="Google Shape;324;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 name="Google Shape;325;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838876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
        <p:cNvGrpSpPr/>
        <p:nvPr/>
      </p:nvGrpSpPr>
      <p:grpSpPr>
        <a:xfrm>
          <a:off x="0" y="0"/>
          <a:ext cx="0" cy="0"/>
          <a:chOff x="0" y="0"/>
          <a:chExt cx="0" cy="0"/>
        </a:xfrm>
      </p:grpSpPr>
      <p:sp>
        <p:nvSpPr>
          <p:cNvPr id="1541" name="Google Shape;1541;ge04b669a9d_0_9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2" name="Google Shape;1542;ge04b669a9d_0_9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93946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5"/>
        <p:cNvGrpSpPr/>
        <p:nvPr/>
      </p:nvGrpSpPr>
      <p:grpSpPr>
        <a:xfrm>
          <a:off x="0" y="0"/>
          <a:ext cx="0" cy="0"/>
          <a:chOff x="0" y="0"/>
          <a:chExt cx="0" cy="0"/>
        </a:xfrm>
      </p:grpSpPr>
      <p:sp>
        <p:nvSpPr>
          <p:cNvPr id="1746" name="Google Shape;1746;ge04b669a9d_0_1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7" name="Google Shape;1747;ge04b669a9d_0_1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693044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79abb3dc95_0_1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79abb3dc95_0_1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445153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
        <p:cNvGrpSpPr/>
        <p:nvPr/>
      </p:nvGrpSpPr>
      <p:grpSpPr>
        <a:xfrm>
          <a:off x="0" y="0"/>
          <a:ext cx="0" cy="0"/>
          <a:chOff x="0" y="0"/>
          <a:chExt cx="0" cy="0"/>
        </a:xfrm>
      </p:grpSpPr>
      <p:sp>
        <p:nvSpPr>
          <p:cNvPr id="1771" name="Google Shape;1771;gbd6c00e730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 name="Google Shape;1772;gbd6c00e730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20852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0"/>
        <p:cNvGrpSpPr/>
        <p:nvPr/>
      </p:nvGrpSpPr>
      <p:grpSpPr>
        <a:xfrm>
          <a:off x="0" y="0"/>
          <a:ext cx="0" cy="0"/>
          <a:chOff x="0" y="0"/>
          <a:chExt cx="0" cy="0"/>
        </a:xfrm>
      </p:grpSpPr>
      <p:sp>
        <p:nvSpPr>
          <p:cNvPr id="1801" name="Google Shape;1801;ge04b669a9d_0_15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2" name="Google Shape;1802;ge04b669a9d_0_1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010672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4"/>
        <p:cNvGrpSpPr/>
        <p:nvPr/>
      </p:nvGrpSpPr>
      <p:grpSpPr>
        <a:xfrm>
          <a:off x="0" y="0"/>
          <a:ext cx="0" cy="0"/>
          <a:chOff x="0" y="0"/>
          <a:chExt cx="0" cy="0"/>
        </a:xfrm>
      </p:grpSpPr>
      <p:sp>
        <p:nvSpPr>
          <p:cNvPr id="1835" name="Google Shape;1835;g99f2f57a71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6" name="Google Shape;1836;g99f2f57a71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12295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6"/>
        <p:cNvGrpSpPr/>
        <p:nvPr/>
      </p:nvGrpSpPr>
      <p:grpSpPr>
        <a:xfrm>
          <a:off x="0" y="0"/>
          <a:ext cx="0" cy="0"/>
          <a:chOff x="0" y="0"/>
          <a:chExt cx="0" cy="0"/>
        </a:xfrm>
      </p:grpSpPr>
      <p:sp>
        <p:nvSpPr>
          <p:cNvPr id="1857" name="Google Shape;1857;gbd6c00e73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8" name="Google Shape;1858;gbd6c00e73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722763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6"/>
        <p:cNvGrpSpPr/>
        <p:nvPr/>
      </p:nvGrpSpPr>
      <p:grpSpPr>
        <a:xfrm>
          <a:off x="0" y="0"/>
          <a:ext cx="0" cy="0"/>
          <a:chOff x="0" y="0"/>
          <a:chExt cx="0" cy="0"/>
        </a:xfrm>
      </p:grpSpPr>
      <p:sp>
        <p:nvSpPr>
          <p:cNvPr id="1857" name="Google Shape;1857;gbd6c00e73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8" name="Google Shape;1858;gbd6c00e73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88587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6"/>
        <p:cNvGrpSpPr/>
        <p:nvPr/>
      </p:nvGrpSpPr>
      <p:grpSpPr>
        <a:xfrm>
          <a:off x="0" y="0"/>
          <a:ext cx="0" cy="0"/>
          <a:chOff x="0" y="0"/>
          <a:chExt cx="0" cy="0"/>
        </a:xfrm>
      </p:grpSpPr>
      <p:sp>
        <p:nvSpPr>
          <p:cNvPr id="1857" name="Google Shape;1857;gbd6c00e73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8" name="Google Shape;1858;gbd6c00e73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83934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4"/>
        <p:cNvGrpSpPr/>
        <p:nvPr/>
      </p:nvGrpSpPr>
      <p:grpSpPr>
        <a:xfrm>
          <a:off x="0" y="0"/>
          <a:ext cx="0" cy="0"/>
          <a:chOff x="0" y="0"/>
          <a:chExt cx="0" cy="0"/>
        </a:xfrm>
      </p:grpSpPr>
      <p:sp>
        <p:nvSpPr>
          <p:cNvPr id="6655" name="Google Shape;6655;ge193e775d9_0_45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6" name="Google Shape;6656;ge193e775d9_0_45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22892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67590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2"/>
        <p:cNvGrpSpPr/>
        <p:nvPr/>
      </p:nvGrpSpPr>
      <p:grpSpPr>
        <a:xfrm>
          <a:off x="0" y="0"/>
          <a:ext cx="0" cy="0"/>
          <a:chOff x="0" y="0"/>
          <a:chExt cx="0" cy="0"/>
        </a:xfrm>
      </p:grpSpPr>
      <p:sp>
        <p:nvSpPr>
          <p:cNvPr id="7423" name="Google Shape;7423;ge193e775d9_0_5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4" name="Google Shape;7424;ge193e775d9_0_5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559086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9"/>
        <p:cNvGrpSpPr/>
        <p:nvPr/>
      </p:nvGrpSpPr>
      <p:grpSpPr>
        <a:xfrm>
          <a:off x="0" y="0"/>
          <a:ext cx="0" cy="0"/>
          <a:chOff x="0" y="0"/>
          <a:chExt cx="0" cy="0"/>
        </a:xfrm>
      </p:grpSpPr>
      <p:sp>
        <p:nvSpPr>
          <p:cNvPr id="8830" name="Google Shape;8830;ge193e775d9_0_6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1" name="Google Shape;8831;ge193e775d9_0_6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9806829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23"/>
        <p:cNvGrpSpPr/>
        <p:nvPr/>
      </p:nvGrpSpPr>
      <p:grpSpPr>
        <a:xfrm>
          <a:off x="0" y="0"/>
          <a:ext cx="0" cy="0"/>
          <a:chOff x="0" y="0"/>
          <a:chExt cx="0" cy="0"/>
        </a:xfrm>
      </p:grpSpPr>
      <p:sp>
        <p:nvSpPr>
          <p:cNvPr id="11224" name="Google Shape;11224;ge193e775d9_0_9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5" name="Google Shape;11225;ge193e775d9_0_9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730631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
        <p:cNvGrpSpPr/>
        <p:nvPr/>
      </p:nvGrpSpPr>
      <p:grpSpPr>
        <a:xfrm>
          <a:off x="0" y="0"/>
          <a:ext cx="0" cy="0"/>
          <a:chOff x="0" y="0"/>
          <a:chExt cx="0" cy="0"/>
        </a:xfrm>
      </p:grpSpPr>
      <p:sp>
        <p:nvSpPr>
          <p:cNvPr id="362" name="Google Shape;362;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 name="Google Shape;363;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383080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85057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
        <p:cNvGrpSpPr/>
        <p:nvPr/>
      </p:nvGrpSpPr>
      <p:grpSpPr>
        <a:xfrm>
          <a:off x="0" y="0"/>
          <a:ext cx="0" cy="0"/>
          <a:chOff x="0" y="0"/>
          <a:chExt cx="0" cy="0"/>
        </a:xfrm>
      </p:grpSpPr>
      <p:sp>
        <p:nvSpPr>
          <p:cNvPr id="378" name="Google Shape;378;gdf3df38c10_0_1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 name="Google Shape;379;gdf3df38c10_0_1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9363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
        <p:cNvGrpSpPr/>
        <p:nvPr/>
      </p:nvGrpSpPr>
      <p:grpSpPr>
        <a:xfrm>
          <a:off x="0" y="0"/>
          <a:ext cx="0" cy="0"/>
          <a:chOff x="0" y="0"/>
          <a:chExt cx="0" cy="0"/>
        </a:xfrm>
      </p:grpSpPr>
      <p:sp>
        <p:nvSpPr>
          <p:cNvPr id="465" name="Google Shape;465;gdf3df38c10_0_7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 name="Google Shape;466;gdf3df38c10_0_7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63164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
        <p:cNvGrpSpPr/>
        <p:nvPr/>
      </p:nvGrpSpPr>
      <p:grpSpPr>
        <a:xfrm>
          <a:off x="0" y="0"/>
          <a:ext cx="0" cy="0"/>
          <a:chOff x="0" y="0"/>
          <a:chExt cx="0" cy="0"/>
        </a:xfrm>
      </p:grpSpPr>
      <p:sp>
        <p:nvSpPr>
          <p:cNvPr id="525" name="Google Shape;525;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 name="Google Shape;526;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24789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11" name="Google Shape;11;p2"/>
          <p:cNvSpPr txBox="1">
            <a:spLocks noGrp="1"/>
          </p:cNvSpPr>
          <p:nvPr>
            <p:ph type="ctrTitle"/>
          </p:nvPr>
        </p:nvSpPr>
        <p:spPr>
          <a:xfrm>
            <a:off x="1748950" y="1154225"/>
            <a:ext cx="5646000" cy="2181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Clr>
                <a:srgbClr val="191919"/>
              </a:buClr>
              <a:buSzPts val="5200"/>
              <a:buNone/>
              <a:defRPr sz="48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2" name="Google Shape;12;p2"/>
          <p:cNvSpPr txBox="1">
            <a:spLocks noGrp="1"/>
          </p:cNvSpPr>
          <p:nvPr>
            <p:ph type="subTitle" idx="1"/>
          </p:nvPr>
        </p:nvSpPr>
        <p:spPr>
          <a:xfrm>
            <a:off x="2307550" y="3238800"/>
            <a:ext cx="45288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2"/>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73"/>
        <p:cNvGrpSpPr/>
        <p:nvPr/>
      </p:nvGrpSpPr>
      <p:grpSpPr>
        <a:xfrm>
          <a:off x="0" y="0"/>
          <a:ext cx="0" cy="0"/>
          <a:chOff x="0" y="0"/>
          <a:chExt cx="0" cy="0"/>
        </a:xfrm>
      </p:grpSpPr>
      <p:sp>
        <p:nvSpPr>
          <p:cNvPr id="76" name="Google Shape;76;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7" name="Google Shape;77;p13"/>
          <p:cNvSpPr txBox="1">
            <a:spLocks noGrp="1"/>
          </p:cNvSpPr>
          <p:nvPr>
            <p:ph type="title" idx="2"/>
          </p:nvPr>
        </p:nvSpPr>
        <p:spPr>
          <a:xfrm>
            <a:off x="720000" y="2014500"/>
            <a:ext cx="2305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8" name="Google Shape;78;p13"/>
          <p:cNvSpPr txBox="1">
            <a:spLocks noGrp="1"/>
          </p:cNvSpPr>
          <p:nvPr>
            <p:ph type="subTitle" idx="1"/>
          </p:nvPr>
        </p:nvSpPr>
        <p:spPr>
          <a:xfrm>
            <a:off x="720000" y="237242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9" name="Google Shape;79;p13"/>
          <p:cNvSpPr txBox="1">
            <a:spLocks noGrp="1"/>
          </p:cNvSpPr>
          <p:nvPr>
            <p:ph type="title" idx="3"/>
          </p:nvPr>
        </p:nvSpPr>
        <p:spPr>
          <a:xfrm>
            <a:off x="3419271" y="2014500"/>
            <a:ext cx="2305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0" name="Google Shape;80;p13"/>
          <p:cNvSpPr txBox="1">
            <a:spLocks noGrp="1"/>
          </p:cNvSpPr>
          <p:nvPr>
            <p:ph type="subTitle" idx="4"/>
          </p:nvPr>
        </p:nvSpPr>
        <p:spPr>
          <a:xfrm>
            <a:off x="3419269" y="237242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 name="Google Shape;81;p13"/>
          <p:cNvSpPr txBox="1">
            <a:spLocks noGrp="1"/>
          </p:cNvSpPr>
          <p:nvPr>
            <p:ph type="title" idx="5"/>
          </p:nvPr>
        </p:nvSpPr>
        <p:spPr>
          <a:xfrm>
            <a:off x="720000" y="3680500"/>
            <a:ext cx="2305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 name="Google Shape;82;p13"/>
          <p:cNvSpPr txBox="1">
            <a:spLocks noGrp="1"/>
          </p:cNvSpPr>
          <p:nvPr>
            <p:ph type="subTitle" idx="6"/>
          </p:nvPr>
        </p:nvSpPr>
        <p:spPr>
          <a:xfrm>
            <a:off x="720000" y="403842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3" name="Google Shape;83;p13"/>
          <p:cNvSpPr txBox="1">
            <a:spLocks noGrp="1"/>
          </p:cNvSpPr>
          <p:nvPr>
            <p:ph type="title" idx="7"/>
          </p:nvPr>
        </p:nvSpPr>
        <p:spPr>
          <a:xfrm>
            <a:off x="3419271" y="3680500"/>
            <a:ext cx="2305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4" name="Google Shape;84;p13"/>
          <p:cNvSpPr txBox="1">
            <a:spLocks noGrp="1"/>
          </p:cNvSpPr>
          <p:nvPr>
            <p:ph type="subTitle" idx="8"/>
          </p:nvPr>
        </p:nvSpPr>
        <p:spPr>
          <a:xfrm>
            <a:off x="3419269" y="403842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5" name="Google Shape;85;p13"/>
          <p:cNvSpPr txBox="1">
            <a:spLocks noGrp="1"/>
          </p:cNvSpPr>
          <p:nvPr>
            <p:ph type="title" idx="9"/>
          </p:nvPr>
        </p:nvSpPr>
        <p:spPr>
          <a:xfrm>
            <a:off x="6118549" y="2014500"/>
            <a:ext cx="2305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6" name="Google Shape;86;p13"/>
          <p:cNvSpPr txBox="1">
            <a:spLocks noGrp="1"/>
          </p:cNvSpPr>
          <p:nvPr>
            <p:ph type="subTitle" idx="13"/>
          </p:nvPr>
        </p:nvSpPr>
        <p:spPr>
          <a:xfrm>
            <a:off x="6118545" y="237242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7" name="Google Shape;87;p13"/>
          <p:cNvSpPr txBox="1">
            <a:spLocks noGrp="1"/>
          </p:cNvSpPr>
          <p:nvPr>
            <p:ph type="title" idx="14"/>
          </p:nvPr>
        </p:nvSpPr>
        <p:spPr>
          <a:xfrm>
            <a:off x="6118549" y="3680500"/>
            <a:ext cx="2305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8" name="Google Shape;88;p13"/>
          <p:cNvSpPr txBox="1">
            <a:spLocks noGrp="1"/>
          </p:cNvSpPr>
          <p:nvPr>
            <p:ph type="subTitle" idx="15"/>
          </p:nvPr>
        </p:nvSpPr>
        <p:spPr>
          <a:xfrm>
            <a:off x="6118545" y="403842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9" name="Google Shape;89;p13"/>
          <p:cNvSpPr txBox="1">
            <a:spLocks noGrp="1"/>
          </p:cNvSpPr>
          <p:nvPr>
            <p:ph type="title" idx="16" hasCustomPrompt="1"/>
          </p:nvPr>
        </p:nvSpPr>
        <p:spPr>
          <a:xfrm>
            <a:off x="1300500" y="1515033"/>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90" name="Google Shape;90;p13"/>
          <p:cNvSpPr txBox="1">
            <a:spLocks noGrp="1"/>
          </p:cNvSpPr>
          <p:nvPr>
            <p:ph type="title" idx="17" hasCustomPrompt="1"/>
          </p:nvPr>
        </p:nvSpPr>
        <p:spPr>
          <a:xfrm>
            <a:off x="3999769" y="1515033"/>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91" name="Google Shape;91;p13"/>
          <p:cNvSpPr txBox="1">
            <a:spLocks noGrp="1"/>
          </p:cNvSpPr>
          <p:nvPr>
            <p:ph type="title" idx="18" hasCustomPrompt="1"/>
          </p:nvPr>
        </p:nvSpPr>
        <p:spPr>
          <a:xfrm>
            <a:off x="6699045" y="1515033"/>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92" name="Google Shape;92;p13"/>
          <p:cNvSpPr txBox="1">
            <a:spLocks noGrp="1"/>
          </p:cNvSpPr>
          <p:nvPr>
            <p:ph type="title" idx="19" hasCustomPrompt="1"/>
          </p:nvPr>
        </p:nvSpPr>
        <p:spPr>
          <a:xfrm>
            <a:off x="1300500" y="3206901"/>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solidFill>
                  <a:schemeClr val="dk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93" name="Google Shape;93;p13"/>
          <p:cNvSpPr txBox="1">
            <a:spLocks noGrp="1"/>
          </p:cNvSpPr>
          <p:nvPr>
            <p:ph type="title" idx="20" hasCustomPrompt="1"/>
          </p:nvPr>
        </p:nvSpPr>
        <p:spPr>
          <a:xfrm>
            <a:off x="3999769" y="3206901"/>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solidFill>
                  <a:schemeClr val="dk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94" name="Google Shape;94;p13"/>
          <p:cNvSpPr txBox="1">
            <a:spLocks noGrp="1"/>
          </p:cNvSpPr>
          <p:nvPr>
            <p:ph type="title" idx="21" hasCustomPrompt="1"/>
          </p:nvPr>
        </p:nvSpPr>
        <p:spPr>
          <a:xfrm>
            <a:off x="6699045" y="3206901"/>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solidFill>
                  <a:schemeClr val="dk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grpSp>
        <p:nvGrpSpPr>
          <p:cNvPr id="23" name="Grupo 22"/>
          <p:cNvGrpSpPr/>
          <p:nvPr userDrawn="1"/>
        </p:nvGrpSpPr>
        <p:grpSpPr>
          <a:xfrm flipH="1">
            <a:off x="7495858" y="3721828"/>
            <a:ext cx="1648142" cy="1421672"/>
            <a:chOff x="-4763" y="4233863"/>
            <a:chExt cx="3038476" cy="2620962"/>
          </a:xfrm>
        </p:grpSpPr>
        <p:sp>
          <p:nvSpPr>
            <p:cNvPr id="24" name="Freeform 5"/>
            <p:cNvSpPr>
              <a:spLocks/>
            </p:cNvSpPr>
            <p:nvPr userDrawn="1"/>
          </p:nvSpPr>
          <p:spPr bwMode="auto">
            <a:xfrm>
              <a:off x="0" y="4775200"/>
              <a:ext cx="1192213" cy="2079625"/>
            </a:xfrm>
            <a:custGeom>
              <a:avLst/>
              <a:gdLst>
                <a:gd name="T0" fmla="*/ 303 w 317"/>
                <a:gd name="T1" fmla="*/ 124 h 552"/>
                <a:gd name="T2" fmla="*/ 308 w 317"/>
                <a:gd name="T3" fmla="*/ 189 h 552"/>
                <a:gd name="T4" fmla="*/ 307 w 317"/>
                <a:gd name="T5" fmla="*/ 204 h 552"/>
                <a:gd name="T6" fmla="*/ 297 w 317"/>
                <a:gd name="T7" fmla="*/ 225 h 552"/>
                <a:gd name="T8" fmla="*/ 145 w 317"/>
                <a:gd name="T9" fmla="*/ 278 h 552"/>
                <a:gd name="T10" fmla="*/ 254 w 317"/>
                <a:gd name="T11" fmla="*/ 287 h 552"/>
                <a:gd name="T12" fmla="*/ 313 w 317"/>
                <a:gd name="T13" fmla="*/ 302 h 552"/>
                <a:gd name="T14" fmla="*/ 258 w 317"/>
                <a:gd name="T15" fmla="*/ 375 h 552"/>
                <a:gd name="T16" fmla="*/ 232 w 317"/>
                <a:gd name="T17" fmla="*/ 394 h 552"/>
                <a:gd name="T18" fmla="*/ 163 w 317"/>
                <a:gd name="T19" fmla="*/ 417 h 552"/>
                <a:gd name="T20" fmla="*/ 148 w 317"/>
                <a:gd name="T21" fmla="*/ 375 h 552"/>
                <a:gd name="T22" fmla="*/ 129 w 317"/>
                <a:gd name="T23" fmla="*/ 290 h 552"/>
                <a:gd name="T24" fmla="*/ 79 w 317"/>
                <a:gd name="T25" fmla="*/ 340 h 552"/>
                <a:gd name="T26" fmla="*/ 11 w 317"/>
                <a:gd name="T27" fmla="*/ 412 h 552"/>
                <a:gd name="T28" fmla="*/ 63 w 317"/>
                <a:gd name="T29" fmla="*/ 460 h 552"/>
                <a:gd name="T30" fmla="*/ 158 w 317"/>
                <a:gd name="T31" fmla="*/ 527 h 552"/>
                <a:gd name="T32" fmla="*/ 182 w 317"/>
                <a:gd name="T33" fmla="*/ 546 h 552"/>
                <a:gd name="T34" fmla="*/ 157 w 317"/>
                <a:gd name="T35" fmla="*/ 545 h 552"/>
                <a:gd name="T36" fmla="*/ 71 w 317"/>
                <a:gd name="T37" fmla="*/ 516 h 552"/>
                <a:gd name="T38" fmla="*/ 0 w 317"/>
                <a:gd name="T39" fmla="*/ 490 h 552"/>
                <a:gd name="T40" fmla="*/ 10 w 317"/>
                <a:gd name="T41" fmla="*/ 160 h 552"/>
                <a:gd name="T42" fmla="*/ 105 w 317"/>
                <a:gd name="T43" fmla="*/ 138 h 552"/>
                <a:gd name="T44" fmla="*/ 149 w 317"/>
                <a:gd name="T45" fmla="*/ 8 h 552"/>
                <a:gd name="T46" fmla="*/ 167 w 317"/>
                <a:gd name="T47" fmla="*/ 29 h 552"/>
                <a:gd name="T48" fmla="*/ 191 w 317"/>
                <a:gd name="T49" fmla="*/ 118 h 552"/>
                <a:gd name="T50" fmla="*/ 116 w 317"/>
                <a:gd name="T51" fmla="*/ 158 h 552"/>
                <a:gd name="T52" fmla="*/ 159 w 317"/>
                <a:gd name="T53" fmla="*/ 209 h 552"/>
                <a:gd name="T54" fmla="*/ 149 w 317"/>
                <a:gd name="T55" fmla="*/ 219 h 552"/>
                <a:gd name="T56" fmla="*/ 14 w 317"/>
                <a:gd name="T57" fmla="*/ 219 h 552"/>
                <a:gd name="T58" fmla="*/ 94 w 317"/>
                <a:gd name="T59" fmla="*/ 257 h 552"/>
                <a:gd name="T60" fmla="*/ 133 w 317"/>
                <a:gd name="T61" fmla="*/ 268 h 552"/>
                <a:gd name="T62" fmla="*/ 164 w 317"/>
                <a:gd name="T63" fmla="*/ 211 h 552"/>
                <a:gd name="T64" fmla="*/ 189 w 317"/>
                <a:gd name="T65" fmla="*/ 194 h 552"/>
                <a:gd name="T66" fmla="*/ 290 w 317"/>
                <a:gd name="T67" fmla="*/ 129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7" h="552">
                  <a:moveTo>
                    <a:pt x="302" y="124"/>
                  </a:moveTo>
                  <a:cubicBezTo>
                    <a:pt x="303" y="124"/>
                    <a:pt x="303" y="124"/>
                    <a:pt x="303" y="124"/>
                  </a:cubicBezTo>
                  <a:cubicBezTo>
                    <a:pt x="306" y="129"/>
                    <a:pt x="307" y="136"/>
                    <a:pt x="307" y="142"/>
                  </a:cubicBezTo>
                  <a:cubicBezTo>
                    <a:pt x="307" y="158"/>
                    <a:pt x="306" y="173"/>
                    <a:pt x="308" y="189"/>
                  </a:cubicBezTo>
                  <a:cubicBezTo>
                    <a:pt x="308" y="192"/>
                    <a:pt x="305" y="196"/>
                    <a:pt x="307" y="199"/>
                  </a:cubicBezTo>
                  <a:cubicBezTo>
                    <a:pt x="307" y="201"/>
                    <a:pt x="307" y="203"/>
                    <a:pt x="307" y="204"/>
                  </a:cubicBezTo>
                  <a:cubicBezTo>
                    <a:pt x="305" y="209"/>
                    <a:pt x="308" y="215"/>
                    <a:pt x="305" y="220"/>
                  </a:cubicBezTo>
                  <a:cubicBezTo>
                    <a:pt x="304" y="223"/>
                    <a:pt x="300" y="224"/>
                    <a:pt x="297" y="225"/>
                  </a:cubicBezTo>
                  <a:cubicBezTo>
                    <a:pt x="254" y="240"/>
                    <a:pt x="211" y="256"/>
                    <a:pt x="168" y="270"/>
                  </a:cubicBezTo>
                  <a:cubicBezTo>
                    <a:pt x="159" y="273"/>
                    <a:pt x="152" y="277"/>
                    <a:pt x="145" y="278"/>
                  </a:cubicBezTo>
                  <a:cubicBezTo>
                    <a:pt x="160" y="278"/>
                    <a:pt x="177" y="280"/>
                    <a:pt x="194" y="282"/>
                  </a:cubicBezTo>
                  <a:cubicBezTo>
                    <a:pt x="214" y="283"/>
                    <a:pt x="234" y="285"/>
                    <a:pt x="254" y="287"/>
                  </a:cubicBezTo>
                  <a:cubicBezTo>
                    <a:pt x="272" y="288"/>
                    <a:pt x="289" y="290"/>
                    <a:pt x="307" y="292"/>
                  </a:cubicBezTo>
                  <a:cubicBezTo>
                    <a:pt x="314" y="292"/>
                    <a:pt x="317" y="297"/>
                    <a:pt x="313" y="302"/>
                  </a:cubicBezTo>
                  <a:cubicBezTo>
                    <a:pt x="302" y="320"/>
                    <a:pt x="291" y="339"/>
                    <a:pt x="276" y="355"/>
                  </a:cubicBezTo>
                  <a:cubicBezTo>
                    <a:pt x="264" y="356"/>
                    <a:pt x="262" y="366"/>
                    <a:pt x="258" y="375"/>
                  </a:cubicBezTo>
                  <a:cubicBezTo>
                    <a:pt x="256" y="378"/>
                    <a:pt x="256" y="383"/>
                    <a:pt x="252" y="386"/>
                  </a:cubicBezTo>
                  <a:cubicBezTo>
                    <a:pt x="246" y="391"/>
                    <a:pt x="239" y="392"/>
                    <a:pt x="232" y="394"/>
                  </a:cubicBezTo>
                  <a:cubicBezTo>
                    <a:pt x="212" y="401"/>
                    <a:pt x="191" y="408"/>
                    <a:pt x="170" y="415"/>
                  </a:cubicBezTo>
                  <a:cubicBezTo>
                    <a:pt x="168" y="416"/>
                    <a:pt x="166" y="417"/>
                    <a:pt x="163" y="417"/>
                  </a:cubicBezTo>
                  <a:cubicBezTo>
                    <a:pt x="158" y="417"/>
                    <a:pt x="155" y="416"/>
                    <a:pt x="154" y="410"/>
                  </a:cubicBezTo>
                  <a:cubicBezTo>
                    <a:pt x="151" y="399"/>
                    <a:pt x="151" y="387"/>
                    <a:pt x="148" y="375"/>
                  </a:cubicBezTo>
                  <a:cubicBezTo>
                    <a:pt x="141" y="349"/>
                    <a:pt x="137" y="322"/>
                    <a:pt x="131" y="296"/>
                  </a:cubicBezTo>
                  <a:cubicBezTo>
                    <a:pt x="131" y="294"/>
                    <a:pt x="131" y="291"/>
                    <a:pt x="129" y="290"/>
                  </a:cubicBezTo>
                  <a:cubicBezTo>
                    <a:pt x="126" y="289"/>
                    <a:pt x="125" y="292"/>
                    <a:pt x="123" y="294"/>
                  </a:cubicBezTo>
                  <a:cubicBezTo>
                    <a:pt x="108" y="309"/>
                    <a:pt x="94" y="325"/>
                    <a:pt x="79" y="340"/>
                  </a:cubicBezTo>
                  <a:cubicBezTo>
                    <a:pt x="63" y="357"/>
                    <a:pt x="47" y="375"/>
                    <a:pt x="30" y="392"/>
                  </a:cubicBezTo>
                  <a:cubicBezTo>
                    <a:pt x="24" y="398"/>
                    <a:pt x="17" y="405"/>
                    <a:pt x="11" y="412"/>
                  </a:cubicBezTo>
                  <a:cubicBezTo>
                    <a:pt x="6" y="417"/>
                    <a:pt x="6" y="419"/>
                    <a:pt x="12" y="423"/>
                  </a:cubicBezTo>
                  <a:cubicBezTo>
                    <a:pt x="30" y="435"/>
                    <a:pt x="47" y="447"/>
                    <a:pt x="63" y="460"/>
                  </a:cubicBezTo>
                  <a:cubicBezTo>
                    <a:pt x="75" y="469"/>
                    <a:pt x="87" y="478"/>
                    <a:pt x="99" y="486"/>
                  </a:cubicBezTo>
                  <a:cubicBezTo>
                    <a:pt x="119" y="500"/>
                    <a:pt x="138" y="514"/>
                    <a:pt x="158" y="527"/>
                  </a:cubicBezTo>
                  <a:cubicBezTo>
                    <a:pt x="165" y="532"/>
                    <a:pt x="170" y="537"/>
                    <a:pt x="177" y="541"/>
                  </a:cubicBezTo>
                  <a:cubicBezTo>
                    <a:pt x="179" y="542"/>
                    <a:pt x="181" y="544"/>
                    <a:pt x="182" y="546"/>
                  </a:cubicBezTo>
                  <a:cubicBezTo>
                    <a:pt x="184" y="549"/>
                    <a:pt x="183" y="552"/>
                    <a:pt x="179" y="551"/>
                  </a:cubicBezTo>
                  <a:cubicBezTo>
                    <a:pt x="172" y="549"/>
                    <a:pt x="164" y="549"/>
                    <a:pt x="157" y="545"/>
                  </a:cubicBezTo>
                  <a:cubicBezTo>
                    <a:pt x="149" y="541"/>
                    <a:pt x="140" y="541"/>
                    <a:pt x="133" y="538"/>
                  </a:cubicBezTo>
                  <a:cubicBezTo>
                    <a:pt x="112" y="530"/>
                    <a:pt x="91" y="524"/>
                    <a:pt x="71" y="516"/>
                  </a:cubicBezTo>
                  <a:cubicBezTo>
                    <a:pt x="53" y="510"/>
                    <a:pt x="36" y="504"/>
                    <a:pt x="18" y="500"/>
                  </a:cubicBezTo>
                  <a:cubicBezTo>
                    <a:pt x="11" y="498"/>
                    <a:pt x="5" y="496"/>
                    <a:pt x="0" y="490"/>
                  </a:cubicBezTo>
                  <a:cubicBezTo>
                    <a:pt x="0" y="382"/>
                    <a:pt x="0" y="273"/>
                    <a:pt x="0" y="165"/>
                  </a:cubicBezTo>
                  <a:cubicBezTo>
                    <a:pt x="2" y="161"/>
                    <a:pt x="6" y="161"/>
                    <a:pt x="10" y="160"/>
                  </a:cubicBezTo>
                  <a:cubicBezTo>
                    <a:pt x="38" y="156"/>
                    <a:pt x="65" y="152"/>
                    <a:pt x="92" y="148"/>
                  </a:cubicBezTo>
                  <a:cubicBezTo>
                    <a:pt x="100" y="148"/>
                    <a:pt x="103" y="144"/>
                    <a:pt x="105" y="138"/>
                  </a:cubicBezTo>
                  <a:cubicBezTo>
                    <a:pt x="113" y="115"/>
                    <a:pt x="121" y="93"/>
                    <a:pt x="128" y="70"/>
                  </a:cubicBezTo>
                  <a:cubicBezTo>
                    <a:pt x="135" y="49"/>
                    <a:pt x="143" y="29"/>
                    <a:pt x="149" y="8"/>
                  </a:cubicBezTo>
                  <a:cubicBezTo>
                    <a:pt x="150" y="5"/>
                    <a:pt x="152" y="2"/>
                    <a:pt x="155" y="0"/>
                  </a:cubicBezTo>
                  <a:cubicBezTo>
                    <a:pt x="161" y="9"/>
                    <a:pt x="163" y="19"/>
                    <a:pt x="167" y="29"/>
                  </a:cubicBezTo>
                  <a:cubicBezTo>
                    <a:pt x="177" y="57"/>
                    <a:pt x="187" y="84"/>
                    <a:pt x="197" y="112"/>
                  </a:cubicBezTo>
                  <a:cubicBezTo>
                    <a:pt x="197" y="116"/>
                    <a:pt x="194" y="117"/>
                    <a:pt x="191" y="118"/>
                  </a:cubicBezTo>
                  <a:cubicBezTo>
                    <a:pt x="167" y="128"/>
                    <a:pt x="143" y="138"/>
                    <a:pt x="120" y="148"/>
                  </a:cubicBezTo>
                  <a:cubicBezTo>
                    <a:pt x="112" y="151"/>
                    <a:pt x="111" y="152"/>
                    <a:pt x="116" y="158"/>
                  </a:cubicBezTo>
                  <a:cubicBezTo>
                    <a:pt x="125" y="168"/>
                    <a:pt x="134" y="178"/>
                    <a:pt x="143" y="188"/>
                  </a:cubicBezTo>
                  <a:cubicBezTo>
                    <a:pt x="147" y="196"/>
                    <a:pt x="154" y="202"/>
                    <a:pt x="159" y="209"/>
                  </a:cubicBezTo>
                  <a:cubicBezTo>
                    <a:pt x="163" y="214"/>
                    <a:pt x="161" y="218"/>
                    <a:pt x="155" y="219"/>
                  </a:cubicBezTo>
                  <a:cubicBezTo>
                    <a:pt x="153" y="219"/>
                    <a:pt x="151" y="219"/>
                    <a:pt x="149" y="219"/>
                  </a:cubicBezTo>
                  <a:cubicBezTo>
                    <a:pt x="106" y="219"/>
                    <a:pt x="64" y="219"/>
                    <a:pt x="21" y="219"/>
                  </a:cubicBezTo>
                  <a:cubicBezTo>
                    <a:pt x="18" y="219"/>
                    <a:pt x="16" y="219"/>
                    <a:pt x="14" y="219"/>
                  </a:cubicBezTo>
                  <a:cubicBezTo>
                    <a:pt x="15" y="219"/>
                    <a:pt x="16" y="219"/>
                    <a:pt x="18" y="220"/>
                  </a:cubicBezTo>
                  <a:cubicBezTo>
                    <a:pt x="43" y="233"/>
                    <a:pt x="68" y="245"/>
                    <a:pt x="94" y="257"/>
                  </a:cubicBezTo>
                  <a:cubicBezTo>
                    <a:pt x="103" y="262"/>
                    <a:pt x="114" y="266"/>
                    <a:pt x="123" y="271"/>
                  </a:cubicBezTo>
                  <a:cubicBezTo>
                    <a:pt x="128" y="274"/>
                    <a:pt x="131" y="273"/>
                    <a:pt x="133" y="268"/>
                  </a:cubicBezTo>
                  <a:cubicBezTo>
                    <a:pt x="138" y="256"/>
                    <a:pt x="145" y="245"/>
                    <a:pt x="150" y="233"/>
                  </a:cubicBezTo>
                  <a:cubicBezTo>
                    <a:pt x="153" y="224"/>
                    <a:pt x="158" y="217"/>
                    <a:pt x="164" y="211"/>
                  </a:cubicBezTo>
                  <a:cubicBezTo>
                    <a:pt x="168" y="206"/>
                    <a:pt x="175" y="202"/>
                    <a:pt x="181" y="200"/>
                  </a:cubicBezTo>
                  <a:cubicBezTo>
                    <a:pt x="184" y="198"/>
                    <a:pt x="187" y="197"/>
                    <a:pt x="189" y="194"/>
                  </a:cubicBezTo>
                  <a:cubicBezTo>
                    <a:pt x="202" y="185"/>
                    <a:pt x="215" y="176"/>
                    <a:pt x="229" y="168"/>
                  </a:cubicBezTo>
                  <a:cubicBezTo>
                    <a:pt x="249" y="155"/>
                    <a:pt x="269" y="142"/>
                    <a:pt x="290" y="129"/>
                  </a:cubicBezTo>
                  <a:cubicBezTo>
                    <a:pt x="294" y="126"/>
                    <a:pt x="298" y="125"/>
                    <a:pt x="302" y="12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5" name="Freeform 6"/>
            <p:cNvSpPr>
              <a:spLocks/>
            </p:cNvSpPr>
            <p:nvPr userDrawn="1"/>
          </p:nvSpPr>
          <p:spPr bwMode="auto">
            <a:xfrm>
              <a:off x="0" y="4711700"/>
              <a:ext cx="582613" cy="685800"/>
            </a:xfrm>
            <a:custGeom>
              <a:avLst/>
              <a:gdLst>
                <a:gd name="T0" fmla="*/ 155 w 155"/>
                <a:gd name="T1" fmla="*/ 17 h 182"/>
                <a:gd name="T2" fmla="*/ 138 w 155"/>
                <a:gd name="T3" fmla="*/ 69 h 182"/>
                <a:gd name="T4" fmla="*/ 107 w 155"/>
                <a:gd name="T5" fmla="*/ 160 h 182"/>
                <a:gd name="T6" fmla="*/ 98 w 155"/>
                <a:gd name="T7" fmla="*/ 168 h 182"/>
                <a:gd name="T8" fmla="*/ 6 w 155"/>
                <a:gd name="T9" fmla="*/ 181 h 182"/>
                <a:gd name="T10" fmla="*/ 0 w 155"/>
                <a:gd name="T11" fmla="*/ 182 h 182"/>
                <a:gd name="T12" fmla="*/ 0 w 155"/>
                <a:gd name="T13" fmla="*/ 36 h 182"/>
                <a:gd name="T14" fmla="*/ 8 w 155"/>
                <a:gd name="T15" fmla="*/ 26 h 182"/>
                <a:gd name="T16" fmla="*/ 49 w 155"/>
                <a:gd name="T17" fmla="*/ 2 h 182"/>
                <a:gd name="T18" fmla="*/ 58 w 155"/>
                <a:gd name="T19" fmla="*/ 0 h 182"/>
                <a:gd name="T20" fmla="*/ 155 w 155"/>
                <a:gd name="T21" fmla="*/ 1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82">
                  <a:moveTo>
                    <a:pt x="155" y="17"/>
                  </a:moveTo>
                  <a:cubicBezTo>
                    <a:pt x="151" y="35"/>
                    <a:pt x="144" y="52"/>
                    <a:pt x="138" y="69"/>
                  </a:cubicBezTo>
                  <a:cubicBezTo>
                    <a:pt x="128" y="100"/>
                    <a:pt x="117" y="130"/>
                    <a:pt x="107" y="160"/>
                  </a:cubicBezTo>
                  <a:cubicBezTo>
                    <a:pt x="105" y="165"/>
                    <a:pt x="103" y="168"/>
                    <a:pt x="98" y="168"/>
                  </a:cubicBezTo>
                  <a:cubicBezTo>
                    <a:pt x="67" y="173"/>
                    <a:pt x="36" y="177"/>
                    <a:pt x="6" y="181"/>
                  </a:cubicBezTo>
                  <a:cubicBezTo>
                    <a:pt x="4" y="182"/>
                    <a:pt x="2" y="182"/>
                    <a:pt x="0" y="182"/>
                  </a:cubicBezTo>
                  <a:cubicBezTo>
                    <a:pt x="0" y="133"/>
                    <a:pt x="0" y="84"/>
                    <a:pt x="0" y="36"/>
                  </a:cubicBezTo>
                  <a:cubicBezTo>
                    <a:pt x="1" y="32"/>
                    <a:pt x="4" y="28"/>
                    <a:pt x="8" y="26"/>
                  </a:cubicBezTo>
                  <a:cubicBezTo>
                    <a:pt x="22" y="18"/>
                    <a:pt x="35" y="10"/>
                    <a:pt x="49" y="2"/>
                  </a:cubicBezTo>
                  <a:cubicBezTo>
                    <a:pt x="52" y="0"/>
                    <a:pt x="55" y="0"/>
                    <a:pt x="58" y="0"/>
                  </a:cubicBezTo>
                  <a:cubicBezTo>
                    <a:pt x="90" y="6"/>
                    <a:pt x="123" y="10"/>
                    <a:pt x="155" y="17"/>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6" name="Freeform 7"/>
            <p:cNvSpPr>
              <a:spLocks/>
            </p:cNvSpPr>
            <p:nvPr userDrawn="1"/>
          </p:nvSpPr>
          <p:spPr bwMode="auto">
            <a:xfrm>
              <a:off x="952500" y="6199188"/>
              <a:ext cx="920750" cy="655637"/>
            </a:xfrm>
            <a:custGeom>
              <a:avLst/>
              <a:gdLst>
                <a:gd name="T0" fmla="*/ 145 w 245"/>
                <a:gd name="T1" fmla="*/ 5 h 174"/>
                <a:gd name="T2" fmla="*/ 245 w 245"/>
                <a:gd name="T3" fmla="*/ 84 h 174"/>
                <a:gd name="T4" fmla="*/ 234 w 245"/>
                <a:gd name="T5" fmla="*/ 95 h 174"/>
                <a:gd name="T6" fmla="*/ 117 w 245"/>
                <a:gd name="T7" fmla="*/ 167 h 174"/>
                <a:gd name="T8" fmla="*/ 100 w 245"/>
                <a:gd name="T9" fmla="*/ 174 h 174"/>
                <a:gd name="T10" fmla="*/ 99 w 245"/>
                <a:gd name="T11" fmla="*/ 174 h 174"/>
                <a:gd name="T12" fmla="*/ 85 w 245"/>
                <a:gd name="T13" fmla="*/ 156 h 174"/>
                <a:gd name="T14" fmla="*/ 39 w 245"/>
                <a:gd name="T15" fmla="*/ 77 h 174"/>
                <a:gd name="T16" fmla="*/ 14 w 245"/>
                <a:gd name="T17" fmla="*/ 34 h 174"/>
                <a:gd name="T18" fmla="*/ 0 w 245"/>
                <a:gd name="T19" fmla="*/ 7 h 174"/>
                <a:gd name="T20" fmla="*/ 0 w 245"/>
                <a:gd name="T21" fmla="*/ 5 h 174"/>
                <a:gd name="T22" fmla="*/ 5 w 245"/>
                <a:gd name="T23" fmla="*/ 1 h 174"/>
                <a:gd name="T24" fmla="*/ 7 w 245"/>
                <a:gd name="T25" fmla="*/ 0 h 174"/>
                <a:gd name="T26" fmla="*/ 27 w 245"/>
                <a:gd name="T27" fmla="*/ 1 h 174"/>
                <a:gd name="T28" fmla="*/ 93 w 245"/>
                <a:gd name="T29" fmla="*/ 2 h 174"/>
                <a:gd name="T30" fmla="*/ 135 w 245"/>
                <a:gd name="T31" fmla="*/ 2 h 174"/>
                <a:gd name="T32" fmla="*/ 145 w 245"/>
                <a:gd name="T3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74">
                  <a:moveTo>
                    <a:pt x="145" y="5"/>
                  </a:moveTo>
                  <a:cubicBezTo>
                    <a:pt x="179" y="31"/>
                    <a:pt x="212" y="58"/>
                    <a:pt x="245" y="84"/>
                  </a:cubicBezTo>
                  <a:cubicBezTo>
                    <a:pt x="244" y="90"/>
                    <a:pt x="238" y="92"/>
                    <a:pt x="234" y="95"/>
                  </a:cubicBezTo>
                  <a:cubicBezTo>
                    <a:pt x="195" y="119"/>
                    <a:pt x="156" y="143"/>
                    <a:pt x="117" y="167"/>
                  </a:cubicBezTo>
                  <a:cubicBezTo>
                    <a:pt x="112" y="170"/>
                    <a:pt x="106" y="171"/>
                    <a:pt x="100" y="174"/>
                  </a:cubicBezTo>
                  <a:cubicBezTo>
                    <a:pt x="100" y="174"/>
                    <a:pt x="99" y="174"/>
                    <a:pt x="99" y="174"/>
                  </a:cubicBezTo>
                  <a:cubicBezTo>
                    <a:pt x="91" y="170"/>
                    <a:pt x="88" y="163"/>
                    <a:pt x="85" y="156"/>
                  </a:cubicBezTo>
                  <a:cubicBezTo>
                    <a:pt x="70" y="130"/>
                    <a:pt x="54" y="104"/>
                    <a:pt x="39" y="77"/>
                  </a:cubicBezTo>
                  <a:cubicBezTo>
                    <a:pt x="31" y="63"/>
                    <a:pt x="22" y="48"/>
                    <a:pt x="14" y="34"/>
                  </a:cubicBezTo>
                  <a:cubicBezTo>
                    <a:pt x="10" y="24"/>
                    <a:pt x="4" y="16"/>
                    <a:pt x="0" y="7"/>
                  </a:cubicBezTo>
                  <a:cubicBezTo>
                    <a:pt x="0" y="7"/>
                    <a:pt x="0" y="6"/>
                    <a:pt x="0" y="5"/>
                  </a:cubicBezTo>
                  <a:cubicBezTo>
                    <a:pt x="2" y="4"/>
                    <a:pt x="2" y="1"/>
                    <a:pt x="5" y="1"/>
                  </a:cubicBezTo>
                  <a:cubicBezTo>
                    <a:pt x="5" y="1"/>
                    <a:pt x="6" y="1"/>
                    <a:pt x="7" y="0"/>
                  </a:cubicBezTo>
                  <a:cubicBezTo>
                    <a:pt x="14" y="3"/>
                    <a:pt x="21" y="1"/>
                    <a:pt x="27" y="1"/>
                  </a:cubicBezTo>
                  <a:cubicBezTo>
                    <a:pt x="49" y="0"/>
                    <a:pt x="71" y="3"/>
                    <a:pt x="93" y="2"/>
                  </a:cubicBezTo>
                  <a:cubicBezTo>
                    <a:pt x="107" y="2"/>
                    <a:pt x="121" y="2"/>
                    <a:pt x="135" y="2"/>
                  </a:cubicBezTo>
                  <a:cubicBezTo>
                    <a:pt x="138" y="2"/>
                    <a:pt x="142" y="2"/>
                    <a:pt x="145" y="5"/>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7" name="Freeform 8"/>
            <p:cNvSpPr>
              <a:spLocks/>
            </p:cNvSpPr>
            <p:nvPr userDrawn="1"/>
          </p:nvSpPr>
          <p:spPr bwMode="auto">
            <a:xfrm>
              <a:off x="0" y="5837238"/>
              <a:ext cx="996950" cy="1017587"/>
            </a:xfrm>
            <a:custGeom>
              <a:avLst/>
              <a:gdLst>
                <a:gd name="T0" fmla="*/ 254 w 265"/>
                <a:gd name="T1" fmla="*/ 102 h 270"/>
                <a:gd name="T2" fmla="*/ 254 w 265"/>
                <a:gd name="T3" fmla="*/ 103 h 270"/>
                <a:gd name="T4" fmla="*/ 258 w 265"/>
                <a:gd name="T5" fmla="*/ 125 h 270"/>
                <a:gd name="T6" fmla="*/ 260 w 265"/>
                <a:gd name="T7" fmla="*/ 144 h 270"/>
                <a:gd name="T8" fmla="*/ 263 w 265"/>
                <a:gd name="T9" fmla="*/ 237 h 270"/>
                <a:gd name="T10" fmla="*/ 264 w 265"/>
                <a:gd name="T11" fmla="*/ 260 h 270"/>
                <a:gd name="T12" fmla="*/ 261 w 265"/>
                <a:gd name="T13" fmla="*/ 270 h 270"/>
                <a:gd name="T14" fmla="*/ 258 w 265"/>
                <a:gd name="T15" fmla="*/ 270 h 270"/>
                <a:gd name="T16" fmla="*/ 239 w 265"/>
                <a:gd name="T17" fmla="*/ 248 h 270"/>
                <a:gd name="T18" fmla="*/ 169 w 265"/>
                <a:gd name="T19" fmla="*/ 154 h 270"/>
                <a:gd name="T20" fmla="*/ 162 w 265"/>
                <a:gd name="T21" fmla="*/ 142 h 270"/>
                <a:gd name="T22" fmla="*/ 172 w 265"/>
                <a:gd name="T23" fmla="*/ 183 h 270"/>
                <a:gd name="T24" fmla="*/ 186 w 265"/>
                <a:gd name="T25" fmla="*/ 253 h 270"/>
                <a:gd name="T26" fmla="*/ 185 w 265"/>
                <a:gd name="T27" fmla="*/ 270 h 270"/>
                <a:gd name="T28" fmla="*/ 153 w 265"/>
                <a:gd name="T29" fmla="*/ 270 h 270"/>
                <a:gd name="T30" fmla="*/ 146 w 265"/>
                <a:gd name="T31" fmla="*/ 270 h 270"/>
                <a:gd name="T32" fmla="*/ 121 w 265"/>
                <a:gd name="T33" fmla="*/ 270 h 270"/>
                <a:gd name="T34" fmla="*/ 108 w 265"/>
                <a:gd name="T35" fmla="*/ 258 h 270"/>
                <a:gd name="T36" fmla="*/ 102 w 265"/>
                <a:gd name="T37" fmla="*/ 257 h 270"/>
                <a:gd name="T38" fmla="*/ 92 w 265"/>
                <a:gd name="T39" fmla="*/ 259 h 270"/>
                <a:gd name="T40" fmla="*/ 86 w 265"/>
                <a:gd name="T41" fmla="*/ 257 h 270"/>
                <a:gd name="T42" fmla="*/ 76 w 265"/>
                <a:gd name="T43" fmla="*/ 243 h 270"/>
                <a:gd name="T44" fmla="*/ 75 w 265"/>
                <a:gd name="T45" fmla="*/ 242 h 270"/>
                <a:gd name="T46" fmla="*/ 76 w 265"/>
                <a:gd name="T47" fmla="*/ 242 h 270"/>
                <a:gd name="T48" fmla="*/ 74 w 265"/>
                <a:gd name="T49" fmla="*/ 253 h 270"/>
                <a:gd name="T50" fmla="*/ 63 w 265"/>
                <a:gd name="T51" fmla="*/ 259 h 270"/>
                <a:gd name="T52" fmla="*/ 54 w 265"/>
                <a:gd name="T53" fmla="*/ 252 h 270"/>
                <a:gd name="T54" fmla="*/ 53 w 265"/>
                <a:gd name="T55" fmla="*/ 245 h 270"/>
                <a:gd name="T56" fmla="*/ 41 w 265"/>
                <a:gd name="T57" fmla="*/ 243 h 270"/>
                <a:gd name="T58" fmla="*/ 43 w 265"/>
                <a:gd name="T59" fmla="*/ 235 h 270"/>
                <a:gd name="T60" fmla="*/ 45 w 265"/>
                <a:gd name="T61" fmla="*/ 233 h 270"/>
                <a:gd name="T62" fmla="*/ 42 w 265"/>
                <a:gd name="T63" fmla="*/ 235 h 270"/>
                <a:gd name="T64" fmla="*/ 32 w 265"/>
                <a:gd name="T65" fmla="*/ 233 h 270"/>
                <a:gd name="T66" fmla="*/ 16 w 265"/>
                <a:gd name="T67" fmla="*/ 226 h 270"/>
                <a:gd name="T68" fmla="*/ 0 w 265"/>
                <a:gd name="T69" fmla="*/ 213 h 270"/>
                <a:gd name="T70" fmla="*/ 0 w 265"/>
                <a:gd name="T71" fmla="*/ 208 h 270"/>
                <a:gd name="T72" fmla="*/ 70 w 265"/>
                <a:gd name="T73" fmla="*/ 231 h 270"/>
                <a:gd name="T74" fmla="*/ 181 w 265"/>
                <a:gd name="T75" fmla="*/ 267 h 270"/>
                <a:gd name="T76" fmla="*/ 158 w 265"/>
                <a:gd name="T77" fmla="*/ 250 h 270"/>
                <a:gd name="T78" fmla="*/ 35 w 265"/>
                <a:gd name="T79" fmla="*/ 161 h 270"/>
                <a:gd name="T80" fmla="*/ 6 w 265"/>
                <a:gd name="T81" fmla="*/ 141 h 270"/>
                <a:gd name="T82" fmla="*/ 5 w 265"/>
                <a:gd name="T83" fmla="*/ 131 h 270"/>
                <a:gd name="T84" fmla="*/ 98 w 265"/>
                <a:gd name="T85" fmla="*/ 33 h 270"/>
                <a:gd name="T86" fmla="*/ 126 w 265"/>
                <a:gd name="T87" fmla="*/ 4 h 270"/>
                <a:gd name="T88" fmla="*/ 131 w 265"/>
                <a:gd name="T89" fmla="*/ 1 h 270"/>
                <a:gd name="T90" fmla="*/ 133 w 265"/>
                <a:gd name="T91" fmla="*/ 6 h 270"/>
                <a:gd name="T92" fmla="*/ 157 w 265"/>
                <a:gd name="T93" fmla="*/ 127 h 270"/>
                <a:gd name="T94" fmla="*/ 164 w 265"/>
                <a:gd name="T95" fmla="*/ 132 h 270"/>
                <a:gd name="T96" fmla="*/ 251 w 265"/>
                <a:gd name="T97" fmla="*/ 102 h 270"/>
                <a:gd name="T98" fmla="*/ 254 w 265"/>
                <a:gd name="T99" fmla="*/ 10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5" h="270">
                  <a:moveTo>
                    <a:pt x="254" y="102"/>
                  </a:moveTo>
                  <a:cubicBezTo>
                    <a:pt x="254" y="102"/>
                    <a:pt x="254" y="103"/>
                    <a:pt x="254" y="103"/>
                  </a:cubicBezTo>
                  <a:cubicBezTo>
                    <a:pt x="257" y="110"/>
                    <a:pt x="259" y="117"/>
                    <a:pt x="258" y="125"/>
                  </a:cubicBezTo>
                  <a:cubicBezTo>
                    <a:pt x="256" y="131"/>
                    <a:pt x="259" y="138"/>
                    <a:pt x="260" y="144"/>
                  </a:cubicBezTo>
                  <a:cubicBezTo>
                    <a:pt x="260" y="175"/>
                    <a:pt x="263" y="206"/>
                    <a:pt x="263" y="237"/>
                  </a:cubicBezTo>
                  <a:cubicBezTo>
                    <a:pt x="263" y="244"/>
                    <a:pt x="265" y="252"/>
                    <a:pt x="264" y="260"/>
                  </a:cubicBezTo>
                  <a:cubicBezTo>
                    <a:pt x="264" y="264"/>
                    <a:pt x="264" y="267"/>
                    <a:pt x="261" y="270"/>
                  </a:cubicBezTo>
                  <a:cubicBezTo>
                    <a:pt x="260" y="270"/>
                    <a:pt x="259" y="270"/>
                    <a:pt x="258" y="270"/>
                  </a:cubicBezTo>
                  <a:cubicBezTo>
                    <a:pt x="249" y="265"/>
                    <a:pt x="244" y="256"/>
                    <a:pt x="239" y="248"/>
                  </a:cubicBezTo>
                  <a:cubicBezTo>
                    <a:pt x="215" y="217"/>
                    <a:pt x="193" y="185"/>
                    <a:pt x="169" y="154"/>
                  </a:cubicBezTo>
                  <a:cubicBezTo>
                    <a:pt x="166" y="150"/>
                    <a:pt x="164" y="146"/>
                    <a:pt x="162" y="142"/>
                  </a:cubicBezTo>
                  <a:cubicBezTo>
                    <a:pt x="168" y="155"/>
                    <a:pt x="169" y="169"/>
                    <a:pt x="172" y="183"/>
                  </a:cubicBezTo>
                  <a:cubicBezTo>
                    <a:pt x="177" y="206"/>
                    <a:pt x="181" y="230"/>
                    <a:pt x="186" y="253"/>
                  </a:cubicBezTo>
                  <a:cubicBezTo>
                    <a:pt x="187" y="259"/>
                    <a:pt x="190" y="264"/>
                    <a:pt x="185" y="270"/>
                  </a:cubicBezTo>
                  <a:cubicBezTo>
                    <a:pt x="174" y="270"/>
                    <a:pt x="164" y="270"/>
                    <a:pt x="153" y="270"/>
                  </a:cubicBezTo>
                  <a:cubicBezTo>
                    <a:pt x="151" y="266"/>
                    <a:pt x="148" y="268"/>
                    <a:pt x="146" y="270"/>
                  </a:cubicBezTo>
                  <a:cubicBezTo>
                    <a:pt x="137" y="270"/>
                    <a:pt x="129" y="270"/>
                    <a:pt x="121" y="270"/>
                  </a:cubicBezTo>
                  <a:cubicBezTo>
                    <a:pt x="114" y="269"/>
                    <a:pt x="109" y="266"/>
                    <a:pt x="108" y="258"/>
                  </a:cubicBezTo>
                  <a:cubicBezTo>
                    <a:pt x="108" y="253"/>
                    <a:pt x="105" y="252"/>
                    <a:pt x="102" y="257"/>
                  </a:cubicBezTo>
                  <a:cubicBezTo>
                    <a:pt x="100" y="261"/>
                    <a:pt x="96" y="261"/>
                    <a:pt x="92" y="259"/>
                  </a:cubicBezTo>
                  <a:cubicBezTo>
                    <a:pt x="90" y="259"/>
                    <a:pt x="88" y="258"/>
                    <a:pt x="86" y="257"/>
                  </a:cubicBezTo>
                  <a:cubicBezTo>
                    <a:pt x="75" y="254"/>
                    <a:pt x="75" y="254"/>
                    <a:pt x="76" y="243"/>
                  </a:cubicBezTo>
                  <a:cubicBezTo>
                    <a:pt x="76" y="242"/>
                    <a:pt x="76" y="242"/>
                    <a:pt x="75" y="242"/>
                  </a:cubicBezTo>
                  <a:cubicBezTo>
                    <a:pt x="75" y="242"/>
                    <a:pt x="76" y="242"/>
                    <a:pt x="76" y="242"/>
                  </a:cubicBezTo>
                  <a:cubicBezTo>
                    <a:pt x="76" y="246"/>
                    <a:pt x="74" y="250"/>
                    <a:pt x="74" y="253"/>
                  </a:cubicBezTo>
                  <a:cubicBezTo>
                    <a:pt x="72" y="258"/>
                    <a:pt x="68" y="260"/>
                    <a:pt x="63" y="259"/>
                  </a:cubicBezTo>
                  <a:cubicBezTo>
                    <a:pt x="58" y="259"/>
                    <a:pt x="55" y="257"/>
                    <a:pt x="54" y="252"/>
                  </a:cubicBezTo>
                  <a:cubicBezTo>
                    <a:pt x="53" y="250"/>
                    <a:pt x="54" y="248"/>
                    <a:pt x="53" y="245"/>
                  </a:cubicBezTo>
                  <a:cubicBezTo>
                    <a:pt x="49" y="246"/>
                    <a:pt x="44" y="248"/>
                    <a:pt x="41" y="243"/>
                  </a:cubicBezTo>
                  <a:cubicBezTo>
                    <a:pt x="39" y="240"/>
                    <a:pt x="39" y="237"/>
                    <a:pt x="43" y="235"/>
                  </a:cubicBezTo>
                  <a:cubicBezTo>
                    <a:pt x="44" y="235"/>
                    <a:pt x="44" y="234"/>
                    <a:pt x="45" y="233"/>
                  </a:cubicBezTo>
                  <a:cubicBezTo>
                    <a:pt x="44" y="234"/>
                    <a:pt x="44" y="235"/>
                    <a:pt x="42" y="235"/>
                  </a:cubicBezTo>
                  <a:cubicBezTo>
                    <a:pt x="38" y="238"/>
                    <a:pt x="35" y="237"/>
                    <a:pt x="32" y="233"/>
                  </a:cubicBezTo>
                  <a:cubicBezTo>
                    <a:pt x="28" y="228"/>
                    <a:pt x="23" y="225"/>
                    <a:pt x="16" y="226"/>
                  </a:cubicBezTo>
                  <a:cubicBezTo>
                    <a:pt x="5" y="228"/>
                    <a:pt x="3" y="220"/>
                    <a:pt x="0" y="213"/>
                  </a:cubicBezTo>
                  <a:cubicBezTo>
                    <a:pt x="0" y="211"/>
                    <a:pt x="0" y="210"/>
                    <a:pt x="0" y="208"/>
                  </a:cubicBezTo>
                  <a:cubicBezTo>
                    <a:pt x="23" y="216"/>
                    <a:pt x="47" y="224"/>
                    <a:pt x="70" y="231"/>
                  </a:cubicBezTo>
                  <a:cubicBezTo>
                    <a:pt x="107" y="243"/>
                    <a:pt x="144" y="256"/>
                    <a:pt x="181" y="267"/>
                  </a:cubicBezTo>
                  <a:cubicBezTo>
                    <a:pt x="174" y="260"/>
                    <a:pt x="166" y="255"/>
                    <a:pt x="158" y="250"/>
                  </a:cubicBezTo>
                  <a:cubicBezTo>
                    <a:pt x="117" y="220"/>
                    <a:pt x="76" y="191"/>
                    <a:pt x="35" y="161"/>
                  </a:cubicBezTo>
                  <a:cubicBezTo>
                    <a:pt x="25" y="154"/>
                    <a:pt x="16" y="148"/>
                    <a:pt x="6" y="141"/>
                  </a:cubicBezTo>
                  <a:cubicBezTo>
                    <a:pt x="1" y="138"/>
                    <a:pt x="1" y="135"/>
                    <a:pt x="5" y="131"/>
                  </a:cubicBezTo>
                  <a:cubicBezTo>
                    <a:pt x="36" y="99"/>
                    <a:pt x="67" y="66"/>
                    <a:pt x="98" y="33"/>
                  </a:cubicBezTo>
                  <a:cubicBezTo>
                    <a:pt x="107" y="24"/>
                    <a:pt x="116" y="14"/>
                    <a:pt x="126" y="4"/>
                  </a:cubicBezTo>
                  <a:cubicBezTo>
                    <a:pt x="127" y="2"/>
                    <a:pt x="129" y="0"/>
                    <a:pt x="131" y="1"/>
                  </a:cubicBezTo>
                  <a:cubicBezTo>
                    <a:pt x="133" y="1"/>
                    <a:pt x="133" y="4"/>
                    <a:pt x="133" y="6"/>
                  </a:cubicBezTo>
                  <a:cubicBezTo>
                    <a:pt x="141" y="46"/>
                    <a:pt x="149" y="87"/>
                    <a:pt x="157" y="127"/>
                  </a:cubicBezTo>
                  <a:cubicBezTo>
                    <a:pt x="158" y="131"/>
                    <a:pt x="159" y="134"/>
                    <a:pt x="164" y="132"/>
                  </a:cubicBezTo>
                  <a:cubicBezTo>
                    <a:pt x="193" y="122"/>
                    <a:pt x="222" y="112"/>
                    <a:pt x="251" y="102"/>
                  </a:cubicBezTo>
                  <a:cubicBezTo>
                    <a:pt x="252" y="101"/>
                    <a:pt x="253" y="101"/>
                    <a:pt x="254" y="10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8" name="Freeform 9"/>
            <p:cNvSpPr>
              <a:spLocks/>
            </p:cNvSpPr>
            <p:nvPr userDrawn="1"/>
          </p:nvSpPr>
          <p:spPr bwMode="auto">
            <a:xfrm>
              <a:off x="955675" y="6297613"/>
              <a:ext cx="368300" cy="557212"/>
            </a:xfrm>
            <a:custGeom>
              <a:avLst/>
              <a:gdLst>
                <a:gd name="T0" fmla="*/ 7 w 98"/>
                <a:gd name="T1" fmla="*/ 148 h 148"/>
                <a:gd name="T2" fmla="*/ 3 w 98"/>
                <a:gd name="T3" fmla="*/ 49 h 148"/>
                <a:gd name="T4" fmla="*/ 3 w 98"/>
                <a:gd name="T5" fmla="*/ 22 h 148"/>
                <a:gd name="T6" fmla="*/ 4 w 98"/>
                <a:gd name="T7" fmla="*/ 3 h 148"/>
                <a:gd name="T8" fmla="*/ 10 w 98"/>
                <a:gd name="T9" fmla="*/ 1 h 148"/>
                <a:gd name="T10" fmla="*/ 16 w 98"/>
                <a:gd name="T11" fmla="*/ 6 h 148"/>
                <a:gd name="T12" fmla="*/ 98 w 98"/>
                <a:gd name="T13" fmla="*/ 148 h 148"/>
                <a:gd name="T14" fmla="*/ 7 w 98"/>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48">
                  <a:moveTo>
                    <a:pt x="7" y="148"/>
                  </a:moveTo>
                  <a:cubicBezTo>
                    <a:pt x="7" y="115"/>
                    <a:pt x="5" y="82"/>
                    <a:pt x="3" y="49"/>
                  </a:cubicBezTo>
                  <a:cubicBezTo>
                    <a:pt x="3" y="40"/>
                    <a:pt x="3" y="31"/>
                    <a:pt x="3" y="22"/>
                  </a:cubicBezTo>
                  <a:cubicBezTo>
                    <a:pt x="0" y="16"/>
                    <a:pt x="5" y="10"/>
                    <a:pt x="4" y="3"/>
                  </a:cubicBezTo>
                  <a:cubicBezTo>
                    <a:pt x="4" y="1"/>
                    <a:pt x="7" y="0"/>
                    <a:pt x="10" y="1"/>
                  </a:cubicBezTo>
                  <a:cubicBezTo>
                    <a:pt x="12" y="3"/>
                    <a:pt x="14" y="5"/>
                    <a:pt x="16" y="6"/>
                  </a:cubicBezTo>
                  <a:cubicBezTo>
                    <a:pt x="43" y="53"/>
                    <a:pt x="70" y="100"/>
                    <a:pt x="98" y="148"/>
                  </a:cubicBezTo>
                  <a:cubicBezTo>
                    <a:pt x="67" y="148"/>
                    <a:pt x="37" y="148"/>
                    <a:pt x="7" y="148"/>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9" name="Freeform 10"/>
            <p:cNvSpPr>
              <a:spLocks/>
            </p:cNvSpPr>
            <p:nvPr userDrawn="1"/>
          </p:nvSpPr>
          <p:spPr bwMode="auto">
            <a:xfrm>
              <a:off x="606425" y="6350000"/>
              <a:ext cx="363538" cy="504825"/>
            </a:xfrm>
            <a:custGeom>
              <a:avLst/>
              <a:gdLst>
                <a:gd name="T0" fmla="*/ 24 w 97"/>
                <a:gd name="T1" fmla="*/ 134 h 134"/>
                <a:gd name="T2" fmla="*/ 9 w 97"/>
                <a:gd name="T3" fmla="*/ 55 h 134"/>
                <a:gd name="T4" fmla="*/ 0 w 97"/>
                <a:gd name="T5" fmla="*/ 0 h 134"/>
                <a:gd name="T6" fmla="*/ 20 w 97"/>
                <a:gd name="T7" fmla="*/ 28 h 134"/>
                <a:gd name="T8" fmla="*/ 95 w 97"/>
                <a:gd name="T9" fmla="*/ 130 h 134"/>
                <a:gd name="T10" fmla="*/ 97 w 97"/>
                <a:gd name="T11" fmla="*/ 134 h 134"/>
                <a:gd name="T12" fmla="*/ 24 w 97"/>
                <a:gd name="T13" fmla="*/ 134 h 134"/>
              </a:gdLst>
              <a:ahLst/>
              <a:cxnLst>
                <a:cxn ang="0">
                  <a:pos x="T0" y="T1"/>
                </a:cxn>
                <a:cxn ang="0">
                  <a:pos x="T2" y="T3"/>
                </a:cxn>
                <a:cxn ang="0">
                  <a:pos x="T4" y="T5"/>
                </a:cxn>
                <a:cxn ang="0">
                  <a:pos x="T6" y="T7"/>
                </a:cxn>
                <a:cxn ang="0">
                  <a:pos x="T8" y="T9"/>
                </a:cxn>
                <a:cxn ang="0">
                  <a:pos x="T10" y="T11"/>
                </a:cxn>
                <a:cxn ang="0">
                  <a:pos x="T12" y="T13"/>
                </a:cxn>
              </a:cxnLst>
              <a:rect l="0" t="0" r="r" b="b"/>
              <a:pathLst>
                <a:path w="97" h="134">
                  <a:moveTo>
                    <a:pt x="24" y="134"/>
                  </a:moveTo>
                  <a:cubicBezTo>
                    <a:pt x="20" y="107"/>
                    <a:pt x="14" y="81"/>
                    <a:pt x="9" y="55"/>
                  </a:cubicBezTo>
                  <a:cubicBezTo>
                    <a:pt x="6" y="37"/>
                    <a:pt x="2" y="19"/>
                    <a:pt x="0" y="0"/>
                  </a:cubicBezTo>
                  <a:cubicBezTo>
                    <a:pt x="7" y="10"/>
                    <a:pt x="13" y="19"/>
                    <a:pt x="20" y="28"/>
                  </a:cubicBezTo>
                  <a:cubicBezTo>
                    <a:pt x="45" y="62"/>
                    <a:pt x="70" y="96"/>
                    <a:pt x="95" y="130"/>
                  </a:cubicBezTo>
                  <a:cubicBezTo>
                    <a:pt x="96" y="131"/>
                    <a:pt x="96" y="132"/>
                    <a:pt x="97" y="134"/>
                  </a:cubicBezTo>
                  <a:cubicBezTo>
                    <a:pt x="73" y="134"/>
                    <a:pt x="49" y="134"/>
                    <a:pt x="24" y="13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0" name="Freeform 11"/>
            <p:cNvSpPr>
              <a:spLocks/>
            </p:cNvSpPr>
            <p:nvPr userDrawn="1"/>
          </p:nvSpPr>
          <p:spPr bwMode="auto">
            <a:xfrm>
              <a:off x="1328738" y="6515100"/>
              <a:ext cx="549275" cy="339725"/>
            </a:xfrm>
            <a:custGeom>
              <a:avLst/>
              <a:gdLst>
                <a:gd name="T0" fmla="*/ 0 w 146"/>
                <a:gd name="T1" fmla="*/ 90 h 90"/>
                <a:gd name="T2" fmla="*/ 59 w 146"/>
                <a:gd name="T3" fmla="*/ 53 h 90"/>
                <a:gd name="T4" fmla="*/ 138 w 146"/>
                <a:gd name="T5" fmla="*/ 4 h 90"/>
                <a:gd name="T6" fmla="*/ 145 w 146"/>
                <a:gd name="T7" fmla="*/ 0 h 90"/>
                <a:gd name="T8" fmla="*/ 146 w 146"/>
                <a:gd name="T9" fmla="*/ 2 h 90"/>
                <a:gd name="T10" fmla="*/ 126 w 146"/>
                <a:gd name="T11" fmla="*/ 40 h 90"/>
                <a:gd name="T12" fmla="*/ 103 w 146"/>
                <a:gd name="T13" fmla="*/ 80 h 90"/>
                <a:gd name="T14" fmla="*/ 94 w 146"/>
                <a:gd name="T15" fmla="*/ 90 h 90"/>
                <a:gd name="T16" fmla="*/ 0 w 146"/>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90">
                  <a:moveTo>
                    <a:pt x="0" y="90"/>
                  </a:moveTo>
                  <a:cubicBezTo>
                    <a:pt x="19" y="77"/>
                    <a:pt x="39" y="65"/>
                    <a:pt x="59" y="53"/>
                  </a:cubicBezTo>
                  <a:cubicBezTo>
                    <a:pt x="85" y="37"/>
                    <a:pt x="112" y="21"/>
                    <a:pt x="138" y="4"/>
                  </a:cubicBezTo>
                  <a:cubicBezTo>
                    <a:pt x="141" y="3"/>
                    <a:pt x="143" y="1"/>
                    <a:pt x="145" y="0"/>
                  </a:cubicBezTo>
                  <a:cubicBezTo>
                    <a:pt x="146" y="0"/>
                    <a:pt x="146" y="1"/>
                    <a:pt x="146" y="2"/>
                  </a:cubicBezTo>
                  <a:cubicBezTo>
                    <a:pt x="143" y="17"/>
                    <a:pt x="133" y="28"/>
                    <a:pt x="126" y="40"/>
                  </a:cubicBezTo>
                  <a:cubicBezTo>
                    <a:pt x="119" y="54"/>
                    <a:pt x="111" y="67"/>
                    <a:pt x="103" y="80"/>
                  </a:cubicBezTo>
                  <a:cubicBezTo>
                    <a:pt x="101" y="84"/>
                    <a:pt x="98" y="88"/>
                    <a:pt x="94" y="90"/>
                  </a:cubicBezTo>
                  <a:cubicBezTo>
                    <a:pt x="62" y="90"/>
                    <a:pt x="31" y="90"/>
                    <a:pt x="0" y="90"/>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1" name="Freeform 12"/>
            <p:cNvSpPr>
              <a:spLocks/>
            </p:cNvSpPr>
            <p:nvPr userDrawn="1"/>
          </p:nvSpPr>
          <p:spPr bwMode="auto">
            <a:xfrm>
              <a:off x="1682750" y="6523038"/>
              <a:ext cx="304800" cy="331787"/>
            </a:xfrm>
            <a:custGeom>
              <a:avLst/>
              <a:gdLst>
                <a:gd name="T0" fmla="*/ 0 w 81"/>
                <a:gd name="T1" fmla="*/ 88 h 88"/>
                <a:gd name="T2" fmla="*/ 49 w 81"/>
                <a:gd name="T3" fmla="*/ 3 h 88"/>
                <a:gd name="T4" fmla="*/ 52 w 81"/>
                <a:gd name="T5" fmla="*/ 0 h 88"/>
                <a:gd name="T6" fmla="*/ 79 w 81"/>
                <a:gd name="T7" fmla="*/ 82 h 88"/>
                <a:gd name="T8" fmla="*/ 80 w 81"/>
                <a:gd name="T9" fmla="*/ 88 h 88"/>
                <a:gd name="T10" fmla="*/ 0 w 81"/>
                <a:gd name="T11" fmla="*/ 88 h 88"/>
              </a:gdLst>
              <a:ahLst/>
              <a:cxnLst>
                <a:cxn ang="0">
                  <a:pos x="T0" y="T1"/>
                </a:cxn>
                <a:cxn ang="0">
                  <a:pos x="T2" y="T3"/>
                </a:cxn>
                <a:cxn ang="0">
                  <a:pos x="T4" y="T5"/>
                </a:cxn>
                <a:cxn ang="0">
                  <a:pos x="T6" y="T7"/>
                </a:cxn>
                <a:cxn ang="0">
                  <a:pos x="T8" y="T9"/>
                </a:cxn>
                <a:cxn ang="0">
                  <a:pos x="T10" y="T11"/>
                </a:cxn>
              </a:cxnLst>
              <a:rect l="0" t="0" r="r" b="b"/>
              <a:pathLst>
                <a:path w="81" h="88">
                  <a:moveTo>
                    <a:pt x="0" y="88"/>
                  </a:moveTo>
                  <a:cubicBezTo>
                    <a:pt x="16" y="60"/>
                    <a:pt x="32" y="31"/>
                    <a:pt x="49" y="3"/>
                  </a:cubicBezTo>
                  <a:cubicBezTo>
                    <a:pt x="49" y="2"/>
                    <a:pt x="51" y="1"/>
                    <a:pt x="52" y="0"/>
                  </a:cubicBezTo>
                  <a:cubicBezTo>
                    <a:pt x="61" y="27"/>
                    <a:pt x="70" y="55"/>
                    <a:pt x="79" y="82"/>
                  </a:cubicBezTo>
                  <a:cubicBezTo>
                    <a:pt x="80" y="84"/>
                    <a:pt x="81" y="86"/>
                    <a:pt x="80" y="88"/>
                  </a:cubicBezTo>
                  <a:cubicBezTo>
                    <a:pt x="53" y="88"/>
                    <a:pt x="26" y="88"/>
                    <a:pt x="0" y="88"/>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2" name="Freeform 13"/>
            <p:cNvSpPr>
              <a:spLocks/>
            </p:cNvSpPr>
            <p:nvPr userDrawn="1"/>
          </p:nvSpPr>
          <p:spPr bwMode="auto">
            <a:xfrm>
              <a:off x="-4763" y="6638925"/>
              <a:ext cx="460375" cy="215900"/>
            </a:xfrm>
            <a:custGeom>
              <a:avLst/>
              <a:gdLst>
                <a:gd name="T0" fmla="*/ 45 w 122"/>
                <a:gd name="T1" fmla="*/ 22 h 57"/>
                <a:gd name="T2" fmla="*/ 45 w 122"/>
                <a:gd name="T3" fmla="*/ 30 h 57"/>
                <a:gd name="T4" fmla="*/ 52 w 122"/>
                <a:gd name="T5" fmla="*/ 27 h 57"/>
                <a:gd name="T6" fmla="*/ 58 w 122"/>
                <a:gd name="T7" fmla="*/ 25 h 57"/>
                <a:gd name="T8" fmla="*/ 60 w 122"/>
                <a:gd name="T9" fmla="*/ 29 h 57"/>
                <a:gd name="T10" fmla="*/ 58 w 122"/>
                <a:gd name="T11" fmla="*/ 38 h 57"/>
                <a:gd name="T12" fmla="*/ 64 w 122"/>
                <a:gd name="T13" fmla="*/ 43 h 57"/>
                <a:gd name="T14" fmla="*/ 72 w 122"/>
                <a:gd name="T15" fmla="*/ 39 h 57"/>
                <a:gd name="T16" fmla="*/ 75 w 122"/>
                <a:gd name="T17" fmla="*/ 27 h 57"/>
                <a:gd name="T18" fmla="*/ 75 w 122"/>
                <a:gd name="T19" fmla="*/ 27 h 57"/>
                <a:gd name="T20" fmla="*/ 79 w 122"/>
                <a:gd name="T21" fmla="*/ 34 h 57"/>
                <a:gd name="T22" fmla="*/ 84 w 122"/>
                <a:gd name="T23" fmla="*/ 40 h 57"/>
                <a:gd name="T24" fmla="*/ 93 w 122"/>
                <a:gd name="T25" fmla="*/ 43 h 57"/>
                <a:gd name="T26" fmla="*/ 101 w 122"/>
                <a:gd name="T27" fmla="*/ 39 h 57"/>
                <a:gd name="T28" fmla="*/ 107 w 122"/>
                <a:gd name="T29" fmla="*/ 36 h 57"/>
                <a:gd name="T30" fmla="*/ 113 w 122"/>
                <a:gd name="T31" fmla="*/ 42 h 57"/>
                <a:gd name="T32" fmla="*/ 122 w 122"/>
                <a:gd name="T33" fmla="*/ 57 h 57"/>
                <a:gd name="T34" fmla="*/ 6 w 122"/>
                <a:gd name="T35" fmla="*/ 57 h 57"/>
                <a:gd name="T36" fmla="*/ 1 w 122"/>
                <a:gd name="T37" fmla="*/ 51 h 57"/>
                <a:gd name="T38" fmla="*/ 1 w 122"/>
                <a:gd name="T39" fmla="*/ 0 h 57"/>
                <a:gd name="T40" fmla="*/ 24 w 122"/>
                <a:gd name="T41" fmla="*/ 9 h 57"/>
                <a:gd name="T42" fmla="*/ 35 w 122"/>
                <a:gd name="T43" fmla="*/ 16 h 57"/>
                <a:gd name="T44" fmla="*/ 45 w 122"/>
                <a:gd name="T45"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57">
                  <a:moveTo>
                    <a:pt x="45" y="22"/>
                  </a:moveTo>
                  <a:cubicBezTo>
                    <a:pt x="43" y="25"/>
                    <a:pt x="42" y="28"/>
                    <a:pt x="45" y="30"/>
                  </a:cubicBezTo>
                  <a:cubicBezTo>
                    <a:pt x="49" y="33"/>
                    <a:pt x="50" y="28"/>
                    <a:pt x="52" y="27"/>
                  </a:cubicBezTo>
                  <a:cubicBezTo>
                    <a:pt x="53" y="26"/>
                    <a:pt x="56" y="26"/>
                    <a:pt x="58" y="25"/>
                  </a:cubicBezTo>
                  <a:cubicBezTo>
                    <a:pt x="61" y="25"/>
                    <a:pt x="62" y="26"/>
                    <a:pt x="60" y="29"/>
                  </a:cubicBezTo>
                  <a:cubicBezTo>
                    <a:pt x="58" y="31"/>
                    <a:pt x="57" y="34"/>
                    <a:pt x="58" y="38"/>
                  </a:cubicBezTo>
                  <a:cubicBezTo>
                    <a:pt x="58" y="41"/>
                    <a:pt x="61" y="43"/>
                    <a:pt x="64" y="43"/>
                  </a:cubicBezTo>
                  <a:cubicBezTo>
                    <a:pt x="68" y="44"/>
                    <a:pt x="71" y="43"/>
                    <a:pt x="72" y="39"/>
                  </a:cubicBezTo>
                  <a:cubicBezTo>
                    <a:pt x="73" y="35"/>
                    <a:pt x="74" y="31"/>
                    <a:pt x="75" y="27"/>
                  </a:cubicBezTo>
                  <a:cubicBezTo>
                    <a:pt x="75" y="27"/>
                    <a:pt x="75" y="27"/>
                    <a:pt x="75" y="27"/>
                  </a:cubicBezTo>
                  <a:cubicBezTo>
                    <a:pt x="79" y="28"/>
                    <a:pt x="87" y="26"/>
                    <a:pt x="79" y="34"/>
                  </a:cubicBezTo>
                  <a:cubicBezTo>
                    <a:pt x="77" y="37"/>
                    <a:pt x="80" y="40"/>
                    <a:pt x="84" y="40"/>
                  </a:cubicBezTo>
                  <a:cubicBezTo>
                    <a:pt x="87" y="41"/>
                    <a:pt x="90" y="41"/>
                    <a:pt x="93" y="43"/>
                  </a:cubicBezTo>
                  <a:cubicBezTo>
                    <a:pt x="97" y="45"/>
                    <a:pt x="101" y="47"/>
                    <a:pt x="101" y="39"/>
                  </a:cubicBezTo>
                  <a:cubicBezTo>
                    <a:pt x="101" y="36"/>
                    <a:pt x="105" y="35"/>
                    <a:pt x="107" y="36"/>
                  </a:cubicBezTo>
                  <a:cubicBezTo>
                    <a:pt x="111" y="36"/>
                    <a:pt x="113" y="39"/>
                    <a:pt x="113" y="42"/>
                  </a:cubicBezTo>
                  <a:cubicBezTo>
                    <a:pt x="113" y="49"/>
                    <a:pt x="114" y="55"/>
                    <a:pt x="122" y="57"/>
                  </a:cubicBezTo>
                  <a:cubicBezTo>
                    <a:pt x="83" y="57"/>
                    <a:pt x="45" y="57"/>
                    <a:pt x="6" y="57"/>
                  </a:cubicBezTo>
                  <a:cubicBezTo>
                    <a:pt x="2" y="57"/>
                    <a:pt x="0" y="56"/>
                    <a:pt x="1" y="51"/>
                  </a:cubicBezTo>
                  <a:cubicBezTo>
                    <a:pt x="1" y="34"/>
                    <a:pt x="1" y="17"/>
                    <a:pt x="1" y="0"/>
                  </a:cubicBezTo>
                  <a:cubicBezTo>
                    <a:pt x="7" y="7"/>
                    <a:pt x="14" y="12"/>
                    <a:pt x="24" y="9"/>
                  </a:cubicBezTo>
                  <a:cubicBezTo>
                    <a:pt x="27" y="9"/>
                    <a:pt x="33" y="12"/>
                    <a:pt x="35" y="16"/>
                  </a:cubicBezTo>
                  <a:cubicBezTo>
                    <a:pt x="37" y="21"/>
                    <a:pt x="40" y="22"/>
                    <a:pt x="45" y="2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3" name="Freeform 14"/>
            <p:cNvSpPr>
              <a:spLocks/>
            </p:cNvSpPr>
            <p:nvPr userDrawn="1"/>
          </p:nvSpPr>
          <p:spPr bwMode="auto">
            <a:xfrm>
              <a:off x="0" y="4594225"/>
              <a:ext cx="217488" cy="252412"/>
            </a:xfrm>
            <a:custGeom>
              <a:avLst/>
              <a:gdLst>
                <a:gd name="T0" fmla="*/ 58 w 58"/>
                <a:gd name="T1" fmla="*/ 31 h 67"/>
                <a:gd name="T2" fmla="*/ 0 w 58"/>
                <a:gd name="T3" fmla="*/ 67 h 67"/>
                <a:gd name="T4" fmla="*/ 0 w 58"/>
                <a:gd name="T5" fmla="*/ 16 h 67"/>
                <a:gd name="T6" fmla="*/ 9 w 58"/>
                <a:gd name="T7" fmla="*/ 3 h 67"/>
                <a:gd name="T8" fmla="*/ 16 w 58"/>
                <a:gd name="T9" fmla="*/ 1 h 67"/>
                <a:gd name="T10" fmla="*/ 58 w 58"/>
                <a:gd name="T11" fmla="*/ 31 h 67"/>
              </a:gdLst>
              <a:ahLst/>
              <a:cxnLst>
                <a:cxn ang="0">
                  <a:pos x="T0" y="T1"/>
                </a:cxn>
                <a:cxn ang="0">
                  <a:pos x="T2" y="T3"/>
                </a:cxn>
                <a:cxn ang="0">
                  <a:pos x="T4" y="T5"/>
                </a:cxn>
                <a:cxn ang="0">
                  <a:pos x="T6" y="T7"/>
                </a:cxn>
                <a:cxn ang="0">
                  <a:pos x="T8" y="T9"/>
                </a:cxn>
                <a:cxn ang="0">
                  <a:pos x="T10" y="T11"/>
                </a:cxn>
              </a:cxnLst>
              <a:rect l="0" t="0" r="r" b="b"/>
              <a:pathLst>
                <a:path w="58" h="67">
                  <a:moveTo>
                    <a:pt x="58" y="31"/>
                  </a:moveTo>
                  <a:cubicBezTo>
                    <a:pt x="39" y="43"/>
                    <a:pt x="19" y="55"/>
                    <a:pt x="0" y="67"/>
                  </a:cubicBezTo>
                  <a:cubicBezTo>
                    <a:pt x="0" y="50"/>
                    <a:pt x="0" y="33"/>
                    <a:pt x="0" y="16"/>
                  </a:cubicBezTo>
                  <a:cubicBezTo>
                    <a:pt x="1" y="10"/>
                    <a:pt x="6" y="7"/>
                    <a:pt x="9" y="3"/>
                  </a:cubicBezTo>
                  <a:cubicBezTo>
                    <a:pt x="11" y="1"/>
                    <a:pt x="13" y="0"/>
                    <a:pt x="16" y="1"/>
                  </a:cubicBezTo>
                  <a:cubicBezTo>
                    <a:pt x="31" y="10"/>
                    <a:pt x="44" y="21"/>
                    <a:pt x="58" y="31"/>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4" name="Freeform 15"/>
            <p:cNvSpPr>
              <a:spLocks/>
            </p:cNvSpPr>
            <p:nvPr userDrawn="1"/>
          </p:nvSpPr>
          <p:spPr bwMode="auto">
            <a:xfrm>
              <a:off x="0" y="4549775"/>
              <a:ext cx="60325" cy="104775"/>
            </a:xfrm>
            <a:custGeom>
              <a:avLst/>
              <a:gdLst>
                <a:gd name="T0" fmla="*/ 16 w 16"/>
                <a:gd name="T1" fmla="*/ 13 h 28"/>
                <a:gd name="T2" fmla="*/ 0 w 16"/>
                <a:gd name="T3" fmla="*/ 28 h 28"/>
                <a:gd name="T4" fmla="*/ 0 w 16"/>
                <a:gd name="T5" fmla="*/ 0 h 28"/>
                <a:gd name="T6" fmla="*/ 16 w 16"/>
                <a:gd name="T7" fmla="*/ 13 h 28"/>
              </a:gdLst>
              <a:ahLst/>
              <a:cxnLst>
                <a:cxn ang="0">
                  <a:pos x="T0" y="T1"/>
                </a:cxn>
                <a:cxn ang="0">
                  <a:pos x="T2" y="T3"/>
                </a:cxn>
                <a:cxn ang="0">
                  <a:pos x="T4" y="T5"/>
                </a:cxn>
                <a:cxn ang="0">
                  <a:pos x="T6" y="T7"/>
                </a:cxn>
              </a:cxnLst>
              <a:rect l="0" t="0" r="r" b="b"/>
              <a:pathLst>
                <a:path w="16" h="28">
                  <a:moveTo>
                    <a:pt x="16" y="13"/>
                  </a:moveTo>
                  <a:cubicBezTo>
                    <a:pt x="11" y="18"/>
                    <a:pt x="6" y="24"/>
                    <a:pt x="0" y="28"/>
                  </a:cubicBezTo>
                  <a:cubicBezTo>
                    <a:pt x="0" y="18"/>
                    <a:pt x="0" y="9"/>
                    <a:pt x="0" y="0"/>
                  </a:cubicBezTo>
                  <a:cubicBezTo>
                    <a:pt x="5" y="4"/>
                    <a:pt x="11" y="8"/>
                    <a:pt x="16" y="1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5" name="Freeform 16"/>
            <p:cNvSpPr>
              <a:spLocks/>
            </p:cNvSpPr>
            <p:nvPr userDrawn="1"/>
          </p:nvSpPr>
          <p:spPr bwMode="auto">
            <a:xfrm>
              <a:off x="1117600" y="4967288"/>
              <a:ext cx="1090613" cy="1319212"/>
            </a:xfrm>
            <a:custGeom>
              <a:avLst/>
              <a:gdLst>
                <a:gd name="T0" fmla="*/ 145 w 290"/>
                <a:gd name="T1" fmla="*/ 63 h 350"/>
                <a:gd name="T2" fmla="*/ 143 w 290"/>
                <a:gd name="T3" fmla="*/ 80 h 350"/>
                <a:gd name="T4" fmla="*/ 148 w 290"/>
                <a:gd name="T5" fmla="*/ 87 h 350"/>
                <a:gd name="T6" fmla="*/ 146 w 290"/>
                <a:gd name="T7" fmla="*/ 70 h 350"/>
                <a:gd name="T8" fmla="*/ 158 w 290"/>
                <a:gd name="T9" fmla="*/ 78 h 350"/>
                <a:gd name="T10" fmla="*/ 202 w 290"/>
                <a:gd name="T11" fmla="*/ 21 h 350"/>
                <a:gd name="T12" fmla="*/ 173 w 290"/>
                <a:gd name="T13" fmla="*/ 84 h 350"/>
                <a:gd name="T14" fmla="*/ 205 w 290"/>
                <a:gd name="T15" fmla="*/ 67 h 350"/>
                <a:gd name="T16" fmla="*/ 186 w 290"/>
                <a:gd name="T17" fmla="*/ 97 h 350"/>
                <a:gd name="T18" fmla="*/ 242 w 290"/>
                <a:gd name="T19" fmla="*/ 56 h 350"/>
                <a:gd name="T20" fmla="*/ 196 w 290"/>
                <a:gd name="T21" fmla="*/ 109 h 350"/>
                <a:gd name="T22" fmla="*/ 261 w 290"/>
                <a:gd name="T23" fmla="*/ 78 h 350"/>
                <a:gd name="T24" fmla="*/ 205 w 290"/>
                <a:gd name="T25" fmla="*/ 124 h 350"/>
                <a:gd name="T26" fmla="*/ 211 w 290"/>
                <a:gd name="T27" fmla="*/ 137 h 350"/>
                <a:gd name="T28" fmla="*/ 282 w 290"/>
                <a:gd name="T29" fmla="*/ 126 h 350"/>
                <a:gd name="T30" fmla="*/ 215 w 290"/>
                <a:gd name="T31" fmla="*/ 152 h 350"/>
                <a:gd name="T32" fmla="*/ 290 w 290"/>
                <a:gd name="T33" fmla="*/ 152 h 350"/>
                <a:gd name="T34" fmla="*/ 218 w 290"/>
                <a:gd name="T35" fmla="*/ 168 h 350"/>
                <a:gd name="T36" fmla="*/ 285 w 290"/>
                <a:gd name="T37" fmla="*/ 179 h 350"/>
                <a:gd name="T38" fmla="*/ 217 w 290"/>
                <a:gd name="T39" fmla="*/ 184 h 350"/>
                <a:gd name="T40" fmla="*/ 285 w 290"/>
                <a:gd name="T41" fmla="*/ 206 h 350"/>
                <a:gd name="T42" fmla="*/ 213 w 290"/>
                <a:gd name="T43" fmla="*/ 200 h 350"/>
                <a:gd name="T44" fmla="*/ 280 w 290"/>
                <a:gd name="T45" fmla="*/ 235 h 350"/>
                <a:gd name="T46" fmla="*/ 208 w 290"/>
                <a:gd name="T47" fmla="*/ 218 h 350"/>
                <a:gd name="T48" fmla="*/ 271 w 290"/>
                <a:gd name="T49" fmla="*/ 260 h 350"/>
                <a:gd name="T50" fmla="*/ 200 w 290"/>
                <a:gd name="T51" fmla="*/ 231 h 350"/>
                <a:gd name="T52" fmla="*/ 254 w 290"/>
                <a:gd name="T53" fmla="*/ 282 h 350"/>
                <a:gd name="T54" fmla="*/ 191 w 290"/>
                <a:gd name="T55" fmla="*/ 244 h 350"/>
                <a:gd name="T56" fmla="*/ 234 w 290"/>
                <a:gd name="T57" fmla="*/ 301 h 350"/>
                <a:gd name="T58" fmla="*/ 178 w 290"/>
                <a:gd name="T59" fmla="*/ 254 h 350"/>
                <a:gd name="T60" fmla="*/ 213 w 290"/>
                <a:gd name="T61" fmla="*/ 319 h 350"/>
                <a:gd name="T62" fmla="*/ 191 w 290"/>
                <a:gd name="T63" fmla="*/ 330 h 350"/>
                <a:gd name="T64" fmla="*/ 153 w 290"/>
                <a:gd name="T65" fmla="*/ 271 h 350"/>
                <a:gd name="T66" fmla="*/ 167 w 290"/>
                <a:gd name="T67" fmla="*/ 342 h 350"/>
                <a:gd name="T68" fmla="*/ 137 w 290"/>
                <a:gd name="T69" fmla="*/ 274 h 350"/>
                <a:gd name="T70" fmla="*/ 132 w 290"/>
                <a:gd name="T71" fmla="*/ 322 h 350"/>
                <a:gd name="T72" fmla="*/ 121 w 290"/>
                <a:gd name="T73" fmla="*/ 282 h 350"/>
                <a:gd name="T74" fmla="*/ 124 w 290"/>
                <a:gd name="T75" fmla="*/ 266 h 350"/>
                <a:gd name="T76" fmla="*/ 133 w 290"/>
                <a:gd name="T77" fmla="*/ 256 h 350"/>
                <a:gd name="T78" fmla="*/ 139 w 290"/>
                <a:gd name="T79" fmla="*/ 215 h 350"/>
                <a:gd name="T80" fmla="*/ 170 w 290"/>
                <a:gd name="T81" fmla="*/ 200 h 350"/>
                <a:gd name="T82" fmla="*/ 169 w 290"/>
                <a:gd name="T83" fmla="*/ 169 h 350"/>
                <a:gd name="T84" fmla="*/ 141 w 290"/>
                <a:gd name="T85" fmla="*/ 185 h 350"/>
                <a:gd name="T86" fmla="*/ 140 w 290"/>
                <a:gd name="T87" fmla="*/ 165 h 350"/>
                <a:gd name="T88" fmla="*/ 176 w 290"/>
                <a:gd name="T89" fmla="*/ 145 h 350"/>
                <a:gd name="T90" fmla="*/ 169 w 290"/>
                <a:gd name="T91" fmla="*/ 108 h 350"/>
                <a:gd name="T92" fmla="*/ 119 w 290"/>
                <a:gd name="T93" fmla="*/ 112 h 350"/>
                <a:gd name="T94" fmla="*/ 106 w 290"/>
                <a:gd name="T95" fmla="*/ 146 h 350"/>
                <a:gd name="T96" fmla="*/ 63 w 290"/>
                <a:gd name="T97" fmla="*/ 158 h 350"/>
                <a:gd name="T98" fmla="*/ 55 w 290"/>
                <a:gd name="T99" fmla="*/ 156 h 350"/>
                <a:gd name="T100" fmla="*/ 40 w 290"/>
                <a:gd name="T101" fmla="*/ 140 h 350"/>
                <a:gd name="T102" fmla="*/ 51 w 290"/>
                <a:gd name="T103" fmla="*/ 114 h 350"/>
                <a:gd name="T104" fmla="*/ 40 w 290"/>
                <a:gd name="T105" fmla="*/ 99 h 350"/>
                <a:gd name="T106" fmla="*/ 10 w 290"/>
                <a:gd name="T107" fmla="*/ 54 h 350"/>
                <a:gd name="T108" fmla="*/ 53 w 290"/>
                <a:gd name="T109" fmla="*/ 88 h 350"/>
                <a:gd name="T110" fmla="*/ 23 w 290"/>
                <a:gd name="T111" fmla="*/ 21 h 350"/>
                <a:gd name="T112" fmla="*/ 67 w 290"/>
                <a:gd name="T113" fmla="*/ 78 h 350"/>
                <a:gd name="T114" fmla="*/ 48 w 290"/>
                <a:gd name="T115" fmla="*/ 10 h 350"/>
                <a:gd name="T116" fmla="*/ 82 w 290"/>
                <a:gd name="T117" fmla="*/ 74 h 350"/>
                <a:gd name="T118" fmla="*/ 76 w 290"/>
                <a:gd name="T119" fmla="*/ 10 h 350"/>
                <a:gd name="T120" fmla="*/ 92 w 290"/>
                <a:gd name="T121" fmla="*/ 55 h 350"/>
                <a:gd name="T122" fmla="*/ 82 w 290"/>
                <a:gd name="T123" fmla="*/ 110 h 350"/>
                <a:gd name="T124" fmla="*/ 143 w 290"/>
                <a:gd name="T125" fmla="*/ 2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50">
                  <a:moveTo>
                    <a:pt x="151" y="19"/>
                  </a:moveTo>
                  <a:cubicBezTo>
                    <a:pt x="149" y="34"/>
                    <a:pt x="147" y="48"/>
                    <a:pt x="145" y="63"/>
                  </a:cubicBezTo>
                  <a:cubicBezTo>
                    <a:pt x="144" y="66"/>
                    <a:pt x="144" y="68"/>
                    <a:pt x="146" y="70"/>
                  </a:cubicBezTo>
                  <a:cubicBezTo>
                    <a:pt x="147" y="74"/>
                    <a:pt x="146" y="77"/>
                    <a:pt x="143" y="80"/>
                  </a:cubicBezTo>
                  <a:cubicBezTo>
                    <a:pt x="139" y="83"/>
                    <a:pt x="142" y="85"/>
                    <a:pt x="144" y="87"/>
                  </a:cubicBezTo>
                  <a:cubicBezTo>
                    <a:pt x="145" y="89"/>
                    <a:pt x="147" y="89"/>
                    <a:pt x="148" y="87"/>
                  </a:cubicBezTo>
                  <a:cubicBezTo>
                    <a:pt x="150" y="85"/>
                    <a:pt x="152" y="83"/>
                    <a:pt x="149" y="80"/>
                  </a:cubicBezTo>
                  <a:cubicBezTo>
                    <a:pt x="147" y="77"/>
                    <a:pt x="145" y="74"/>
                    <a:pt x="146" y="70"/>
                  </a:cubicBezTo>
                  <a:cubicBezTo>
                    <a:pt x="158" y="50"/>
                    <a:pt x="167" y="28"/>
                    <a:pt x="180" y="8"/>
                  </a:cubicBezTo>
                  <a:cubicBezTo>
                    <a:pt x="173" y="31"/>
                    <a:pt x="166" y="55"/>
                    <a:pt x="158" y="78"/>
                  </a:cubicBezTo>
                  <a:cubicBezTo>
                    <a:pt x="159" y="78"/>
                    <a:pt x="160" y="79"/>
                    <a:pt x="160" y="79"/>
                  </a:cubicBezTo>
                  <a:cubicBezTo>
                    <a:pt x="174" y="60"/>
                    <a:pt x="188" y="41"/>
                    <a:pt x="202" y="21"/>
                  </a:cubicBezTo>
                  <a:cubicBezTo>
                    <a:pt x="202" y="22"/>
                    <a:pt x="203" y="22"/>
                    <a:pt x="204" y="22"/>
                  </a:cubicBezTo>
                  <a:cubicBezTo>
                    <a:pt x="193" y="44"/>
                    <a:pt x="182" y="66"/>
                    <a:pt x="173" y="84"/>
                  </a:cubicBezTo>
                  <a:cubicBezTo>
                    <a:pt x="190" y="70"/>
                    <a:pt x="208" y="53"/>
                    <a:pt x="225" y="38"/>
                  </a:cubicBezTo>
                  <a:cubicBezTo>
                    <a:pt x="219" y="47"/>
                    <a:pt x="212" y="57"/>
                    <a:pt x="205" y="67"/>
                  </a:cubicBezTo>
                  <a:cubicBezTo>
                    <a:pt x="199" y="76"/>
                    <a:pt x="193" y="85"/>
                    <a:pt x="187" y="94"/>
                  </a:cubicBezTo>
                  <a:cubicBezTo>
                    <a:pt x="186" y="95"/>
                    <a:pt x="184" y="96"/>
                    <a:pt x="186" y="97"/>
                  </a:cubicBezTo>
                  <a:cubicBezTo>
                    <a:pt x="187" y="99"/>
                    <a:pt x="189" y="97"/>
                    <a:pt x="190" y="96"/>
                  </a:cubicBezTo>
                  <a:cubicBezTo>
                    <a:pt x="207" y="83"/>
                    <a:pt x="224" y="69"/>
                    <a:pt x="242" y="56"/>
                  </a:cubicBezTo>
                  <a:cubicBezTo>
                    <a:pt x="243" y="55"/>
                    <a:pt x="245" y="54"/>
                    <a:pt x="246" y="54"/>
                  </a:cubicBezTo>
                  <a:cubicBezTo>
                    <a:pt x="230" y="73"/>
                    <a:pt x="213" y="91"/>
                    <a:pt x="196" y="109"/>
                  </a:cubicBezTo>
                  <a:cubicBezTo>
                    <a:pt x="218" y="100"/>
                    <a:pt x="239" y="87"/>
                    <a:pt x="260" y="76"/>
                  </a:cubicBezTo>
                  <a:cubicBezTo>
                    <a:pt x="261" y="77"/>
                    <a:pt x="261" y="77"/>
                    <a:pt x="261" y="78"/>
                  </a:cubicBezTo>
                  <a:cubicBezTo>
                    <a:pt x="242" y="93"/>
                    <a:pt x="223" y="108"/>
                    <a:pt x="204" y="122"/>
                  </a:cubicBezTo>
                  <a:cubicBezTo>
                    <a:pt x="204" y="123"/>
                    <a:pt x="205" y="123"/>
                    <a:pt x="205" y="124"/>
                  </a:cubicBezTo>
                  <a:cubicBezTo>
                    <a:pt x="228" y="118"/>
                    <a:pt x="249" y="107"/>
                    <a:pt x="272" y="102"/>
                  </a:cubicBezTo>
                  <a:cubicBezTo>
                    <a:pt x="253" y="115"/>
                    <a:pt x="231" y="125"/>
                    <a:pt x="211" y="137"/>
                  </a:cubicBezTo>
                  <a:cubicBezTo>
                    <a:pt x="211" y="137"/>
                    <a:pt x="211" y="138"/>
                    <a:pt x="212" y="139"/>
                  </a:cubicBezTo>
                  <a:cubicBezTo>
                    <a:pt x="235" y="134"/>
                    <a:pt x="259" y="130"/>
                    <a:pt x="282" y="126"/>
                  </a:cubicBezTo>
                  <a:cubicBezTo>
                    <a:pt x="282" y="126"/>
                    <a:pt x="283" y="127"/>
                    <a:pt x="283" y="128"/>
                  </a:cubicBezTo>
                  <a:cubicBezTo>
                    <a:pt x="260" y="136"/>
                    <a:pt x="238" y="144"/>
                    <a:pt x="215" y="152"/>
                  </a:cubicBezTo>
                  <a:cubicBezTo>
                    <a:pt x="215" y="153"/>
                    <a:pt x="215" y="154"/>
                    <a:pt x="216" y="154"/>
                  </a:cubicBezTo>
                  <a:cubicBezTo>
                    <a:pt x="240" y="155"/>
                    <a:pt x="265" y="151"/>
                    <a:pt x="290" y="152"/>
                  </a:cubicBezTo>
                  <a:cubicBezTo>
                    <a:pt x="290" y="152"/>
                    <a:pt x="290" y="153"/>
                    <a:pt x="290" y="154"/>
                  </a:cubicBezTo>
                  <a:cubicBezTo>
                    <a:pt x="266" y="158"/>
                    <a:pt x="242" y="163"/>
                    <a:pt x="218" y="168"/>
                  </a:cubicBezTo>
                  <a:cubicBezTo>
                    <a:pt x="218" y="169"/>
                    <a:pt x="218" y="169"/>
                    <a:pt x="218" y="170"/>
                  </a:cubicBezTo>
                  <a:cubicBezTo>
                    <a:pt x="240" y="173"/>
                    <a:pt x="263" y="176"/>
                    <a:pt x="285" y="179"/>
                  </a:cubicBezTo>
                  <a:cubicBezTo>
                    <a:pt x="285" y="179"/>
                    <a:pt x="285" y="180"/>
                    <a:pt x="285" y="181"/>
                  </a:cubicBezTo>
                  <a:cubicBezTo>
                    <a:pt x="262" y="183"/>
                    <a:pt x="240" y="183"/>
                    <a:pt x="217" y="184"/>
                  </a:cubicBezTo>
                  <a:cubicBezTo>
                    <a:pt x="217" y="185"/>
                    <a:pt x="217" y="186"/>
                    <a:pt x="217" y="186"/>
                  </a:cubicBezTo>
                  <a:cubicBezTo>
                    <a:pt x="240" y="193"/>
                    <a:pt x="262" y="199"/>
                    <a:pt x="285" y="206"/>
                  </a:cubicBezTo>
                  <a:cubicBezTo>
                    <a:pt x="285" y="207"/>
                    <a:pt x="285" y="207"/>
                    <a:pt x="285" y="208"/>
                  </a:cubicBezTo>
                  <a:cubicBezTo>
                    <a:pt x="261" y="205"/>
                    <a:pt x="237" y="203"/>
                    <a:pt x="213" y="200"/>
                  </a:cubicBezTo>
                  <a:cubicBezTo>
                    <a:pt x="235" y="213"/>
                    <a:pt x="258" y="222"/>
                    <a:pt x="281" y="233"/>
                  </a:cubicBezTo>
                  <a:cubicBezTo>
                    <a:pt x="281" y="233"/>
                    <a:pt x="281" y="234"/>
                    <a:pt x="280" y="235"/>
                  </a:cubicBezTo>
                  <a:cubicBezTo>
                    <a:pt x="256" y="228"/>
                    <a:pt x="233" y="222"/>
                    <a:pt x="209" y="215"/>
                  </a:cubicBezTo>
                  <a:cubicBezTo>
                    <a:pt x="208" y="216"/>
                    <a:pt x="208" y="217"/>
                    <a:pt x="208" y="218"/>
                  </a:cubicBezTo>
                  <a:cubicBezTo>
                    <a:pt x="229" y="231"/>
                    <a:pt x="250" y="245"/>
                    <a:pt x="271" y="259"/>
                  </a:cubicBezTo>
                  <a:cubicBezTo>
                    <a:pt x="271" y="259"/>
                    <a:pt x="271" y="260"/>
                    <a:pt x="271" y="260"/>
                  </a:cubicBezTo>
                  <a:cubicBezTo>
                    <a:pt x="247" y="250"/>
                    <a:pt x="224" y="240"/>
                    <a:pt x="201" y="229"/>
                  </a:cubicBezTo>
                  <a:cubicBezTo>
                    <a:pt x="201" y="230"/>
                    <a:pt x="200" y="231"/>
                    <a:pt x="200" y="231"/>
                  </a:cubicBezTo>
                  <a:cubicBezTo>
                    <a:pt x="218" y="248"/>
                    <a:pt x="237" y="264"/>
                    <a:pt x="255" y="281"/>
                  </a:cubicBezTo>
                  <a:cubicBezTo>
                    <a:pt x="255" y="282"/>
                    <a:pt x="254" y="282"/>
                    <a:pt x="254" y="282"/>
                  </a:cubicBezTo>
                  <a:cubicBezTo>
                    <a:pt x="234" y="269"/>
                    <a:pt x="213" y="256"/>
                    <a:pt x="192" y="243"/>
                  </a:cubicBezTo>
                  <a:cubicBezTo>
                    <a:pt x="192" y="243"/>
                    <a:pt x="191" y="244"/>
                    <a:pt x="191" y="244"/>
                  </a:cubicBezTo>
                  <a:cubicBezTo>
                    <a:pt x="204" y="264"/>
                    <a:pt x="221" y="281"/>
                    <a:pt x="235" y="300"/>
                  </a:cubicBezTo>
                  <a:cubicBezTo>
                    <a:pt x="235" y="300"/>
                    <a:pt x="234" y="301"/>
                    <a:pt x="234" y="301"/>
                  </a:cubicBezTo>
                  <a:cubicBezTo>
                    <a:pt x="216" y="285"/>
                    <a:pt x="198" y="269"/>
                    <a:pt x="179" y="253"/>
                  </a:cubicBezTo>
                  <a:cubicBezTo>
                    <a:pt x="179" y="253"/>
                    <a:pt x="178" y="254"/>
                    <a:pt x="178" y="254"/>
                  </a:cubicBezTo>
                  <a:cubicBezTo>
                    <a:pt x="190" y="275"/>
                    <a:pt x="203" y="296"/>
                    <a:pt x="215" y="317"/>
                  </a:cubicBezTo>
                  <a:cubicBezTo>
                    <a:pt x="215" y="318"/>
                    <a:pt x="214" y="318"/>
                    <a:pt x="213" y="319"/>
                  </a:cubicBezTo>
                  <a:cubicBezTo>
                    <a:pt x="197" y="301"/>
                    <a:pt x="184" y="281"/>
                    <a:pt x="167" y="264"/>
                  </a:cubicBezTo>
                  <a:cubicBezTo>
                    <a:pt x="173" y="287"/>
                    <a:pt x="184" y="308"/>
                    <a:pt x="191" y="330"/>
                  </a:cubicBezTo>
                  <a:cubicBezTo>
                    <a:pt x="190" y="330"/>
                    <a:pt x="190" y="330"/>
                    <a:pt x="189" y="331"/>
                  </a:cubicBezTo>
                  <a:cubicBezTo>
                    <a:pt x="177" y="311"/>
                    <a:pt x="165" y="291"/>
                    <a:pt x="153" y="271"/>
                  </a:cubicBezTo>
                  <a:cubicBezTo>
                    <a:pt x="152" y="271"/>
                    <a:pt x="152" y="272"/>
                    <a:pt x="151" y="272"/>
                  </a:cubicBezTo>
                  <a:cubicBezTo>
                    <a:pt x="156" y="295"/>
                    <a:pt x="162" y="319"/>
                    <a:pt x="167" y="342"/>
                  </a:cubicBezTo>
                  <a:cubicBezTo>
                    <a:pt x="166" y="342"/>
                    <a:pt x="166" y="343"/>
                    <a:pt x="165" y="343"/>
                  </a:cubicBezTo>
                  <a:cubicBezTo>
                    <a:pt x="156" y="320"/>
                    <a:pt x="146" y="297"/>
                    <a:pt x="137" y="274"/>
                  </a:cubicBezTo>
                  <a:cubicBezTo>
                    <a:pt x="136" y="300"/>
                    <a:pt x="139" y="325"/>
                    <a:pt x="140" y="350"/>
                  </a:cubicBezTo>
                  <a:cubicBezTo>
                    <a:pt x="136" y="341"/>
                    <a:pt x="134" y="332"/>
                    <a:pt x="132" y="322"/>
                  </a:cubicBezTo>
                  <a:cubicBezTo>
                    <a:pt x="129" y="310"/>
                    <a:pt x="127" y="299"/>
                    <a:pt x="124" y="287"/>
                  </a:cubicBezTo>
                  <a:cubicBezTo>
                    <a:pt x="123" y="285"/>
                    <a:pt x="123" y="283"/>
                    <a:pt x="121" y="282"/>
                  </a:cubicBezTo>
                  <a:cubicBezTo>
                    <a:pt x="118" y="279"/>
                    <a:pt x="120" y="277"/>
                    <a:pt x="121" y="275"/>
                  </a:cubicBezTo>
                  <a:cubicBezTo>
                    <a:pt x="122" y="272"/>
                    <a:pt x="124" y="269"/>
                    <a:pt x="124" y="266"/>
                  </a:cubicBezTo>
                  <a:cubicBezTo>
                    <a:pt x="123" y="264"/>
                    <a:pt x="122" y="262"/>
                    <a:pt x="124" y="260"/>
                  </a:cubicBezTo>
                  <a:cubicBezTo>
                    <a:pt x="126" y="257"/>
                    <a:pt x="131" y="260"/>
                    <a:pt x="133" y="256"/>
                  </a:cubicBezTo>
                  <a:cubicBezTo>
                    <a:pt x="135" y="248"/>
                    <a:pt x="135" y="240"/>
                    <a:pt x="136" y="232"/>
                  </a:cubicBezTo>
                  <a:cubicBezTo>
                    <a:pt x="137" y="226"/>
                    <a:pt x="138" y="221"/>
                    <a:pt x="139" y="215"/>
                  </a:cubicBezTo>
                  <a:cubicBezTo>
                    <a:pt x="147" y="206"/>
                    <a:pt x="158" y="205"/>
                    <a:pt x="168" y="201"/>
                  </a:cubicBezTo>
                  <a:cubicBezTo>
                    <a:pt x="169" y="201"/>
                    <a:pt x="170" y="201"/>
                    <a:pt x="170" y="200"/>
                  </a:cubicBezTo>
                  <a:cubicBezTo>
                    <a:pt x="174" y="192"/>
                    <a:pt x="183" y="186"/>
                    <a:pt x="185" y="176"/>
                  </a:cubicBezTo>
                  <a:cubicBezTo>
                    <a:pt x="180" y="172"/>
                    <a:pt x="175" y="169"/>
                    <a:pt x="169" y="169"/>
                  </a:cubicBezTo>
                  <a:cubicBezTo>
                    <a:pt x="163" y="174"/>
                    <a:pt x="156" y="179"/>
                    <a:pt x="150" y="183"/>
                  </a:cubicBezTo>
                  <a:cubicBezTo>
                    <a:pt x="147" y="185"/>
                    <a:pt x="144" y="186"/>
                    <a:pt x="141" y="185"/>
                  </a:cubicBezTo>
                  <a:cubicBezTo>
                    <a:pt x="138" y="183"/>
                    <a:pt x="138" y="179"/>
                    <a:pt x="138" y="176"/>
                  </a:cubicBezTo>
                  <a:cubicBezTo>
                    <a:pt x="138" y="172"/>
                    <a:pt x="139" y="169"/>
                    <a:pt x="140" y="165"/>
                  </a:cubicBezTo>
                  <a:cubicBezTo>
                    <a:pt x="141" y="159"/>
                    <a:pt x="145" y="156"/>
                    <a:pt x="151" y="153"/>
                  </a:cubicBezTo>
                  <a:cubicBezTo>
                    <a:pt x="159" y="150"/>
                    <a:pt x="167" y="148"/>
                    <a:pt x="176" y="145"/>
                  </a:cubicBezTo>
                  <a:cubicBezTo>
                    <a:pt x="177" y="144"/>
                    <a:pt x="178" y="143"/>
                    <a:pt x="179" y="142"/>
                  </a:cubicBezTo>
                  <a:cubicBezTo>
                    <a:pt x="177" y="130"/>
                    <a:pt x="176" y="118"/>
                    <a:pt x="169" y="108"/>
                  </a:cubicBezTo>
                  <a:cubicBezTo>
                    <a:pt x="158" y="110"/>
                    <a:pt x="146" y="109"/>
                    <a:pt x="134" y="111"/>
                  </a:cubicBezTo>
                  <a:cubicBezTo>
                    <a:pt x="129" y="112"/>
                    <a:pt x="124" y="108"/>
                    <a:pt x="119" y="112"/>
                  </a:cubicBezTo>
                  <a:cubicBezTo>
                    <a:pt x="114" y="116"/>
                    <a:pt x="114" y="123"/>
                    <a:pt x="112" y="128"/>
                  </a:cubicBezTo>
                  <a:cubicBezTo>
                    <a:pt x="110" y="134"/>
                    <a:pt x="109" y="141"/>
                    <a:pt x="106" y="146"/>
                  </a:cubicBezTo>
                  <a:cubicBezTo>
                    <a:pt x="105" y="149"/>
                    <a:pt x="104" y="151"/>
                    <a:pt x="101" y="152"/>
                  </a:cubicBezTo>
                  <a:cubicBezTo>
                    <a:pt x="89" y="156"/>
                    <a:pt x="76" y="156"/>
                    <a:pt x="63" y="158"/>
                  </a:cubicBezTo>
                  <a:cubicBezTo>
                    <a:pt x="62" y="158"/>
                    <a:pt x="60" y="158"/>
                    <a:pt x="59" y="158"/>
                  </a:cubicBezTo>
                  <a:cubicBezTo>
                    <a:pt x="58" y="157"/>
                    <a:pt x="56" y="157"/>
                    <a:pt x="55" y="156"/>
                  </a:cubicBezTo>
                  <a:cubicBezTo>
                    <a:pt x="52" y="153"/>
                    <a:pt x="49" y="150"/>
                    <a:pt x="45" y="147"/>
                  </a:cubicBezTo>
                  <a:cubicBezTo>
                    <a:pt x="43" y="146"/>
                    <a:pt x="40" y="144"/>
                    <a:pt x="40" y="140"/>
                  </a:cubicBezTo>
                  <a:cubicBezTo>
                    <a:pt x="40" y="134"/>
                    <a:pt x="44" y="129"/>
                    <a:pt x="48" y="124"/>
                  </a:cubicBezTo>
                  <a:cubicBezTo>
                    <a:pt x="50" y="121"/>
                    <a:pt x="52" y="118"/>
                    <a:pt x="51" y="114"/>
                  </a:cubicBezTo>
                  <a:cubicBezTo>
                    <a:pt x="49" y="110"/>
                    <a:pt x="45" y="106"/>
                    <a:pt x="43" y="101"/>
                  </a:cubicBezTo>
                  <a:cubicBezTo>
                    <a:pt x="42" y="100"/>
                    <a:pt x="41" y="100"/>
                    <a:pt x="40" y="99"/>
                  </a:cubicBezTo>
                  <a:cubicBezTo>
                    <a:pt x="40" y="99"/>
                    <a:pt x="40" y="98"/>
                    <a:pt x="40" y="97"/>
                  </a:cubicBezTo>
                  <a:cubicBezTo>
                    <a:pt x="31" y="82"/>
                    <a:pt x="20" y="68"/>
                    <a:pt x="10" y="54"/>
                  </a:cubicBezTo>
                  <a:cubicBezTo>
                    <a:pt x="6" y="48"/>
                    <a:pt x="3" y="43"/>
                    <a:pt x="0" y="37"/>
                  </a:cubicBezTo>
                  <a:cubicBezTo>
                    <a:pt x="17" y="54"/>
                    <a:pt x="35" y="71"/>
                    <a:pt x="53" y="88"/>
                  </a:cubicBezTo>
                  <a:cubicBezTo>
                    <a:pt x="44" y="65"/>
                    <a:pt x="31" y="44"/>
                    <a:pt x="21" y="22"/>
                  </a:cubicBezTo>
                  <a:cubicBezTo>
                    <a:pt x="22" y="22"/>
                    <a:pt x="23" y="22"/>
                    <a:pt x="23" y="21"/>
                  </a:cubicBezTo>
                  <a:cubicBezTo>
                    <a:pt x="37" y="40"/>
                    <a:pt x="51" y="60"/>
                    <a:pt x="64" y="79"/>
                  </a:cubicBezTo>
                  <a:cubicBezTo>
                    <a:pt x="65" y="79"/>
                    <a:pt x="66" y="78"/>
                    <a:pt x="67" y="78"/>
                  </a:cubicBezTo>
                  <a:cubicBezTo>
                    <a:pt x="61" y="55"/>
                    <a:pt x="51" y="34"/>
                    <a:pt x="46" y="11"/>
                  </a:cubicBezTo>
                  <a:cubicBezTo>
                    <a:pt x="47" y="10"/>
                    <a:pt x="47" y="10"/>
                    <a:pt x="48" y="10"/>
                  </a:cubicBezTo>
                  <a:cubicBezTo>
                    <a:pt x="59" y="31"/>
                    <a:pt x="69" y="53"/>
                    <a:pt x="80" y="74"/>
                  </a:cubicBezTo>
                  <a:cubicBezTo>
                    <a:pt x="81" y="74"/>
                    <a:pt x="81" y="74"/>
                    <a:pt x="82" y="74"/>
                  </a:cubicBezTo>
                  <a:cubicBezTo>
                    <a:pt x="78" y="50"/>
                    <a:pt x="75" y="26"/>
                    <a:pt x="71" y="0"/>
                  </a:cubicBezTo>
                  <a:cubicBezTo>
                    <a:pt x="75" y="3"/>
                    <a:pt x="75" y="7"/>
                    <a:pt x="76" y="10"/>
                  </a:cubicBezTo>
                  <a:cubicBezTo>
                    <a:pt x="81" y="24"/>
                    <a:pt x="85" y="38"/>
                    <a:pt x="89" y="52"/>
                  </a:cubicBezTo>
                  <a:cubicBezTo>
                    <a:pt x="90" y="53"/>
                    <a:pt x="91" y="55"/>
                    <a:pt x="92" y="55"/>
                  </a:cubicBezTo>
                  <a:cubicBezTo>
                    <a:pt x="95" y="57"/>
                    <a:pt x="94" y="59"/>
                    <a:pt x="93" y="61"/>
                  </a:cubicBezTo>
                  <a:cubicBezTo>
                    <a:pt x="89" y="77"/>
                    <a:pt x="84" y="93"/>
                    <a:pt x="82" y="110"/>
                  </a:cubicBezTo>
                  <a:cubicBezTo>
                    <a:pt x="86" y="105"/>
                    <a:pt x="89" y="99"/>
                    <a:pt x="92" y="94"/>
                  </a:cubicBezTo>
                  <a:cubicBezTo>
                    <a:pt x="108" y="69"/>
                    <a:pt x="125" y="45"/>
                    <a:pt x="143" y="22"/>
                  </a:cubicBezTo>
                  <a:cubicBezTo>
                    <a:pt x="145" y="20"/>
                    <a:pt x="147" y="17"/>
                    <a:pt x="151" y="19"/>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6" name="Freeform 17"/>
            <p:cNvSpPr>
              <a:spLocks/>
            </p:cNvSpPr>
            <p:nvPr userDrawn="1"/>
          </p:nvSpPr>
          <p:spPr bwMode="auto">
            <a:xfrm>
              <a:off x="2012950" y="4865688"/>
              <a:ext cx="1020763" cy="1020762"/>
            </a:xfrm>
            <a:custGeom>
              <a:avLst/>
              <a:gdLst>
                <a:gd name="T0" fmla="*/ 27 w 271"/>
                <a:gd name="T1" fmla="*/ 1 h 271"/>
                <a:gd name="T2" fmla="*/ 77 w 271"/>
                <a:gd name="T3" fmla="*/ 50 h 271"/>
                <a:gd name="T4" fmla="*/ 263 w 271"/>
                <a:gd name="T5" fmla="*/ 236 h 271"/>
                <a:gd name="T6" fmla="*/ 263 w 271"/>
                <a:gd name="T7" fmla="*/ 254 h 271"/>
                <a:gd name="T8" fmla="*/ 256 w 271"/>
                <a:gd name="T9" fmla="*/ 261 h 271"/>
                <a:gd name="T10" fmla="*/ 235 w 271"/>
                <a:gd name="T11" fmla="*/ 261 h 271"/>
                <a:gd name="T12" fmla="*/ 165 w 271"/>
                <a:gd name="T13" fmla="*/ 191 h 271"/>
                <a:gd name="T14" fmla="*/ 2 w 271"/>
                <a:gd name="T15" fmla="*/ 28 h 271"/>
                <a:gd name="T16" fmla="*/ 2 w 271"/>
                <a:gd name="T17" fmla="*/ 21 h 271"/>
                <a:gd name="T18" fmla="*/ 22 w 271"/>
                <a:gd name="T19" fmla="*/ 2 h 271"/>
                <a:gd name="T20" fmla="*/ 27 w 271"/>
                <a:gd name="T21" fmla="*/ 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271">
                  <a:moveTo>
                    <a:pt x="27" y="1"/>
                  </a:moveTo>
                  <a:cubicBezTo>
                    <a:pt x="44" y="16"/>
                    <a:pt x="60" y="33"/>
                    <a:pt x="77" y="50"/>
                  </a:cubicBezTo>
                  <a:cubicBezTo>
                    <a:pt x="139" y="112"/>
                    <a:pt x="201" y="174"/>
                    <a:pt x="263" y="236"/>
                  </a:cubicBezTo>
                  <a:cubicBezTo>
                    <a:pt x="271" y="244"/>
                    <a:pt x="271" y="245"/>
                    <a:pt x="263" y="254"/>
                  </a:cubicBezTo>
                  <a:cubicBezTo>
                    <a:pt x="260" y="257"/>
                    <a:pt x="258" y="259"/>
                    <a:pt x="256" y="261"/>
                  </a:cubicBezTo>
                  <a:cubicBezTo>
                    <a:pt x="246" y="271"/>
                    <a:pt x="245" y="271"/>
                    <a:pt x="235" y="261"/>
                  </a:cubicBezTo>
                  <a:cubicBezTo>
                    <a:pt x="211" y="237"/>
                    <a:pt x="188" y="214"/>
                    <a:pt x="165" y="191"/>
                  </a:cubicBezTo>
                  <a:cubicBezTo>
                    <a:pt x="110" y="136"/>
                    <a:pt x="56" y="82"/>
                    <a:pt x="2" y="28"/>
                  </a:cubicBezTo>
                  <a:cubicBezTo>
                    <a:pt x="0" y="26"/>
                    <a:pt x="1" y="23"/>
                    <a:pt x="2" y="21"/>
                  </a:cubicBezTo>
                  <a:cubicBezTo>
                    <a:pt x="9" y="15"/>
                    <a:pt x="15" y="8"/>
                    <a:pt x="22" y="2"/>
                  </a:cubicBezTo>
                  <a:cubicBezTo>
                    <a:pt x="24" y="0"/>
                    <a:pt x="25" y="0"/>
                    <a:pt x="27" y="1"/>
                  </a:cubicBezTo>
                  <a:close/>
                </a:path>
              </a:pathLst>
            </a:custGeom>
            <a:solidFill>
              <a:srgbClr val="DA8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7" name="Freeform 18"/>
            <p:cNvSpPr>
              <a:spLocks/>
            </p:cNvSpPr>
            <p:nvPr userDrawn="1"/>
          </p:nvSpPr>
          <p:spPr bwMode="auto">
            <a:xfrm>
              <a:off x="395288" y="5197475"/>
              <a:ext cx="741363" cy="365125"/>
            </a:xfrm>
            <a:custGeom>
              <a:avLst/>
              <a:gdLst>
                <a:gd name="T0" fmla="*/ 35 w 197"/>
                <a:gd name="T1" fmla="*/ 77 h 97"/>
                <a:gd name="T2" fmla="*/ 3 w 197"/>
                <a:gd name="T3" fmla="*/ 42 h 97"/>
                <a:gd name="T4" fmla="*/ 7 w 197"/>
                <a:gd name="T5" fmla="*/ 35 h 97"/>
                <a:gd name="T6" fmla="*/ 54 w 197"/>
                <a:gd name="T7" fmla="*/ 15 h 97"/>
                <a:gd name="T8" fmla="*/ 92 w 197"/>
                <a:gd name="T9" fmla="*/ 0 h 97"/>
                <a:gd name="T10" fmla="*/ 191 w 197"/>
                <a:gd name="T11" fmla="*/ 11 h 97"/>
                <a:gd name="T12" fmla="*/ 197 w 197"/>
                <a:gd name="T13" fmla="*/ 12 h 97"/>
                <a:gd name="T14" fmla="*/ 145 w 197"/>
                <a:gd name="T15" fmla="*/ 46 h 97"/>
                <a:gd name="T16" fmla="*/ 93 w 197"/>
                <a:gd name="T17" fmla="*/ 80 h 97"/>
                <a:gd name="T18" fmla="*/ 86 w 197"/>
                <a:gd name="T19" fmla="*/ 84 h 97"/>
                <a:gd name="T20" fmla="*/ 70 w 197"/>
                <a:gd name="T21" fmla="*/ 83 h 97"/>
                <a:gd name="T22" fmla="*/ 63 w 197"/>
                <a:gd name="T23" fmla="*/ 88 h 97"/>
                <a:gd name="T24" fmla="*/ 62 w 197"/>
                <a:gd name="T25" fmla="*/ 90 h 97"/>
                <a:gd name="T26" fmla="*/ 59 w 197"/>
                <a:gd name="T27" fmla="*/ 93 h 97"/>
                <a:gd name="T28" fmla="*/ 50 w 197"/>
                <a:gd name="T29" fmla="*/ 92 h 97"/>
                <a:gd name="T30" fmla="*/ 35 w 197"/>
                <a:gd name="T3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7" h="97">
                  <a:moveTo>
                    <a:pt x="35" y="77"/>
                  </a:moveTo>
                  <a:cubicBezTo>
                    <a:pt x="24" y="66"/>
                    <a:pt x="14" y="54"/>
                    <a:pt x="3" y="42"/>
                  </a:cubicBezTo>
                  <a:cubicBezTo>
                    <a:pt x="0" y="38"/>
                    <a:pt x="4" y="36"/>
                    <a:pt x="7" y="35"/>
                  </a:cubicBezTo>
                  <a:cubicBezTo>
                    <a:pt x="23" y="28"/>
                    <a:pt x="38" y="22"/>
                    <a:pt x="54" y="15"/>
                  </a:cubicBezTo>
                  <a:cubicBezTo>
                    <a:pt x="67" y="10"/>
                    <a:pt x="79" y="5"/>
                    <a:pt x="92" y="0"/>
                  </a:cubicBezTo>
                  <a:cubicBezTo>
                    <a:pt x="125" y="3"/>
                    <a:pt x="158" y="7"/>
                    <a:pt x="191" y="11"/>
                  </a:cubicBezTo>
                  <a:cubicBezTo>
                    <a:pt x="193" y="11"/>
                    <a:pt x="195" y="11"/>
                    <a:pt x="197" y="12"/>
                  </a:cubicBezTo>
                  <a:cubicBezTo>
                    <a:pt x="181" y="25"/>
                    <a:pt x="162" y="35"/>
                    <a:pt x="145" y="46"/>
                  </a:cubicBezTo>
                  <a:cubicBezTo>
                    <a:pt x="128" y="58"/>
                    <a:pt x="110" y="69"/>
                    <a:pt x="93" y="80"/>
                  </a:cubicBezTo>
                  <a:cubicBezTo>
                    <a:pt x="91" y="82"/>
                    <a:pt x="88" y="82"/>
                    <a:pt x="86" y="84"/>
                  </a:cubicBezTo>
                  <a:cubicBezTo>
                    <a:pt x="81" y="85"/>
                    <a:pt x="76" y="88"/>
                    <a:pt x="70" y="83"/>
                  </a:cubicBezTo>
                  <a:cubicBezTo>
                    <a:pt x="68" y="82"/>
                    <a:pt x="65" y="85"/>
                    <a:pt x="63" y="88"/>
                  </a:cubicBezTo>
                  <a:cubicBezTo>
                    <a:pt x="63" y="89"/>
                    <a:pt x="62" y="89"/>
                    <a:pt x="62" y="90"/>
                  </a:cubicBezTo>
                  <a:cubicBezTo>
                    <a:pt x="61" y="91"/>
                    <a:pt x="60" y="92"/>
                    <a:pt x="59" y="93"/>
                  </a:cubicBezTo>
                  <a:cubicBezTo>
                    <a:pt x="55" y="97"/>
                    <a:pt x="53" y="97"/>
                    <a:pt x="50" y="92"/>
                  </a:cubicBezTo>
                  <a:cubicBezTo>
                    <a:pt x="45" y="87"/>
                    <a:pt x="41" y="81"/>
                    <a:pt x="35" y="77"/>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8" name="Freeform 19"/>
            <p:cNvSpPr>
              <a:spLocks/>
            </p:cNvSpPr>
            <p:nvPr userDrawn="1"/>
          </p:nvSpPr>
          <p:spPr bwMode="auto">
            <a:xfrm>
              <a:off x="1463675" y="4294188"/>
              <a:ext cx="960438" cy="952500"/>
            </a:xfrm>
            <a:custGeom>
              <a:avLst/>
              <a:gdLst>
                <a:gd name="T0" fmla="*/ 145 w 255"/>
                <a:gd name="T1" fmla="*/ 105 h 253"/>
                <a:gd name="T2" fmla="*/ 164 w 255"/>
                <a:gd name="T3" fmla="*/ 124 h 253"/>
                <a:gd name="T4" fmla="*/ 164 w 255"/>
                <a:gd name="T5" fmla="*/ 137 h 253"/>
                <a:gd name="T6" fmla="*/ 161 w 255"/>
                <a:gd name="T7" fmla="*/ 140 h 253"/>
                <a:gd name="T8" fmla="*/ 148 w 255"/>
                <a:gd name="T9" fmla="*/ 157 h 253"/>
                <a:gd name="T10" fmla="*/ 134 w 255"/>
                <a:gd name="T11" fmla="*/ 167 h 253"/>
                <a:gd name="T12" fmla="*/ 116 w 255"/>
                <a:gd name="T13" fmla="*/ 166 h 253"/>
                <a:gd name="T14" fmla="*/ 100 w 255"/>
                <a:gd name="T15" fmla="*/ 151 h 253"/>
                <a:gd name="T16" fmla="*/ 87 w 255"/>
                <a:gd name="T17" fmla="*/ 142 h 253"/>
                <a:gd name="T18" fmla="*/ 75 w 255"/>
                <a:gd name="T19" fmla="*/ 143 h 253"/>
                <a:gd name="T20" fmla="*/ 10 w 255"/>
                <a:gd name="T21" fmla="*/ 246 h 253"/>
                <a:gd name="T22" fmla="*/ 10 w 255"/>
                <a:gd name="T23" fmla="*/ 247 h 253"/>
                <a:gd name="T24" fmla="*/ 4 w 255"/>
                <a:gd name="T25" fmla="*/ 252 h 253"/>
                <a:gd name="T26" fmla="*/ 2 w 255"/>
                <a:gd name="T27" fmla="*/ 243 h 253"/>
                <a:gd name="T28" fmla="*/ 9 w 255"/>
                <a:gd name="T29" fmla="*/ 226 h 253"/>
                <a:gd name="T30" fmla="*/ 63 w 255"/>
                <a:gd name="T31" fmla="*/ 132 h 253"/>
                <a:gd name="T32" fmla="*/ 68 w 255"/>
                <a:gd name="T33" fmla="*/ 119 h 253"/>
                <a:gd name="T34" fmla="*/ 68 w 255"/>
                <a:gd name="T35" fmla="*/ 107 h 253"/>
                <a:gd name="T36" fmla="*/ 72 w 255"/>
                <a:gd name="T37" fmla="*/ 103 h 253"/>
                <a:gd name="T38" fmla="*/ 74 w 255"/>
                <a:gd name="T39" fmla="*/ 98 h 253"/>
                <a:gd name="T40" fmla="*/ 93 w 255"/>
                <a:gd name="T41" fmla="*/ 78 h 253"/>
                <a:gd name="T42" fmla="*/ 99 w 255"/>
                <a:gd name="T43" fmla="*/ 77 h 253"/>
                <a:gd name="T44" fmla="*/ 101 w 255"/>
                <a:gd name="T45" fmla="*/ 75 h 253"/>
                <a:gd name="T46" fmla="*/ 114 w 255"/>
                <a:gd name="T47" fmla="*/ 73 h 253"/>
                <a:gd name="T48" fmla="*/ 126 w 255"/>
                <a:gd name="T49" fmla="*/ 68 h 253"/>
                <a:gd name="T50" fmla="*/ 242 w 255"/>
                <a:gd name="T51" fmla="*/ 2 h 253"/>
                <a:gd name="T52" fmla="*/ 251 w 255"/>
                <a:gd name="T53" fmla="*/ 0 h 253"/>
                <a:gd name="T54" fmla="*/ 255 w 255"/>
                <a:gd name="T55" fmla="*/ 2 h 253"/>
                <a:gd name="T56" fmla="*/ 253 w 255"/>
                <a:gd name="T57" fmla="*/ 7 h 253"/>
                <a:gd name="T58" fmla="*/ 248 w 255"/>
                <a:gd name="T59" fmla="*/ 9 h 253"/>
                <a:gd name="T60" fmla="*/ 147 w 255"/>
                <a:gd name="T61" fmla="*/ 71 h 253"/>
                <a:gd name="T62" fmla="*/ 135 w 255"/>
                <a:gd name="T63" fmla="*/ 80 h 253"/>
                <a:gd name="T64" fmla="*/ 135 w 255"/>
                <a:gd name="T65" fmla="*/ 90 h 253"/>
                <a:gd name="T66" fmla="*/ 145 w 255"/>
                <a:gd name="T67" fmla="*/ 10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 h="253">
                  <a:moveTo>
                    <a:pt x="145" y="105"/>
                  </a:moveTo>
                  <a:cubicBezTo>
                    <a:pt x="152" y="112"/>
                    <a:pt x="157" y="118"/>
                    <a:pt x="164" y="124"/>
                  </a:cubicBezTo>
                  <a:cubicBezTo>
                    <a:pt x="170" y="129"/>
                    <a:pt x="170" y="133"/>
                    <a:pt x="164" y="137"/>
                  </a:cubicBezTo>
                  <a:cubicBezTo>
                    <a:pt x="163" y="138"/>
                    <a:pt x="162" y="139"/>
                    <a:pt x="161" y="140"/>
                  </a:cubicBezTo>
                  <a:cubicBezTo>
                    <a:pt x="160" y="148"/>
                    <a:pt x="153" y="152"/>
                    <a:pt x="148" y="157"/>
                  </a:cubicBezTo>
                  <a:cubicBezTo>
                    <a:pt x="144" y="161"/>
                    <a:pt x="141" y="166"/>
                    <a:pt x="134" y="167"/>
                  </a:cubicBezTo>
                  <a:cubicBezTo>
                    <a:pt x="125" y="175"/>
                    <a:pt x="125" y="175"/>
                    <a:pt x="116" y="166"/>
                  </a:cubicBezTo>
                  <a:cubicBezTo>
                    <a:pt x="110" y="161"/>
                    <a:pt x="105" y="156"/>
                    <a:pt x="100" y="151"/>
                  </a:cubicBezTo>
                  <a:cubicBezTo>
                    <a:pt x="93" y="151"/>
                    <a:pt x="91" y="145"/>
                    <a:pt x="87" y="142"/>
                  </a:cubicBezTo>
                  <a:cubicBezTo>
                    <a:pt x="81" y="136"/>
                    <a:pt x="80" y="137"/>
                    <a:pt x="75" y="143"/>
                  </a:cubicBezTo>
                  <a:cubicBezTo>
                    <a:pt x="48" y="174"/>
                    <a:pt x="28" y="209"/>
                    <a:pt x="10" y="246"/>
                  </a:cubicBezTo>
                  <a:cubicBezTo>
                    <a:pt x="10" y="247"/>
                    <a:pt x="10" y="246"/>
                    <a:pt x="10" y="247"/>
                  </a:cubicBezTo>
                  <a:cubicBezTo>
                    <a:pt x="9" y="250"/>
                    <a:pt x="7" y="253"/>
                    <a:pt x="4" y="252"/>
                  </a:cubicBezTo>
                  <a:cubicBezTo>
                    <a:pt x="0" y="250"/>
                    <a:pt x="1" y="247"/>
                    <a:pt x="2" y="243"/>
                  </a:cubicBezTo>
                  <a:cubicBezTo>
                    <a:pt x="4" y="237"/>
                    <a:pt x="6" y="231"/>
                    <a:pt x="9" y="226"/>
                  </a:cubicBezTo>
                  <a:cubicBezTo>
                    <a:pt x="23" y="192"/>
                    <a:pt x="40" y="161"/>
                    <a:pt x="63" y="132"/>
                  </a:cubicBezTo>
                  <a:cubicBezTo>
                    <a:pt x="66" y="129"/>
                    <a:pt x="71" y="125"/>
                    <a:pt x="68" y="119"/>
                  </a:cubicBezTo>
                  <a:cubicBezTo>
                    <a:pt x="63" y="115"/>
                    <a:pt x="63" y="111"/>
                    <a:pt x="68" y="107"/>
                  </a:cubicBezTo>
                  <a:cubicBezTo>
                    <a:pt x="70" y="106"/>
                    <a:pt x="71" y="105"/>
                    <a:pt x="72" y="103"/>
                  </a:cubicBezTo>
                  <a:cubicBezTo>
                    <a:pt x="72" y="101"/>
                    <a:pt x="72" y="99"/>
                    <a:pt x="74" y="98"/>
                  </a:cubicBezTo>
                  <a:cubicBezTo>
                    <a:pt x="80" y="91"/>
                    <a:pt x="86" y="85"/>
                    <a:pt x="93" y="78"/>
                  </a:cubicBezTo>
                  <a:cubicBezTo>
                    <a:pt x="95" y="77"/>
                    <a:pt x="97" y="77"/>
                    <a:pt x="99" y="77"/>
                  </a:cubicBezTo>
                  <a:cubicBezTo>
                    <a:pt x="99" y="76"/>
                    <a:pt x="101" y="76"/>
                    <a:pt x="101" y="75"/>
                  </a:cubicBezTo>
                  <a:cubicBezTo>
                    <a:pt x="105" y="69"/>
                    <a:pt x="109" y="68"/>
                    <a:pt x="114" y="73"/>
                  </a:cubicBezTo>
                  <a:cubicBezTo>
                    <a:pt x="119" y="74"/>
                    <a:pt x="123" y="71"/>
                    <a:pt x="126" y="68"/>
                  </a:cubicBezTo>
                  <a:cubicBezTo>
                    <a:pt x="160" y="39"/>
                    <a:pt x="199" y="18"/>
                    <a:pt x="242" y="2"/>
                  </a:cubicBezTo>
                  <a:cubicBezTo>
                    <a:pt x="244" y="1"/>
                    <a:pt x="247" y="0"/>
                    <a:pt x="251" y="0"/>
                  </a:cubicBezTo>
                  <a:cubicBezTo>
                    <a:pt x="252" y="0"/>
                    <a:pt x="254" y="0"/>
                    <a:pt x="255" y="2"/>
                  </a:cubicBezTo>
                  <a:cubicBezTo>
                    <a:pt x="255" y="4"/>
                    <a:pt x="254" y="6"/>
                    <a:pt x="253" y="7"/>
                  </a:cubicBezTo>
                  <a:cubicBezTo>
                    <a:pt x="252" y="8"/>
                    <a:pt x="250" y="8"/>
                    <a:pt x="248" y="9"/>
                  </a:cubicBezTo>
                  <a:cubicBezTo>
                    <a:pt x="212" y="26"/>
                    <a:pt x="178" y="46"/>
                    <a:pt x="147" y="71"/>
                  </a:cubicBezTo>
                  <a:cubicBezTo>
                    <a:pt x="143" y="74"/>
                    <a:pt x="140" y="78"/>
                    <a:pt x="135" y="80"/>
                  </a:cubicBezTo>
                  <a:cubicBezTo>
                    <a:pt x="131" y="83"/>
                    <a:pt x="132" y="87"/>
                    <a:pt x="135" y="90"/>
                  </a:cubicBezTo>
                  <a:cubicBezTo>
                    <a:pt x="139" y="95"/>
                    <a:pt x="145" y="98"/>
                    <a:pt x="145" y="105"/>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9" name="Freeform 20"/>
            <p:cNvSpPr>
              <a:spLocks/>
            </p:cNvSpPr>
            <p:nvPr userDrawn="1"/>
          </p:nvSpPr>
          <p:spPr bwMode="auto">
            <a:xfrm>
              <a:off x="969963" y="5883275"/>
              <a:ext cx="625475" cy="338137"/>
            </a:xfrm>
            <a:custGeom>
              <a:avLst/>
              <a:gdLst>
                <a:gd name="T0" fmla="*/ 166 w 166"/>
                <a:gd name="T1" fmla="*/ 24 h 90"/>
                <a:gd name="T2" fmla="*/ 160 w 166"/>
                <a:gd name="T3" fmla="*/ 39 h 90"/>
                <a:gd name="T4" fmla="*/ 147 w 166"/>
                <a:gd name="T5" fmla="*/ 61 h 90"/>
                <a:gd name="T6" fmla="*/ 140 w 166"/>
                <a:gd name="T7" fmla="*/ 89 h 90"/>
                <a:gd name="T8" fmla="*/ 5 w 166"/>
                <a:gd name="T9" fmla="*/ 88 h 90"/>
                <a:gd name="T10" fmla="*/ 0 w 166"/>
                <a:gd name="T11" fmla="*/ 87 h 90"/>
                <a:gd name="T12" fmla="*/ 22 w 166"/>
                <a:gd name="T13" fmla="*/ 75 h 90"/>
                <a:gd name="T14" fmla="*/ 101 w 166"/>
                <a:gd name="T15" fmla="*/ 46 h 90"/>
                <a:gd name="T16" fmla="*/ 106 w 166"/>
                <a:gd name="T17" fmla="*/ 43 h 90"/>
                <a:gd name="T18" fmla="*/ 102 w 166"/>
                <a:gd name="T19" fmla="*/ 39 h 90"/>
                <a:gd name="T20" fmla="*/ 64 w 166"/>
                <a:gd name="T21" fmla="*/ 11 h 90"/>
                <a:gd name="T22" fmla="*/ 59 w 166"/>
                <a:gd name="T23" fmla="*/ 8 h 90"/>
                <a:gd name="T24" fmla="*/ 57 w 166"/>
                <a:gd name="T25" fmla="*/ 2 h 90"/>
                <a:gd name="T26" fmla="*/ 63 w 166"/>
                <a:gd name="T27" fmla="*/ 0 h 90"/>
                <a:gd name="T28" fmla="*/ 68 w 166"/>
                <a:gd name="T29" fmla="*/ 1 h 90"/>
                <a:gd name="T30" fmla="*/ 156 w 166"/>
                <a:gd name="T31" fmla="*/ 20 h 90"/>
                <a:gd name="T32" fmla="*/ 166 w 166"/>
                <a:gd name="T33"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90">
                  <a:moveTo>
                    <a:pt x="166" y="24"/>
                  </a:moveTo>
                  <a:cubicBezTo>
                    <a:pt x="166" y="30"/>
                    <a:pt x="161" y="34"/>
                    <a:pt x="160" y="39"/>
                  </a:cubicBezTo>
                  <a:cubicBezTo>
                    <a:pt x="156" y="46"/>
                    <a:pt x="152" y="54"/>
                    <a:pt x="147" y="61"/>
                  </a:cubicBezTo>
                  <a:cubicBezTo>
                    <a:pt x="142" y="70"/>
                    <a:pt x="139" y="79"/>
                    <a:pt x="140" y="89"/>
                  </a:cubicBezTo>
                  <a:cubicBezTo>
                    <a:pt x="95" y="90"/>
                    <a:pt x="50" y="88"/>
                    <a:pt x="5" y="88"/>
                  </a:cubicBezTo>
                  <a:cubicBezTo>
                    <a:pt x="4" y="88"/>
                    <a:pt x="2" y="88"/>
                    <a:pt x="0" y="87"/>
                  </a:cubicBezTo>
                  <a:cubicBezTo>
                    <a:pt x="5" y="80"/>
                    <a:pt x="14" y="78"/>
                    <a:pt x="22" y="75"/>
                  </a:cubicBezTo>
                  <a:cubicBezTo>
                    <a:pt x="48" y="66"/>
                    <a:pt x="75" y="56"/>
                    <a:pt x="101" y="46"/>
                  </a:cubicBezTo>
                  <a:cubicBezTo>
                    <a:pt x="103" y="46"/>
                    <a:pt x="106" y="46"/>
                    <a:pt x="106" y="43"/>
                  </a:cubicBezTo>
                  <a:cubicBezTo>
                    <a:pt x="106" y="41"/>
                    <a:pt x="104" y="40"/>
                    <a:pt x="102" y="39"/>
                  </a:cubicBezTo>
                  <a:cubicBezTo>
                    <a:pt x="89" y="29"/>
                    <a:pt x="76" y="21"/>
                    <a:pt x="64" y="11"/>
                  </a:cubicBezTo>
                  <a:cubicBezTo>
                    <a:pt x="62" y="10"/>
                    <a:pt x="61" y="9"/>
                    <a:pt x="59" y="8"/>
                  </a:cubicBezTo>
                  <a:cubicBezTo>
                    <a:pt x="58" y="7"/>
                    <a:pt x="56" y="5"/>
                    <a:pt x="57" y="2"/>
                  </a:cubicBezTo>
                  <a:cubicBezTo>
                    <a:pt x="58" y="0"/>
                    <a:pt x="61" y="0"/>
                    <a:pt x="63" y="0"/>
                  </a:cubicBezTo>
                  <a:cubicBezTo>
                    <a:pt x="65" y="0"/>
                    <a:pt x="67" y="0"/>
                    <a:pt x="68" y="1"/>
                  </a:cubicBezTo>
                  <a:cubicBezTo>
                    <a:pt x="98" y="8"/>
                    <a:pt x="127" y="13"/>
                    <a:pt x="156" y="20"/>
                  </a:cubicBezTo>
                  <a:cubicBezTo>
                    <a:pt x="160" y="21"/>
                    <a:pt x="163" y="23"/>
                    <a:pt x="166" y="2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0" name="Freeform 21"/>
            <p:cNvSpPr>
              <a:spLocks/>
            </p:cNvSpPr>
            <p:nvPr userDrawn="1"/>
          </p:nvSpPr>
          <p:spPr bwMode="auto">
            <a:xfrm>
              <a:off x="1892300" y="4233863"/>
              <a:ext cx="704850" cy="455612"/>
            </a:xfrm>
            <a:custGeom>
              <a:avLst/>
              <a:gdLst>
                <a:gd name="T0" fmla="*/ 31 w 187"/>
                <a:gd name="T1" fmla="*/ 121 h 121"/>
                <a:gd name="T2" fmla="*/ 16 w 187"/>
                <a:gd name="T3" fmla="*/ 106 h 121"/>
                <a:gd name="T4" fmla="*/ 17 w 187"/>
                <a:gd name="T5" fmla="*/ 96 h 121"/>
                <a:gd name="T6" fmla="*/ 103 w 187"/>
                <a:gd name="T7" fmla="*/ 37 h 121"/>
                <a:gd name="T8" fmla="*/ 139 w 187"/>
                <a:gd name="T9" fmla="*/ 19 h 121"/>
                <a:gd name="T10" fmla="*/ 96 w 187"/>
                <a:gd name="T11" fmla="*/ 35 h 121"/>
                <a:gd name="T12" fmla="*/ 12 w 187"/>
                <a:gd name="T13" fmla="*/ 88 h 121"/>
                <a:gd name="T14" fmla="*/ 0 w 187"/>
                <a:gd name="T15" fmla="*/ 89 h 121"/>
                <a:gd name="T16" fmla="*/ 91 w 187"/>
                <a:gd name="T17" fmla="*/ 28 h 121"/>
                <a:gd name="T18" fmla="*/ 182 w 187"/>
                <a:gd name="T19" fmla="*/ 1 h 121"/>
                <a:gd name="T20" fmla="*/ 187 w 187"/>
                <a:gd name="T21" fmla="*/ 2 h 121"/>
                <a:gd name="T22" fmla="*/ 175 w 187"/>
                <a:gd name="T23" fmla="*/ 11 h 121"/>
                <a:gd name="T24" fmla="*/ 51 w 187"/>
                <a:gd name="T25" fmla="*/ 102 h 121"/>
                <a:gd name="T26" fmla="*/ 31 w 187"/>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7" h="121">
                  <a:moveTo>
                    <a:pt x="31" y="121"/>
                  </a:moveTo>
                  <a:cubicBezTo>
                    <a:pt x="26" y="116"/>
                    <a:pt x="21" y="111"/>
                    <a:pt x="16" y="106"/>
                  </a:cubicBezTo>
                  <a:cubicBezTo>
                    <a:pt x="12" y="102"/>
                    <a:pt x="12" y="100"/>
                    <a:pt x="17" y="96"/>
                  </a:cubicBezTo>
                  <a:cubicBezTo>
                    <a:pt x="43" y="73"/>
                    <a:pt x="72" y="53"/>
                    <a:pt x="103" y="37"/>
                  </a:cubicBezTo>
                  <a:cubicBezTo>
                    <a:pt x="115" y="31"/>
                    <a:pt x="127" y="25"/>
                    <a:pt x="139" y="19"/>
                  </a:cubicBezTo>
                  <a:cubicBezTo>
                    <a:pt x="124" y="23"/>
                    <a:pt x="110" y="29"/>
                    <a:pt x="96" y="35"/>
                  </a:cubicBezTo>
                  <a:cubicBezTo>
                    <a:pt x="66" y="49"/>
                    <a:pt x="38" y="67"/>
                    <a:pt x="12" y="88"/>
                  </a:cubicBezTo>
                  <a:cubicBezTo>
                    <a:pt x="9" y="91"/>
                    <a:pt x="5" y="98"/>
                    <a:pt x="0" y="89"/>
                  </a:cubicBezTo>
                  <a:cubicBezTo>
                    <a:pt x="27" y="64"/>
                    <a:pt x="58" y="44"/>
                    <a:pt x="91" y="28"/>
                  </a:cubicBezTo>
                  <a:cubicBezTo>
                    <a:pt x="120" y="14"/>
                    <a:pt x="150" y="5"/>
                    <a:pt x="182" y="1"/>
                  </a:cubicBezTo>
                  <a:cubicBezTo>
                    <a:pt x="183" y="1"/>
                    <a:pt x="185" y="0"/>
                    <a:pt x="187" y="2"/>
                  </a:cubicBezTo>
                  <a:cubicBezTo>
                    <a:pt x="183" y="6"/>
                    <a:pt x="179" y="8"/>
                    <a:pt x="175" y="11"/>
                  </a:cubicBezTo>
                  <a:cubicBezTo>
                    <a:pt x="131" y="37"/>
                    <a:pt x="90" y="67"/>
                    <a:pt x="51" y="102"/>
                  </a:cubicBezTo>
                  <a:cubicBezTo>
                    <a:pt x="44" y="108"/>
                    <a:pt x="36" y="113"/>
                    <a:pt x="31" y="12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1" name="Freeform 22"/>
            <p:cNvSpPr>
              <a:spLocks/>
            </p:cNvSpPr>
            <p:nvPr userDrawn="1"/>
          </p:nvSpPr>
          <p:spPr bwMode="auto">
            <a:xfrm>
              <a:off x="1414463" y="4741863"/>
              <a:ext cx="425450" cy="677862"/>
            </a:xfrm>
            <a:custGeom>
              <a:avLst/>
              <a:gdLst>
                <a:gd name="T0" fmla="*/ 81 w 113"/>
                <a:gd name="T1" fmla="*/ 0 h 180"/>
                <a:gd name="T2" fmla="*/ 83 w 113"/>
                <a:gd name="T3" fmla="*/ 11 h 180"/>
                <a:gd name="T4" fmla="*/ 18 w 113"/>
                <a:gd name="T5" fmla="*/ 127 h 180"/>
                <a:gd name="T6" fmla="*/ 18 w 113"/>
                <a:gd name="T7" fmla="*/ 131 h 180"/>
                <a:gd name="T8" fmla="*/ 23 w 113"/>
                <a:gd name="T9" fmla="*/ 120 h 180"/>
                <a:gd name="T10" fmla="*/ 28 w 113"/>
                <a:gd name="T11" fmla="*/ 110 h 180"/>
                <a:gd name="T12" fmla="*/ 89 w 113"/>
                <a:gd name="T13" fmla="*/ 17 h 180"/>
                <a:gd name="T14" fmla="*/ 97 w 113"/>
                <a:gd name="T15" fmla="*/ 16 h 180"/>
                <a:gd name="T16" fmla="*/ 113 w 113"/>
                <a:gd name="T17" fmla="*/ 32 h 180"/>
                <a:gd name="T18" fmla="*/ 72 w 113"/>
                <a:gd name="T19" fmla="*/ 79 h 180"/>
                <a:gd name="T20" fmla="*/ 35 w 113"/>
                <a:gd name="T21" fmla="*/ 128 h 180"/>
                <a:gd name="T22" fmla="*/ 0 w 113"/>
                <a:gd name="T23" fmla="*/ 180 h 180"/>
                <a:gd name="T24" fmla="*/ 13 w 113"/>
                <a:gd name="T25" fmla="*/ 115 h 180"/>
                <a:gd name="T26" fmla="*/ 70 w 113"/>
                <a:gd name="T27" fmla="*/ 14 h 180"/>
                <a:gd name="T28" fmla="*/ 81 w 113"/>
                <a:gd name="T29"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80">
                  <a:moveTo>
                    <a:pt x="81" y="0"/>
                  </a:moveTo>
                  <a:cubicBezTo>
                    <a:pt x="86" y="3"/>
                    <a:pt x="87" y="6"/>
                    <a:pt x="83" y="11"/>
                  </a:cubicBezTo>
                  <a:cubicBezTo>
                    <a:pt x="54" y="46"/>
                    <a:pt x="32" y="84"/>
                    <a:pt x="18" y="127"/>
                  </a:cubicBezTo>
                  <a:cubicBezTo>
                    <a:pt x="17" y="128"/>
                    <a:pt x="17" y="129"/>
                    <a:pt x="18" y="131"/>
                  </a:cubicBezTo>
                  <a:cubicBezTo>
                    <a:pt x="19" y="127"/>
                    <a:pt x="21" y="124"/>
                    <a:pt x="23" y="120"/>
                  </a:cubicBezTo>
                  <a:cubicBezTo>
                    <a:pt x="24" y="117"/>
                    <a:pt x="26" y="113"/>
                    <a:pt x="28" y="110"/>
                  </a:cubicBezTo>
                  <a:cubicBezTo>
                    <a:pt x="44" y="76"/>
                    <a:pt x="65" y="46"/>
                    <a:pt x="89" y="17"/>
                  </a:cubicBezTo>
                  <a:cubicBezTo>
                    <a:pt x="92" y="13"/>
                    <a:pt x="94" y="12"/>
                    <a:pt x="97" y="16"/>
                  </a:cubicBezTo>
                  <a:cubicBezTo>
                    <a:pt x="102" y="21"/>
                    <a:pt x="108" y="26"/>
                    <a:pt x="113" y="32"/>
                  </a:cubicBezTo>
                  <a:cubicBezTo>
                    <a:pt x="98" y="46"/>
                    <a:pt x="84" y="62"/>
                    <a:pt x="72" y="79"/>
                  </a:cubicBezTo>
                  <a:cubicBezTo>
                    <a:pt x="58" y="94"/>
                    <a:pt x="47" y="111"/>
                    <a:pt x="35" y="128"/>
                  </a:cubicBezTo>
                  <a:cubicBezTo>
                    <a:pt x="23" y="145"/>
                    <a:pt x="12" y="163"/>
                    <a:pt x="0" y="180"/>
                  </a:cubicBezTo>
                  <a:cubicBezTo>
                    <a:pt x="0" y="158"/>
                    <a:pt x="7" y="136"/>
                    <a:pt x="13" y="115"/>
                  </a:cubicBezTo>
                  <a:cubicBezTo>
                    <a:pt x="27" y="78"/>
                    <a:pt x="47" y="45"/>
                    <a:pt x="70" y="14"/>
                  </a:cubicBezTo>
                  <a:cubicBezTo>
                    <a:pt x="74" y="9"/>
                    <a:pt x="78" y="5"/>
                    <a:pt x="81"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2" name="Freeform 23"/>
            <p:cNvSpPr>
              <a:spLocks/>
            </p:cNvSpPr>
            <p:nvPr userDrawn="1"/>
          </p:nvSpPr>
          <p:spPr bwMode="auto">
            <a:xfrm>
              <a:off x="1139825" y="5241925"/>
              <a:ext cx="131763" cy="293687"/>
            </a:xfrm>
            <a:custGeom>
              <a:avLst/>
              <a:gdLst>
                <a:gd name="T0" fmla="*/ 1 w 35"/>
                <a:gd name="T1" fmla="*/ 75 h 78"/>
                <a:gd name="T2" fmla="*/ 0 w 35"/>
                <a:gd name="T3" fmla="*/ 0 h 78"/>
                <a:gd name="T4" fmla="*/ 30 w 35"/>
                <a:gd name="T5" fmla="*/ 23 h 78"/>
                <a:gd name="T6" fmla="*/ 34 w 35"/>
                <a:gd name="T7" fmla="*/ 24 h 78"/>
                <a:gd name="T8" fmla="*/ 34 w 35"/>
                <a:gd name="T9" fmla="*/ 25 h 78"/>
                <a:gd name="T10" fmla="*/ 29 w 35"/>
                <a:gd name="T11" fmla="*/ 32 h 78"/>
                <a:gd name="T12" fmla="*/ 20 w 35"/>
                <a:gd name="T13" fmla="*/ 38 h 78"/>
                <a:gd name="T14" fmla="*/ 17 w 35"/>
                <a:gd name="T15" fmla="*/ 52 h 78"/>
                <a:gd name="T16" fmla="*/ 13 w 35"/>
                <a:gd name="T17" fmla="*/ 69 h 78"/>
                <a:gd name="T18" fmla="*/ 1 w 35"/>
                <a:gd name="T19"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78">
                  <a:moveTo>
                    <a:pt x="1" y="75"/>
                  </a:moveTo>
                  <a:cubicBezTo>
                    <a:pt x="1" y="50"/>
                    <a:pt x="1" y="25"/>
                    <a:pt x="0" y="0"/>
                  </a:cubicBezTo>
                  <a:cubicBezTo>
                    <a:pt x="9" y="9"/>
                    <a:pt x="20" y="15"/>
                    <a:pt x="30" y="23"/>
                  </a:cubicBezTo>
                  <a:cubicBezTo>
                    <a:pt x="31" y="24"/>
                    <a:pt x="32" y="24"/>
                    <a:pt x="34" y="24"/>
                  </a:cubicBezTo>
                  <a:cubicBezTo>
                    <a:pt x="34" y="25"/>
                    <a:pt x="34" y="25"/>
                    <a:pt x="34" y="25"/>
                  </a:cubicBezTo>
                  <a:cubicBezTo>
                    <a:pt x="35" y="29"/>
                    <a:pt x="32" y="30"/>
                    <a:pt x="29" y="32"/>
                  </a:cubicBezTo>
                  <a:cubicBezTo>
                    <a:pt x="26" y="34"/>
                    <a:pt x="23" y="36"/>
                    <a:pt x="20" y="38"/>
                  </a:cubicBezTo>
                  <a:cubicBezTo>
                    <a:pt x="17" y="42"/>
                    <a:pt x="18" y="47"/>
                    <a:pt x="17" y="52"/>
                  </a:cubicBezTo>
                  <a:cubicBezTo>
                    <a:pt x="16" y="58"/>
                    <a:pt x="15" y="63"/>
                    <a:pt x="13" y="69"/>
                  </a:cubicBezTo>
                  <a:cubicBezTo>
                    <a:pt x="10" y="74"/>
                    <a:pt x="7" y="78"/>
                    <a:pt x="1" y="75"/>
                  </a:cubicBezTo>
                  <a:close/>
                </a:path>
              </a:pathLst>
            </a:custGeom>
            <a:solidFill>
              <a:srgbClr val="6C6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3" name="Freeform 24"/>
            <p:cNvSpPr>
              <a:spLocks/>
            </p:cNvSpPr>
            <p:nvPr userDrawn="1"/>
          </p:nvSpPr>
          <p:spPr bwMode="auto">
            <a:xfrm>
              <a:off x="1647825" y="4489450"/>
              <a:ext cx="158750" cy="165100"/>
            </a:xfrm>
            <a:custGeom>
              <a:avLst/>
              <a:gdLst>
                <a:gd name="T0" fmla="*/ 16 w 42"/>
                <a:gd name="T1" fmla="*/ 44 h 44"/>
                <a:gd name="T2" fmla="*/ 14 w 42"/>
                <a:gd name="T3" fmla="*/ 43 h 44"/>
                <a:gd name="T4" fmla="*/ 13 w 42"/>
                <a:gd name="T5" fmla="*/ 17 h 44"/>
                <a:gd name="T6" fmla="*/ 14 w 42"/>
                <a:gd name="T7" fmla="*/ 16 h 44"/>
                <a:gd name="T8" fmla="*/ 41 w 42"/>
                <a:gd name="T9" fmla="*/ 17 h 44"/>
                <a:gd name="T10" fmla="*/ 39 w 42"/>
                <a:gd name="T11" fmla="*/ 24 h 44"/>
                <a:gd name="T12" fmla="*/ 21 w 42"/>
                <a:gd name="T13" fmla="*/ 42 h 44"/>
                <a:gd name="T14" fmla="*/ 16 w 42"/>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4">
                  <a:moveTo>
                    <a:pt x="16" y="44"/>
                  </a:moveTo>
                  <a:cubicBezTo>
                    <a:pt x="15" y="43"/>
                    <a:pt x="15" y="43"/>
                    <a:pt x="14" y="43"/>
                  </a:cubicBezTo>
                  <a:cubicBezTo>
                    <a:pt x="0" y="32"/>
                    <a:pt x="0" y="29"/>
                    <a:pt x="13" y="17"/>
                  </a:cubicBezTo>
                  <a:cubicBezTo>
                    <a:pt x="13" y="16"/>
                    <a:pt x="13" y="16"/>
                    <a:pt x="14" y="16"/>
                  </a:cubicBezTo>
                  <a:cubicBezTo>
                    <a:pt x="26" y="4"/>
                    <a:pt x="26" y="0"/>
                    <a:pt x="41" y="17"/>
                  </a:cubicBezTo>
                  <a:cubicBezTo>
                    <a:pt x="42" y="20"/>
                    <a:pt x="41" y="22"/>
                    <a:pt x="39" y="24"/>
                  </a:cubicBezTo>
                  <a:cubicBezTo>
                    <a:pt x="33" y="30"/>
                    <a:pt x="27" y="36"/>
                    <a:pt x="21" y="42"/>
                  </a:cubicBezTo>
                  <a:cubicBezTo>
                    <a:pt x="20" y="43"/>
                    <a:pt x="18" y="44"/>
                    <a:pt x="16" y="44"/>
                  </a:cubicBezTo>
                  <a:close/>
                </a:path>
              </a:pathLst>
            </a:custGeom>
            <a:solidFill>
              <a:srgbClr val="D98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4" name="Freeform 25"/>
            <p:cNvSpPr>
              <a:spLocks/>
            </p:cNvSpPr>
            <p:nvPr userDrawn="1"/>
          </p:nvSpPr>
          <p:spPr bwMode="auto">
            <a:xfrm>
              <a:off x="1968500" y="4821238"/>
              <a:ext cx="146050" cy="150812"/>
            </a:xfrm>
            <a:custGeom>
              <a:avLst/>
              <a:gdLst>
                <a:gd name="T0" fmla="*/ 0 w 39"/>
                <a:gd name="T1" fmla="*/ 27 h 40"/>
                <a:gd name="T2" fmla="*/ 27 w 39"/>
                <a:gd name="T3" fmla="*/ 0 h 40"/>
                <a:gd name="T4" fmla="*/ 39 w 39"/>
                <a:gd name="T5" fmla="*/ 13 h 40"/>
                <a:gd name="T6" fmla="*/ 18 w 39"/>
                <a:gd name="T7" fmla="*/ 34 h 40"/>
                <a:gd name="T8" fmla="*/ 14 w 39"/>
                <a:gd name="T9" fmla="*/ 40 h 40"/>
                <a:gd name="T10" fmla="*/ 0 w 39"/>
                <a:gd name="T11" fmla="*/ 27 h 40"/>
              </a:gdLst>
              <a:ahLst/>
              <a:cxnLst>
                <a:cxn ang="0">
                  <a:pos x="T0" y="T1"/>
                </a:cxn>
                <a:cxn ang="0">
                  <a:pos x="T2" y="T3"/>
                </a:cxn>
                <a:cxn ang="0">
                  <a:pos x="T4" y="T5"/>
                </a:cxn>
                <a:cxn ang="0">
                  <a:pos x="T6" y="T7"/>
                </a:cxn>
                <a:cxn ang="0">
                  <a:pos x="T8" y="T9"/>
                </a:cxn>
                <a:cxn ang="0">
                  <a:pos x="T10" y="T11"/>
                </a:cxn>
              </a:cxnLst>
              <a:rect l="0" t="0" r="r" b="b"/>
              <a:pathLst>
                <a:path w="39" h="40">
                  <a:moveTo>
                    <a:pt x="0" y="27"/>
                  </a:moveTo>
                  <a:cubicBezTo>
                    <a:pt x="9" y="17"/>
                    <a:pt x="18" y="8"/>
                    <a:pt x="27" y="0"/>
                  </a:cubicBezTo>
                  <a:cubicBezTo>
                    <a:pt x="31" y="4"/>
                    <a:pt x="35" y="8"/>
                    <a:pt x="39" y="13"/>
                  </a:cubicBezTo>
                  <a:cubicBezTo>
                    <a:pt x="32" y="20"/>
                    <a:pt x="25" y="27"/>
                    <a:pt x="18" y="34"/>
                  </a:cubicBezTo>
                  <a:cubicBezTo>
                    <a:pt x="17" y="35"/>
                    <a:pt x="14" y="37"/>
                    <a:pt x="14" y="40"/>
                  </a:cubicBezTo>
                  <a:cubicBezTo>
                    <a:pt x="9" y="36"/>
                    <a:pt x="5" y="31"/>
                    <a:pt x="0" y="27"/>
                  </a:cubicBezTo>
                  <a:close/>
                </a:path>
              </a:pathLst>
            </a:custGeom>
            <a:solidFill>
              <a:srgbClr val="A9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5" name="Freeform 26"/>
            <p:cNvSpPr>
              <a:spLocks/>
            </p:cNvSpPr>
            <p:nvPr userDrawn="1"/>
          </p:nvSpPr>
          <p:spPr bwMode="auto">
            <a:xfrm>
              <a:off x="1708150" y="4552950"/>
              <a:ext cx="128588" cy="128587"/>
            </a:xfrm>
            <a:custGeom>
              <a:avLst/>
              <a:gdLst>
                <a:gd name="T0" fmla="*/ 0 w 34"/>
                <a:gd name="T1" fmla="*/ 27 h 34"/>
                <a:gd name="T2" fmla="*/ 25 w 34"/>
                <a:gd name="T3" fmla="*/ 0 h 34"/>
                <a:gd name="T4" fmla="*/ 34 w 34"/>
                <a:gd name="T5" fmla="*/ 8 h 34"/>
                <a:gd name="T6" fmla="*/ 7 w 34"/>
                <a:gd name="T7" fmla="*/ 34 h 34"/>
                <a:gd name="T8" fmla="*/ 0 w 34"/>
                <a:gd name="T9" fmla="*/ 27 h 34"/>
              </a:gdLst>
              <a:ahLst/>
              <a:cxnLst>
                <a:cxn ang="0">
                  <a:pos x="T0" y="T1"/>
                </a:cxn>
                <a:cxn ang="0">
                  <a:pos x="T2" y="T3"/>
                </a:cxn>
                <a:cxn ang="0">
                  <a:pos x="T4" y="T5"/>
                </a:cxn>
                <a:cxn ang="0">
                  <a:pos x="T6" y="T7"/>
                </a:cxn>
                <a:cxn ang="0">
                  <a:pos x="T8" y="T9"/>
                </a:cxn>
              </a:cxnLst>
              <a:rect l="0" t="0" r="r" b="b"/>
              <a:pathLst>
                <a:path w="34" h="34">
                  <a:moveTo>
                    <a:pt x="0" y="27"/>
                  </a:moveTo>
                  <a:cubicBezTo>
                    <a:pt x="8" y="18"/>
                    <a:pt x="16" y="9"/>
                    <a:pt x="25" y="0"/>
                  </a:cubicBezTo>
                  <a:cubicBezTo>
                    <a:pt x="28" y="3"/>
                    <a:pt x="31" y="5"/>
                    <a:pt x="34" y="8"/>
                  </a:cubicBezTo>
                  <a:cubicBezTo>
                    <a:pt x="25" y="17"/>
                    <a:pt x="16" y="26"/>
                    <a:pt x="7" y="34"/>
                  </a:cubicBezTo>
                  <a:cubicBezTo>
                    <a:pt x="4" y="32"/>
                    <a:pt x="2" y="30"/>
                    <a:pt x="0" y="27"/>
                  </a:cubicBezTo>
                  <a:close/>
                </a:path>
              </a:pathLst>
            </a:custGeom>
            <a:solidFill>
              <a:srgbClr val="A9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6" name="Freeform 27"/>
            <p:cNvSpPr>
              <a:spLocks/>
            </p:cNvSpPr>
            <p:nvPr userDrawn="1"/>
          </p:nvSpPr>
          <p:spPr bwMode="auto">
            <a:xfrm>
              <a:off x="508000" y="5592763"/>
              <a:ext cx="1087438" cy="617537"/>
            </a:xfrm>
            <a:custGeom>
              <a:avLst/>
              <a:gdLst>
                <a:gd name="T0" fmla="*/ 289 w 289"/>
                <a:gd name="T1" fmla="*/ 101 h 164"/>
                <a:gd name="T2" fmla="*/ 270 w 289"/>
                <a:gd name="T3" fmla="*/ 98 h 164"/>
                <a:gd name="T4" fmla="*/ 182 w 289"/>
                <a:gd name="T5" fmla="*/ 79 h 164"/>
                <a:gd name="T6" fmla="*/ 186 w 289"/>
                <a:gd name="T7" fmla="*/ 83 h 164"/>
                <a:gd name="T8" fmla="*/ 233 w 289"/>
                <a:gd name="T9" fmla="*/ 117 h 164"/>
                <a:gd name="T10" fmla="*/ 233 w 289"/>
                <a:gd name="T11" fmla="*/ 124 h 164"/>
                <a:gd name="T12" fmla="*/ 125 w 289"/>
                <a:gd name="T13" fmla="*/ 164 h 164"/>
                <a:gd name="T14" fmla="*/ 123 w 289"/>
                <a:gd name="T15" fmla="*/ 164 h 164"/>
                <a:gd name="T16" fmla="*/ 122 w 289"/>
                <a:gd name="T17" fmla="*/ 164 h 164"/>
                <a:gd name="T18" fmla="*/ 126 w 289"/>
                <a:gd name="T19" fmla="*/ 151 h 164"/>
                <a:gd name="T20" fmla="*/ 139 w 289"/>
                <a:gd name="T21" fmla="*/ 136 h 164"/>
                <a:gd name="T22" fmla="*/ 176 w 289"/>
                <a:gd name="T23" fmla="*/ 83 h 164"/>
                <a:gd name="T24" fmla="*/ 172 w 289"/>
                <a:gd name="T25" fmla="*/ 78 h 164"/>
                <a:gd name="T26" fmla="*/ 120 w 289"/>
                <a:gd name="T27" fmla="*/ 73 h 164"/>
                <a:gd name="T28" fmla="*/ 43 w 289"/>
                <a:gd name="T29" fmla="*/ 66 h 164"/>
                <a:gd name="T30" fmla="*/ 0 w 289"/>
                <a:gd name="T31" fmla="*/ 63 h 164"/>
                <a:gd name="T32" fmla="*/ 24 w 289"/>
                <a:gd name="T33" fmla="*/ 53 h 164"/>
                <a:gd name="T34" fmla="*/ 165 w 289"/>
                <a:gd name="T35" fmla="*/ 3 h 164"/>
                <a:gd name="T36" fmla="*/ 169 w 289"/>
                <a:gd name="T37" fmla="*/ 3 h 164"/>
                <a:gd name="T38" fmla="*/ 178 w 289"/>
                <a:gd name="T39" fmla="*/ 4 h 164"/>
                <a:gd name="T40" fmla="*/ 195 w 289"/>
                <a:gd name="T41" fmla="*/ 13 h 164"/>
                <a:gd name="T42" fmla="*/ 209 w 289"/>
                <a:gd name="T43" fmla="*/ 13 h 164"/>
                <a:gd name="T44" fmla="*/ 223 w 289"/>
                <a:gd name="T45" fmla="*/ 13 h 164"/>
                <a:gd name="T46" fmla="*/ 232 w 289"/>
                <a:gd name="T47" fmla="*/ 22 h 164"/>
                <a:gd name="T48" fmla="*/ 231 w 289"/>
                <a:gd name="T49" fmla="*/ 39 h 164"/>
                <a:gd name="T50" fmla="*/ 241 w 289"/>
                <a:gd name="T51" fmla="*/ 46 h 164"/>
                <a:gd name="T52" fmla="*/ 256 w 289"/>
                <a:gd name="T53" fmla="*/ 45 h 164"/>
                <a:gd name="T54" fmla="*/ 267 w 289"/>
                <a:gd name="T55" fmla="*/ 54 h 164"/>
                <a:gd name="T56" fmla="*/ 281 w 289"/>
                <a:gd name="T57" fmla="*/ 79 h 164"/>
                <a:gd name="T58" fmla="*/ 284 w 289"/>
                <a:gd name="T59" fmla="*/ 87 h 164"/>
                <a:gd name="T60" fmla="*/ 286 w 289"/>
                <a:gd name="T61" fmla="*/ 95 h 164"/>
                <a:gd name="T62" fmla="*/ 289 w 289"/>
                <a:gd name="T63"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9" h="164">
                  <a:moveTo>
                    <a:pt x="289" y="101"/>
                  </a:moveTo>
                  <a:cubicBezTo>
                    <a:pt x="282" y="102"/>
                    <a:pt x="276" y="100"/>
                    <a:pt x="270" y="98"/>
                  </a:cubicBezTo>
                  <a:cubicBezTo>
                    <a:pt x="241" y="92"/>
                    <a:pt x="212" y="86"/>
                    <a:pt x="182" y="79"/>
                  </a:cubicBezTo>
                  <a:cubicBezTo>
                    <a:pt x="183" y="82"/>
                    <a:pt x="185" y="82"/>
                    <a:pt x="186" y="83"/>
                  </a:cubicBezTo>
                  <a:cubicBezTo>
                    <a:pt x="202" y="95"/>
                    <a:pt x="218" y="106"/>
                    <a:pt x="233" y="117"/>
                  </a:cubicBezTo>
                  <a:cubicBezTo>
                    <a:pt x="236" y="119"/>
                    <a:pt x="240" y="121"/>
                    <a:pt x="233" y="124"/>
                  </a:cubicBezTo>
                  <a:cubicBezTo>
                    <a:pt x="197" y="137"/>
                    <a:pt x="161" y="150"/>
                    <a:pt x="125" y="164"/>
                  </a:cubicBezTo>
                  <a:cubicBezTo>
                    <a:pt x="125" y="164"/>
                    <a:pt x="124" y="164"/>
                    <a:pt x="123" y="164"/>
                  </a:cubicBezTo>
                  <a:cubicBezTo>
                    <a:pt x="123" y="164"/>
                    <a:pt x="122" y="164"/>
                    <a:pt x="122" y="164"/>
                  </a:cubicBezTo>
                  <a:cubicBezTo>
                    <a:pt x="120" y="158"/>
                    <a:pt x="124" y="155"/>
                    <a:pt x="126" y="151"/>
                  </a:cubicBezTo>
                  <a:cubicBezTo>
                    <a:pt x="130" y="145"/>
                    <a:pt x="133" y="139"/>
                    <a:pt x="139" y="136"/>
                  </a:cubicBezTo>
                  <a:cubicBezTo>
                    <a:pt x="151" y="119"/>
                    <a:pt x="164" y="101"/>
                    <a:pt x="176" y="83"/>
                  </a:cubicBezTo>
                  <a:cubicBezTo>
                    <a:pt x="179" y="78"/>
                    <a:pt x="175" y="78"/>
                    <a:pt x="172" y="78"/>
                  </a:cubicBezTo>
                  <a:cubicBezTo>
                    <a:pt x="155" y="76"/>
                    <a:pt x="138" y="75"/>
                    <a:pt x="120" y="73"/>
                  </a:cubicBezTo>
                  <a:cubicBezTo>
                    <a:pt x="94" y="71"/>
                    <a:pt x="68" y="69"/>
                    <a:pt x="43" y="66"/>
                  </a:cubicBezTo>
                  <a:cubicBezTo>
                    <a:pt x="29" y="65"/>
                    <a:pt x="15" y="64"/>
                    <a:pt x="0" y="63"/>
                  </a:cubicBezTo>
                  <a:cubicBezTo>
                    <a:pt x="8" y="57"/>
                    <a:pt x="16" y="56"/>
                    <a:pt x="24" y="53"/>
                  </a:cubicBezTo>
                  <a:cubicBezTo>
                    <a:pt x="71" y="36"/>
                    <a:pt x="118" y="20"/>
                    <a:pt x="165" y="3"/>
                  </a:cubicBezTo>
                  <a:cubicBezTo>
                    <a:pt x="166" y="3"/>
                    <a:pt x="168" y="3"/>
                    <a:pt x="169" y="3"/>
                  </a:cubicBezTo>
                  <a:cubicBezTo>
                    <a:pt x="172" y="0"/>
                    <a:pt x="175" y="2"/>
                    <a:pt x="178" y="4"/>
                  </a:cubicBezTo>
                  <a:cubicBezTo>
                    <a:pt x="184" y="7"/>
                    <a:pt x="188" y="12"/>
                    <a:pt x="195" y="13"/>
                  </a:cubicBezTo>
                  <a:cubicBezTo>
                    <a:pt x="200" y="14"/>
                    <a:pt x="204" y="14"/>
                    <a:pt x="209" y="13"/>
                  </a:cubicBezTo>
                  <a:cubicBezTo>
                    <a:pt x="214" y="13"/>
                    <a:pt x="219" y="13"/>
                    <a:pt x="223" y="13"/>
                  </a:cubicBezTo>
                  <a:cubicBezTo>
                    <a:pt x="229" y="14"/>
                    <a:pt x="231" y="16"/>
                    <a:pt x="232" y="22"/>
                  </a:cubicBezTo>
                  <a:cubicBezTo>
                    <a:pt x="232" y="27"/>
                    <a:pt x="232" y="33"/>
                    <a:pt x="231" y="39"/>
                  </a:cubicBezTo>
                  <a:cubicBezTo>
                    <a:pt x="233" y="46"/>
                    <a:pt x="234" y="47"/>
                    <a:pt x="241" y="46"/>
                  </a:cubicBezTo>
                  <a:cubicBezTo>
                    <a:pt x="246" y="45"/>
                    <a:pt x="251" y="45"/>
                    <a:pt x="256" y="45"/>
                  </a:cubicBezTo>
                  <a:cubicBezTo>
                    <a:pt x="261" y="46"/>
                    <a:pt x="265" y="48"/>
                    <a:pt x="267" y="54"/>
                  </a:cubicBezTo>
                  <a:cubicBezTo>
                    <a:pt x="272" y="62"/>
                    <a:pt x="276" y="71"/>
                    <a:pt x="281" y="79"/>
                  </a:cubicBezTo>
                  <a:cubicBezTo>
                    <a:pt x="281" y="82"/>
                    <a:pt x="282" y="85"/>
                    <a:pt x="284" y="87"/>
                  </a:cubicBezTo>
                  <a:cubicBezTo>
                    <a:pt x="286" y="89"/>
                    <a:pt x="287" y="92"/>
                    <a:pt x="286" y="95"/>
                  </a:cubicBezTo>
                  <a:cubicBezTo>
                    <a:pt x="287" y="97"/>
                    <a:pt x="288" y="99"/>
                    <a:pt x="289" y="10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7" name="Freeform 28"/>
            <p:cNvSpPr>
              <a:spLocks/>
            </p:cNvSpPr>
            <p:nvPr userDrawn="1"/>
          </p:nvSpPr>
          <p:spPr bwMode="auto">
            <a:xfrm>
              <a:off x="19050" y="5487988"/>
              <a:ext cx="700088" cy="338137"/>
            </a:xfrm>
            <a:custGeom>
              <a:avLst/>
              <a:gdLst>
                <a:gd name="T0" fmla="*/ 135 w 186"/>
                <a:gd name="T1" fmla="*/ 0 h 90"/>
                <a:gd name="T2" fmla="*/ 150 w 186"/>
                <a:gd name="T3" fmla="*/ 12 h 90"/>
                <a:gd name="T4" fmla="*/ 157 w 186"/>
                <a:gd name="T5" fmla="*/ 12 h 90"/>
                <a:gd name="T6" fmla="*/ 162 w 186"/>
                <a:gd name="T7" fmla="*/ 11 h 90"/>
                <a:gd name="T8" fmla="*/ 162 w 186"/>
                <a:gd name="T9" fmla="*/ 11 h 90"/>
                <a:gd name="T10" fmla="*/ 162 w 186"/>
                <a:gd name="T11" fmla="*/ 11 h 90"/>
                <a:gd name="T12" fmla="*/ 168 w 186"/>
                <a:gd name="T13" fmla="*/ 2 h 90"/>
                <a:gd name="T14" fmla="*/ 172 w 186"/>
                <a:gd name="T15" fmla="*/ 1 h 90"/>
                <a:gd name="T16" fmla="*/ 186 w 186"/>
                <a:gd name="T17" fmla="*/ 7 h 90"/>
                <a:gd name="T18" fmla="*/ 163 w 186"/>
                <a:gd name="T19" fmla="*/ 22 h 90"/>
                <a:gd name="T20" fmla="*/ 153 w 186"/>
                <a:gd name="T21" fmla="*/ 33 h 90"/>
                <a:gd name="T22" fmla="*/ 129 w 186"/>
                <a:gd name="T23" fmla="*/ 85 h 90"/>
                <a:gd name="T24" fmla="*/ 122 w 186"/>
                <a:gd name="T25" fmla="*/ 88 h 90"/>
                <a:gd name="T26" fmla="*/ 1 w 186"/>
                <a:gd name="T27" fmla="*/ 29 h 90"/>
                <a:gd name="T28" fmla="*/ 0 w 186"/>
                <a:gd name="T29" fmla="*/ 27 h 90"/>
                <a:gd name="T30" fmla="*/ 8 w 186"/>
                <a:gd name="T31" fmla="*/ 27 h 90"/>
                <a:gd name="T32" fmla="*/ 147 w 186"/>
                <a:gd name="T33" fmla="*/ 27 h 90"/>
                <a:gd name="T34" fmla="*/ 154 w 186"/>
                <a:gd name="T35" fmla="*/ 25 h 90"/>
                <a:gd name="T36" fmla="*/ 151 w 186"/>
                <a:gd name="T37" fmla="*/ 20 h 90"/>
                <a:gd name="T38" fmla="*/ 135 w 186"/>
                <a:gd name="T3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6" h="90">
                  <a:moveTo>
                    <a:pt x="135" y="0"/>
                  </a:moveTo>
                  <a:cubicBezTo>
                    <a:pt x="142" y="2"/>
                    <a:pt x="146" y="7"/>
                    <a:pt x="150" y="12"/>
                  </a:cubicBezTo>
                  <a:cubicBezTo>
                    <a:pt x="152" y="15"/>
                    <a:pt x="154" y="21"/>
                    <a:pt x="157" y="12"/>
                  </a:cubicBezTo>
                  <a:cubicBezTo>
                    <a:pt x="157" y="11"/>
                    <a:pt x="160" y="11"/>
                    <a:pt x="162" y="11"/>
                  </a:cubicBezTo>
                  <a:cubicBezTo>
                    <a:pt x="162" y="12"/>
                    <a:pt x="162" y="12"/>
                    <a:pt x="162" y="11"/>
                  </a:cubicBezTo>
                  <a:cubicBezTo>
                    <a:pt x="162" y="11"/>
                    <a:pt x="162" y="12"/>
                    <a:pt x="162" y="11"/>
                  </a:cubicBezTo>
                  <a:cubicBezTo>
                    <a:pt x="162" y="6"/>
                    <a:pt x="164" y="4"/>
                    <a:pt x="168" y="2"/>
                  </a:cubicBezTo>
                  <a:cubicBezTo>
                    <a:pt x="169" y="1"/>
                    <a:pt x="171" y="0"/>
                    <a:pt x="172" y="1"/>
                  </a:cubicBezTo>
                  <a:cubicBezTo>
                    <a:pt x="175" y="8"/>
                    <a:pt x="181" y="5"/>
                    <a:pt x="186" y="7"/>
                  </a:cubicBezTo>
                  <a:cubicBezTo>
                    <a:pt x="179" y="13"/>
                    <a:pt x="171" y="17"/>
                    <a:pt x="163" y="22"/>
                  </a:cubicBezTo>
                  <a:cubicBezTo>
                    <a:pt x="159" y="25"/>
                    <a:pt x="156" y="28"/>
                    <a:pt x="153" y="33"/>
                  </a:cubicBezTo>
                  <a:cubicBezTo>
                    <a:pt x="146" y="50"/>
                    <a:pt x="137" y="67"/>
                    <a:pt x="129" y="85"/>
                  </a:cubicBezTo>
                  <a:cubicBezTo>
                    <a:pt x="128" y="88"/>
                    <a:pt x="126" y="90"/>
                    <a:pt x="122" y="88"/>
                  </a:cubicBezTo>
                  <a:cubicBezTo>
                    <a:pt x="82" y="68"/>
                    <a:pt x="41" y="49"/>
                    <a:pt x="1" y="29"/>
                  </a:cubicBezTo>
                  <a:cubicBezTo>
                    <a:pt x="1" y="29"/>
                    <a:pt x="0" y="28"/>
                    <a:pt x="0" y="27"/>
                  </a:cubicBezTo>
                  <a:cubicBezTo>
                    <a:pt x="3" y="27"/>
                    <a:pt x="5" y="27"/>
                    <a:pt x="8" y="27"/>
                  </a:cubicBezTo>
                  <a:cubicBezTo>
                    <a:pt x="54" y="27"/>
                    <a:pt x="101" y="27"/>
                    <a:pt x="147" y="27"/>
                  </a:cubicBezTo>
                  <a:cubicBezTo>
                    <a:pt x="150" y="27"/>
                    <a:pt x="153" y="28"/>
                    <a:pt x="154" y="25"/>
                  </a:cubicBezTo>
                  <a:cubicBezTo>
                    <a:pt x="155" y="23"/>
                    <a:pt x="152" y="21"/>
                    <a:pt x="151" y="20"/>
                  </a:cubicBezTo>
                  <a:cubicBezTo>
                    <a:pt x="146" y="13"/>
                    <a:pt x="140" y="7"/>
                    <a:pt x="135"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8" name="Freeform 29"/>
            <p:cNvSpPr>
              <a:spLocks/>
            </p:cNvSpPr>
            <p:nvPr userDrawn="1"/>
          </p:nvSpPr>
          <p:spPr bwMode="auto">
            <a:xfrm>
              <a:off x="1144588" y="5494338"/>
              <a:ext cx="198438" cy="125412"/>
            </a:xfrm>
            <a:custGeom>
              <a:avLst/>
              <a:gdLst>
                <a:gd name="T0" fmla="*/ 0 w 53"/>
                <a:gd name="T1" fmla="*/ 8 h 33"/>
                <a:gd name="T2" fmla="*/ 10 w 53"/>
                <a:gd name="T3" fmla="*/ 1 h 33"/>
                <a:gd name="T4" fmla="*/ 12 w 53"/>
                <a:gd name="T5" fmla="*/ 0 h 33"/>
                <a:gd name="T6" fmla="*/ 14 w 53"/>
                <a:gd name="T7" fmla="*/ 1 h 33"/>
                <a:gd name="T8" fmla="*/ 49 w 53"/>
                <a:gd name="T9" fmla="*/ 13 h 33"/>
                <a:gd name="T10" fmla="*/ 52 w 53"/>
                <a:gd name="T11" fmla="*/ 15 h 33"/>
                <a:gd name="T12" fmla="*/ 42 w 53"/>
                <a:gd name="T13" fmla="*/ 29 h 33"/>
                <a:gd name="T14" fmla="*/ 37 w 53"/>
                <a:gd name="T15" fmla="*/ 32 h 33"/>
                <a:gd name="T16" fmla="*/ 36 w 53"/>
                <a:gd name="T17" fmla="*/ 33 h 33"/>
                <a:gd name="T18" fmla="*/ 33 w 53"/>
                <a:gd name="T19" fmla="*/ 33 h 33"/>
                <a:gd name="T20" fmla="*/ 5 w 53"/>
                <a:gd name="T21" fmla="*/ 20 h 33"/>
                <a:gd name="T22" fmla="*/ 0 w 53"/>
                <a:gd name="T23" fmla="*/ 13 h 33"/>
                <a:gd name="T24" fmla="*/ 0 w 53"/>
                <a:gd name="T2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3">
                  <a:moveTo>
                    <a:pt x="0" y="8"/>
                  </a:moveTo>
                  <a:cubicBezTo>
                    <a:pt x="3" y="6"/>
                    <a:pt x="7" y="4"/>
                    <a:pt x="10" y="1"/>
                  </a:cubicBezTo>
                  <a:cubicBezTo>
                    <a:pt x="11" y="1"/>
                    <a:pt x="12" y="1"/>
                    <a:pt x="12" y="0"/>
                  </a:cubicBezTo>
                  <a:cubicBezTo>
                    <a:pt x="13" y="0"/>
                    <a:pt x="14" y="0"/>
                    <a:pt x="14" y="1"/>
                  </a:cubicBezTo>
                  <a:cubicBezTo>
                    <a:pt x="26" y="4"/>
                    <a:pt x="38" y="6"/>
                    <a:pt x="49" y="13"/>
                  </a:cubicBezTo>
                  <a:cubicBezTo>
                    <a:pt x="50" y="14"/>
                    <a:pt x="51" y="14"/>
                    <a:pt x="52" y="15"/>
                  </a:cubicBezTo>
                  <a:cubicBezTo>
                    <a:pt x="53" y="23"/>
                    <a:pt x="46" y="25"/>
                    <a:pt x="42" y="29"/>
                  </a:cubicBezTo>
                  <a:cubicBezTo>
                    <a:pt x="41" y="30"/>
                    <a:pt x="38" y="31"/>
                    <a:pt x="37" y="32"/>
                  </a:cubicBezTo>
                  <a:cubicBezTo>
                    <a:pt x="37" y="33"/>
                    <a:pt x="36" y="33"/>
                    <a:pt x="36" y="33"/>
                  </a:cubicBezTo>
                  <a:cubicBezTo>
                    <a:pt x="35" y="33"/>
                    <a:pt x="34" y="33"/>
                    <a:pt x="33" y="33"/>
                  </a:cubicBezTo>
                  <a:cubicBezTo>
                    <a:pt x="24" y="30"/>
                    <a:pt x="15" y="24"/>
                    <a:pt x="5" y="20"/>
                  </a:cubicBezTo>
                  <a:cubicBezTo>
                    <a:pt x="2" y="18"/>
                    <a:pt x="1" y="16"/>
                    <a:pt x="0" y="13"/>
                  </a:cubicBezTo>
                  <a:cubicBezTo>
                    <a:pt x="0" y="12"/>
                    <a:pt x="0" y="10"/>
                    <a:pt x="0" y="8"/>
                  </a:cubicBezTo>
                  <a:close/>
                </a:path>
              </a:pathLst>
            </a:custGeom>
            <a:solidFill>
              <a:srgbClr val="FACD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9" name="Freeform 30"/>
            <p:cNvSpPr>
              <a:spLocks/>
            </p:cNvSpPr>
            <p:nvPr userDrawn="1"/>
          </p:nvSpPr>
          <p:spPr bwMode="auto">
            <a:xfrm>
              <a:off x="1144588" y="5543550"/>
              <a:ext cx="131763" cy="109537"/>
            </a:xfrm>
            <a:custGeom>
              <a:avLst/>
              <a:gdLst>
                <a:gd name="T0" fmla="*/ 0 w 35"/>
                <a:gd name="T1" fmla="*/ 0 h 29"/>
                <a:gd name="T2" fmla="*/ 34 w 35"/>
                <a:gd name="T3" fmla="*/ 19 h 29"/>
                <a:gd name="T4" fmla="*/ 24 w 35"/>
                <a:gd name="T5" fmla="*/ 29 h 29"/>
                <a:gd name="T6" fmla="*/ 7 w 35"/>
                <a:gd name="T7" fmla="*/ 19 h 29"/>
                <a:gd name="T8" fmla="*/ 0 w 35"/>
                <a:gd name="T9" fmla="*/ 16 h 29"/>
                <a:gd name="T10" fmla="*/ 0 w 35"/>
                <a:gd name="T11" fmla="*/ 0 h 29"/>
              </a:gdLst>
              <a:ahLst/>
              <a:cxnLst>
                <a:cxn ang="0">
                  <a:pos x="T0" y="T1"/>
                </a:cxn>
                <a:cxn ang="0">
                  <a:pos x="T2" y="T3"/>
                </a:cxn>
                <a:cxn ang="0">
                  <a:pos x="T4" y="T5"/>
                </a:cxn>
                <a:cxn ang="0">
                  <a:pos x="T6" y="T7"/>
                </a:cxn>
                <a:cxn ang="0">
                  <a:pos x="T8" y="T9"/>
                </a:cxn>
                <a:cxn ang="0">
                  <a:pos x="T10" y="T11"/>
                </a:cxn>
              </a:cxnLst>
              <a:rect l="0" t="0" r="r" b="b"/>
              <a:pathLst>
                <a:path w="35" h="29">
                  <a:moveTo>
                    <a:pt x="0" y="0"/>
                  </a:moveTo>
                  <a:cubicBezTo>
                    <a:pt x="12" y="6"/>
                    <a:pt x="24" y="10"/>
                    <a:pt x="34" y="19"/>
                  </a:cubicBezTo>
                  <a:cubicBezTo>
                    <a:pt x="35" y="26"/>
                    <a:pt x="29" y="27"/>
                    <a:pt x="24" y="29"/>
                  </a:cubicBezTo>
                  <a:cubicBezTo>
                    <a:pt x="17" y="28"/>
                    <a:pt x="12" y="22"/>
                    <a:pt x="7" y="19"/>
                  </a:cubicBezTo>
                  <a:cubicBezTo>
                    <a:pt x="4" y="18"/>
                    <a:pt x="2" y="17"/>
                    <a:pt x="0" y="16"/>
                  </a:cubicBezTo>
                  <a:cubicBezTo>
                    <a:pt x="0" y="10"/>
                    <a:pt x="0" y="5"/>
                    <a:pt x="0" y="0"/>
                  </a:cubicBezTo>
                  <a:close/>
                </a:path>
              </a:pathLst>
            </a:custGeom>
            <a:solidFill>
              <a:srgbClr val="F49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0" name="Freeform 31"/>
            <p:cNvSpPr>
              <a:spLocks/>
            </p:cNvSpPr>
            <p:nvPr userDrawn="1"/>
          </p:nvSpPr>
          <p:spPr bwMode="auto">
            <a:xfrm>
              <a:off x="1249363" y="6273800"/>
              <a:ext cx="508000" cy="203200"/>
            </a:xfrm>
            <a:custGeom>
              <a:avLst/>
              <a:gdLst>
                <a:gd name="T0" fmla="*/ 135 w 135"/>
                <a:gd name="T1" fmla="*/ 54 h 54"/>
                <a:gd name="T2" fmla="*/ 0 w 135"/>
                <a:gd name="T3" fmla="*/ 4 h 54"/>
                <a:gd name="T4" fmla="*/ 59 w 135"/>
                <a:gd name="T5" fmla="*/ 0 h 54"/>
                <a:gd name="T6" fmla="*/ 76 w 135"/>
                <a:gd name="T7" fmla="*/ 10 h 54"/>
                <a:gd name="T8" fmla="*/ 133 w 135"/>
                <a:gd name="T9" fmla="*/ 51 h 54"/>
                <a:gd name="T10" fmla="*/ 135 w 135"/>
                <a:gd name="T11" fmla="*/ 52 h 54"/>
                <a:gd name="T12" fmla="*/ 135 w 135"/>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135" h="54">
                  <a:moveTo>
                    <a:pt x="135" y="54"/>
                  </a:moveTo>
                  <a:cubicBezTo>
                    <a:pt x="90" y="37"/>
                    <a:pt x="45" y="21"/>
                    <a:pt x="0" y="4"/>
                  </a:cubicBezTo>
                  <a:cubicBezTo>
                    <a:pt x="20" y="1"/>
                    <a:pt x="39" y="0"/>
                    <a:pt x="59" y="0"/>
                  </a:cubicBezTo>
                  <a:cubicBezTo>
                    <a:pt x="66" y="1"/>
                    <a:pt x="71" y="6"/>
                    <a:pt x="76" y="10"/>
                  </a:cubicBezTo>
                  <a:cubicBezTo>
                    <a:pt x="95" y="25"/>
                    <a:pt x="115" y="37"/>
                    <a:pt x="133" y="51"/>
                  </a:cubicBezTo>
                  <a:cubicBezTo>
                    <a:pt x="134" y="51"/>
                    <a:pt x="135" y="52"/>
                    <a:pt x="135" y="52"/>
                  </a:cubicBezTo>
                  <a:cubicBezTo>
                    <a:pt x="135" y="53"/>
                    <a:pt x="135" y="54"/>
                    <a:pt x="135" y="5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1" name="Freeform 32"/>
            <p:cNvSpPr>
              <a:spLocks/>
            </p:cNvSpPr>
            <p:nvPr userDrawn="1"/>
          </p:nvSpPr>
          <p:spPr bwMode="auto">
            <a:xfrm>
              <a:off x="1263650" y="5529263"/>
              <a:ext cx="508000" cy="285750"/>
            </a:xfrm>
            <a:custGeom>
              <a:avLst/>
              <a:gdLst>
                <a:gd name="T0" fmla="*/ 64 w 135"/>
                <a:gd name="T1" fmla="*/ 73 h 76"/>
                <a:gd name="T2" fmla="*/ 55 w 135"/>
                <a:gd name="T3" fmla="*/ 65 h 76"/>
                <a:gd name="T4" fmla="*/ 58 w 135"/>
                <a:gd name="T5" fmla="*/ 55 h 76"/>
                <a:gd name="T6" fmla="*/ 64 w 135"/>
                <a:gd name="T7" fmla="*/ 45 h 76"/>
                <a:gd name="T8" fmla="*/ 36 w 135"/>
                <a:gd name="T9" fmla="*/ 58 h 76"/>
                <a:gd name="T10" fmla="*/ 27 w 135"/>
                <a:gd name="T11" fmla="*/ 58 h 76"/>
                <a:gd name="T12" fmla="*/ 28 w 135"/>
                <a:gd name="T13" fmla="*/ 40 h 76"/>
                <a:gd name="T14" fmla="*/ 21 w 135"/>
                <a:gd name="T15" fmla="*/ 33 h 76"/>
                <a:gd name="T16" fmla="*/ 7 w 135"/>
                <a:gd name="T17" fmla="*/ 33 h 76"/>
                <a:gd name="T18" fmla="*/ 4 w 135"/>
                <a:gd name="T19" fmla="*/ 23 h 76"/>
                <a:gd name="T20" fmla="*/ 4 w 135"/>
                <a:gd name="T21" fmla="*/ 23 h 76"/>
                <a:gd name="T22" fmla="*/ 18 w 135"/>
                <a:gd name="T23" fmla="*/ 22 h 76"/>
                <a:gd name="T24" fmla="*/ 63 w 135"/>
                <a:gd name="T25" fmla="*/ 34 h 76"/>
                <a:gd name="T26" fmla="*/ 25 w 135"/>
                <a:gd name="T27" fmla="*/ 12 h 76"/>
                <a:gd name="T28" fmla="*/ 23 w 135"/>
                <a:gd name="T29" fmla="*/ 6 h 76"/>
                <a:gd name="T30" fmla="*/ 63 w 135"/>
                <a:gd name="T31" fmla="*/ 1 h 76"/>
                <a:gd name="T32" fmla="*/ 65 w 135"/>
                <a:gd name="T33" fmla="*/ 1 h 76"/>
                <a:gd name="T34" fmla="*/ 73 w 135"/>
                <a:gd name="T35" fmla="*/ 22 h 76"/>
                <a:gd name="T36" fmla="*/ 82 w 135"/>
                <a:gd name="T37" fmla="*/ 25 h 76"/>
                <a:gd name="T38" fmla="*/ 95 w 135"/>
                <a:gd name="T39" fmla="*/ 14 h 76"/>
                <a:gd name="T40" fmla="*/ 103 w 135"/>
                <a:gd name="T41" fmla="*/ 12 h 76"/>
                <a:gd name="T42" fmla="*/ 104 w 135"/>
                <a:gd name="T43" fmla="*/ 15 h 76"/>
                <a:gd name="T44" fmla="*/ 102 w 135"/>
                <a:gd name="T45" fmla="*/ 35 h 76"/>
                <a:gd name="T46" fmla="*/ 131 w 135"/>
                <a:gd name="T47" fmla="*/ 17 h 76"/>
                <a:gd name="T48" fmla="*/ 131 w 135"/>
                <a:gd name="T49" fmla="*/ 26 h 76"/>
                <a:gd name="T50" fmla="*/ 126 w 135"/>
                <a:gd name="T51" fmla="*/ 38 h 76"/>
                <a:gd name="T52" fmla="*/ 131 w 135"/>
                <a:gd name="T53" fmla="*/ 46 h 76"/>
                <a:gd name="T54" fmla="*/ 134 w 135"/>
                <a:gd name="T55" fmla="*/ 53 h 76"/>
                <a:gd name="T56" fmla="*/ 102 w 135"/>
                <a:gd name="T57" fmla="*/ 66 h 76"/>
                <a:gd name="T58" fmla="*/ 99 w 135"/>
                <a:gd name="T59" fmla="*/ 69 h 76"/>
                <a:gd name="T60" fmla="*/ 64 w 135"/>
                <a:gd name="T61"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 h="76">
                  <a:moveTo>
                    <a:pt x="64" y="73"/>
                  </a:moveTo>
                  <a:cubicBezTo>
                    <a:pt x="61" y="70"/>
                    <a:pt x="61" y="65"/>
                    <a:pt x="55" y="65"/>
                  </a:cubicBezTo>
                  <a:cubicBezTo>
                    <a:pt x="53" y="61"/>
                    <a:pt x="57" y="58"/>
                    <a:pt x="58" y="55"/>
                  </a:cubicBezTo>
                  <a:cubicBezTo>
                    <a:pt x="59" y="52"/>
                    <a:pt x="62" y="49"/>
                    <a:pt x="64" y="45"/>
                  </a:cubicBezTo>
                  <a:cubicBezTo>
                    <a:pt x="54" y="50"/>
                    <a:pt x="45" y="54"/>
                    <a:pt x="36" y="58"/>
                  </a:cubicBezTo>
                  <a:cubicBezTo>
                    <a:pt x="33" y="59"/>
                    <a:pt x="30" y="61"/>
                    <a:pt x="27" y="58"/>
                  </a:cubicBezTo>
                  <a:cubicBezTo>
                    <a:pt x="27" y="52"/>
                    <a:pt x="27" y="46"/>
                    <a:pt x="28" y="40"/>
                  </a:cubicBezTo>
                  <a:cubicBezTo>
                    <a:pt x="29" y="34"/>
                    <a:pt x="26" y="32"/>
                    <a:pt x="21" y="33"/>
                  </a:cubicBezTo>
                  <a:cubicBezTo>
                    <a:pt x="16" y="33"/>
                    <a:pt x="11" y="33"/>
                    <a:pt x="7" y="33"/>
                  </a:cubicBezTo>
                  <a:cubicBezTo>
                    <a:pt x="3" y="31"/>
                    <a:pt x="0" y="28"/>
                    <a:pt x="4" y="23"/>
                  </a:cubicBezTo>
                  <a:cubicBezTo>
                    <a:pt x="4" y="23"/>
                    <a:pt x="4" y="23"/>
                    <a:pt x="4" y="23"/>
                  </a:cubicBezTo>
                  <a:cubicBezTo>
                    <a:pt x="9" y="19"/>
                    <a:pt x="14" y="20"/>
                    <a:pt x="18" y="22"/>
                  </a:cubicBezTo>
                  <a:cubicBezTo>
                    <a:pt x="32" y="26"/>
                    <a:pt x="48" y="27"/>
                    <a:pt x="63" y="34"/>
                  </a:cubicBezTo>
                  <a:cubicBezTo>
                    <a:pt x="49" y="28"/>
                    <a:pt x="37" y="20"/>
                    <a:pt x="25" y="12"/>
                  </a:cubicBezTo>
                  <a:cubicBezTo>
                    <a:pt x="23" y="11"/>
                    <a:pt x="22" y="9"/>
                    <a:pt x="23" y="6"/>
                  </a:cubicBezTo>
                  <a:cubicBezTo>
                    <a:pt x="36" y="4"/>
                    <a:pt x="49" y="2"/>
                    <a:pt x="63" y="1"/>
                  </a:cubicBezTo>
                  <a:cubicBezTo>
                    <a:pt x="63" y="0"/>
                    <a:pt x="64" y="1"/>
                    <a:pt x="65" y="1"/>
                  </a:cubicBezTo>
                  <a:cubicBezTo>
                    <a:pt x="70" y="7"/>
                    <a:pt x="70" y="15"/>
                    <a:pt x="73" y="22"/>
                  </a:cubicBezTo>
                  <a:cubicBezTo>
                    <a:pt x="75" y="30"/>
                    <a:pt x="76" y="30"/>
                    <a:pt x="82" y="25"/>
                  </a:cubicBezTo>
                  <a:cubicBezTo>
                    <a:pt x="86" y="22"/>
                    <a:pt x="90" y="18"/>
                    <a:pt x="95" y="14"/>
                  </a:cubicBezTo>
                  <a:cubicBezTo>
                    <a:pt x="97" y="13"/>
                    <a:pt x="100" y="10"/>
                    <a:pt x="103" y="12"/>
                  </a:cubicBezTo>
                  <a:cubicBezTo>
                    <a:pt x="104" y="13"/>
                    <a:pt x="104" y="14"/>
                    <a:pt x="104" y="15"/>
                  </a:cubicBezTo>
                  <a:cubicBezTo>
                    <a:pt x="104" y="22"/>
                    <a:pt x="101" y="28"/>
                    <a:pt x="102" y="35"/>
                  </a:cubicBezTo>
                  <a:cubicBezTo>
                    <a:pt x="112" y="29"/>
                    <a:pt x="121" y="23"/>
                    <a:pt x="131" y="17"/>
                  </a:cubicBezTo>
                  <a:cubicBezTo>
                    <a:pt x="134" y="20"/>
                    <a:pt x="133" y="23"/>
                    <a:pt x="131" y="26"/>
                  </a:cubicBezTo>
                  <a:cubicBezTo>
                    <a:pt x="129" y="30"/>
                    <a:pt x="126" y="34"/>
                    <a:pt x="126" y="38"/>
                  </a:cubicBezTo>
                  <a:cubicBezTo>
                    <a:pt x="127" y="41"/>
                    <a:pt x="129" y="44"/>
                    <a:pt x="131" y="46"/>
                  </a:cubicBezTo>
                  <a:cubicBezTo>
                    <a:pt x="134" y="48"/>
                    <a:pt x="135" y="50"/>
                    <a:pt x="134" y="53"/>
                  </a:cubicBezTo>
                  <a:cubicBezTo>
                    <a:pt x="124" y="59"/>
                    <a:pt x="113" y="62"/>
                    <a:pt x="102" y="66"/>
                  </a:cubicBezTo>
                  <a:cubicBezTo>
                    <a:pt x="101" y="67"/>
                    <a:pt x="100" y="69"/>
                    <a:pt x="99" y="69"/>
                  </a:cubicBezTo>
                  <a:cubicBezTo>
                    <a:pt x="88" y="71"/>
                    <a:pt x="76" y="76"/>
                    <a:pt x="64" y="73"/>
                  </a:cubicBezTo>
                  <a:close/>
                </a:path>
              </a:pathLst>
            </a:custGeom>
            <a:solidFill>
              <a:srgbClr val="FACD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2" name="Freeform 33"/>
            <p:cNvSpPr>
              <a:spLocks/>
            </p:cNvSpPr>
            <p:nvPr userDrawn="1"/>
          </p:nvSpPr>
          <p:spPr bwMode="auto">
            <a:xfrm>
              <a:off x="1501775" y="5373688"/>
              <a:ext cx="304800" cy="211137"/>
            </a:xfrm>
            <a:custGeom>
              <a:avLst/>
              <a:gdLst>
                <a:gd name="T0" fmla="*/ 1 w 81"/>
                <a:gd name="T1" fmla="*/ 42 h 56"/>
                <a:gd name="T2" fmla="*/ 0 w 81"/>
                <a:gd name="T3" fmla="*/ 42 h 56"/>
                <a:gd name="T4" fmla="*/ 10 w 81"/>
                <a:gd name="T5" fmla="*/ 7 h 56"/>
                <a:gd name="T6" fmla="*/ 14 w 81"/>
                <a:gd name="T7" fmla="*/ 0 h 56"/>
                <a:gd name="T8" fmla="*/ 49 w 81"/>
                <a:gd name="T9" fmla="*/ 16 h 56"/>
                <a:gd name="T10" fmla="*/ 72 w 81"/>
                <a:gd name="T11" fmla="*/ 28 h 56"/>
                <a:gd name="T12" fmla="*/ 81 w 81"/>
                <a:gd name="T13" fmla="*/ 37 h 56"/>
                <a:gd name="T14" fmla="*/ 47 w 81"/>
                <a:gd name="T15" fmla="*/ 50 h 56"/>
                <a:gd name="T16" fmla="*/ 41 w 81"/>
                <a:gd name="T17" fmla="*/ 56 h 56"/>
                <a:gd name="T18" fmla="*/ 40 w 81"/>
                <a:gd name="T19" fmla="*/ 54 h 56"/>
                <a:gd name="T20" fmla="*/ 10 w 81"/>
                <a:gd name="T21" fmla="*/ 47 h 56"/>
                <a:gd name="T22" fmla="*/ 1 w 81"/>
                <a:gd name="T2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56">
                  <a:moveTo>
                    <a:pt x="1" y="42"/>
                  </a:moveTo>
                  <a:cubicBezTo>
                    <a:pt x="0" y="42"/>
                    <a:pt x="0" y="42"/>
                    <a:pt x="0" y="42"/>
                  </a:cubicBezTo>
                  <a:cubicBezTo>
                    <a:pt x="3" y="30"/>
                    <a:pt x="7" y="18"/>
                    <a:pt x="10" y="7"/>
                  </a:cubicBezTo>
                  <a:cubicBezTo>
                    <a:pt x="11" y="5"/>
                    <a:pt x="10" y="1"/>
                    <a:pt x="14" y="0"/>
                  </a:cubicBezTo>
                  <a:cubicBezTo>
                    <a:pt x="27" y="2"/>
                    <a:pt x="38" y="10"/>
                    <a:pt x="49" y="16"/>
                  </a:cubicBezTo>
                  <a:cubicBezTo>
                    <a:pt x="57" y="20"/>
                    <a:pt x="64" y="24"/>
                    <a:pt x="72" y="28"/>
                  </a:cubicBezTo>
                  <a:cubicBezTo>
                    <a:pt x="76" y="30"/>
                    <a:pt x="80" y="32"/>
                    <a:pt x="81" y="37"/>
                  </a:cubicBezTo>
                  <a:cubicBezTo>
                    <a:pt x="71" y="43"/>
                    <a:pt x="59" y="45"/>
                    <a:pt x="47" y="50"/>
                  </a:cubicBezTo>
                  <a:cubicBezTo>
                    <a:pt x="44" y="51"/>
                    <a:pt x="41" y="52"/>
                    <a:pt x="41" y="56"/>
                  </a:cubicBezTo>
                  <a:cubicBezTo>
                    <a:pt x="41" y="55"/>
                    <a:pt x="40" y="55"/>
                    <a:pt x="40" y="54"/>
                  </a:cubicBezTo>
                  <a:cubicBezTo>
                    <a:pt x="30" y="53"/>
                    <a:pt x="20" y="50"/>
                    <a:pt x="10" y="47"/>
                  </a:cubicBezTo>
                  <a:cubicBezTo>
                    <a:pt x="7" y="46"/>
                    <a:pt x="3" y="45"/>
                    <a:pt x="1" y="42"/>
                  </a:cubicBezTo>
                  <a:close/>
                </a:path>
              </a:pathLst>
            </a:custGeom>
            <a:solidFill>
              <a:srgbClr val="F59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3" name="Freeform 34"/>
            <p:cNvSpPr>
              <a:spLocks/>
            </p:cNvSpPr>
            <p:nvPr userDrawn="1"/>
          </p:nvSpPr>
          <p:spPr bwMode="auto">
            <a:xfrm>
              <a:off x="1504950" y="5776913"/>
              <a:ext cx="142875" cy="169862"/>
            </a:xfrm>
            <a:custGeom>
              <a:avLst/>
              <a:gdLst>
                <a:gd name="T0" fmla="*/ 0 w 38"/>
                <a:gd name="T1" fmla="*/ 7 h 45"/>
                <a:gd name="T2" fmla="*/ 38 w 38"/>
                <a:gd name="T3" fmla="*/ 0 h 45"/>
                <a:gd name="T4" fmla="*/ 33 w 38"/>
                <a:gd name="T5" fmla="*/ 45 h 45"/>
                <a:gd name="T6" fmla="*/ 18 w 38"/>
                <a:gd name="T7" fmla="*/ 36 h 45"/>
                <a:gd name="T8" fmla="*/ 13 w 38"/>
                <a:gd name="T9" fmla="*/ 31 h 45"/>
                <a:gd name="T10" fmla="*/ 0 w 38"/>
                <a:gd name="T11" fmla="*/ 7 h 45"/>
              </a:gdLst>
              <a:ahLst/>
              <a:cxnLst>
                <a:cxn ang="0">
                  <a:pos x="T0" y="T1"/>
                </a:cxn>
                <a:cxn ang="0">
                  <a:pos x="T2" y="T3"/>
                </a:cxn>
                <a:cxn ang="0">
                  <a:pos x="T4" y="T5"/>
                </a:cxn>
                <a:cxn ang="0">
                  <a:pos x="T6" y="T7"/>
                </a:cxn>
                <a:cxn ang="0">
                  <a:pos x="T8" y="T9"/>
                </a:cxn>
                <a:cxn ang="0">
                  <a:pos x="T10" y="T11"/>
                </a:cxn>
              </a:cxnLst>
              <a:rect l="0" t="0" r="r" b="b"/>
              <a:pathLst>
                <a:path w="38" h="45">
                  <a:moveTo>
                    <a:pt x="0" y="7"/>
                  </a:moveTo>
                  <a:cubicBezTo>
                    <a:pt x="12" y="3"/>
                    <a:pt x="25" y="2"/>
                    <a:pt x="38" y="0"/>
                  </a:cubicBezTo>
                  <a:cubicBezTo>
                    <a:pt x="37" y="15"/>
                    <a:pt x="36" y="30"/>
                    <a:pt x="33" y="45"/>
                  </a:cubicBezTo>
                  <a:cubicBezTo>
                    <a:pt x="27" y="44"/>
                    <a:pt x="21" y="42"/>
                    <a:pt x="18" y="36"/>
                  </a:cubicBezTo>
                  <a:cubicBezTo>
                    <a:pt x="17" y="34"/>
                    <a:pt x="15" y="32"/>
                    <a:pt x="13" y="31"/>
                  </a:cubicBezTo>
                  <a:cubicBezTo>
                    <a:pt x="8" y="23"/>
                    <a:pt x="4" y="15"/>
                    <a:pt x="0" y="7"/>
                  </a:cubicBezTo>
                  <a:close/>
                </a:path>
              </a:pathLst>
            </a:custGeom>
            <a:solidFill>
              <a:srgbClr val="FDE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4" name="Freeform 35"/>
            <p:cNvSpPr>
              <a:spLocks/>
            </p:cNvSpPr>
            <p:nvPr userDrawn="1"/>
          </p:nvSpPr>
          <p:spPr bwMode="auto">
            <a:xfrm>
              <a:off x="1279525" y="5551488"/>
              <a:ext cx="233363" cy="112712"/>
            </a:xfrm>
            <a:custGeom>
              <a:avLst/>
              <a:gdLst>
                <a:gd name="T0" fmla="*/ 19 w 62"/>
                <a:gd name="T1" fmla="*/ 0 h 30"/>
                <a:gd name="T2" fmla="*/ 56 w 62"/>
                <a:gd name="T3" fmla="*/ 24 h 30"/>
                <a:gd name="T4" fmla="*/ 62 w 62"/>
                <a:gd name="T5" fmla="*/ 30 h 30"/>
                <a:gd name="T6" fmla="*/ 0 w 62"/>
                <a:gd name="T7" fmla="*/ 17 h 30"/>
                <a:gd name="T8" fmla="*/ 16 w 62"/>
                <a:gd name="T9" fmla="*/ 0 h 30"/>
                <a:gd name="T10" fmla="*/ 19 w 62"/>
                <a:gd name="T11" fmla="*/ 0 h 30"/>
              </a:gdLst>
              <a:ahLst/>
              <a:cxnLst>
                <a:cxn ang="0">
                  <a:pos x="T0" y="T1"/>
                </a:cxn>
                <a:cxn ang="0">
                  <a:pos x="T2" y="T3"/>
                </a:cxn>
                <a:cxn ang="0">
                  <a:pos x="T4" y="T5"/>
                </a:cxn>
                <a:cxn ang="0">
                  <a:pos x="T6" y="T7"/>
                </a:cxn>
                <a:cxn ang="0">
                  <a:pos x="T8" y="T9"/>
                </a:cxn>
                <a:cxn ang="0">
                  <a:pos x="T10" y="T11"/>
                </a:cxn>
              </a:cxnLst>
              <a:rect l="0" t="0" r="r" b="b"/>
              <a:pathLst>
                <a:path w="62" h="30">
                  <a:moveTo>
                    <a:pt x="19" y="0"/>
                  </a:moveTo>
                  <a:cubicBezTo>
                    <a:pt x="30" y="10"/>
                    <a:pt x="44" y="16"/>
                    <a:pt x="56" y="24"/>
                  </a:cubicBezTo>
                  <a:cubicBezTo>
                    <a:pt x="58" y="25"/>
                    <a:pt x="61" y="27"/>
                    <a:pt x="62" y="30"/>
                  </a:cubicBezTo>
                  <a:cubicBezTo>
                    <a:pt x="42" y="26"/>
                    <a:pt x="21" y="21"/>
                    <a:pt x="0" y="17"/>
                  </a:cubicBezTo>
                  <a:cubicBezTo>
                    <a:pt x="4" y="10"/>
                    <a:pt x="11" y="6"/>
                    <a:pt x="16" y="0"/>
                  </a:cubicBezTo>
                  <a:cubicBezTo>
                    <a:pt x="17" y="0"/>
                    <a:pt x="18" y="0"/>
                    <a:pt x="19" y="0"/>
                  </a:cubicBezTo>
                  <a:close/>
                </a:path>
              </a:pathLst>
            </a:custGeom>
            <a:solidFill>
              <a:srgbClr val="F59F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5" name="Freeform 36"/>
            <p:cNvSpPr>
              <a:spLocks/>
            </p:cNvSpPr>
            <p:nvPr userDrawn="1"/>
          </p:nvSpPr>
          <p:spPr bwMode="auto">
            <a:xfrm>
              <a:off x="1554163" y="5362575"/>
              <a:ext cx="217488" cy="84137"/>
            </a:xfrm>
            <a:custGeom>
              <a:avLst/>
              <a:gdLst>
                <a:gd name="T0" fmla="*/ 34 w 58"/>
                <a:gd name="T1" fmla="*/ 22 h 22"/>
                <a:gd name="T2" fmla="*/ 0 w 58"/>
                <a:gd name="T3" fmla="*/ 3 h 22"/>
                <a:gd name="T4" fmla="*/ 57 w 58"/>
                <a:gd name="T5" fmla="*/ 0 h 22"/>
                <a:gd name="T6" fmla="*/ 53 w 58"/>
                <a:gd name="T7" fmla="*/ 9 h 22"/>
                <a:gd name="T8" fmla="*/ 34 w 58"/>
                <a:gd name="T9" fmla="*/ 22 h 22"/>
              </a:gdLst>
              <a:ahLst/>
              <a:cxnLst>
                <a:cxn ang="0">
                  <a:pos x="T0" y="T1"/>
                </a:cxn>
                <a:cxn ang="0">
                  <a:pos x="T2" y="T3"/>
                </a:cxn>
                <a:cxn ang="0">
                  <a:pos x="T4" y="T5"/>
                </a:cxn>
                <a:cxn ang="0">
                  <a:pos x="T6" y="T7"/>
                </a:cxn>
                <a:cxn ang="0">
                  <a:pos x="T8" y="T9"/>
                </a:cxn>
              </a:cxnLst>
              <a:rect l="0" t="0" r="r" b="b"/>
              <a:pathLst>
                <a:path w="58" h="22">
                  <a:moveTo>
                    <a:pt x="34" y="22"/>
                  </a:moveTo>
                  <a:cubicBezTo>
                    <a:pt x="22" y="16"/>
                    <a:pt x="11" y="10"/>
                    <a:pt x="0" y="3"/>
                  </a:cubicBezTo>
                  <a:cubicBezTo>
                    <a:pt x="19" y="2"/>
                    <a:pt x="38" y="0"/>
                    <a:pt x="57" y="0"/>
                  </a:cubicBezTo>
                  <a:cubicBezTo>
                    <a:pt x="58" y="4"/>
                    <a:pt x="56" y="7"/>
                    <a:pt x="53" y="9"/>
                  </a:cubicBezTo>
                  <a:cubicBezTo>
                    <a:pt x="47" y="13"/>
                    <a:pt x="43" y="21"/>
                    <a:pt x="34" y="22"/>
                  </a:cubicBezTo>
                  <a:close/>
                </a:path>
              </a:pathLst>
            </a:custGeom>
            <a:solidFill>
              <a:srgbClr val="F9CD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6" name="Freeform 37"/>
            <p:cNvSpPr>
              <a:spLocks/>
            </p:cNvSpPr>
            <p:nvPr userDrawn="1"/>
          </p:nvSpPr>
          <p:spPr bwMode="auto">
            <a:xfrm>
              <a:off x="1682750" y="5362575"/>
              <a:ext cx="123825" cy="150812"/>
            </a:xfrm>
            <a:custGeom>
              <a:avLst/>
              <a:gdLst>
                <a:gd name="T0" fmla="*/ 0 w 33"/>
                <a:gd name="T1" fmla="*/ 22 h 40"/>
                <a:gd name="T2" fmla="*/ 23 w 33"/>
                <a:gd name="T3" fmla="*/ 0 h 40"/>
                <a:gd name="T4" fmla="*/ 29 w 33"/>
                <a:gd name="T5" fmla="*/ 18 h 40"/>
                <a:gd name="T6" fmla="*/ 33 w 33"/>
                <a:gd name="T7" fmla="*/ 40 h 40"/>
                <a:gd name="T8" fmla="*/ 0 w 33"/>
                <a:gd name="T9" fmla="*/ 22 h 40"/>
              </a:gdLst>
              <a:ahLst/>
              <a:cxnLst>
                <a:cxn ang="0">
                  <a:pos x="T0" y="T1"/>
                </a:cxn>
                <a:cxn ang="0">
                  <a:pos x="T2" y="T3"/>
                </a:cxn>
                <a:cxn ang="0">
                  <a:pos x="T4" y="T5"/>
                </a:cxn>
                <a:cxn ang="0">
                  <a:pos x="T6" y="T7"/>
                </a:cxn>
                <a:cxn ang="0">
                  <a:pos x="T8" y="T9"/>
                </a:cxn>
              </a:cxnLst>
              <a:rect l="0" t="0" r="r" b="b"/>
              <a:pathLst>
                <a:path w="33" h="40">
                  <a:moveTo>
                    <a:pt x="0" y="22"/>
                  </a:moveTo>
                  <a:cubicBezTo>
                    <a:pt x="7" y="14"/>
                    <a:pt x="16" y="8"/>
                    <a:pt x="23" y="0"/>
                  </a:cubicBezTo>
                  <a:cubicBezTo>
                    <a:pt x="27" y="5"/>
                    <a:pt x="27" y="12"/>
                    <a:pt x="29" y="18"/>
                  </a:cubicBezTo>
                  <a:cubicBezTo>
                    <a:pt x="31" y="25"/>
                    <a:pt x="33" y="32"/>
                    <a:pt x="33" y="40"/>
                  </a:cubicBezTo>
                  <a:cubicBezTo>
                    <a:pt x="22" y="34"/>
                    <a:pt x="11" y="28"/>
                    <a:pt x="0" y="22"/>
                  </a:cubicBezTo>
                  <a:close/>
                </a:path>
              </a:pathLst>
            </a:custGeom>
            <a:solidFill>
              <a:srgbClr val="FDE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7" name="Freeform 38"/>
            <p:cNvSpPr>
              <a:spLocks/>
            </p:cNvSpPr>
            <p:nvPr userDrawn="1"/>
          </p:nvSpPr>
          <p:spPr bwMode="auto">
            <a:xfrm>
              <a:off x="1189038" y="5392738"/>
              <a:ext cx="139700" cy="120650"/>
            </a:xfrm>
            <a:custGeom>
              <a:avLst/>
              <a:gdLst>
                <a:gd name="T0" fmla="*/ 36 w 37"/>
                <a:gd name="T1" fmla="*/ 1 h 32"/>
                <a:gd name="T2" fmla="*/ 32 w 37"/>
                <a:gd name="T3" fmla="*/ 11 h 32"/>
                <a:gd name="T4" fmla="*/ 23 w 37"/>
                <a:gd name="T5" fmla="*/ 27 h 32"/>
                <a:gd name="T6" fmla="*/ 14 w 37"/>
                <a:gd name="T7" fmla="*/ 31 h 32"/>
                <a:gd name="T8" fmla="*/ 1 w 37"/>
                <a:gd name="T9" fmla="*/ 29 h 32"/>
                <a:gd name="T10" fmla="*/ 1 w 37"/>
                <a:gd name="T11" fmla="*/ 28 h 32"/>
                <a:gd name="T12" fmla="*/ 5 w 37"/>
                <a:gd name="T13" fmla="*/ 21 h 32"/>
                <a:gd name="T14" fmla="*/ 27 w 37"/>
                <a:gd name="T15" fmla="*/ 6 h 32"/>
                <a:gd name="T16" fmla="*/ 29 w 37"/>
                <a:gd name="T17" fmla="*/ 2 h 32"/>
                <a:gd name="T18" fmla="*/ 36 w 37"/>
                <a:gd name="T1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2">
                  <a:moveTo>
                    <a:pt x="36" y="1"/>
                  </a:moveTo>
                  <a:cubicBezTo>
                    <a:pt x="37" y="5"/>
                    <a:pt x="33" y="8"/>
                    <a:pt x="32" y="11"/>
                  </a:cubicBezTo>
                  <a:cubicBezTo>
                    <a:pt x="29" y="17"/>
                    <a:pt x="26" y="22"/>
                    <a:pt x="23" y="27"/>
                  </a:cubicBezTo>
                  <a:cubicBezTo>
                    <a:pt x="21" y="31"/>
                    <a:pt x="18" y="32"/>
                    <a:pt x="14" y="31"/>
                  </a:cubicBezTo>
                  <a:cubicBezTo>
                    <a:pt x="10" y="30"/>
                    <a:pt x="5" y="30"/>
                    <a:pt x="1" y="29"/>
                  </a:cubicBezTo>
                  <a:cubicBezTo>
                    <a:pt x="1" y="28"/>
                    <a:pt x="1" y="28"/>
                    <a:pt x="1" y="28"/>
                  </a:cubicBezTo>
                  <a:cubicBezTo>
                    <a:pt x="0" y="25"/>
                    <a:pt x="2" y="23"/>
                    <a:pt x="5" y="21"/>
                  </a:cubicBezTo>
                  <a:cubicBezTo>
                    <a:pt x="12" y="16"/>
                    <a:pt x="19" y="10"/>
                    <a:pt x="27" y="6"/>
                  </a:cubicBezTo>
                  <a:cubicBezTo>
                    <a:pt x="29" y="5"/>
                    <a:pt x="29" y="3"/>
                    <a:pt x="29" y="2"/>
                  </a:cubicBezTo>
                  <a:cubicBezTo>
                    <a:pt x="31" y="0"/>
                    <a:pt x="34" y="0"/>
                    <a:pt x="36" y="1"/>
                  </a:cubicBezTo>
                  <a:close/>
                </a:path>
              </a:pathLst>
            </a:custGeom>
            <a:solidFill>
              <a:srgbClr val="F8CC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8" name="Freeform 39"/>
            <p:cNvSpPr>
              <a:spLocks/>
            </p:cNvSpPr>
            <p:nvPr userDrawn="1"/>
          </p:nvSpPr>
          <p:spPr bwMode="auto">
            <a:xfrm>
              <a:off x="1724025" y="5619750"/>
              <a:ext cx="107950" cy="107950"/>
            </a:xfrm>
            <a:custGeom>
              <a:avLst/>
              <a:gdLst>
                <a:gd name="T0" fmla="*/ 12 w 29"/>
                <a:gd name="T1" fmla="*/ 29 h 29"/>
                <a:gd name="T2" fmla="*/ 0 w 29"/>
                <a:gd name="T3" fmla="*/ 15 h 29"/>
                <a:gd name="T4" fmla="*/ 11 w 29"/>
                <a:gd name="T5" fmla="*/ 8 h 29"/>
                <a:gd name="T6" fmla="*/ 19 w 29"/>
                <a:gd name="T7" fmla="*/ 4 h 29"/>
                <a:gd name="T8" fmla="*/ 29 w 29"/>
                <a:gd name="T9" fmla="*/ 2 h 29"/>
                <a:gd name="T10" fmla="*/ 12 w 29"/>
                <a:gd name="T11" fmla="*/ 29 h 29"/>
              </a:gdLst>
              <a:ahLst/>
              <a:cxnLst>
                <a:cxn ang="0">
                  <a:pos x="T0" y="T1"/>
                </a:cxn>
                <a:cxn ang="0">
                  <a:pos x="T2" y="T3"/>
                </a:cxn>
                <a:cxn ang="0">
                  <a:pos x="T4" y="T5"/>
                </a:cxn>
                <a:cxn ang="0">
                  <a:pos x="T6" y="T7"/>
                </a:cxn>
                <a:cxn ang="0">
                  <a:pos x="T8" y="T9"/>
                </a:cxn>
                <a:cxn ang="0">
                  <a:pos x="T10" y="T11"/>
                </a:cxn>
              </a:cxnLst>
              <a:rect l="0" t="0" r="r" b="b"/>
              <a:pathLst>
                <a:path w="29" h="29">
                  <a:moveTo>
                    <a:pt x="12" y="29"/>
                  </a:moveTo>
                  <a:cubicBezTo>
                    <a:pt x="8" y="24"/>
                    <a:pt x="2" y="21"/>
                    <a:pt x="0" y="15"/>
                  </a:cubicBezTo>
                  <a:cubicBezTo>
                    <a:pt x="3" y="12"/>
                    <a:pt x="6" y="8"/>
                    <a:pt x="11" y="8"/>
                  </a:cubicBezTo>
                  <a:cubicBezTo>
                    <a:pt x="14" y="8"/>
                    <a:pt x="17" y="7"/>
                    <a:pt x="19" y="4"/>
                  </a:cubicBezTo>
                  <a:cubicBezTo>
                    <a:pt x="22" y="0"/>
                    <a:pt x="25" y="0"/>
                    <a:pt x="29" y="2"/>
                  </a:cubicBezTo>
                  <a:cubicBezTo>
                    <a:pt x="24" y="11"/>
                    <a:pt x="18" y="21"/>
                    <a:pt x="12" y="29"/>
                  </a:cubicBezTo>
                  <a:close/>
                </a:path>
              </a:pathLst>
            </a:custGeom>
            <a:solidFill>
              <a:srgbClr val="F4A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9" name="Freeform 40"/>
            <p:cNvSpPr>
              <a:spLocks/>
            </p:cNvSpPr>
            <p:nvPr userDrawn="1"/>
          </p:nvSpPr>
          <p:spPr bwMode="auto">
            <a:xfrm>
              <a:off x="1724025" y="5592763"/>
              <a:ext cx="107950" cy="82550"/>
            </a:xfrm>
            <a:custGeom>
              <a:avLst/>
              <a:gdLst>
                <a:gd name="T0" fmla="*/ 29 w 29"/>
                <a:gd name="T1" fmla="*/ 9 h 22"/>
                <a:gd name="T2" fmla="*/ 21 w 29"/>
                <a:gd name="T3" fmla="*/ 13 h 22"/>
                <a:gd name="T4" fmla="*/ 11 w 29"/>
                <a:gd name="T5" fmla="*/ 18 h 22"/>
                <a:gd name="T6" fmla="*/ 0 w 29"/>
                <a:gd name="T7" fmla="*/ 22 h 22"/>
                <a:gd name="T8" fmla="*/ 9 w 29"/>
                <a:gd name="T9" fmla="*/ 0 h 22"/>
                <a:gd name="T10" fmla="*/ 29 w 29"/>
                <a:gd name="T11" fmla="*/ 9 h 22"/>
              </a:gdLst>
              <a:ahLst/>
              <a:cxnLst>
                <a:cxn ang="0">
                  <a:pos x="T0" y="T1"/>
                </a:cxn>
                <a:cxn ang="0">
                  <a:pos x="T2" y="T3"/>
                </a:cxn>
                <a:cxn ang="0">
                  <a:pos x="T4" y="T5"/>
                </a:cxn>
                <a:cxn ang="0">
                  <a:pos x="T6" y="T7"/>
                </a:cxn>
                <a:cxn ang="0">
                  <a:pos x="T8" y="T9"/>
                </a:cxn>
                <a:cxn ang="0">
                  <a:pos x="T10" y="T11"/>
                </a:cxn>
              </a:cxnLst>
              <a:rect l="0" t="0" r="r" b="b"/>
              <a:pathLst>
                <a:path w="29" h="22">
                  <a:moveTo>
                    <a:pt x="29" y="9"/>
                  </a:moveTo>
                  <a:cubicBezTo>
                    <a:pt x="26" y="9"/>
                    <a:pt x="23" y="10"/>
                    <a:pt x="21" y="13"/>
                  </a:cubicBezTo>
                  <a:cubicBezTo>
                    <a:pt x="17" y="14"/>
                    <a:pt x="14" y="14"/>
                    <a:pt x="11" y="18"/>
                  </a:cubicBezTo>
                  <a:cubicBezTo>
                    <a:pt x="7" y="18"/>
                    <a:pt x="4" y="21"/>
                    <a:pt x="0" y="22"/>
                  </a:cubicBezTo>
                  <a:cubicBezTo>
                    <a:pt x="3" y="15"/>
                    <a:pt x="6" y="8"/>
                    <a:pt x="9" y="0"/>
                  </a:cubicBezTo>
                  <a:cubicBezTo>
                    <a:pt x="17" y="1"/>
                    <a:pt x="23" y="4"/>
                    <a:pt x="29" y="9"/>
                  </a:cubicBezTo>
                  <a:close/>
                </a:path>
              </a:pathLst>
            </a:custGeom>
            <a:solidFill>
              <a:srgbClr val="FAD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0" name="Freeform 41"/>
            <p:cNvSpPr>
              <a:spLocks/>
            </p:cNvSpPr>
            <p:nvPr userDrawn="1"/>
          </p:nvSpPr>
          <p:spPr bwMode="auto">
            <a:xfrm>
              <a:off x="1233488" y="5337175"/>
              <a:ext cx="90488" cy="90487"/>
            </a:xfrm>
            <a:custGeom>
              <a:avLst/>
              <a:gdLst>
                <a:gd name="T0" fmla="*/ 24 w 24"/>
                <a:gd name="T1" fmla="*/ 16 h 24"/>
                <a:gd name="T2" fmla="*/ 18 w 24"/>
                <a:gd name="T3" fmla="*/ 18 h 24"/>
                <a:gd name="T4" fmla="*/ 4 w 24"/>
                <a:gd name="T5" fmla="*/ 22 h 24"/>
                <a:gd name="T6" fmla="*/ 3 w 24"/>
                <a:gd name="T7" fmla="*/ 12 h 24"/>
                <a:gd name="T8" fmla="*/ 12 w 24"/>
                <a:gd name="T9" fmla="*/ 0 h 24"/>
                <a:gd name="T10" fmla="*/ 24 w 24"/>
                <a:gd name="T11" fmla="*/ 16 h 24"/>
              </a:gdLst>
              <a:ahLst/>
              <a:cxnLst>
                <a:cxn ang="0">
                  <a:pos x="T0" y="T1"/>
                </a:cxn>
                <a:cxn ang="0">
                  <a:pos x="T2" y="T3"/>
                </a:cxn>
                <a:cxn ang="0">
                  <a:pos x="T4" y="T5"/>
                </a:cxn>
                <a:cxn ang="0">
                  <a:pos x="T6" y="T7"/>
                </a:cxn>
                <a:cxn ang="0">
                  <a:pos x="T8" y="T9"/>
                </a:cxn>
                <a:cxn ang="0">
                  <a:pos x="T10" y="T11"/>
                </a:cxn>
              </a:cxnLst>
              <a:rect l="0" t="0" r="r" b="b"/>
              <a:pathLst>
                <a:path w="24" h="24">
                  <a:moveTo>
                    <a:pt x="24" y="16"/>
                  </a:moveTo>
                  <a:cubicBezTo>
                    <a:pt x="22" y="17"/>
                    <a:pt x="20" y="17"/>
                    <a:pt x="18" y="18"/>
                  </a:cubicBezTo>
                  <a:cubicBezTo>
                    <a:pt x="14" y="22"/>
                    <a:pt x="9" y="24"/>
                    <a:pt x="4" y="22"/>
                  </a:cubicBezTo>
                  <a:cubicBezTo>
                    <a:pt x="0" y="19"/>
                    <a:pt x="1" y="16"/>
                    <a:pt x="3" y="12"/>
                  </a:cubicBezTo>
                  <a:cubicBezTo>
                    <a:pt x="5" y="7"/>
                    <a:pt x="8" y="3"/>
                    <a:pt x="12" y="0"/>
                  </a:cubicBezTo>
                  <a:cubicBezTo>
                    <a:pt x="17" y="4"/>
                    <a:pt x="20" y="10"/>
                    <a:pt x="24" y="16"/>
                  </a:cubicBezTo>
                  <a:close/>
                </a:path>
              </a:pathLst>
            </a:custGeom>
            <a:solidFill>
              <a:srgbClr val="FBE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1" name="Freeform 42"/>
            <p:cNvSpPr>
              <a:spLocks/>
            </p:cNvSpPr>
            <p:nvPr userDrawn="1"/>
          </p:nvSpPr>
          <p:spPr bwMode="auto">
            <a:xfrm>
              <a:off x="1192213" y="5494338"/>
              <a:ext cx="136525" cy="49212"/>
            </a:xfrm>
            <a:custGeom>
              <a:avLst/>
              <a:gdLst>
                <a:gd name="T0" fmla="*/ 0 w 36"/>
                <a:gd name="T1" fmla="*/ 2 h 13"/>
                <a:gd name="T2" fmla="*/ 22 w 36"/>
                <a:gd name="T3" fmla="*/ 0 h 13"/>
                <a:gd name="T4" fmla="*/ 36 w 36"/>
                <a:gd name="T5" fmla="*/ 13 h 13"/>
                <a:gd name="T6" fmla="*/ 0 w 36"/>
                <a:gd name="T7" fmla="*/ 2 h 13"/>
              </a:gdLst>
              <a:ahLst/>
              <a:cxnLst>
                <a:cxn ang="0">
                  <a:pos x="T0" y="T1"/>
                </a:cxn>
                <a:cxn ang="0">
                  <a:pos x="T2" y="T3"/>
                </a:cxn>
                <a:cxn ang="0">
                  <a:pos x="T4" y="T5"/>
                </a:cxn>
                <a:cxn ang="0">
                  <a:pos x="T6" y="T7"/>
                </a:cxn>
              </a:cxnLst>
              <a:rect l="0" t="0" r="r" b="b"/>
              <a:pathLst>
                <a:path w="36" h="13">
                  <a:moveTo>
                    <a:pt x="0" y="2"/>
                  </a:moveTo>
                  <a:cubicBezTo>
                    <a:pt x="7" y="1"/>
                    <a:pt x="14" y="2"/>
                    <a:pt x="22" y="0"/>
                  </a:cubicBezTo>
                  <a:cubicBezTo>
                    <a:pt x="26" y="5"/>
                    <a:pt x="32" y="8"/>
                    <a:pt x="36" y="13"/>
                  </a:cubicBezTo>
                  <a:cubicBezTo>
                    <a:pt x="23" y="11"/>
                    <a:pt x="11" y="7"/>
                    <a:pt x="0" y="2"/>
                  </a:cubicBezTo>
                  <a:close/>
                </a:path>
              </a:pathLst>
            </a:custGeom>
            <a:solidFill>
              <a:srgbClr val="FBD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2" name="Freeform 43"/>
            <p:cNvSpPr>
              <a:spLocks/>
            </p:cNvSpPr>
            <p:nvPr userDrawn="1"/>
          </p:nvSpPr>
          <p:spPr bwMode="auto">
            <a:xfrm>
              <a:off x="1203325" y="5337175"/>
              <a:ext cx="76200" cy="79375"/>
            </a:xfrm>
            <a:custGeom>
              <a:avLst/>
              <a:gdLst>
                <a:gd name="T0" fmla="*/ 20 w 20"/>
                <a:gd name="T1" fmla="*/ 0 h 21"/>
                <a:gd name="T2" fmla="*/ 11 w 20"/>
                <a:gd name="T3" fmla="*/ 20 h 21"/>
                <a:gd name="T4" fmla="*/ 0 w 20"/>
                <a:gd name="T5" fmla="*/ 11 h 21"/>
                <a:gd name="T6" fmla="*/ 17 w 20"/>
                <a:gd name="T7" fmla="*/ 0 h 21"/>
                <a:gd name="T8" fmla="*/ 20 w 20"/>
                <a:gd name="T9" fmla="*/ 0 h 21"/>
              </a:gdLst>
              <a:ahLst/>
              <a:cxnLst>
                <a:cxn ang="0">
                  <a:pos x="T0" y="T1"/>
                </a:cxn>
                <a:cxn ang="0">
                  <a:pos x="T2" y="T3"/>
                </a:cxn>
                <a:cxn ang="0">
                  <a:pos x="T4" y="T5"/>
                </a:cxn>
                <a:cxn ang="0">
                  <a:pos x="T6" y="T7"/>
                </a:cxn>
                <a:cxn ang="0">
                  <a:pos x="T8" y="T9"/>
                </a:cxn>
              </a:cxnLst>
              <a:rect l="0" t="0" r="r" b="b"/>
              <a:pathLst>
                <a:path w="20" h="21">
                  <a:moveTo>
                    <a:pt x="20" y="0"/>
                  </a:moveTo>
                  <a:cubicBezTo>
                    <a:pt x="17" y="7"/>
                    <a:pt x="14" y="13"/>
                    <a:pt x="11" y="20"/>
                  </a:cubicBezTo>
                  <a:cubicBezTo>
                    <a:pt x="4" y="21"/>
                    <a:pt x="2" y="19"/>
                    <a:pt x="0" y="11"/>
                  </a:cubicBezTo>
                  <a:cubicBezTo>
                    <a:pt x="6" y="7"/>
                    <a:pt x="12" y="4"/>
                    <a:pt x="17" y="0"/>
                  </a:cubicBezTo>
                  <a:cubicBezTo>
                    <a:pt x="18" y="0"/>
                    <a:pt x="19" y="0"/>
                    <a:pt x="20" y="0"/>
                  </a:cubicBezTo>
                  <a:close/>
                </a:path>
              </a:pathLst>
            </a:custGeom>
            <a:solidFill>
              <a:srgbClr val="F6CC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3" name="Freeform 44"/>
            <p:cNvSpPr>
              <a:spLocks/>
            </p:cNvSpPr>
            <p:nvPr userDrawn="1"/>
          </p:nvSpPr>
          <p:spPr bwMode="auto">
            <a:xfrm>
              <a:off x="1554163" y="5894388"/>
              <a:ext cx="74613" cy="60325"/>
            </a:xfrm>
            <a:custGeom>
              <a:avLst/>
              <a:gdLst>
                <a:gd name="T0" fmla="*/ 0 w 20"/>
                <a:gd name="T1" fmla="*/ 0 h 16"/>
                <a:gd name="T2" fmla="*/ 20 w 20"/>
                <a:gd name="T3" fmla="*/ 14 h 16"/>
                <a:gd name="T4" fmla="*/ 8 w 20"/>
                <a:gd name="T5" fmla="*/ 15 h 16"/>
                <a:gd name="T6" fmla="*/ 0 w 20"/>
                <a:gd name="T7" fmla="*/ 0 h 16"/>
              </a:gdLst>
              <a:ahLst/>
              <a:cxnLst>
                <a:cxn ang="0">
                  <a:pos x="T0" y="T1"/>
                </a:cxn>
                <a:cxn ang="0">
                  <a:pos x="T2" y="T3"/>
                </a:cxn>
                <a:cxn ang="0">
                  <a:pos x="T4" y="T5"/>
                </a:cxn>
                <a:cxn ang="0">
                  <a:pos x="T6" y="T7"/>
                </a:cxn>
              </a:cxnLst>
              <a:rect l="0" t="0" r="r" b="b"/>
              <a:pathLst>
                <a:path w="20" h="16">
                  <a:moveTo>
                    <a:pt x="0" y="0"/>
                  </a:moveTo>
                  <a:cubicBezTo>
                    <a:pt x="8" y="3"/>
                    <a:pt x="13" y="10"/>
                    <a:pt x="20" y="14"/>
                  </a:cubicBezTo>
                  <a:cubicBezTo>
                    <a:pt x="16" y="16"/>
                    <a:pt x="12" y="14"/>
                    <a:pt x="8" y="15"/>
                  </a:cubicBezTo>
                  <a:cubicBezTo>
                    <a:pt x="5" y="10"/>
                    <a:pt x="2" y="5"/>
                    <a:pt x="0" y="0"/>
                  </a:cubicBezTo>
                  <a:close/>
                </a:path>
              </a:pathLst>
            </a:custGeom>
            <a:solidFill>
              <a:srgbClr val="ED9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4" name="Freeform 45"/>
            <p:cNvSpPr>
              <a:spLocks/>
            </p:cNvSpPr>
            <p:nvPr userDrawn="1"/>
          </p:nvSpPr>
          <p:spPr bwMode="auto">
            <a:xfrm>
              <a:off x="2076450" y="4960938"/>
              <a:ext cx="866775" cy="865187"/>
            </a:xfrm>
            <a:custGeom>
              <a:avLst/>
              <a:gdLst>
                <a:gd name="T0" fmla="*/ 230 w 230"/>
                <a:gd name="T1" fmla="*/ 222 h 230"/>
                <a:gd name="T2" fmla="*/ 220 w 230"/>
                <a:gd name="T3" fmla="*/ 228 h 230"/>
                <a:gd name="T4" fmla="*/ 214 w 230"/>
                <a:gd name="T5" fmla="*/ 223 h 230"/>
                <a:gd name="T6" fmla="*/ 7 w 230"/>
                <a:gd name="T7" fmla="*/ 15 h 230"/>
                <a:gd name="T8" fmla="*/ 2 w 230"/>
                <a:gd name="T9" fmla="*/ 6 h 230"/>
                <a:gd name="T10" fmla="*/ 14 w 230"/>
                <a:gd name="T11" fmla="*/ 5 h 230"/>
                <a:gd name="T12" fmla="*/ 185 w 230"/>
                <a:gd name="T13" fmla="*/ 176 h 230"/>
                <a:gd name="T14" fmla="*/ 225 w 230"/>
                <a:gd name="T15" fmla="*/ 217 h 230"/>
                <a:gd name="T16" fmla="*/ 230 w 230"/>
                <a:gd name="T17" fmla="*/ 22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230" y="222"/>
                  </a:moveTo>
                  <a:cubicBezTo>
                    <a:pt x="229" y="226"/>
                    <a:pt x="223" y="230"/>
                    <a:pt x="220" y="228"/>
                  </a:cubicBezTo>
                  <a:cubicBezTo>
                    <a:pt x="218" y="226"/>
                    <a:pt x="216" y="225"/>
                    <a:pt x="214" y="223"/>
                  </a:cubicBezTo>
                  <a:cubicBezTo>
                    <a:pt x="145" y="154"/>
                    <a:pt x="76" y="84"/>
                    <a:pt x="7" y="15"/>
                  </a:cubicBezTo>
                  <a:cubicBezTo>
                    <a:pt x="4" y="13"/>
                    <a:pt x="0" y="11"/>
                    <a:pt x="2" y="6"/>
                  </a:cubicBezTo>
                  <a:cubicBezTo>
                    <a:pt x="5" y="0"/>
                    <a:pt x="9" y="0"/>
                    <a:pt x="14" y="5"/>
                  </a:cubicBezTo>
                  <a:cubicBezTo>
                    <a:pt x="71" y="62"/>
                    <a:pt x="128" y="119"/>
                    <a:pt x="185" y="176"/>
                  </a:cubicBezTo>
                  <a:cubicBezTo>
                    <a:pt x="199" y="190"/>
                    <a:pt x="212" y="203"/>
                    <a:pt x="225" y="217"/>
                  </a:cubicBezTo>
                  <a:cubicBezTo>
                    <a:pt x="227" y="218"/>
                    <a:pt x="229" y="220"/>
                    <a:pt x="230" y="222"/>
                  </a:cubicBezTo>
                  <a:close/>
                </a:path>
              </a:pathLst>
            </a:custGeom>
            <a:solidFill>
              <a:srgbClr val="EEB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5" name="Freeform 46"/>
            <p:cNvSpPr>
              <a:spLocks/>
            </p:cNvSpPr>
            <p:nvPr userDrawn="1"/>
          </p:nvSpPr>
          <p:spPr bwMode="auto">
            <a:xfrm>
              <a:off x="609600" y="5238750"/>
              <a:ext cx="346075" cy="90487"/>
            </a:xfrm>
            <a:custGeom>
              <a:avLst/>
              <a:gdLst>
                <a:gd name="T0" fmla="*/ 91 w 92"/>
                <a:gd name="T1" fmla="*/ 11 h 24"/>
                <a:gd name="T2" fmla="*/ 1 w 92"/>
                <a:gd name="T3" fmla="*/ 24 h 24"/>
                <a:gd name="T4" fmla="*/ 0 w 92"/>
                <a:gd name="T5" fmla="*/ 22 h 24"/>
                <a:gd name="T6" fmla="*/ 52 w 92"/>
                <a:gd name="T7" fmla="*/ 5 h 24"/>
                <a:gd name="T8" fmla="*/ 92 w 92"/>
                <a:gd name="T9" fmla="*/ 8 h 24"/>
                <a:gd name="T10" fmla="*/ 91 w 92"/>
                <a:gd name="T11" fmla="*/ 11 h 24"/>
              </a:gdLst>
              <a:ahLst/>
              <a:cxnLst>
                <a:cxn ang="0">
                  <a:pos x="T0" y="T1"/>
                </a:cxn>
                <a:cxn ang="0">
                  <a:pos x="T2" y="T3"/>
                </a:cxn>
                <a:cxn ang="0">
                  <a:pos x="T4" y="T5"/>
                </a:cxn>
                <a:cxn ang="0">
                  <a:pos x="T6" y="T7"/>
                </a:cxn>
                <a:cxn ang="0">
                  <a:pos x="T8" y="T9"/>
                </a:cxn>
                <a:cxn ang="0">
                  <a:pos x="T10" y="T11"/>
                </a:cxn>
              </a:cxnLst>
              <a:rect l="0" t="0" r="r" b="b"/>
              <a:pathLst>
                <a:path w="92" h="24">
                  <a:moveTo>
                    <a:pt x="91" y="11"/>
                  </a:moveTo>
                  <a:cubicBezTo>
                    <a:pt x="61" y="15"/>
                    <a:pt x="31" y="20"/>
                    <a:pt x="1" y="24"/>
                  </a:cubicBezTo>
                  <a:cubicBezTo>
                    <a:pt x="0" y="23"/>
                    <a:pt x="0" y="22"/>
                    <a:pt x="0" y="22"/>
                  </a:cubicBezTo>
                  <a:cubicBezTo>
                    <a:pt x="17" y="16"/>
                    <a:pt x="31" y="0"/>
                    <a:pt x="52" y="5"/>
                  </a:cubicBezTo>
                  <a:cubicBezTo>
                    <a:pt x="65" y="7"/>
                    <a:pt x="78" y="7"/>
                    <a:pt x="92" y="8"/>
                  </a:cubicBezTo>
                  <a:cubicBezTo>
                    <a:pt x="92" y="9"/>
                    <a:pt x="91" y="10"/>
                    <a:pt x="91" y="11"/>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6" name="Freeform 47"/>
            <p:cNvSpPr>
              <a:spLocks/>
            </p:cNvSpPr>
            <p:nvPr userDrawn="1"/>
          </p:nvSpPr>
          <p:spPr bwMode="auto">
            <a:xfrm>
              <a:off x="1746250" y="4598988"/>
              <a:ext cx="142875" cy="146050"/>
            </a:xfrm>
            <a:custGeom>
              <a:avLst/>
              <a:gdLst>
                <a:gd name="T0" fmla="*/ 38 w 38"/>
                <a:gd name="T1" fmla="*/ 3 h 39"/>
                <a:gd name="T2" fmla="*/ 36 w 38"/>
                <a:gd name="T3" fmla="*/ 6 h 39"/>
                <a:gd name="T4" fmla="*/ 6 w 38"/>
                <a:gd name="T5" fmla="*/ 36 h 39"/>
                <a:gd name="T6" fmla="*/ 3 w 38"/>
                <a:gd name="T7" fmla="*/ 38 h 39"/>
                <a:gd name="T8" fmla="*/ 1 w 38"/>
                <a:gd name="T9" fmla="*/ 33 h 39"/>
                <a:gd name="T10" fmla="*/ 3 w 38"/>
                <a:gd name="T11" fmla="*/ 29 h 39"/>
                <a:gd name="T12" fmla="*/ 29 w 38"/>
                <a:gd name="T13" fmla="*/ 2 h 39"/>
                <a:gd name="T14" fmla="*/ 36 w 38"/>
                <a:gd name="T15" fmla="*/ 0 h 39"/>
                <a:gd name="T16" fmla="*/ 38 w 38"/>
                <a:gd name="T1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38" y="3"/>
                  </a:moveTo>
                  <a:cubicBezTo>
                    <a:pt x="38" y="4"/>
                    <a:pt x="37" y="5"/>
                    <a:pt x="36" y="6"/>
                  </a:cubicBezTo>
                  <a:cubicBezTo>
                    <a:pt x="26" y="16"/>
                    <a:pt x="16" y="26"/>
                    <a:pt x="6" y="36"/>
                  </a:cubicBezTo>
                  <a:cubicBezTo>
                    <a:pt x="5" y="37"/>
                    <a:pt x="4" y="39"/>
                    <a:pt x="3" y="38"/>
                  </a:cubicBezTo>
                  <a:cubicBezTo>
                    <a:pt x="1" y="37"/>
                    <a:pt x="0" y="35"/>
                    <a:pt x="1" y="33"/>
                  </a:cubicBezTo>
                  <a:cubicBezTo>
                    <a:pt x="1" y="32"/>
                    <a:pt x="2" y="30"/>
                    <a:pt x="3" y="29"/>
                  </a:cubicBezTo>
                  <a:cubicBezTo>
                    <a:pt x="12" y="20"/>
                    <a:pt x="21" y="11"/>
                    <a:pt x="29" y="2"/>
                  </a:cubicBezTo>
                  <a:cubicBezTo>
                    <a:pt x="31" y="0"/>
                    <a:pt x="34" y="0"/>
                    <a:pt x="36" y="0"/>
                  </a:cubicBezTo>
                  <a:cubicBezTo>
                    <a:pt x="37" y="1"/>
                    <a:pt x="38" y="1"/>
                    <a:pt x="38" y="3"/>
                  </a:cubicBezTo>
                  <a:close/>
                </a:path>
              </a:pathLst>
            </a:custGeom>
            <a:solidFill>
              <a:srgbClr val="CFCF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7" name="Freeform 48"/>
            <p:cNvSpPr>
              <a:spLocks/>
            </p:cNvSpPr>
            <p:nvPr userDrawn="1"/>
          </p:nvSpPr>
          <p:spPr bwMode="auto">
            <a:xfrm>
              <a:off x="1181100" y="5378450"/>
              <a:ext cx="136525" cy="120650"/>
            </a:xfrm>
            <a:custGeom>
              <a:avLst/>
              <a:gdLst>
                <a:gd name="T0" fmla="*/ 6 w 36"/>
                <a:gd name="T1" fmla="*/ 0 h 32"/>
                <a:gd name="T2" fmla="*/ 17 w 36"/>
                <a:gd name="T3" fmla="*/ 9 h 32"/>
                <a:gd name="T4" fmla="*/ 32 w 36"/>
                <a:gd name="T5" fmla="*/ 7 h 32"/>
                <a:gd name="T6" fmla="*/ 32 w 36"/>
                <a:gd name="T7" fmla="*/ 11 h 32"/>
                <a:gd name="T8" fmla="*/ 7 w 36"/>
                <a:gd name="T9" fmla="*/ 28 h 32"/>
                <a:gd name="T10" fmla="*/ 3 w 36"/>
                <a:gd name="T11" fmla="*/ 32 h 32"/>
                <a:gd name="T12" fmla="*/ 0 w 36"/>
                <a:gd name="T13" fmla="*/ 32 h 32"/>
                <a:gd name="T14" fmla="*/ 6 w 36"/>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6" y="0"/>
                  </a:moveTo>
                  <a:cubicBezTo>
                    <a:pt x="9" y="4"/>
                    <a:pt x="13" y="6"/>
                    <a:pt x="17" y="9"/>
                  </a:cubicBezTo>
                  <a:cubicBezTo>
                    <a:pt x="22" y="8"/>
                    <a:pt x="27" y="8"/>
                    <a:pt x="32" y="7"/>
                  </a:cubicBezTo>
                  <a:cubicBezTo>
                    <a:pt x="36" y="8"/>
                    <a:pt x="34" y="10"/>
                    <a:pt x="32" y="11"/>
                  </a:cubicBezTo>
                  <a:cubicBezTo>
                    <a:pt x="24" y="17"/>
                    <a:pt x="15" y="23"/>
                    <a:pt x="7" y="28"/>
                  </a:cubicBezTo>
                  <a:cubicBezTo>
                    <a:pt x="5" y="30"/>
                    <a:pt x="4" y="31"/>
                    <a:pt x="3" y="32"/>
                  </a:cubicBezTo>
                  <a:cubicBezTo>
                    <a:pt x="2" y="32"/>
                    <a:pt x="1" y="32"/>
                    <a:pt x="0" y="32"/>
                  </a:cubicBezTo>
                  <a:cubicBezTo>
                    <a:pt x="2" y="22"/>
                    <a:pt x="2" y="10"/>
                    <a:pt x="6" y="0"/>
                  </a:cubicBezTo>
                  <a:close/>
                </a:path>
              </a:pathLst>
            </a:custGeom>
            <a:solidFill>
              <a:srgbClr val="F59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8" name="Freeform 49"/>
            <p:cNvSpPr>
              <a:spLocks/>
            </p:cNvSpPr>
            <p:nvPr userDrawn="1"/>
          </p:nvSpPr>
          <p:spPr bwMode="auto">
            <a:xfrm>
              <a:off x="917575" y="5675313"/>
              <a:ext cx="304800" cy="158750"/>
            </a:xfrm>
            <a:custGeom>
              <a:avLst/>
              <a:gdLst>
                <a:gd name="T0" fmla="*/ 0 w 81"/>
                <a:gd name="T1" fmla="*/ 15 h 42"/>
                <a:gd name="T2" fmla="*/ 47 w 81"/>
                <a:gd name="T3" fmla="*/ 1 h 42"/>
                <a:gd name="T4" fmla="*/ 53 w 81"/>
                <a:gd name="T5" fmla="*/ 3 h 42"/>
                <a:gd name="T6" fmla="*/ 80 w 81"/>
                <a:gd name="T7" fmla="*/ 39 h 42"/>
                <a:gd name="T8" fmla="*/ 78 w 81"/>
                <a:gd name="T9" fmla="*/ 42 h 42"/>
                <a:gd name="T10" fmla="*/ 0 w 81"/>
                <a:gd name="T11" fmla="*/ 18 h 42"/>
                <a:gd name="T12" fmla="*/ 0 w 81"/>
                <a:gd name="T13" fmla="*/ 15 h 42"/>
              </a:gdLst>
              <a:ahLst/>
              <a:cxnLst>
                <a:cxn ang="0">
                  <a:pos x="T0" y="T1"/>
                </a:cxn>
                <a:cxn ang="0">
                  <a:pos x="T2" y="T3"/>
                </a:cxn>
                <a:cxn ang="0">
                  <a:pos x="T4" y="T5"/>
                </a:cxn>
                <a:cxn ang="0">
                  <a:pos x="T6" y="T7"/>
                </a:cxn>
                <a:cxn ang="0">
                  <a:pos x="T8" y="T9"/>
                </a:cxn>
                <a:cxn ang="0">
                  <a:pos x="T10" y="T11"/>
                </a:cxn>
                <a:cxn ang="0">
                  <a:pos x="T12" y="T13"/>
                </a:cxn>
              </a:cxnLst>
              <a:rect l="0" t="0" r="r" b="b"/>
              <a:pathLst>
                <a:path w="81" h="42">
                  <a:moveTo>
                    <a:pt x="0" y="15"/>
                  </a:moveTo>
                  <a:cubicBezTo>
                    <a:pt x="16" y="11"/>
                    <a:pt x="31" y="6"/>
                    <a:pt x="47" y="1"/>
                  </a:cubicBezTo>
                  <a:cubicBezTo>
                    <a:pt x="49" y="0"/>
                    <a:pt x="51" y="1"/>
                    <a:pt x="53" y="3"/>
                  </a:cubicBezTo>
                  <a:cubicBezTo>
                    <a:pt x="62" y="15"/>
                    <a:pt x="71" y="27"/>
                    <a:pt x="80" y="39"/>
                  </a:cubicBezTo>
                  <a:cubicBezTo>
                    <a:pt x="81" y="41"/>
                    <a:pt x="80" y="42"/>
                    <a:pt x="78" y="42"/>
                  </a:cubicBezTo>
                  <a:cubicBezTo>
                    <a:pt x="52" y="34"/>
                    <a:pt x="26" y="26"/>
                    <a:pt x="0" y="18"/>
                  </a:cubicBezTo>
                  <a:cubicBezTo>
                    <a:pt x="0" y="17"/>
                    <a:pt x="0" y="16"/>
                    <a:pt x="0" y="1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9" name="Freeform 50"/>
            <p:cNvSpPr>
              <a:spLocks/>
            </p:cNvSpPr>
            <p:nvPr userDrawn="1"/>
          </p:nvSpPr>
          <p:spPr bwMode="auto">
            <a:xfrm>
              <a:off x="1358900" y="5675313"/>
              <a:ext cx="173038" cy="109537"/>
            </a:xfrm>
            <a:custGeom>
              <a:avLst/>
              <a:gdLst>
                <a:gd name="T0" fmla="*/ 2 w 46"/>
                <a:gd name="T1" fmla="*/ 19 h 29"/>
                <a:gd name="T2" fmla="*/ 45 w 46"/>
                <a:gd name="T3" fmla="*/ 0 h 29"/>
                <a:gd name="T4" fmla="*/ 46 w 46"/>
                <a:gd name="T5" fmla="*/ 2 h 29"/>
                <a:gd name="T6" fmla="*/ 30 w 46"/>
                <a:gd name="T7" fmla="*/ 26 h 29"/>
                <a:gd name="T8" fmla="*/ 10 w 46"/>
                <a:gd name="T9" fmla="*/ 28 h 29"/>
                <a:gd name="T10" fmla="*/ 2 w 46"/>
                <a:gd name="T11" fmla="*/ 19 h 29"/>
              </a:gdLst>
              <a:ahLst/>
              <a:cxnLst>
                <a:cxn ang="0">
                  <a:pos x="T0" y="T1"/>
                </a:cxn>
                <a:cxn ang="0">
                  <a:pos x="T2" y="T3"/>
                </a:cxn>
                <a:cxn ang="0">
                  <a:pos x="T4" y="T5"/>
                </a:cxn>
                <a:cxn ang="0">
                  <a:pos x="T6" y="T7"/>
                </a:cxn>
                <a:cxn ang="0">
                  <a:pos x="T8" y="T9"/>
                </a:cxn>
                <a:cxn ang="0">
                  <a:pos x="T10" y="T11"/>
                </a:cxn>
              </a:cxnLst>
              <a:rect l="0" t="0" r="r" b="b"/>
              <a:pathLst>
                <a:path w="46" h="29">
                  <a:moveTo>
                    <a:pt x="2" y="19"/>
                  </a:moveTo>
                  <a:cubicBezTo>
                    <a:pt x="17" y="13"/>
                    <a:pt x="31" y="6"/>
                    <a:pt x="45" y="0"/>
                  </a:cubicBezTo>
                  <a:cubicBezTo>
                    <a:pt x="46" y="0"/>
                    <a:pt x="46" y="1"/>
                    <a:pt x="46" y="2"/>
                  </a:cubicBezTo>
                  <a:cubicBezTo>
                    <a:pt x="41" y="10"/>
                    <a:pt x="36" y="18"/>
                    <a:pt x="30" y="26"/>
                  </a:cubicBezTo>
                  <a:cubicBezTo>
                    <a:pt x="24" y="27"/>
                    <a:pt x="17" y="27"/>
                    <a:pt x="10" y="28"/>
                  </a:cubicBezTo>
                  <a:cubicBezTo>
                    <a:pt x="0" y="29"/>
                    <a:pt x="0" y="28"/>
                    <a:pt x="2" y="19"/>
                  </a:cubicBezTo>
                  <a:close/>
                </a:path>
              </a:pathLst>
            </a:custGeom>
            <a:solidFill>
              <a:srgbClr val="F59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70" name="Freeform 51"/>
            <p:cNvSpPr>
              <a:spLocks/>
            </p:cNvSpPr>
            <p:nvPr userDrawn="1"/>
          </p:nvSpPr>
          <p:spPr bwMode="auto">
            <a:xfrm>
              <a:off x="1233488" y="5614988"/>
              <a:ext cx="57150" cy="38100"/>
            </a:xfrm>
            <a:custGeom>
              <a:avLst/>
              <a:gdLst>
                <a:gd name="T0" fmla="*/ 12 w 15"/>
                <a:gd name="T1" fmla="*/ 0 h 10"/>
                <a:gd name="T2" fmla="*/ 15 w 15"/>
                <a:gd name="T3" fmla="*/ 10 h 10"/>
                <a:gd name="T4" fmla="*/ 0 w 15"/>
                <a:gd name="T5" fmla="*/ 10 h 10"/>
                <a:gd name="T6" fmla="*/ 10 w 15"/>
                <a:gd name="T7" fmla="*/ 0 h 10"/>
                <a:gd name="T8" fmla="*/ 12 w 15"/>
                <a:gd name="T9" fmla="*/ 0 h 10"/>
              </a:gdLst>
              <a:ahLst/>
              <a:cxnLst>
                <a:cxn ang="0">
                  <a:pos x="T0" y="T1"/>
                </a:cxn>
                <a:cxn ang="0">
                  <a:pos x="T2" y="T3"/>
                </a:cxn>
                <a:cxn ang="0">
                  <a:pos x="T4" y="T5"/>
                </a:cxn>
                <a:cxn ang="0">
                  <a:pos x="T6" y="T7"/>
                </a:cxn>
                <a:cxn ang="0">
                  <a:pos x="T8" y="T9"/>
                </a:cxn>
              </a:cxnLst>
              <a:rect l="0" t="0" r="r" b="b"/>
              <a:pathLst>
                <a:path w="15" h="10">
                  <a:moveTo>
                    <a:pt x="12" y="0"/>
                  </a:moveTo>
                  <a:cubicBezTo>
                    <a:pt x="13" y="3"/>
                    <a:pt x="14" y="7"/>
                    <a:pt x="15" y="10"/>
                  </a:cubicBezTo>
                  <a:cubicBezTo>
                    <a:pt x="10" y="10"/>
                    <a:pt x="5" y="10"/>
                    <a:pt x="0" y="10"/>
                  </a:cubicBezTo>
                  <a:cubicBezTo>
                    <a:pt x="3" y="7"/>
                    <a:pt x="7" y="3"/>
                    <a:pt x="10" y="0"/>
                  </a:cubicBezTo>
                  <a:cubicBezTo>
                    <a:pt x="11" y="0"/>
                    <a:pt x="11" y="0"/>
                    <a:pt x="12" y="0"/>
                  </a:cubicBezTo>
                  <a:close/>
                </a:path>
              </a:pathLst>
            </a:custGeom>
            <a:solidFill>
              <a:srgbClr val="FBDE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71" name="Freeform 52"/>
            <p:cNvSpPr>
              <a:spLocks/>
            </p:cNvSpPr>
            <p:nvPr userDrawn="1"/>
          </p:nvSpPr>
          <p:spPr bwMode="auto">
            <a:xfrm>
              <a:off x="1504950" y="5532438"/>
              <a:ext cx="147638" cy="131762"/>
            </a:xfrm>
            <a:custGeom>
              <a:avLst/>
              <a:gdLst>
                <a:gd name="T0" fmla="*/ 0 w 39"/>
                <a:gd name="T1" fmla="*/ 0 h 35"/>
                <a:gd name="T2" fmla="*/ 36 w 39"/>
                <a:gd name="T3" fmla="*/ 9 h 35"/>
                <a:gd name="T4" fmla="*/ 39 w 39"/>
                <a:gd name="T5" fmla="*/ 12 h 35"/>
                <a:gd name="T6" fmla="*/ 15 w 39"/>
                <a:gd name="T7" fmla="*/ 32 h 35"/>
                <a:gd name="T8" fmla="*/ 7 w 39"/>
                <a:gd name="T9" fmla="*/ 30 h 35"/>
                <a:gd name="T10" fmla="*/ 0 w 39"/>
                <a:gd name="T11" fmla="*/ 0 h 35"/>
              </a:gdLst>
              <a:ahLst/>
              <a:cxnLst>
                <a:cxn ang="0">
                  <a:pos x="T0" y="T1"/>
                </a:cxn>
                <a:cxn ang="0">
                  <a:pos x="T2" y="T3"/>
                </a:cxn>
                <a:cxn ang="0">
                  <a:pos x="T4" y="T5"/>
                </a:cxn>
                <a:cxn ang="0">
                  <a:pos x="T6" y="T7"/>
                </a:cxn>
                <a:cxn ang="0">
                  <a:pos x="T8" y="T9"/>
                </a:cxn>
                <a:cxn ang="0">
                  <a:pos x="T10" y="T11"/>
                </a:cxn>
              </a:cxnLst>
              <a:rect l="0" t="0" r="r" b="b"/>
              <a:pathLst>
                <a:path w="39" h="35">
                  <a:moveTo>
                    <a:pt x="0" y="0"/>
                  </a:moveTo>
                  <a:cubicBezTo>
                    <a:pt x="12" y="2"/>
                    <a:pt x="24" y="6"/>
                    <a:pt x="36" y="9"/>
                  </a:cubicBezTo>
                  <a:cubicBezTo>
                    <a:pt x="38" y="9"/>
                    <a:pt x="39" y="10"/>
                    <a:pt x="39" y="12"/>
                  </a:cubicBezTo>
                  <a:cubicBezTo>
                    <a:pt x="30" y="17"/>
                    <a:pt x="23" y="25"/>
                    <a:pt x="15" y="32"/>
                  </a:cubicBezTo>
                  <a:cubicBezTo>
                    <a:pt x="10" y="35"/>
                    <a:pt x="9" y="35"/>
                    <a:pt x="7" y="30"/>
                  </a:cubicBezTo>
                  <a:cubicBezTo>
                    <a:pt x="5" y="20"/>
                    <a:pt x="2" y="10"/>
                    <a:pt x="0" y="0"/>
                  </a:cubicBezTo>
                  <a:close/>
                </a:path>
              </a:pathLst>
            </a:custGeom>
            <a:solidFill>
              <a:srgbClr val="FEE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72" name="Freeform 53"/>
            <p:cNvSpPr>
              <a:spLocks/>
            </p:cNvSpPr>
            <p:nvPr userDrawn="1"/>
          </p:nvSpPr>
          <p:spPr bwMode="auto">
            <a:xfrm>
              <a:off x="1546225" y="5667375"/>
              <a:ext cx="106363" cy="103187"/>
            </a:xfrm>
            <a:custGeom>
              <a:avLst/>
              <a:gdLst>
                <a:gd name="T0" fmla="*/ 1 w 28"/>
                <a:gd name="T1" fmla="*/ 0 h 27"/>
                <a:gd name="T2" fmla="*/ 22 w 28"/>
                <a:gd name="T3" fmla="*/ 0 h 27"/>
                <a:gd name="T4" fmla="*/ 25 w 28"/>
                <a:gd name="T5" fmla="*/ 2 h 27"/>
                <a:gd name="T6" fmla="*/ 26 w 28"/>
                <a:gd name="T7" fmla="*/ 25 h 27"/>
                <a:gd name="T8" fmla="*/ 22 w 28"/>
                <a:gd name="T9" fmla="*/ 24 h 27"/>
                <a:gd name="T10" fmla="*/ 0 w 28"/>
                <a:gd name="T11" fmla="*/ 3 h 27"/>
                <a:gd name="T12" fmla="*/ 1 w 28"/>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28" h="27">
                  <a:moveTo>
                    <a:pt x="1" y="0"/>
                  </a:moveTo>
                  <a:cubicBezTo>
                    <a:pt x="8" y="0"/>
                    <a:pt x="15" y="0"/>
                    <a:pt x="22" y="0"/>
                  </a:cubicBezTo>
                  <a:cubicBezTo>
                    <a:pt x="23" y="0"/>
                    <a:pt x="24" y="1"/>
                    <a:pt x="25" y="2"/>
                  </a:cubicBezTo>
                  <a:cubicBezTo>
                    <a:pt x="26" y="4"/>
                    <a:pt x="28" y="23"/>
                    <a:pt x="26" y="25"/>
                  </a:cubicBezTo>
                  <a:cubicBezTo>
                    <a:pt x="25" y="27"/>
                    <a:pt x="23" y="26"/>
                    <a:pt x="22" y="24"/>
                  </a:cubicBezTo>
                  <a:cubicBezTo>
                    <a:pt x="15" y="17"/>
                    <a:pt x="8" y="10"/>
                    <a:pt x="0" y="3"/>
                  </a:cubicBezTo>
                  <a:cubicBezTo>
                    <a:pt x="1" y="2"/>
                    <a:pt x="1" y="1"/>
                    <a:pt x="1" y="0"/>
                  </a:cubicBezTo>
                  <a:close/>
                </a:path>
              </a:pathLst>
            </a:custGeom>
            <a:solidFill>
              <a:srgbClr val="F59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73" name="Freeform 54"/>
            <p:cNvSpPr>
              <a:spLocks/>
            </p:cNvSpPr>
            <p:nvPr userDrawn="1"/>
          </p:nvSpPr>
          <p:spPr bwMode="auto">
            <a:xfrm>
              <a:off x="1546225" y="5434013"/>
              <a:ext cx="71438" cy="46037"/>
            </a:xfrm>
            <a:custGeom>
              <a:avLst/>
              <a:gdLst>
                <a:gd name="T0" fmla="*/ 10 w 19"/>
                <a:gd name="T1" fmla="*/ 0 h 12"/>
                <a:gd name="T2" fmla="*/ 13 w 19"/>
                <a:gd name="T3" fmla="*/ 9 h 12"/>
                <a:gd name="T4" fmla="*/ 7 w 19"/>
                <a:gd name="T5" fmla="*/ 9 h 12"/>
                <a:gd name="T6" fmla="*/ 10 w 19"/>
                <a:gd name="T7" fmla="*/ 0 h 12"/>
              </a:gdLst>
              <a:ahLst/>
              <a:cxnLst>
                <a:cxn ang="0">
                  <a:pos x="T0" y="T1"/>
                </a:cxn>
                <a:cxn ang="0">
                  <a:pos x="T2" y="T3"/>
                </a:cxn>
                <a:cxn ang="0">
                  <a:pos x="T4" y="T5"/>
                </a:cxn>
                <a:cxn ang="0">
                  <a:pos x="T6" y="T7"/>
                </a:cxn>
              </a:cxnLst>
              <a:rect l="0" t="0" r="r" b="b"/>
              <a:pathLst>
                <a:path w="19" h="12">
                  <a:moveTo>
                    <a:pt x="10" y="0"/>
                  </a:moveTo>
                  <a:cubicBezTo>
                    <a:pt x="11" y="3"/>
                    <a:pt x="19" y="3"/>
                    <a:pt x="13" y="9"/>
                  </a:cubicBezTo>
                  <a:cubicBezTo>
                    <a:pt x="9" y="12"/>
                    <a:pt x="9" y="10"/>
                    <a:pt x="7" y="9"/>
                  </a:cubicBezTo>
                  <a:cubicBezTo>
                    <a:pt x="0" y="3"/>
                    <a:pt x="10" y="4"/>
                    <a:pt x="10" y="0"/>
                  </a:cubicBezTo>
                  <a:close/>
                </a:path>
              </a:pathLst>
            </a:custGeom>
            <a:solidFill>
              <a:srgbClr val="FBF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95" name="Freeform 55"/>
            <p:cNvSpPr>
              <a:spLocks/>
            </p:cNvSpPr>
            <p:nvPr userDrawn="1"/>
          </p:nvSpPr>
          <p:spPr bwMode="auto">
            <a:xfrm>
              <a:off x="1568450" y="5822950"/>
              <a:ext cx="46038" cy="41275"/>
            </a:xfrm>
            <a:custGeom>
              <a:avLst/>
              <a:gdLst>
                <a:gd name="T0" fmla="*/ 0 w 12"/>
                <a:gd name="T1" fmla="*/ 5 h 11"/>
                <a:gd name="T2" fmla="*/ 6 w 12"/>
                <a:gd name="T3" fmla="*/ 0 h 11"/>
                <a:gd name="T4" fmla="*/ 12 w 12"/>
                <a:gd name="T5" fmla="*/ 6 h 11"/>
                <a:gd name="T6" fmla="*/ 7 w 12"/>
                <a:gd name="T7" fmla="*/ 11 h 11"/>
                <a:gd name="T8" fmla="*/ 0 w 12"/>
                <a:gd name="T9" fmla="*/ 5 h 11"/>
              </a:gdLst>
              <a:ahLst/>
              <a:cxnLst>
                <a:cxn ang="0">
                  <a:pos x="T0" y="T1"/>
                </a:cxn>
                <a:cxn ang="0">
                  <a:pos x="T2" y="T3"/>
                </a:cxn>
                <a:cxn ang="0">
                  <a:pos x="T4" y="T5"/>
                </a:cxn>
                <a:cxn ang="0">
                  <a:pos x="T6" y="T7"/>
                </a:cxn>
                <a:cxn ang="0">
                  <a:pos x="T8" y="T9"/>
                </a:cxn>
              </a:cxnLst>
              <a:rect l="0" t="0" r="r" b="b"/>
              <a:pathLst>
                <a:path w="12" h="11">
                  <a:moveTo>
                    <a:pt x="0" y="5"/>
                  </a:moveTo>
                  <a:cubicBezTo>
                    <a:pt x="2" y="3"/>
                    <a:pt x="4" y="1"/>
                    <a:pt x="6" y="0"/>
                  </a:cubicBezTo>
                  <a:cubicBezTo>
                    <a:pt x="9" y="0"/>
                    <a:pt x="12" y="3"/>
                    <a:pt x="12" y="6"/>
                  </a:cubicBezTo>
                  <a:cubicBezTo>
                    <a:pt x="12" y="7"/>
                    <a:pt x="9" y="11"/>
                    <a:pt x="7" y="11"/>
                  </a:cubicBezTo>
                  <a:cubicBezTo>
                    <a:pt x="5" y="11"/>
                    <a:pt x="3" y="8"/>
                    <a:pt x="0" y="5"/>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96" name="Freeform 56"/>
            <p:cNvSpPr>
              <a:spLocks/>
            </p:cNvSpPr>
            <p:nvPr userDrawn="1"/>
          </p:nvSpPr>
          <p:spPr bwMode="auto">
            <a:xfrm>
              <a:off x="1749425" y="5622925"/>
              <a:ext cx="52388" cy="60325"/>
            </a:xfrm>
            <a:custGeom>
              <a:avLst/>
              <a:gdLst>
                <a:gd name="T0" fmla="*/ 4 w 14"/>
                <a:gd name="T1" fmla="*/ 10 h 16"/>
                <a:gd name="T2" fmla="*/ 5 w 14"/>
                <a:gd name="T3" fmla="*/ 3 h 16"/>
                <a:gd name="T4" fmla="*/ 10 w 14"/>
                <a:gd name="T5" fmla="*/ 3 h 16"/>
                <a:gd name="T6" fmla="*/ 14 w 14"/>
                <a:gd name="T7" fmla="*/ 5 h 16"/>
                <a:gd name="T8" fmla="*/ 4 w 14"/>
                <a:gd name="T9" fmla="*/ 10 h 16"/>
              </a:gdLst>
              <a:ahLst/>
              <a:cxnLst>
                <a:cxn ang="0">
                  <a:pos x="T0" y="T1"/>
                </a:cxn>
                <a:cxn ang="0">
                  <a:pos x="T2" y="T3"/>
                </a:cxn>
                <a:cxn ang="0">
                  <a:pos x="T4" y="T5"/>
                </a:cxn>
                <a:cxn ang="0">
                  <a:pos x="T6" y="T7"/>
                </a:cxn>
                <a:cxn ang="0">
                  <a:pos x="T8" y="T9"/>
                </a:cxn>
              </a:cxnLst>
              <a:rect l="0" t="0" r="r" b="b"/>
              <a:pathLst>
                <a:path w="14" h="16">
                  <a:moveTo>
                    <a:pt x="4" y="10"/>
                  </a:moveTo>
                  <a:cubicBezTo>
                    <a:pt x="0" y="7"/>
                    <a:pt x="3" y="5"/>
                    <a:pt x="5" y="3"/>
                  </a:cubicBezTo>
                  <a:cubicBezTo>
                    <a:pt x="7" y="0"/>
                    <a:pt x="9" y="1"/>
                    <a:pt x="10" y="3"/>
                  </a:cubicBezTo>
                  <a:cubicBezTo>
                    <a:pt x="11" y="4"/>
                    <a:pt x="13" y="5"/>
                    <a:pt x="14" y="5"/>
                  </a:cubicBezTo>
                  <a:cubicBezTo>
                    <a:pt x="11" y="7"/>
                    <a:pt x="11" y="16"/>
                    <a:pt x="4" y="10"/>
                  </a:cubicBezTo>
                  <a:close/>
                </a:path>
              </a:pathLst>
            </a:custGeom>
            <a:solidFill>
              <a:srgbClr val="FAF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95"/>
        <p:cNvGrpSpPr/>
        <p:nvPr/>
      </p:nvGrpSpPr>
      <p:grpSpPr>
        <a:xfrm>
          <a:off x="0" y="0"/>
          <a:ext cx="0" cy="0"/>
          <a:chOff x="0" y="0"/>
          <a:chExt cx="0" cy="0"/>
        </a:xfrm>
      </p:grpSpPr>
      <p:sp>
        <p:nvSpPr>
          <p:cNvPr id="98" name="Google Shape;98;p14"/>
          <p:cNvSpPr txBox="1">
            <a:spLocks noGrp="1"/>
          </p:cNvSpPr>
          <p:nvPr>
            <p:ph type="title"/>
          </p:nvPr>
        </p:nvSpPr>
        <p:spPr>
          <a:xfrm>
            <a:off x="1798675" y="1189100"/>
            <a:ext cx="5546700" cy="19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5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99" name="Google Shape;99;p14"/>
          <p:cNvSpPr txBox="1">
            <a:spLocks noGrp="1"/>
          </p:cNvSpPr>
          <p:nvPr>
            <p:ph type="subTitle" idx="1"/>
          </p:nvPr>
        </p:nvSpPr>
        <p:spPr>
          <a:xfrm>
            <a:off x="2158550" y="3153500"/>
            <a:ext cx="48729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 name="Grupo 5"/>
          <p:cNvGrpSpPr/>
          <p:nvPr userDrawn="1"/>
        </p:nvGrpSpPr>
        <p:grpSpPr>
          <a:xfrm flipH="1">
            <a:off x="7495858" y="3721828"/>
            <a:ext cx="1648142" cy="1421672"/>
            <a:chOff x="-4763" y="4233863"/>
            <a:chExt cx="3038476" cy="2620962"/>
          </a:xfrm>
        </p:grpSpPr>
        <p:sp>
          <p:nvSpPr>
            <p:cNvPr id="7" name="Freeform 5"/>
            <p:cNvSpPr>
              <a:spLocks/>
            </p:cNvSpPr>
            <p:nvPr userDrawn="1"/>
          </p:nvSpPr>
          <p:spPr bwMode="auto">
            <a:xfrm>
              <a:off x="0" y="4775200"/>
              <a:ext cx="1192213" cy="2079625"/>
            </a:xfrm>
            <a:custGeom>
              <a:avLst/>
              <a:gdLst>
                <a:gd name="T0" fmla="*/ 303 w 317"/>
                <a:gd name="T1" fmla="*/ 124 h 552"/>
                <a:gd name="T2" fmla="*/ 308 w 317"/>
                <a:gd name="T3" fmla="*/ 189 h 552"/>
                <a:gd name="T4" fmla="*/ 307 w 317"/>
                <a:gd name="T5" fmla="*/ 204 h 552"/>
                <a:gd name="T6" fmla="*/ 297 w 317"/>
                <a:gd name="T7" fmla="*/ 225 h 552"/>
                <a:gd name="T8" fmla="*/ 145 w 317"/>
                <a:gd name="T9" fmla="*/ 278 h 552"/>
                <a:gd name="T10" fmla="*/ 254 w 317"/>
                <a:gd name="T11" fmla="*/ 287 h 552"/>
                <a:gd name="T12" fmla="*/ 313 w 317"/>
                <a:gd name="T13" fmla="*/ 302 h 552"/>
                <a:gd name="T14" fmla="*/ 258 w 317"/>
                <a:gd name="T15" fmla="*/ 375 h 552"/>
                <a:gd name="T16" fmla="*/ 232 w 317"/>
                <a:gd name="T17" fmla="*/ 394 h 552"/>
                <a:gd name="T18" fmla="*/ 163 w 317"/>
                <a:gd name="T19" fmla="*/ 417 h 552"/>
                <a:gd name="T20" fmla="*/ 148 w 317"/>
                <a:gd name="T21" fmla="*/ 375 h 552"/>
                <a:gd name="T22" fmla="*/ 129 w 317"/>
                <a:gd name="T23" fmla="*/ 290 h 552"/>
                <a:gd name="T24" fmla="*/ 79 w 317"/>
                <a:gd name="T25" fmla="*/ 340 h 552"/>
                <a:gd name="T26" fmla="*/ 11 w 317"/>
                <a:gd name="T27" fmla="*/ 412 h 552"/>
                <a:gd name="T28" fmla="*/ 63 w 317"/>
                <a:gd name="T29" fmla="*/ 460 h 552"/>
                <a:gd name="T30" fmla="*/ 158 w 317"/>
                <a:gd name="T31" fmla="*/ 527 h 552"/>
                <a:gd name="T32" fmla="*/ 182 w 317"/>
                <a:gd name="T33" fmla="*/ 546 h 552"/>
                <a:gd name="T34" fmla="*/ 157 w 317"/>
                <a:gd name="T35" fmla="*/ 545 h 552"/>
                <a:gd name="T36" fmla="*/ 71 w 317"/>
                <a:gd name="T37" fmla="*/ 516 h 552"/>
                <a:gd name="T38" fmla="*/ 0 w 317"/>
                <a:gd name="T39" fmla="*/ 490 h 552"/>
                <a:gd name="T40" fmla="*/ 10 w 317"/>
                <a:gd name="T41" fmla="*/ 160 h 552"/>
                <a:gd name="T42" fmla="*/ 105 w 317"/>
                <a:gd name="T43" fmla="*/ 138 h 552"/>
                <a:gd name="T44" fmla="*/ 149 w 317"/>
                <a:gd name="T45" fmla="*/ 8 h 552"/>
                <a:gd name="T46" fmla="*/ 167 w 317"/>
                <a:gd name="T47" fmla="*/ 29 h 552"/>
                <a:gd name="T48" fmla="*/ 191 w 317"/>
                <a:gd name="T49" fmla="*/ 118 h 552"/>
                <a:gd name="T50" fmla="*/ 116 w 317"/>
                <a:gd name="T51" fmla="*/ 158 h 552"/>
                <a:gd name="T52" fmla="*/ 159 w 317"/>
                <a:gd name="T53" fmla="*/ 209 h 552"/>
                <a:gd name="T54" fmla="*/ 149 w 317"/>
                <a:gd name="T55" fmla="*/ 219 h 552"/>
                <a:gd name="T56" fmla="*/ 14 w 317"/>
                <a:gd name="T57" fmla="*/ 219 h 552"/>
                <a:gd name="T58" fmla="*/ 94 w 317"/>
                <a:gd name="T59" fmla="*/ 257 h 552"/>
                <a:gd name="T60" fmla="*/ 133 w 317"/>
                <a:gd name="T61" fmla="*/ 268 h 552"/>
                <a:gd name="T62" fmla="*/ 164 w 317"/>
                <a:gd name="T63" fmla="*/ 211 h 552"/>
                <a:gd name="T64" fmla="*/ 189 w 317"/>
                <a:gd name="T65" fmla="*/ 194 h 552"/>
                <a:gd name="T66" fmla="*/ 290 w 317"/>
                <a:gd name="T67" fmla="*/ 129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7" h="552">
                  <a:moveTo>
                    <a:pt x="302" y="124"/>
                  </a:moveTo>
                  <a:cubicBezTo>
                    <a:pt x="303" y="124"/>
                    <a:pt x="303" y="124"/>
                    <a:pt x="303" y="124"/>
                  </a:cubicBezTo>
                  <a:cubicBezTo>
                    <a:pt x="306" y="129"/>
                    <a:pt x="307" y="136"/>
                    <a:pt x="307" y="142"/>
                  </a:cubicBezTo>
                  <a:cubicBezTo>
                    <a:pt x="307" y="158"/>
                    <a:pt x="306" y="173"/>
                    <a:pt x="308" y="189"/>
                  </a:cubicBezTo>
                  <a:cubicBezTo>
                    <a:pt x="308" y="192"/>
                    <a:pt x="305" y="196"/>
                    <a:pt x="307" y="199"/>
                  </a:cubicBezTo>
                  <a:cubicBezTo>
                    <a:pt x="307" y="201"/>
                    <a:pt x="307" y="203"/>
                    <a:pt x="307" y="204"/>
                  </a:cubicBezTo>
                  <a:cubicBezTo>
                    <a:pt x="305" y="209"/>
                    <a:pt x="308" y="215"/>
                    <a:pt x="305" y="220"/>
                  </a:cubicBezTo>
                  <a:cubicBezTo>
                    <a:pt x="304" y="223"/>
                    <a:pt x="300" y="224"/>
                    <a:pt x="297" y="225"/>
                  </a:cubicBezTo>
                  <a:cubicBezTo>
                    <a:pt x="254" y="240"/>
                    <a:pt x="211" y="256"/>
                    <a:pt x="168" y="270"/>
                  </a:cubicBezTo>
                  <a:cubicBezTo>
                    <a:pt x="159" y="273"/>
                    <a:pt x="152" y="277"/>
                    <a:pt x="145" y="278"/>
                  </a:cubicBezTo>
                  <a:cubicBezTo>
                    <a:pt x="160" y="278"/>
                    <a:pt x="177" y="280"/>
                    <a:pt x="194" y="282"/>
                  </a:cubicBezTo>
                  <a:cubicBezTo>
                    <a:pt x="214" y="283"/>
                    <a:pt x="234" y="285"/>
                    <a:pt x="254" y="287"/>
                  </a:cubicBezTo>
                  <a:cubicBezTo>
                    <a:pt x="272" y="288"/>
                    <a:pt x="289" y="290"/>
                    <a:pt x="307" y="292"/>
                  </a:cubicBezTo>
                  <a:cubicBezTo>
                    <a:pt x="314" y="292"/>
                    <a:pt x="317" y="297"/>
                    <a:pt x="313" y="302"/>
                  </a:cubicBezTo>
                  <a:cubicBezTo>
                    <a:pt x="302" y="320"/>
                    <a:pt x="291" y="339"/>
                    <a:pt x="276" y="355"/>
                  </a:cubicBezTo>
                  <a:cubicBezTo>
                    <a:pt x="264" y="356"/>
                    <a:pt x="262" y="366"/>
                    <a:pt x="258" y="375"/>
                  </a:cubicBezTo>
                  <a:cubicBezTo>
                    <a:pt x="256" y="378"/>
                    <a:pt x="256" y="383"/>
                    <a:pt x="252" y="386"/>
                  </a:cubicBezTo>
                  <a:cubicBezTo>
                    <a:pt x="246" y="391"/>
                    <a:pt x="239" y="392"/>
                    <a:pt x="232" y="394"/>
                  </a:cubicBezTo>
                  <a:cubicBezTo>
                    <a:pt x="212" y="401"/>
                    <a:pt x="191" y="408"/>
                    <a:pt x="170" y="415"/>
                  </a:cubicBezTo>
                  <a:cubicBezTo>
                    <a:pt x="168" y="416"/>
                    <a:pt x="166" y="417"/>
                    <a:pt x="163" y="417"/>
                  </a:cubicBezTo>
                  <a:cubicBezTo>
                    <a:pt x="158" y="417"/>
                    <a:pt x="155" y="416"/>
                    <a:pt x="154" y="410"/>
                  </a:cubicBezTo>
                  <a:cubicBezTo>
                    <a:pt x="151" y="399"/>
                    <a:pt x="151" y="387"/>
                    <a:pt x="148" y="375"/>
                  </a:cubicBezTo>
                  <a:cubicBezTo>
                    <a:pt x="141" y="349"/>
                    <a:pt x="137" y="322"/>
                    <a:pt x="131" y="296"/>
                  </a:cubicBezTo>
                  <a:cubicBezTo>
                    <a:pt x="131" y="294"/>
                    <a:pt x="131" y="291"/>
                    <a:pt x="129" y="290"/>
                  </a:cubicBezTo>
                  <a:cubicBezTo>
                    <a:pt x="126" y="289"/>
                    <a:pt x="125" y="292"/>
                    <a:pt x="123" y="294"/>
                  </a:cubicBezTo>
                  <a:cubicBezTo>
                    <a:pt x="108" y="309"/>
                    <a:pt x="94" y="325"/>
                    <a:pt x="79" y="340"/>
                  </a:cubicBezTo>
                  <a:cubicBezTo>
                    <a:pt x="63" y="357"/>
                    <a:pt x="47" y="375"/>
                    <a:pt x="30" y="392"/>
                  </a:cubicBezTo>
                  <a:cubicBezTo>
                    <a:pt x="24" y="398"/>
                    <a:pt x="17" y="405"/>
                    <a:pt x="11" y="412"/>
                  </a:cubicBezTo>
                  <a:cubicBezTo>
                    <a:pt x="6" y="417"/>
                    <a:pt x="6" y="419"/>
                    <a:pt x="12" y="423"/>
                  </a:cubicBezTo>
                  <a:cubicBezTo>
                    <a:pt x="30" y="435"/>
                    <a:pt x="47" y="447"/>
                    <a:pt x="63" y="460"/>
                  </a:cubicBezTo>
                  <a:cubicBezTo>
                    <a:pt x="75" y="469"/>
                    <a:pt x="87" y="478"/>
                    <a:pt x="99" y="486"/>
                  </a:cubicBezTo>
                  <a:cubicBezTo>
                    <a:pt x="119" y="500"/>
                    <a:pt x="138" y="514"/>
                    <a:pt x="158" y="527"/>
                  </a:cubicBezTo>
                  <a:cubicBezTo>
                    <a:pt x="165" y="532"/>
                    <a:pt x="170" y="537"/>
                    <a:pt x="177" y="541"/>
                  </a:cubicBezTo>
                  <a:cubicBezTo>
                    <a:pt x="179" y="542"/>
                    <a:pt x="181" y="544"/>
                    <a:pt x="182" y="546"/>
                  </a:cubicBezTo>
                  <a:cubicBezTo>
                    <a:pt x="184" y="549"/>
                    <a:pt x="183" y="552"/>
                    <a:pt x="179" y="551"/>
                  </a:cubicBezTo>
                  <a:cubicBezTo>
                    <a:pt x="172" y="549"/>
                    <a:pt x="164" y="549"/>
                    <a:pt x="157" y="545"/>
                  </a:cubicBezTo>
                  <a:cubicBezTo>
                    <a:pt x="149" y="541"/>
                    <a:pt x="140" y="541"/>
                    <a:pt x="133" y="538"/>
                  </a:cubicBezTo>
                  <a:cubicBezTo>
                    <a:pt x="112" y="530"/>
                    <a:pt x="91" y="524"/>
                    <a:pt x="71" y="516"/>
                  </a:cubicBezTo>
                  <a:cubicBezTo>
                    <a:pt x="53" y="510"/>
                    <a:pt x="36" y="504"/>
                    <a:pt x="18" y="500"/>
                  </a:cubicBezTo>
                  <a:cubicBezTo>
                    <a:pt x="11" y="498"/>
                    <a:pt x="5" y="496"/>
                    <a:pt x="0" y="490"/>
                  </a:cubicBezTo>
                  <a:cubicBezTo>
                    <a:pt x="0" y="382"/>
                    <a:pt x="0" y="273"/>
                    <a:pt x="0" y="165"/>
                  </a:cubicBezTo>
                  <a:cubicBezTo>
                    <a:pt x="2" y="161"/>
                    <a:pt x="6" y="161"/>
                    <a:pt x="10" y="160"/>
                  </a:cubicBezTo>
                  <a:cubicBezTo>
                    <a:pt x="38" y="156"/>
                    <a:pt x="65" y="152"/>
                    <a:pt x="92" y="148"/>
                  </a:cubicBezTo>
                  <a:cubicBezTo>
                    <a:pt x="100" y="148"/>
                    <a:pt x="103" y="144"/>
                    <a:pt x="105" y="138"/>
                  </a:cubicBezTo>
                  <a:cubicBezTo>
                    <a:pt x="113" y="115"/>
                    <a:pt x="121" y="93"/>
                    <a:pt x="128" y="70"/>
                  </a:cubicBezTo>
                  <a:cubicBezTo>
                    <a:pt x="135" y="49"/>
                    <a:pt x="143" y="29"/>
                    <a:pt x="149" y="8"/>
                  </a:cubicBezTo>
                  <a:cubicBezTo>
                    <a:pt x="150" y="5"/>
                    <a:pt x="152" y="2"/>
                    <a:pt x="155" y="0"/>
                  </a:cubicBezTo>
                  <a:cubicBezTo>
                    <a:pt x="161" y="9"/>
                    <a:pt x="163" y="19"/>
                    <a:pt x="167" y="29"/>
                  </a:cubicBezTo>
                  <a:cubicBezTo>
                    <a:pt x="177" y="57"/>
                    <a:pt x="187" y="84"/>
                    <a:pt x="197" y="112"/>
                  </a:cubicBezTo>
                  <a:cubicBezTo>
                    <a:pt x="197" y="116"/>
                    <a:pt x="194" y="117"/>
                    <a:pt x="191" y="118"/>
                  </a:cubicBezTo>
                  <a:cubicBezTo>
                    <a:pt x="167" y="128"/>
                    <a:pt x="143" y="138"/>
                    <a:pt x="120" y="148"/>
                  </a:cubicBezTo>
                  <a:cubicBezTo>
                    <a:pt x="112" y="151"/>
                    <a:pt x="111" y="152"/>
                    <a:pt x="116" y="158"/>
                  </a:cubicBezTo>
                  <a:cubicBezTo>
                    <a:pt x="125" y="168"/>
                    <a:pt x="134" y="178"/>
                    <a:pt x="143" y="188"/>
                  </a:cubicBezTo>
                  <a:cubicBezTo>
                    <a:pt x="147" y="196"/>
                    <a:pt x="154" y="202"/>
                    <a:pt x="159" y="209"/>
                  </a:cubicBezTo>
                  <a:cubicBezTo>
                    <a:pt x="163" y="214"/>
                    <a:pt x="161" y="218"/>
                    <a:pt x="155" y="219"/>
                  </a:cubicBezTo>
                  <a:cubicBezTo>
                    <a:pt x="153" y="219"/>
                    <a:pt x="151" y="219"/>
                    <a:pt x="149" y="219"/>
                  </a:cubicBezTo>
                  <a:cubicBezTo>
                    <a:pt x="106" y="219"/>
                    <a:pt x="64" y="219"/>
                    <a:pt x="21" y="219"/>
                  </a:cubicBezTo>
                  <a:cubicBezTo>
                    <a:pt x="18" y="219"/>
                    <a:pt x="16" y="219"/>
                    <a:pt x="14" y="219"/>
                  </a:cubicBezTo>
                  <a:cubicBezTo>
                    <a:pt x="15" y="219"/>
                    <a:pt x="16" y="219"/>
                    <a:pt x="18" y="220"/>
                  </a:cubicBezTo>
                  <a:cubicBezTo>
                    <a:pt x="43" y="233"/>
                    <a:pt x="68" y="245"/>
                    <a:pt x="94" y="257"/>
                  </a:cubicBezTo>
                  <a:cubicBezTo>
                    <a:pt x="103" y="262"/>
                    <a:pt x="114" y="266"/>
                    <a:pt x="123" y="271"/>
                  </a:cubicBezTo>
                  <a:cubicBezTo>
                    <a:pt x="128" y="274"/>
                    <a:pt x="131" y="273"/>
                    <a:pt x="133" y="268"/>
                  </a:cubicBezTo>
                  <a:cubicBezTo>
                    <a:pt x="138" y="256"/>
                    <a:pt x="145" y="245"/>
                    <a:pt x="150" y="233"/>
                  </a:cubicBezTo>
                  <a:cubicBezTo>
                    <a:pt x="153" y="224"/>
                    <a:pt x="158" y="217"/>
                    <a:pt x="164" y="211"/>
                  </a:cubicBezTo>
                  <a:cubicBezTo>
                    <a:pt x="168" y="206"/>
                    <a:pt x="175" y="202"/>
                    <a:pt x="181" y="200"/>
                  </a:cubicBezTo>
                  <a:cubicBezTo>
                    <a:pt x="184" y="198"/>
                    <a:pt x="187" y="197"/>
                    <a:pt x="189" y="194"/>
                  </a:cubicBezTo>
                  <a:cubicBezTo>
                    <a:pt x="202" y="185"/>
                    <a:pt x="215" y="176"/>
                    <a:pt x="229" y="168"/>
                  </a:cubicBezTo>
                  <a:cubicBezTo>
                    <a:pt x="249" y="155"/>
                    <a:pt x="269" y="142"/>
                    <a:pt x="290" y="129"/>
                  </a:cubicBezTo>
                  <a:cubicBezTo>
                    <a:pt x="294" y="126"/>
                    <a:pt x="298" y="125"/>
                    <a:pt x="302" y="12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8" name="Freeform 6"/>
            <p:cNvSpPr>
              <a:spLocks/>
            </p:cNvSpPr>
            <p:nvPr userDrawn="1"/>
          </p:nvSpPr>
          <p:spPr bwMode="auto">
            <a:xfrm>
              <a:off x="0" y="4711700"/>
              <a:ext cx="582613" cy="685800"/>
            </a:xfrm>
            <a:custGeom>
              <a:avLst/>
              <a:gdLst>
                <a:gd name="T0" fmla="*/ 155 w 155"/>
                <a:gd name="T1" fmla="*/ 17 h 182"/>
                <a:gd name="T2" fmla="*/ 138 w 155"/>
                <a:gd name="T3" fmla="*/ 69 h 182"/>
                <a:gd name="T4" fmla="*/ 107 w 155"/>
                <a:gd name="T5" fmla="*/ 160 h 182"/>
                <a:gd name="T6" fmla="*/ 98 w 155"/>
                <a:gd name="T7" fmla="*/ 168 h 182"/>
                <a:gd name="T8" fmla="*/ 6 w 155"/>
                <a:gd name="T9" fmla="*/ 181 h 182"/>
                <a:gd name="T10" fmla="*/ 0 w 155"/>
                <a:gd name="T11" fmla="*/ 182 h 182"/>
                <a:gd name="T12" fmla="*/ 0 w 155"/>
                <a:gd name="T13" fmla="*/ 36 h 182"/>
                <a:gd name="T14" fmla="*/ 8 w 155"/>
                <a:gd name="T15" fmla="*/ 26 h 182"/>
                <a:gd name="T16" fmla="*/ 49 w 155"/>
                <a:gd name="T17" fmla="*/ 2 h 182"/>
                <a:gd name="T18" fmla="*/ 58 w 155"/>
                <a:gd name="T19" fmla="*/ 0 h 182"/>
                <a:gd name="T20" fmla="*/ 155 w 155"/>
                <a:gd name="T21" fmla="*/ 1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82">
                  <a:moveTo>
                    <a:pt x="155" y="17"/>
                  </a:moveTo>
                  <a:cubicBezTo>
                    <a:pt x="151" y="35"/>
                    <a:pt x="144" y="52"/>
                    <a:pt x="138" y="69"/>
                  </a:cubicBezTo>
                  <a:cubicBezTo>
                    <a:pt x="128" y="100"/>
                    <a:pt x="117" y="130"/>
                    <a:pt x="107" y="160"/>
                  </a:cubicBezTo>
                  <a:cubicBezTo>
                    <a:pt x="105" y="165"/>
                    <a:pt x="103" y="168"/>
                    <a:pt x="98" y="168"/>
                  </a:cubicBezTo>
                  <a:cubicBezTo>
                    <a:pt x="67" y="173"/>
                    <a:pt x="36" y="177"/>
                    <a:pt x="6" y="181"/>
                  </a:cubicBezTo>
                  <a:cubicBezTo>
                    <a:pt x="4" y="182"/>
                    <a:pt x="2" y="182"/>
                    <a:pt x="0" y="182"/>
                  </a:cubicBezTo>
                  <a:cubicBezTo>
                    <a:pt x="0" y="133"/>
                    <a:pt x="0" y="84"/>
                    <a:pt x="0" y="36"/>
                  </a:cubicBezTo>
                  <a:cubicBezTo>
                    <a:pt x="1" y="32"/>
                    <a:pt x="4" y="28"/>
                    <a:pt x="8" y="26"/>
                  </a:cubicBezTo>
                  <a:cubicBezTo>
                    <a:pt x="22" y="18"/>
                    <a:pt x="35" y="10"/>
                    <a:pt x="49" y="2"/>
                  </a:cubicBezTo>
                  <a:cubicBezTo>
                    <a:pt x="52" y="0"/>
                    <a:pt x="55" y="0"/>
                    <a:pt x="58" y="0"/>
                  </a:cubicBezTo>
                  <a:cubicBezTo>
                    <a:pt x="90" y="6"/>
                    <a:pt x="123" y="10"/>
                    <a:pt x="155" y="17"/>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9" name="Freeform 7"/>
            <p:cNvSpPr>
              <a:spLocks/>
            </p:cNvSpPr>
            <p:nvPr userDrawn="1"/>
          </p:nvSpPr>
          <p:spPr bwMode="auto">
            <a:xfrm>
              <a:off x="952500" y="6199188"/>
              <a:ext cx="920750" cy="655637"/>
            </a:xfrm>
            <a:custGeom>
              <a:avLst/>
              <a:gdLst>
                <a:gd name="T0" fmla="*/ 145 w 245"/>
                <a:gd name="T1" fmla="*/ 5 h 174"/>
                <a:gd name="T2" fmla="*/ 245 w 245"/>
                <a:gd name="T3" fmla="*/ 84 h 174"/>
                <a:gd name="T4" fmla="*/ 234 w 245"/>
                <a:gd name="T5" fmla="*/ 95 h 174"/>
                <a:gd name="T6" fmla="*/ 117 w 245"/>
                <a:gd name="T7" fmla="*/ 167 h 174"/>
                <a:gd name="T8" fmla="*/ 100 w 245"/>
                <a:gd name="T9" fmla="*/ 174 h 174"/>
                <a:gd name="T10" fmla="*/ 99 w 245"/>
                <a:gd name="T11" fmla="*/ 174 h 174"/>
                <a:gd name="T12" fmla="*/ 85 w 245"/>
                <a:gd name="T13" fmla="*/ 156 h 174"/>
                <a:gd name="T14" fmla="*/ 39 w 245"/>
                <a:gd name="T15" fmla="*/ 77 h 174"/>
                <a:gd name="T16" fmla="*/ 14 w 245"/>
                <a:gd name="T17" fmla="*/ 34 h 174"/>
                <a:gd name="T18" fmla="*/ 0 w 245"/>
                <a:gd name="T19" fmla="*/ 7 h 174"/>
                <a:gd name="T20" fmla="*/ 0 w 245"/>
                <a:gd name="T21" fmla="*/ 5 h 174"/>
                <a:gd name="T22" fmla="*/ 5 w 245"/>
                <a:gd name="T23" fmla="*/ 1 h 174"/>
                <a:gd name="T24" fmla="*/ 7 w 245"/>
                <a:gd name="T25" fmla="*/ 0 h 174"/>
                <a:gd name="T26" fmla="*/ 27 w 245"/>
                <a:gd name="T27" fmla="*/ 1 h 174"/>
                <a:gd name="T28" fmla="*/ 93 w 245"/>
                <a:gd name="T29" fmla="*/ 2 h 174"/>
                <a:gd name="T30" fmla="*/ 135 w 245"/>
                <a:gd name="T31" fmla="*/ 2 h 174"/>
                <a:gd name="T32" fmla="*/ 145 w 245"/>
                <a:gd name="T3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74">
                  <a:moveTo>
                    <a:pt x="145" y="5"/>
                  </a:moveTo>
                  <a:cubicBezTo>
                    <a:pt x="179" y="31"/>
                    <a:pt x="212" y="58"/>
                    <a:pt x="245" y="84"/>
                  </a:cubicBezTo>
                  <a:cubicBezTo>
                    <a:pt x="244" y="90"/>
                    <a:pt x="238" y="92"/>
                    <a:pt x="234" y="95"/>
                  </a:cubicBezTo>
                  <a:cubicBezTo>
                    <a:pt x="195" y="119"/>
                    <a:pt x="156" y="143"/>
                    <a:pt x="117" y="167"/>
                  </a:cubicBezTo>
                  <a:cubicBezTo>
                    <a:pt x="112" y="170"/>
                    <a:pt x="106" y="171"/>
                    <a:pt x="100" y="174"/>
                  </a:cubicBezTo>
                  <a:cubicBezTo>
                    <a:pt x="100" y="174"/>
                    <a:pt x="99" y="174"/>
                    <a:pt x="99" y="174"/>
                  </a:cubicBezTo>
                  <a:cubicBezTo>
                    <a:pt x="91" y="170"/>
                    <a:pt x="88" y="163"/>
                    <a:pt x="85" y="156"/>
                  </a:cubicBezTo>
                  <a:cubicBezTo>
                    <a:pt x="70" y="130"/>
                    <a:pt x="54" y="104"/>
                    <a:pt x="39" y="77"/>
                  </a:cubicBezTo>
                  <a:cubicBezTo>
                    <a:pt x="31" y="63"/>
                    <a:pt x="22" y="48"/>
                    <a:pt x="14" y="34"/>
                  </a:cubicBezTo>
                  <a:cubicBezTo>
                    <a:pt x="10" y="24"/>
                    <a:pt x="4" y="16"/>
                    <a:pt x="0" y="7"/>
                  </a:cubicBezTo>
                  <a:cubicBezTo>
                    <a:pt x="0" y="7"/>
                    <a:pt x="0" y="6"/>
                    <a:pt x="0" y="5"/>
                  </a:cubicBezTo>
                  <a:cubicBezTo>
                    <a:pt x="2" y="4"/>
                    <a:pt x="2" y="1"/>
                    <a:pt x="5" y="1"/>
                  </a:cubicBezTo>
                  <a:cubicBezTo>
                    <a:pt x="5" y="1"/>
                    <a:pt x="6" y="1"/>
                    <a:pt x="7" y="0"/>
                  </a:cubicBezTo>
                  <a:cubicBezTo>
                    <a:pt x="14" y="3"/>
                    <a:pt x="21" y="1"/>
                    <a:pt x="27" y="1"/>
                  </a:cubicBezTo>
                  <a:cubicBezTo>
                    <a:pt x="49" y="0"/>
                    <a:pt x="71" y="3"/>
                    <a:pt x="93" y="2"/>
                  </a:cubicBezTo>
                  <a:cubicBezTo>
                    <a:pt x="107" y="2"/>
                    <a:pt x="121" y="2"/>
                    <a:pt x="135" y="2"/>
                  </a:cubicBezTo>
                  <a:cubicBezTo>
                    <a:pt x="138" y="2"/>
                    <a:pt x="142" y="2"/>
                    <a:pt x="145" y="5"/>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0" name="Freeform 8"/>
            <p:cNvSpPr>
              <a:spLocks/>
            </p:cNvSpPr>
            <p:nvPr userDrawn="1"/>
          </p:nvSpPr>
          <p:spPr bwMode="auto">
            <a:xfrm>
              <a:off x="0" y="5837238"/>
              <a:ext cx="996950" cy="1017587"/>
            </a:xfrm>
            <a:custGeom>
              <a:avLst/>
              <a:gdLst>
                <a:gd name="T0" fmla="*/ 254 w 265"/>
                <a:gd name="T1" fmla="*/ 102 h 270"/>
                <a:gd name="T2" fmla="*/ 254 w 265"/>
                <a:gd name="T3" fmla="*/ 103 h 270"/>
                <a:gd name="T4" fmla="*/ 258 w 265"/>
                <a:gd name="T5" fmla="*/ 125 h 270"/>
                <a:gd name="T6" fmla="*/ 260 w 265"/>
                <a:gd name="T7" fmla="*/ 144 h 270"/>
                <a:gd name="T8" fmla="*/ 263 w 265"/>
                <a:gd name="T9" fmla="*/ 237 h 270"/>
                <a:gd name="T10" fmla="*/ 264 w 265"/>
                <a:gd name="T11" fmla="*/ 260 h 270"/>
                <a:gd name="T12" fmla="*/ 261 w 265"/>
                <a:gd name="T13" fmla="*/ 270 h 270"/>
                <a:gd name="T14" fmla="*/ 258 w 265"/>
                <a:gd name="T15" fmla="*/ 270 h 270"/>
                <a:gd name="T16" fmla="*/ 239 w 265"/>
                <a:gd name="T17" fmla="*/ 248 h 270"/>
                <a:gd name="T18" fmla="*/ 169 w 265"/>
                <a:gd name="T19" fmla="*/ 154 h 270"/>
                <a:gd name="T20" fmla="*/ 162 w 265"/>
                <a:gd name="T21" fmla="*/ 142 h 270"/>
                <a:gd name="T22" fmla="*/ 172 w 265"/>
                <a:gd name="T23" fmla="*/ 183 h 270"/>
                <a:gd name="T24" fmla="*/ 186 w 265"/>
                <a:gd name="T25" fmla="*/ 253 h 270"/>
                <a:gd name="T26" fmla="*/ 185 w 265"/>
                <a:gd name="T27" fmla="*/ 270 h 270"/>
                <a:gd name="T28" fmla="*/ 153 w 265"/>
                <a:gd name="T29" fmla="*/ 270 h 270"/>
                <a:gd name="T30" fmla="*/ 146 w 265"/>
                <a:gd name="T31" fmla="*/ 270 h 270"/>
                <a:gd name="T32" fmla="*/ 121 w 265"/>
                <a:gd name="T33" fmla="*/ 270 h 270"/>
                <a:gd name="T34" fmla="*/ 108 w 265"/>
                <a:gd name="T35" fmla="*/ 258 h 270"/>
                <a:gd name="T36" fmla="*/ 102 w 265"/>
                <a:gd name="T37" fmla="*/ 257 h 270"/>
                <a:gd name="T38" fmla="*/ 92 w 265"/>
                <a:gd name="T39" fmla="*/ 259 h 270"/>
                <a:gd name="T40" fmla="*/ 86 w 265"/>
                <a:gd name="T41" fmla="*/ 257 h 270"/>
                <a:gd name="T42" fmla="*/ 76 w 265"/>
                <a:gd name="T43" fmla="*/ 243 h 270"/>
                <a:gd name="T44" fmla="*/ 75 w 265"/>
                <a:gd name="T45" fmla="*/ 242 h 270"/>
                <a:gd name="T46" fmla="*/ 76 w 265"/>
                <a:gd name="T47" fmla="*/ 242 h 270"/>
                <a:gd name="T48" fmla="*/ 74 w 265"/>
                <a:gd name="T49" fmla="*/ 253 h 270"/>
                <a:gd name="T50" fmla="*/ 63 w 265"/>
                <a:gd name="T51" fmla="*/ 259 h 270"/>
                <a:gd name="T52" fmla="*/ 54 w 265"/>
                <a:gd name="T53" fmla="*/ 252 h 270"/>
                <a:gd name="T54" fmla="*/ 53 w 265"/>
                <a:gd name="T55" fmla="*/ 245 h 270"/>
                <a:gd name="T56" fmla="*/ 41 w 265"/>
                <a:gd name="T57" fmla="*/ 243 h 270"/>
                <a:gd name="T58" fmla="*/ 43 w 265"/>
                <a:gd name="T59" fmla="*/ 235 h 270"/>
                <a:gd name="T60" fmla="*/ 45 w 265"/>
                <a:gd name="T61" fmla="*/ 233 h 270"/>
                <a:gd name="T62" fmla="*/ 42 w 265"/>
                <a:gd name="T63" fmla="*/ 235 h 270"/>
                <a:gd name="T64" fmla="*/ 32 w 265"/>
                <a:gd name="T65" fmla="*/ 233 h 270"/>
                <a:gd name="T66" fmla="*/ 16 w 265"/>
                <a:gd name="T67" fmla="*/ 226 h 270"/>
                <a:gd name="T68" fmla="*/ 0 w 265"/>
                <a:gd name="T69" fmla="*/ 213 h 270"/>
                <a:gd name="T70" fmla="*/ 0 w 265"/>
                <a:gd name="T71" fmla="*/ 208 h 270"/>
                <a:gd name="T72" fmla="*/ 70 w 265"/>
                <a:gd name="T73" fmla="*/ 231 h 270"/>
                <a:gd name="T74" fmla="*/ 181 w 265"/>
                <a:gd name="T75" fmla="*/ 267 h 270"/>
                <a:gd name="T76" fmla="*/ 158 w 265"/>
                <a:gd name="T77" fmla="*/ 250 h 270"/>
                <a:gd name="T78" fmla="*/ 35 w 265"/>
                <a:gd name="T79" fmla="*/ 161 h 270"/>
                <a:gd name="T80" fmla="*/ 6 w 265"/>
                <a:gd name="T81" fmla="*/ 141 h 270"/>
                <a:gd name="T82" fmla="*/ 5 w 265"/>
                <a:gd name="T83" fmla="*/ 131 h 270"/>
                <a:gd name="T84" fmla="*/ 98 w 265"/>
                <a:gd name="T85" fmla="*/ 33 h 270"/>
                <a:gd name="T86" fmla="*/ 126 w 265"/>
                <a:gd name="T87" fmla="*/ 4 h 270"/>
                <a:gd name="T88" fmla="*/ 131 w 265"/>
                <a:gd name="T89" fmla="*/ 1 h 270"/>
                <a:gd name="T90" fmla="*/ 133 w 265"/>
                <a:gd name="T91" fmla="*/ 6 h 270"/>
                <a:gd name="T92" fmla="*/ 157 w 265"/>
                <a:gd name="T93" fmla="*/ 127 h 270"/>
                <a:gd name="T94" fmla="*/ 164 w 265"/>
                <a:gd name="T95" fmla="*/ 132 h 270"/>
                <a:gd name="T96" fmla="*/ 251 w 265"/>
                <a:gd name="T97" fmla="*/ 102 h 270"/>
                <a:gd name="T98" fmla="*/ 254 w 265"/>
                <a:gd name="T99" fmla="*/ 10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5" h="270">
                  <a:moveTo>
                    <a:pt x="254" y="102"/>
                  </a:moveTo>
                  <a:cubicBezTo>
                    <a:pt x="254" y="102"/>
                    <a:pt x="254" y="103"/>
                    <a:pt x="254" y="103"/>
                  </a:cubicBezTo>
                  <a:cubicBezTo>
                    <a:pt x="257" y="110"/>
                    <a:pt x="259" y="117"/>
                    <a:pt x="258" y="125"/>
                  </a:cubicBezTo>
                  <a:cubicBezTo>
                    <a:pt x="256" y="131"/>
                    <a:pt x="259" y="138"/>
                    <a:pt x="260" y="144"/>
                  </a:cubicBezTo>
                  <a:cubicBezTo>
                    <a:pt x="260" y="175"/>
                    <a:pt x="263" y="206"/>
                    <a:pt x="263" y="237"/>
                  </a:cubicBezTo>
                  <a:cubicBezTo>
                    <a:pt x="263" y="244"/>
                    <a:pt x="265" y="252"/>
                    <a:pt x="264" y="260"/>
                  </a:cubicBezTo>
                  <a:cubicBezTo>
                    <a:pt x="264" y="264"/>
                    <a:pt x="264" y="267"/>
                    <a:pt x="261" y="270"/>
                  </a:cubicBezTo>
                  <a:cubicBezTo>
                    <a:pt x="260" y="270"/>
                    <a:pt x="259" y="270"/>
                    <a:pt x="258" y="270"/>
                  </a:cubicBezTo>
                  <a:cubicBezTo>
                    <a:pt x="249" y="265"/>
                    <a:pt x="244" y="256"/>
                    <a:pt x="239" y="248"/>
                  </a:cubicBezTo>
                  <a:cubicBezTo>
                    <a:pt x="215" y="217"/>
                    <a:pt x="193" y="185"/>
                    <a:pt x="169" y="154"/>
                  </a:cubicBezTo>
                  <a:cubicBezTo>
                    <a:pt x="166" y="150"/>
                    <a:pt x="164" y="146"/>
                    <a:pt x="162" y="142"/>
                  </a:cubicBezTo>
                  <a:cubicBezTo>
                    <a:pt x="168" y="155"/>
                    <a:pt x="169" y="169"/>
                    <a:pt x="172" y="183"/>
                  </a:cubicBezTo>
                  <a:cubicBezTo>
                    <a:pt x="177" y="206"/>
                    <a:pt x="181" y="230"/>
                    <a:pt x="186" y="253"/>
                  </a:cubicBezTo>
                  <a:cubicBezTo>
                    <a:pt x="187" y="259"/>
                    <a:pt x="190" y="264"/>
                    <a:pt x="185" y="270"/>
                  </a:cubicBezTo>
                  <a:cubicBezTo>
                    <a:pt x="174" y="270"/>
                    <a:pt x="164" y="270"/>
                    <a:pt x="153" y="270"/>
                  </a:cubicBezTo>
                  <a:cubicBezTo>
                    <a:pt x="151" y="266"/>
                    <a:pt x="148" y="268"/>
                    <a:pt x="146" y="270"/>
                  </a:cubicBezTo>
                  <a:cubicBezTo>
                    <a:pt x="137" y="270"/>
                    <a:pt x="129" y="270"/>
                    <a:pt x="121" y="270"/>
                  </a:cubicBezTo>
                  <a:cubicBezTo>
                    <a:pt x="114" y="269"/>
                    <a:pt x="109" y="266"/>
                    <a:pt x="108" y="258"/>
                  </a:cubicBezTo>
                  <a:cubicBezTo>
                    <a:pt x="108" y="253"/>
                    <a:pt x="105" y="252"/>
                    <a:pt x="102" y="257"/>
                  </a:cubicBezTo>
                  <a:cubicBezTo>
                    <a:pt x="100" y="261"/>
                    <a:pt x="96" y="261"/>
                    <a:pt x="92" y="259"/>
                  </a:cubicBezTo>
                  <a:cubicBezTo>
                    <a:pt x="90" y="259"/>
                    <a:pt x="88" y="258"/>
                    <a:pt x="86" y="257"/>
                  </a:cubicBezTo>
                  <a:cubicBezTo>
                    <a:pt x="75" y="254"/>
                    <a:pt x="75" y="254"/>
                    <a:pt x="76" y="243"/>
                  </a:cubicBezTo>
                  <a:cubicBezTo>
                    <a:pt x="76" y="242"/>
                    <a:pt x="76" y="242"/>
                    <a:pt x="75" y="242"/>
                  </a:cubicBezTo>
                  <a:cubicBezTo>
                    <a:pt x="75" y="242"/>
                    <a:pt x="76" y="242"/>
                    <a:pt x="76" y="242"/>
                  </a:cubicBezTo>
                  <a:cubicBezTo>
                    <a:pt x="76" y="246"/>
                    <a:pt x="74" y="250"/>
                    <a:pt x="74" y="253"/>
                  </a:cubicBezTo>
                  <a:cubicBezTo>
                    <a:pt x="72" y="258"/>
                    <a:pt x="68" y="260"/>
                    <a:pt x="63" y="259"/>
                  </a:cubicBezTo>
                  <a:cubicBezTo>
                    <a:pt x="58" y="259"/>
                    <a:pt x="55" y="257"/>
                    <a:pt x="54" y="252"/>
                  </a:cubicBezTo>
                  <a:cubicBezTo>
                    <a:pt x="53" y="250"/>
                    <a:pt x="54" y="248"/>
                    <a:pt x="53" y="245"/>
                  </a:cubicBezTo>
                  <a:cubicBezTo>
                    <a:pt x="49" y="246"/>
                    <a:pt x="44" y="248"/>
                    <a:pt x="41" y="243"/>
                  </a:cubicBezTo>
                  <a:cubicBezTo>
                    <a:pt x="39" y="240"/>
                    <a:pt x="39" y="237"/>
                    <a:pt x="43" y="235"/>
                  </a:cubicBezTo>
                  <a:cubicBezTo>
                    <a:pt x="44" y="235"/>
                    <a:pt x="44" y="234"/>
                    <a:pt x="45" y="233"/>
                  </a:cubicBezTo>
                  <a:cubicBezTo>
                    <a:pt x="44" y="234"/>
                    <a:pt x="44" y="235"/>
                    <a:pt x="42" y="235"/>
                  </a:cubicBezTo>
                  <a:cubicBezTo>
                    <a:pt x="38" y="238"/>
                    <a:pt x="35" y="237"/>
                    <a:pt x="32" y="233"/>
                  </a:cubicBezTo>
                  <a:cubicBezTo>
                    <a:pt x="28" y="228"/>
                    <a:pt x="23" y="225"/>
                    <a:pt x="16" y="226"/>
                  </a:cubicBezTo>
                  <a:cubicBezTo>
                    <a:pt x="5" y="228"/>
                    <a:pt x="3" y="220"/>
                    <a:pt x="0" y="213"/>
                  </a:cubicBezTo>
                  <a:cubicBezTo>
                    <a:pt x="0" y="211"/>
                    <a:pt x="0" y="210"/>
                    <a:pt x="0" y="208"/>
                  </a:cubicBezTo>
                  <a:cubicBezTo>
                    <a:pt x="23" y="216"/>
                    <a:pt x="47" y="224"/>
                    <a:pt x="70" y="231"/>
                  </a:cubicBezTo>
                  <a:cubicBezTo>
                    <a:pt x="107" y="243"/>
                    <a:pt x="144" y="256"/>
                    <a:pt x="181" y="267"/>
                  </a:cubicBezTo>
                  <a:cubicBezTo>
                    <a:pt x="174" y="260"/>
                    <a:pt x="166" y="255"/>
                    <a:pt x="158" y="250"/>
                  </a:cubicBezTo>
                  <a:cubicBezTo>
                    <a:pt x="117" y="220"/>
                    <a:pt x="76" y="191"/>
                    <a:pt x="35" y="161"/>
                  </a:cubicBezTo>
                  <a:cubicBezTo>
                    <a:pt x="25" y="154"/>
                    <a:pt x="16" y="148"/>
                    <a:pt x="6" y="141"/>
                  </a:cubicBezTo>
                  <a:cubicBezTo>
                    <a:pt x="1" y="138"/>
                    <a:pt x="1" y="135"/>
                    <a:pt x="5" y="131"/>
                  </a:cubicBezTo>
                  <a:cubicBezTo>
                    <a:pt x="36" y="99"/>
                    <a:pt x="67" y="66"/>
                    <a:pt x="98" y="33"/>
                  </a:cubicBezTo>
                  <a:cubicBezTo>
                    <a:pt x="107" y="24"/>
                    <a:pt x="116" y="14"/>
                    <a:pt x="126" y="4"/>
                  </a:cubicBezTo>
                  <a:cubicBezTo>
                    <a:pt x="127" y="2"/>
                    <a:pt x="129" y="0"/>
                    <a:pt x="131" y="1"/>
                  </a:cubicBezTo>
                  <a:cubicBezTo>
                    <a:pt x="133" y="1"/>
                    <a:pt x="133" y="4"/>
                    <a:pt x="133" y="6"/>
                  </a:cubicBezTo>
                  <a:cubicBezTo>
                    <a:pt x="141" y="46"/>
                    <a:pt x="149" y="87"/>
                    <a:pt x="157" y="127"/>
                  </a:cubicBezTo>
                  <a:cubicBezTo>
                    <a:pt x="158" y="131"/>
                    <a:pt x="159" y="134"/>
                    <a:pt x="164" y="132"/>
                  </a:cubicBezTo>
                  <a:cubicBezTo>
                    <a:pt x="193" y="122"/>
                    <a:pt x="222" y="112"/>
                    <a:pt x="251" y="102"/>
                  </a:cubicBezTo>
                  <a:cubicBezTo>
                    <a:pt x="252" y="101"/>
                    <a:pt x="253" y="101"/>
                    <a:pt x="254" y="10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1" name="Freeform 9"/>
            <p:cNvSpPr>
              <a:spLocks/>
            </p:cNvSpPr>
            <p:nvPr userDrawn="1"/>
          </p:nvSpPr>
          <p:spPr bwMode="auto">
            <a:xfrm>
              <a:off x="955675" y="6297613"/>
              <a:ext cx="368300" cy="557212"/>
            </a:xfrm>
            <a:custGeom>
              <a:avLst/>
              <a:gdLst>
                <a:gd name="T0" fmla="*/ 7 w 98"/>
                <a:gd name="T1" fmla="*/ 148 h 148"/>
                <a:gd name="T2" fmla="*/ 3 w 98"/>
                <a:gd name="T3" fmla="*/ 49 h 148"/>
                <a:gd name="T4" fmla="*/ 3 w 98"/>
                <a:gd name="T5" fmla="*/ 22 h 148"/>
                <a:gd name="T6" fmla="*/ 4 w 98"/>
                <a:gd name="T7" fmla="*/ 3 h 148"/>
                <a:gd name="T8" fmla="*/ 10 w 98"/>
                <a:gd name="T9" fmla="*/ 1 h 148"/>
                <a:gd name="T10" fmla="*/ 16 w 98"/>
                <a:gd name="T11" fmla="*/ 6 h 148"/>
                <a:gd name="T12" fmla="*/ 98 w 98"/>
                <a:gd name="T13" fmla="*/ 148 h 148"/>
                <a:gd name="T14" fmla="*/ 7 w 98"/>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48">
                  <a:moveTo>
                    <a:pt x="7" y="148"/>
                  </a:moveTo>
                  <a:cubicBezTo>
                    <a:pt x="7" y="115"/>
                    <a:pt x="5" y="82"/>
                    <a:pt x="3" y="49"/>
                  </a:cubicBezTo>
                  <a:cubicBezTo>
                    <a:pt x="3" y="40"/>
                    <a:pt x="3" y="31"/>
                    <a:pt x="3" y="22"/>
                  </a:cubicBezTo>
                  <a:cubicBezTo>
                    <a:pt x="0" y="16"/>
                    <a:pt x="5" y="10"/>
                    <a:pt x="4" y="3"/>
                  </a:cubicBezTo>
                  <a:cubicBezTo>
                    <a:pt x="4" y="1"/>
                    <a:pt x="7" y="0"/>
                    <a:pt x="10" y="1"/>
                  </a:cubicBezTo>
                  <a:cubicBezTo>
                    <a:pt x="12" y="3"/>
                    <a:pt x="14" y="5"/>
                    <a:pt x="16" y="6"/>
                  </a:cubicBezTo>
                  <a:cubicBezTo>
                    <a:pt x="43" y="53"/>
                    <a:pt x="70" y="100"/>
                    <a:pt x="98" y="148"/>
                  </a:cubicBezTo>
                  <a:cubicBezTo>
                    <a:pt x="67" y="148"/>
                    <a:pt x="37" y="148"/>
                    <a:pt x="7" y="148"/>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2" name="Freeform 10"/>
            <p:cNvSpPr>
              <a:spLocks/>
            </p:cNvSpPr>
            <p:nvPr userDrawn="1"/>
          </p:nvSpPr>
          <p:spPr bwMode="auto">
            <a:xfrm>
              <a:off x="606425" y="6350000"/>
              <a:ext cx="363538" cy="504825"/>
            </a:xfrm>
            <a:custGeom>
              <a:avLst/>
              <a:gdLst>
                <a:gd name="T0" fmla="*/ 24 w 97"/>
                <a:gd name="T1" fmla="*/ 134 h 134"/>
                <a:gd name="T2" fmla="*/ 9 w 97"/>
                <a:gd name="T3" fmla="*/ 55 h 134"/>
                <a:gd name="T4" fmla="*/ 0 w 97"/>
                <a:gd name="T5" fmla="*/ 0 h 134"/>
                <a:gd name="T6" fmla="*/ 20 w 97"/>
                <a:gd name="T7" fmla="*/ 28 h 134"/>
                <a:gd name="T8" fmla="*/ 95 w 97"/>
                <a:gd name="T9" fmla="*/ 130 h 134"/>
                <a:gd name="T10" fmla="*/ 97 w 97"/>
                <a:gd name="T11" fmla="*/ 134 h 134"/>
                <a:gd name="T12" fmla="*/ 24 w 97"/>
                <a:gd name="T13" fmla="*/ 134 h 134"/>
              </a:gdLst>
              <a:ahLst/>
              <a:cxnLst>
                <a:cxn ang="0">
                  <a:pos x="T0" y="T1"/>
                </a:cxn>
                <a:cxn ang="0">
                  <a:pos x="T2" y="T3"/>
                </a:cxn>
                <a:cxn ang="0">
                  <a:pos x="T4" y="T5"/>
                </a:cxn>
                <a:cxn ang="0">
                  <a:pos x="T6" y="T7"/>
                </a:cxn>
                <a:cxn ang="0">
                  <a:pos x="T8" y="T9"/>
                </a:cxn>
                <a:cxn ang="0">
                  <a:pos x="T10" y="T11"/>
                </a:cxn>
                <a:cxn ang="0">
                  <a:pos x="T12" y="T13"/>
                </a:cxn>
              </a:cxnLst>
              <a:rect l="0" t="0" r="r" b="b"/>
              <a:pathLst>
                <a:path w="97" h="134">
                  <a:moveTo>
                    <a:pt x="24" y="134"/>
                  </a:moveTo>
                  <a:cubicBezTo>
                    <a:pt x="20" y="107"/>
                    <a:pt x="14" y="81"/>
                    <a:pt x="9" y="55"/>
                  </a:cubicBezTo>
                  <a:cubicBezTo>
                    <a:pt x="6" y="37"/>
                    <a:pt x="2" y="19"/>
                    <a:pt x="0" y="0"/>
                  </a:cubicBezTo>
                  <a:cubicBezTo>
                    <a:pt x="7" y="10"/>
                    <a:pt x="13" y="19"/>
                    <a:pt x="20" y="28"/>
                  </a:cubicBezTo>
                  <a:cubicBezTo>
                    <a:pt x="45" y="62"/>
                    <a:pt x="70" y="96"/>
                    <a:pt x="95" y="130"/>
                  </a:cubicBezTo>
                  <a:cubicBezTo>
                    <a:pt x="96" y="131"/>
                    <a:pt x="96" y="132"/>
                    <a:pt x="97" y="134"/>
                  </a:cubicBezTo>
                  <a:cubicBezTo>
                    <a:pt x="73" y="134"/>
                    <a:pt x="49" y="134"/>
                    <a:pt x="24" y="13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3" name="Freeform 11"/>
            <p:cNvSpPr>
              <a:spLocks/>
            </p:cNvSpPr>
            <p:nvPr userDrawn="1"/>
          </p:nvSpPr>
          <p:spPr bwMode="auto">
            <a:xfrm>
              <a:off x="1328738" y="6515100"/>
              <a:ext cx="549275" cy="339725"/>
            </a:xfrm>
            <a:custGeom>
              <a:avLst/>
              <a:gdLst>
                <a:gd name="T0" fmla="*/ 0 w 146"/>
                <a:gd name="T1" fmla="*/ 90 h 90"/>
                <a:gd name="T2" fmla="*/ 59 w 146"/>
                <a:gd name="T3" fmla="*/ 53 h 90"/>
                <a:gd name="T4" fmla="*/ 138 w 146"/>
                <a:gd name="T5" fmla="*/ 4 h 90"/>
                <a:gd name="T6" fmla="*/ 145 w 146"/>
                <a:gd name="T7" fmla="*/ 0 h 90"/>
                <a:gd name="T8" fmla="*/ 146 w 146"/>
                <a:gd name="T9" fmla="*/ 2 h 90"/>
                <a:gd name="T10" fmla="*/ 126 w 146"/>
                <a:gd name="T11" fmla="*/ 40 h 90"/>
                <a:gd name="T12" fmla="*/ 103 w 146"/>
                <a:gd name="T13" fmla="*/ 80 h 90"/>
                <a:gd name="T14" fmla="*/ 94 w 146"/>
                <a:gd name="T15" fmla="*/ 90 h 90"/>
                <a:gd name="T16" fmla="*/ 0 w 146"/>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90">
                  <a:moveTo>
                    <a:pt x="0" y="90"/>
                  </a:moveTo>
                  <a:cubicBezTo>
                    <a:pt x="19" y="77"/>
                    <a:pt x="39" y="65"/>
                    <a:pt x="59" y="53"/>
                  </a:cubicBezTo>
                  <a:cubicBezTo>
                    <a:pt x="85" y="37"/>
                    <a:pt x="112" y="21"/>
                    <a:pt x="138" y="4"/>
                  </a:cubicBezTo>
                  <a:cubicBezTo>
                    <a:pt x="141" y="3"/>
                    <a:pt x="143" y="1"/>
                    <a:pt x="145" y="0"/>
                  </a:cubicBezTo>
                  <a:cubicBezTo>
                    <a:pt x="146" y="0"/>
                    <a:pt x="146" y="1"/>
                    <a:pt x="146" y="2"/>
                  </a:cubicBezTo>
                  <a:cubicBezTo>
                    <a:pt x="143" y="17"/>
                    <a:pt x="133" y="28"/>
                    <a:pt x="126" y="40"/>
                  </a:cubicBezTo>
                  <a:cubicBezTo>
                    <a:pt x="119" y="54"/>
                    <a:pt x="111" y="67"/>
                    <a:pt x="103" y="80"/>
                  </a:cubicBezTo>
                  <a:cubicBezTo>
                    <a:pt x="101" y="84"/>
                    <a:pt x="98" y="88"/>
                    <a:pt x="94" y="90"/>
                  </a:cubicBezTo>
                  <a:cubicBezTo>
                    <a:pt x="62" y="90"/>
                    <a:pt x="31" y="90"/>
                    <a:pt x="0" y="90"/>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4" name="Freeform 12"/>
            <p:cNvSpPr>
              <a:spLocks/>
            </p:cNvSpPr>
            <p:nvPr userDrawn="1"/>
          </p:nvSpPr>
          <p:spPr bwMode="auto">
            <a:xfrm>
              <a:off x="1682750" y="6523038"/>
              <a:ext cx="304800" cy="331787"/>
            </a:xfrm>
            <a:custGeom>
              <a:avLst/>
              <a:gdLst>
                <a:gd name="T0" fmla="*/ 0 w 81"/>
                <a:gd name="T1" fmla="*/ 88 h 88"/>
                <a:gd name="T2" fmla="*/ 49 w 81"/>
                <a:gd name="T3" fmla="*/ 3 h 88"/>
                <a:gd name="T4" fmla="*/ 52 w 81"/>
                <a:gd name="T5" fmla="*/ 0 h 88"/>
                <a:gd name="T6" fmla="*/ 79 w 81"/>
                <a:gd name="T7" fmla="*/ 82 h 88"/>
                <a:gd name="T8" fmla="*/ 80 w 81"/>
                <a:gd name="T9" fmla="*/ 88 h 88"/>
                <a:gd name="T10" fmla="*/ 0 w 81"/>
                <a:gd name="T11" fmla="*/ 88 h 88"/>
              </a:gdLst>
              <a:ahLst/>
              <a:cxnLst>
                <a:cxn ang="0">
                  <a:pos x="T0" y="T1"/>
                </a:cxn>
                <a:cxn ang="0">
                  <a:pos x="T2" y="T3"/>
                </a:cxn>
                <a:cxn ang="0">
                  <a:pos x="T4" y="T5"/>
                </a:cxn>
                <a:cxn ang="0">
                  <a:pos x="T6" y="T7"/>
                </a:cxn>
                <a:cxn ang="0">
                  <a:pos x="T8" y="T9"/>
                </a:cxn>
                <a:cxn ang="0">
                  <a:pos x="T10" y="T11"/>
                </a:cxn>
              </a:cxnLst>
              <a:rect l="0" t="0" r="r" b="b"/>
              <a:pathLst>
                <a:path w="81" h="88">
                  <a:moveTo>
                    <a:pt x="0" y="88"/>
                  </a:moveTo>
                  <a:cubicBezTo>
                    <a:pt x="16" y="60"/>
                    <a:pt x="32" y="31"/>
                    <a:pt x="49" y="3"/>
                  </a:cubicBezTo>
                  <a:cubicBezTo>
                    <a:pt x="49" y="2"/>
                    <a:pt x="51" y="1"/>
                    <a:pt x="52" y="0"/>
                  </a:cubicBezTo>
                  <a:cubicBezTo>
                    <a:pt x="61" y="27"/>
                    <a:pt x="70" y="55"/>
                    <a:pt x="79" y="82"/>
                  </a:cubicBezTo>
                  <a:cubicBezTo>
                    <a:pt x="80" y="84"/>
                    <a:pt x="81" y="86"/>
                    <a:pt x="80" y="88"/>
                  </a:cubicBezTo>
                  <a:cubicBezTo>
                    <a:pt x="53" y="88"/>
                    <a:pt x="26" y="88"/>
                    <a:pt x="0" y="88"/>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5" name="Freeform 13"/>
            <p:cNvSpPr>
              <a:spLocks/>
            </p:cNvSpPr>
            <p:nvPr userDrawn="1"/>
          </p:nvSpPr>
          <p:spPr bwMode="auto">
            <a:xfrm>
              <a:off x="-4763" y="6638925"/>
              <a:ext cx="460375" cy="215900"/>
            </a:xfrm>
            <a:custGeom>
              <a:avLst/>
              <a:gdLst>
                <a:gd name="T0" fmla="*/ 45 w 122"/>
                <a:gd name="T1" fmla="*/ 22 h 57"/>
                <a:gd name="T2" fmla="*/ 45 w 122"/>
                <a:gd name="T3" fmla="*/ 30 h 57"/>
                <a:gd name="T4" fmla="*/ 52 w 122"/>
                <a:gd name="T5" fmla="*/ 27 h 57"/>
                <a:gd name="T6" fmla="*/ 58 w 122"/>
                <a:gd name="T7" fmla="*/ 25 h 57"/>
                <a:gd name="T8" fmla="*/ 60 w 122"/>
                <a:gd name="T9" fmla="*/ 29 h 57"/>
                <a:gd name="T10" fmla="*/ 58 w 122"/>
                <a:gd name="T11" fmla="*/ 38 h 57"/>
                <a:gd name="T12" fmla="*/ 64 w 122"/>
                <a:gd name="T13" fmla="*/ 43 h 57"/>
                <a:gd name="T14" fmla="*/ 72 w 122"/>
                <a:gd name="T15" fmla="*/ 39 h 57"/>
                <a:gd name="T16" fmla="*/ 75 w 122"/>
                <a:gd name="T17" fmla="*/ 27 h 57"/>
                <a:gd name="T18" fmla="*/ 75 w 122"/>
                <a:gd name="T19" fmla="*/ 27 h 57"/>
                <a:gd name="T20" fmla="*/ 79 w 122"/>
                <a:gd name="T21" fmla="*/ 34 h 57"/>
                <a:gd name="T22" fmla="*/ 84 w 122"/>
                <a:gd name="T23" fmla="*/ 40 h 57"/>
                <a:gd name="T24" fmla="*/ 93 w 122"/>
                <a:gd name="T25" fmla="*/ 43 h 57"/>
                <a:gd name="T26" fmla="*/ 101 w 122"/>
                <a:gd name="T27" fmla="*/ 39 h 57"/>
                <a:gd name="T28" fmla="*/ 107 w 122"/>
                <a:gd name="T29" fmla="*/ 36 h 57"/>
                <a:gd name="T30" fmla="*/ 113 w 122"/>
                <a:gd name="T31" fmla="*/ 42 h 57"/>
                <a:gd name="T32" fmla="*/ 122 w 122"/>
                <a:gd name="T33" fmla="*/ 57 h 57"/>
                <a:gd name="T34" fmla="*/ 6 w 122"/>
                <a:gd name="T35" fmla="*/ 57 h 57"/>
                <a:gd name="T36" fmla="*/ 1 w 122"/>
                <a:gd name="T37" fmla="*/ 51 h 57"/>
                <a:gd name="T38" fmla="*/ 1 w 122"/>
                <a:gd name="T39" fmla="*/ 0 h 57"/>
                <a:gd name="T40" fmla="*/ 24 w 122"/>
                <a:gd name="T41" fmla="*/ 9 h 57"/>
                <a:gd name="T42" fmla="*/ 35 w 122"/>
                <a:gd name="T43" fmla="*/ 16 h 57"/>
                <a:gd name="T44" fmla="*/ 45 w 122"/>
                <a:gd name="T45"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57">
                  <a:moveTo>
                    <a:pt x="45" y="22"/>
                  </a:moveTo>
                  <a:cubicBezTo>
                    <a:pt x="43" y="25"/>
                    <a:pt x="42" y="28"/>
                    <a:pt x="45" y="30"/>
                  </a:cubicBezTo>
                  <a:cubicBezTo>
                    <a:pt x="49" y="33"/>
                    <a:pt x="50" y="28"/>
                    <a:pt x="52" y="27"/>
                  </a:cubicBezTo>
                  <a:cubicBezTo>
                    <a:pt x="53" y="26"/>
                    <a:pt x="56" y="26"/>
                    <a:pt x="58" y="25"/>
                  </a:cubicBezTo>
                  <a:cubicBezTo>
                    <a:pt x="61" y="25"/>
                    <a:pt x="62" y="26"/>
                    <a:pt x="60" y="29"/>
                  </a:cubicBezTo>
                  <a:cubicBezTo>
                    <a:pt x="58" y="31"/>
                    <a:pt x="57" y="34"/>
                    <a:pt x="58" y="38"/>
                  </a:cubicBezTo>
                  <a:cubicBezTo>
                    <a:pt x="58" y="41"/>
                    <a:pt x="61" y="43"/>
                    <a:pt x="64" y="43"/>
                  </a:cubicBezTo>
                  <a:cubicBezTo>
                    <a:pt x="68" y="44"/>
                    <a:pt x="71" y="43"/>
                    <a:pt x="72" y="39"/>
                  </a:cubicBezTo>
                  <a:cubicBezTo>
                    <a:pt x="73" y="35"/>
                    <a:pt x="74" y="31"/>
                    <a:pt x="75" y="27"/>
                  </a:cubicBezTo>
                  <a:cubicBezTo>
                    <a:pt x="75" y="27"/>
                    <a:pt x="75" y="27"/>
                    <a:pt x="75" y="27"/>
                  </a:cubicBezTo>
                  <a:cubicBezTo>
                    <a:pt x="79" y="28"/>
                    <a:pt x="87" y="26"/>
                    <a:pt x="79" y="34"/>
                  </a:cubicBezTo>
                  <a:cubicBezTo>
                    <a:pt x="77" y="37"/>
                    <a:pt x="80" y="40"/>
                    <a:pt x="84" y="40"/>
                  </a:cubicBezTo>
                  <a:cubicBezTo>
                    <a:pt x="87" y="41"/>
                    <a:pt x="90" y="41"/>
                    <a:pt x="93" y="43"/>
                  </a:cubicBezTo>
                  <a:cubicBezTo>
                    <a:pt x="97" y="45"/>
                    <a:pt x="101" y="47"/>
                    <a:pt x="101" y="39"/>
                  </a:cubicBezTo>
                  <a:cubicBezTo>
                    <a:pt x="101" y="36"/>
                    <a:pt x="105" y="35"/>
                    <a:pt x="107" y="36"/>
                  </a:cubicBezTo>
                  <a:cubicBezTo>
                    <a:pt x="111" y="36"/>
                    <a:pt x="113" y="39"/>
                    <a:pt x="113" y="42"/>
                  </a:cubicBezTo>
                  <a:cubicBezTo>
                    <a:pt x="113" y="49"/>
                    <a:pt x="114" y="55"/>
                    <a:pt x="122" y="57"/>
                  </a:cubicBezTo>
                  <a:cubicBezTo>
                    <a:pt x="83" y="57"/>
                    <a:pt x="45" y="57"/>
                    <a:pt x="6" y="57"/>
                  </a:cubicBezTo>
                  <a:cubicBezTo>
                    <a:pt x="2" y="57"/>
                    <a:pt x="0" y="56"/>
                    <a:pt x="1" y="51"/>
                  </a:cubicBezTo>
                  <a:cubicBezTo>
                    <a:pt x="1" y="34"/>
                    <a:pt x="1" y="17"/>
                    <a:pt x="1" y="0"/>
                  </a:cubicBezTo>
                  <a:cubicBezTo>
                    <a:pt x="7" y="7"/>
                    <a:pt x="14" y="12"/>
                    <a:pt x="24" y="9"/>
                  </a:cubicBezTo>
                  <a:cubicBezTo>
                    <a:pt x="27" y="9"/>
                    <a:pt x="33" y="12"/>
                    <a:pt x="35" y="16"/>
                  </a:cubicBezTo>
                  <a:cubicBezTo>
                    <a:pt x="37" y="21"/>
                    <a:pt x="40" y="22"/>
                    <a:pt x="45" y="2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6" name="Freeform 14"/>
            <p:cNvSpPr>
              <a:spLocks/>
            </p:cNvSpPr>
            <p:nvPr userDrawn="1"/>
          </p:nvSpPr>
          <p:spPr bwMode="auto">
            <a:xfrm>
              <a:off x="0" y="4594225"/>
              <a:ext cx="217488" cy="252412"/>
            </a:xfrm>
            <a:custGeom>
              <a:avLst/>
              <a:gdLst>
                <a:gd name="T0" fmla="*/ 58 w 58"/>
                <a:gd name="T1" fmla="*/ 31 h 67"/>
                <a:gd name="T2" fmla="*/ 0 w 58"/>
                <a:gd name="T3" fmla="*/ 67 h 67"/>
                <a:gd name="T4" fmla="*/ 0 w 58"/>
                <a:gd name="T5" fmla="*/ 16 h 67"/>
                <a:gd name="T6" fmla="*/ 9 w 58"/>
                <a:gd name="T7" fmla="*/ 3 h 67"/>
                <a:gd name="T8" fmla="*/ 16 w 58"/>
                <a:gd name="T9" fmla="*/ 1 h 67"/>
                <a:gd name="T10" fmla="*/ 58 w 58"/>
                <a:gd name="T11" fmla="*/ 31 h 67"/>
              </a:gdLst>
              <a:ahLst/>
              <a:cxnLst>
                <a:cxn ang="0">
                  <a:pos x="T0" y="T1"/>
                </a:cxn>
                <a:cxn ang="0">
                  <a:pos x="T2" y="T3"/>
                </a:cxn>
                <a:cxn ang="0">
                  <a:pos x="T4" y="T5"/>
                </a:cxn>
                <a:cxn ang="0">
                  <a:pos x="T6" y="T7"/>
                </a:cxn>
                <a:cxn ang="0">
                  <a:pos x="T8" y="T9"/>
                </a:cxn>
                <a:cxn ang="0">
                  <a:pos x="T10" y="T11"/>
                </a:cxn>
              </a:cxnLst>
              <a:rect l="0" t="0" r="r" b="b"/>
              <a:pathLst>
                <a:path w="58" h="67">
                  <a:moveTo>
                    <a:pt x="58" y="31"/>
                  </a:moveTo>
                  <a:cubicBezTo>
                    <a:pt x="39" y="43"/>
                    <a:pt x="19" y="55"/>
                    <a:pt x="0" y="67"/>
                  </a:cubicBezTo>
                  <a:cubicBezTo>
                    <a:pt x="0" y="50"/>
                    <a:pt x="0" y="33"/>
                    <a:pt x="0" y="16"/>
                  </a:cubicBezTo>
                  <a:cubicBezTo>
                    <a:pt x="1" y="10"/>
                    <a:pt x="6" y="7"/>
                    <a:pt x="9" y="3"/>
                  </a:cubicBezTo>
                  <a:cubicBezTo>
                    <a:pt x="11" y="1"/>
                    <a:pt x="13" y="0"/>
                    <a:pt x="16" y="1"/>
                  </a:cubicBezTo>
                  <a:cubicBezTo>
                    <a:pt x="31" y="10"/>
                    <a:pt x="44" y="21"/>
                    <a:pt x="58" y="31"/>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7" name="Freeform 15"/>
            <p:cNvSpPr>
              <a:spLocks/>
            </p:cNvSpPr>
            <p:nvPr userDrawn="1"/>
          </p:nvSpPr>
          <p:spPr bwMode="auto">
            <a:xfrm>
              <a:off x="0" y="4549775"/>
              <a:ext cx="60325" cy="104775"/>
            </a:xfrm>
            <a:custGeom>
              <a:avLst/>
              <a:gdLst>
                <a:gd name="T0" fmla="*/ 16 w 16"/>
                <a:gd name="T1" fmla="*/ 13 h 28"/>
                <a:gd name="T2" fmla="*/ 0 w 16"/>
                <a:gd name="T3" fmla="*/ 28 h 28"/>
                <a:gd name="T4" fmla="*/ 0 w 16"/>
                <a:gd name="T5" fmla="*/ 0 h 28"/>
                <a:gd name="T6" fmla="*/ 16 w 16"/>
                <a:gd name="T7" fmla="*/ 13 h 28"/>
              </a:gdLst>
              <a:ahLst/>
              <a:cxnLst>
                <a:cxn ang="0">
                  <a:pos x="T0" y="T1"/>
                </a:cxn>
                <a:cxn ang="0">
                  <a:pos x="T2" y="T3"/>
                </a:cxn>
                <a:cxn ang="0">
                  <a:pos x="T4" y="T5"/>
                </a:cxn>
                <a:cxn ang="0">
                  <a:pos x="T6" y="T7"/>
                </a:cxn>
              </a:cxnLst>
              <a:rect l="0" t="0" r="r" b="b"/>
              <a:pathLst>
                <a:path w="16" h="28">
                  <a:moveTo>
                    <a:pt x="16" y="13"/>
                  </a:moveTo>
                  <a:cubicBezTo>
                    <a:pt x="11" y="18"/>
                    <a:pt x="6" y="24"/>
                    <a:pt x="0" y="28"/>
                  </a:cubicBezTo>
                  <a:cubicBezTo>
                    <a:pt x="0" y="18"/>
                    <a:pt x="0" y="9"/>
                    <a:pt x="0" y="0"/>
                  </a:cubicBezTo>
                  <a:cubicBezTo>
                    <a:pt x="5" y="4"/>
                    <a:pt x="11" y="8"/>
                    <a:pt x="16" y="1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8" name="Freeform 16"/>
            <p:cNvSpPr>
              <a:spLocks/>
            </p:cNvSpPr>
            <p:nvPr userDrawn="1"/>
          </p:nvSpPr>
          <p:spPr bwMode="auto">
            <a:xfrm>
              <a:off x="1117600" y="4967288"/>
              <a:ext cx="1090613" cy="1319212"/>
            </a:xfrm>
            <a:custGeom>
              <a:avLst/>
              <a:gdLst>
                <a:gd name="T0" fmla="*/ 145 w 290"/>
                <a:gd name="T1" fmla="*/ 63 h 350"/>
                <a:gd name="T2" fmla="*/ 143 w 290"/>
                <a:gd name="T3" fmla="*/ 80 h 350"/>
                <a:gd name="T4" fmla="*/ 148 w 290"/>
                <a:gd name="T5" fmla="*/ 87 h 350"/>
                <a:gd name="T6" fmla="*/ 146 w 290"/>
                <a:gd name="T7" fmla="*/ 70 h 350"/>
                <a:gd name="T8" fmla="*/ 158 w 290"/>
                <a:gd name="T9" fmla="*/ 78 h 350"/>
                <a:gd name="T10" fmla="*/ 202 w 290"/>
                <a:gd name="T11" fmla="*/ 21 h 350"/>
                <a:gd name="T12" fmla="*/ 173 w 290"/>
                <a:gd name="T13" fmla="*/ 84 h 350"/>
                <a:gd name="T14" fmla="*/ 205 w 290"/>
                <a:gd name="T15" fmla="*/ 67 h 350"/>
                <a:gd name="T16" fmla="*/ 186 w 290"/>
                <a:gd name="T17" fmla="*/ 97 h 350"/>
                <a:gd name="T18" fmla="*/ 242 w 290"/>
                <a:gd name="T19" fmla="*/ 56 h 350"/>
                <a:gd name="T20" fmla="*/ 196 w 290"/>
                <a:gd name="T21" fmla="*/ 109 h 350"/>
                <a:gd name="T22" fmla="*/ 261 w 290"/>
                <a:gd name="T23" fmla="*/ 78 h 350"/>
                <a:gd name="T24" fmla="*/ 205 w 290"/>
                <a:gd name="T25" fmla="*/ 124 h 350"/>
                <a:gd name="T26" fmla="*/ 211 w 290"/>
                <a:gd name="T27" fmla="*/ 137 h 350"/>
                <a:gd name="T28" fmla="*/ 282 w 290"/>
                <a:gd name="T29" fmla="*/ 126 h 350"/>
                <a:gd name="T30" fmla="*/ 215 w 290"/>
                <a:gd name="T31" fmla="*/ 152 h 350"/>
                <a:gd name="T32" fmla="*/ 290 w 290"/>
                <a:gd name="T33" fmla="*/ 152 h 350"/>
                <a:gd name="T34" fmla="*/ 218 w 290"/>
                <a:gd name="T35" fmla="*/ 168 h 350"/>
                <a:gd name="T36" fmla="*/ 285 w 290"/>
                <a:gd name="T37" fmla="*/ 179 h 350"/>
                <a:gd name="T38" fmla="*/ 217 w 290"/>
                <a:gd name="T39" fmla="*/ 184 h 350"/>
                <a:gd name="T40" fmla="*/ 285 w 290"/>
                <a:gd name="T41" fmla="*/ 206 h 350"/>
                <a:gd name="T42" fmla="*/ 213 w 290"/>
                <a:gd name="T43" fmla="*/ 200 h 350"/>
                <a:gd name="T44" fmla="*/ 280 w 290"/>
                <a:gd name="T45" fmla="*/ 235 h 350"/>
                <a:gd name="T46" fmla="*/ 208 w 290"/>
                <a:gd name="T47" fmla="*/ 218 h 350"/>
                <a:gd name="T48" fmla="*/ 271 w 290"/>
                <a:gd name="T49" fmla="*/ 260 h 350"/>
                <a:gd name="T50" fmla="*/ 200 w 290"/>
                <a:gd name="T51" fmla="*/ 231 h 350"/>
                <a:gd name="T52" fmla="*/ 254 w 290"/>
                <a:gd name="T53" fmla="*/ 282 h 350"/>
                <a:gd name="T54" fmla="*/ 191 w 290"/>
                <a:gd name="T55" fmla="*/ 244 h 350"/>
                <a:gd name="T56" fmla="*/ 234 w 290"/>
                <a:gd name="T57" fmla="*/ 301 h 350"/>
                <a:gd name="T58" fmla="*/ 178 w 290"/>
                <a:gd name="T59" fmla="*/ 254 h 350"/>
                <a:gd name="T60" fmla="*/ 213 w 290"/>
                <a:gd name="T61" fmla="*/ 319 h 350"/>
                <a:gd name="T62" fmla="*/ 191 w 290"/>
                <a:gd name="T63" fmla="*/ 330 h 350"/>
                <a:gd name="T64" fmla="*/ 153 w 290"/>
                <a:gd name="T65" fmla="*/ 271 h 350"/>
                <a:gd name="T66" fmla="*/ 167 w 290"/>
                <a:gd name="T67" fmla="*/ 342 h 350"/>
                <a:gd name="T68" fmla="*/ 137 w 290"/>
                <a:gd name="T69" fmla="*/ 274 h 350"/>
                <a:gd name="T70" fmla="*/ 132 w 290"/>
                <a:gd name="T71" fmla="*/ 322 h 350"/>
                <a:gd name="T72" fmla="*/ 121 w 290"/>
                <a:gd name="T73" fmla="*/ 282 h 350"/>
                <a:gd name="T74" fmla="*/ 124 w 290"/>
                <a:gd name="T75" fmla="*/ 266 h 350"/>
                <a:gd name="T76" fmla="*/ 133 w 290"/>
                <a:gd name="T77" fmla="*/ 256 h 350"/>
                <a:gd name="T78" fmla="*/ 139 w 290"/>
                <a:gd name="T79" fmla="*/ 215 h 350"/>
                <a:gd name="T80" fmla="*/ 170 w 290"/>
                <a:gd name="T81" fmla="*/ 200 h 350"/>
                <a:gd name="T82" fmla="*/ 169 w 290"/>
                <a:gd name="T83" fmla="*/ 169 h 350"/>
                <a:gd name="T84" fmla="*/ 141 w 290"/>
                <a:gd name="T85" fmla="*/ 185 h 350"/>
                <a:gd name="T86" fmla="*/ 140 w 290"/>
                <a:gd name="T87" fmla="*/ 165 h 350"/>
                <a:gd name="T88" fmla="*/ 176 w 290"/>
                <a:gd name="T89" fmla="*/ 145 h 350"/>
                <a:gd name="T90" fmla="*/ 169 w 290"/>
                <a:gd name="T91" fmla="*/ 108 h 350"/>
                <a:gd name="T92" fmla="*/ 119 w 290"/>
                <a:gd name="T93" fmla="*/ 112 h 350"/>
                <a:gd name="T94" fmla="*/ 106 w 290"/>
                <a:gd name="T95" fmla="*/ 146 h 350"/>
                <a:gd name="T96" fmla="*/ 63 w 290"/>
                <a:gd name="T97" fmla="*/ 158 h 350"/>
                <a:gd name="T98" fmla="*/ 55 w 290"/>
                <a:gd name="T99" fmla="*/ 156 h 350"/>
                <a:gd name="T100" fmla="*/ 40 w 290"/>
                <a:gd name="T101" fmla="*/ 140 h 350"/>
                <a:gd name="T102" fmla="*/ 51 w 290"/>
                <a:gd name="T103" fmla="*/ 114 h 350"/>
                <a:gd name="T104" fmla="*/ 40 w 290"/>
                <a:gd name="T105" fmla="*/ 99 h 350"/>
                <a:gd name="T106" fmla="*/ 10 w 290"/>
                <a:gd name="T107" fmla="*/ 54 h 350"/>
                <a:gd name="T108" fmla="*/ 53 w 290"/>
                <a:gd name="T109" fmla="*/ 88 h 350"/>
                <a:gd name="T110" fmla="*/ 23 w 290"/>
                <a:gd name="T111" fmla="*/ 21 h 350"/>
                <a:gd name="T112" fmla="*/ 67 w 290"/>
                <a:gd name="T113" fmla="*/ 78 h 350"/>
                <a:gd name="T114" fmla="*/ 48 w 290"/>
                <a:gd name="T115" fmla="*/ 10 h 350"/>
                <a:gd name="T116" fmla="*/ 82 w 290"/>
                <a:gd name="T117" fmla="*/ 74 h 350"/>
                <a:gd name="T118" fmla="*/ 76 w 290"/>
                <a:gd name="T119" fmla="*/ 10 h 350"/>
                <a:gd name="T120" fmla="*/ 92 w 290"/>
                <a:gd name="T121" fmla="*/ 55 h 350"/>
                <a:gd name="T122" fmla="*/ 82 w 290"/>
                <a:gd name="T123" fmla="*/ 110 h 350"/>
                <a:gd name="T124" fmla="*/ 143 w 290"/>
                <a:gd name="T125" fmla="*/ 2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50">
                  <a:moveTo>
                    <a:pt x="151" y="19"/>
                  </a:moveTo>
                  <a:cubicBezTo>
                    <a:pt x="149" y="34"/>
                    <a:pt x="147" y="48"/>
                    <a:pt x="145" y="63"/>
                  </a:cubicBezTo>
                  <a:cubicBezTo>
                    <a:pt x="144" y="66"/>
                    <a:pt x="144" y="68"/>
                    <a:pt x="146" y="70"/>
                  </a:cubicBezTo>
                  <a:cubicBezTo>
                    <a:pt x="147" y="74"/>
                    <a:pt x="146" y="77"/>
                    <a:pt x="143" y="80"/>
                  </a:cubicBezTo>
                  <a:cubicBezTo>
                    <a:pt x="139" y="83"/>
                    <a:pt x="142" y="85"/>
                    <a:pt x="144" y="87"/>
                  </a:cubicBezTo>
                  <a:cubicBezTo>
                    <a:pt x="145" y="89"/>
                    <a:pt x="147" y="89"/>
                    <a:pt x="148" y="87"/>
                  </a:cubicBezTo>
                  <a:cubicBezTo>
                    <a:pt x="150" y="85"/>
                    <a:pt x="152" y="83"/>
                    <a:pt x="149" y="80"/>
                  </a:cubicBezTo>
                  <a:cubicBezTo>
                    <a:pt x="147" y="77"/>
                    <a:pt x="145" y="74"/>
                    <a:pt x="146" y="70"/>
                  </a:cubicBezTo>
                  <a:cubicBezTo>
                    <a:pt x="158" y="50"/>
                    <a:pt x="167" y="28"/>
                    <a:pt x="180" y="8"/>
                  </a:cubicBezTo>
                  <a:cubicBezTo>
                    <a:pt x="173" y="31"/>
                    <a:pt x="166" y="55"/>
                    <a:pt x="158" y="78"/>
                  </a:cubicBezTo>
                  <a:cubicBezTo>
                    <a:pt x="159" y="78"/>
                    <a:pt x="160" y="79"/>
                    <a:pt x="160" y="79"/>
                  </a:cubicBezTo>
                  <a:cubicBezTo>
                    <a:pt x="174" y="60"/>
                    <a:pt x="188" y="41"/>
                    <a:pt x="202" y="21"/>
                  </a:cubicBezTo>
                  <a:cubicBezTo>
                    <a:pt x="202" y="22"/>
                    <a:pt x="203" y="22"/>
                    <a:pt x="204" y="22"/>
                  </a:cubicBezTo>
                  <a:cubicBezTo>
                    <a:pt x="193" y="44"/>
                    <a:pt x="182" y="66"/>
                    <a:pt x="173" y="84"/>
                  </a:cubicBezTo>
                  <a:cubicBezTo>
                    <a:pt x="190" y="70"/>
                    <a:pt x="208" y="53"/>
                    <a:pt x="225" y="38"/>
                  </a:cubicBezTo>
                  <a:cubicBezTo>
                    <a:pt x="219" y="47"/>
                    <a:pt x="212" y="57"/>
                    <a:pt x="205" y="67"/>
                  </a:cubicBezTo>
                  <a:cubicBezTo>
                    <a:pt x="199" y="76"/>
                    <a:pt x="193" y="85"/>
                    <a:pt x="187" y="94"/>
                  </a:cubicBezTo>
                  <a:cubicBezTo>
                    <a:pt x="186" y="95"/>
                    <a:pt x="184" y="96"/>
                    <a:pt x="186" y="97"/>
                  </a:cubicBezTo>
                  <a:cubicBezTo>
                    <a:pt x="187" y="99"/>
                    <a:pt x="189" y="97"/>
                    <a:pt x="190" y="96"/>
                  </a:cubicBezTo>
                  <a:cubicBezTo>
                    <a:pt x="207" y="83"/>
                    <a:pt x="224" y="69"/>
                    <a:pt x="242" y="56"/>
                  </a:cubicBezTo>
                  <a:cubicBezTo>
                    <a:pt x="243" y="55"/>
                    <a:pt x="245" y="54"/>
                    <a:pt x="246" y="54"/>
                  </a:cubicBezTo>
                  <a:cubicBezTo>
                    <a:pt x="230" y="73"/>
                    <a:pt x="213" y="91"/>
                    <a:pt x="196" y="109"/>
                  </a:cubicBezTo>
                  <a:cubicBezTo>
                    <a:pt x="218" y="100"/>
                    <a:pt x="239" y="87"/>
                    <a:pt x="260" y="76"/>
                  </a:cubicBezTo>
                  <a:cubicBezTo>
                    <a:pt x="261" y="77"/>
                    <a:pt x="261" y="77"/>
                    <a:pt x="261" y="78"/>
                  </a:cubicBezTo>
                  <a:cubicBezTo>
                    <a:pt x="242" y="93"/>
                    <a:pt x="223" y="108"/>
                    <a:pt x="204" y="122"/>
                  </a:cubicBezTo>
                  <a:cubicBezTo>
                    <a:pt x="204" y="123"/>
                    <a:pt x="205" y="123"/>
                    <a:pt x="205" y="124"/>
                  </a:cubicBezTo>
                  <a:cubicBezTo>
                    <a:pt x="228" y="118"/>
                    <a:pt x="249" y="107"/>
                    <a:pt x="272" y="102"/>
                  </a:cubicBezTo>
                  <a:cubicBezTo>
                    <a:pt x="253" y="115"/>
                    <a:pt x="231" y="125"/>
                    <a:pt x="211" y="137"/>
                  </a:cubicBezTo>
                  <a:cubicBezTo>
                    <a:pt x="211" y="137"/>
                    <a:pt x="211" y="138"/>
                    <a:pt x="212" y="139"/>
                  </a:cubicBezTo>
                  <a:cubicBezTo>
                    <a:pt x="235" y="134"/>
                    <a:pt x="259" y="130"/>
                    <a:pt x="282" y="126"/>
                  </a:cubicBezTo>
                  <a:cubicBezTo>
                    <a:pt x="282" y="126"/>
                    <a:pt x="283" y="127"/>
                    <a:pt x="283" y="128"/>
                  </a:cubicBezTo>
                  <a:cubicBezTo>
                    <a:pt x="260" y="136"/>
                    <a:pt x="238" y="144"/>
                    <a:pt x="215" y="152"/>
                  </a:cubicBezTo>
                  <a:cubicBezTo>
                    <a:pt x="215" y="153"/>
                    <a:pt x="215" y="154"/>
                    <a:pt x="216" y="154"/>
                  </a:cubicBezTo>
                  <a:cubicBezTo>
                    <a:pt x="240" y="155"/>
                    <a:pt x="265" y="151"/>
                    <a:pt x="290" y="152"/>
                  </a:cubicBezTo>
                  <a:cubicBezTo>
                    <a:pt x="290" y="152"/>
                    <a:pt x="290" y="153"/>
                    <a:pt x="290" y="154"/>
                  </a:cubicBezTo>
                  <a:cubicBezTo>
                    <a:pt x="266" y="158"/>
                    <a:pt x="242" y="163"/>
                    <a:pt x="218" y="168"/>
                  </a:cubicBezTo>
                  <a:cubicBezTo>
                    <a:pt x="218" y="169"/>
                    <a:pt x="218" y="169"/>
                    <a:pt x="218" y="170"/>
                  </a:cubicBezTo>
                  <a:cubicBezTo>
                    <a:pt x="240" y="173"/>
                    <a:pt x="263" y="176"/>
                    <a:pt x="285" y="179"/>
                  </a:cubicBezTo>
                  <a:cubicBezTo>
                    <a:pt x="285" y="179"/>
                    <a:pt x="285" y="180"/>
                    <a:pt x="285" y="181"/>
                  </a:cubicBezTo>
                  <a:cubicBezTo>
                    <a:pt x="262" y="183"/>
                    <a:pt x="240" y="183"/>
                    <a:pt x="217" y="184"/>
                  </a:cubicBezTo>
                  <a:cubicBezTo>
                    <a:pt x="217" y="185"/>
                    <a:pt x="217" y="186"/>
                    <a:pt x="217" y="186"/>
                  </a:cubicBezTo>
                  <a:cubicBezTo>
                    <a:pt x="240" y="193"/>
                    <a:pt x="262" y="199"/>
                    <a:pt x="285" y="206"/>
                  </a:cubicBezTo>
                  <a:cubicBezTo>
                    <a:pt x="285" y="207"/>
                    <a:pt x="285" y="207"/>
                    <a:pt x="285" y="208"/>
                  </a:cubicBezTo>
                  <a:cubicBezTo>
                    <a:pt x="261" y="205"/>
                    <a:pt x="237" y="203"/>
                    <a:pt x="213" y="200"/>
                  </a:cubicBezTo>
                  <a:cubicBezTo>
                    <a:pt x="235" y="213"/>
                    <a:pt x="258" y="222"/>
                    <a:pt x="281" y="233"/>
                  </a:cubicBezTo>
                  <a:cubicBezTo>
                    <a:pt x="281" y="233"/>
                    <a:pt x="281" y="234"/>
                    <a:pt x="280" y="235"/>
                  </a:cubicBezTo>
                  <a:cubicBezTo>
                    <a:pt x="256" y="228"/>
                    <a:pt x="233" y="222"/>
                    <a:pt x="209" y="215"/>
                  </a:cubicBezTo>
                  <a:cubicBezTo>
                    <a:pt x="208" y="216"/>
                    <a:pt x="208" y="217"/>
                    <a:pt x="208" y="218"/>
                  </a:cubicBezTo>
                  <a:cubicBezTo>
                    <a:pt x="229" y="231"/>
                    <a:pt x="250" y="245"/>
                    <a:pt x="271" y="259"/>
                  </a:cubicBezTo>
                  <a:cubicBezTo>
                    <a:pt x="271" y="259"/>
                    <a:pt x="271" y="260"/>
                    <a:pt x="271" y="260"/>
                  </a:cubicBezTo>
                  <a:cubicBezTo>
                    <a:pt x="247" y="250"/>
                    <a:pt x="224" y="240"/>
                    <a:pt x="201" y="229"/>
                  </a:cubicBezTo>
                  <a:cubicBezTo>
                    <a:pt x="201" y="230"/>
                    <a:pt x="200" y="231"/>
                    <a:pt x="200" y="231"/>
                  </a:cubicBezTo>
                  <a:cubicBezTo>
                    <a:pt x="218" y="248"/>
                    <a:pt x="237" y="264"/>
                    <a:pt x="255" y="281"/>
                  </a:cubicBezTo>
                  <a:cubicBezTo>
                    <a:pt x="255" y="282"/>
                    <a:pt x="254" y="282"/>
                    <a:pt x="254" y="282"/>
                  </a:cubicBezTo>
                  <a:cubicBezTo>
                    <a:pt x="234" y="269"/>
                    <a:pt x="213" y="256"/>
                    <a:pt x="192" y="243"/>
                  </a:cubicBezTo>
                  <a:cubicBezTo>
                    <a:pt x="192" y="243"/>
                    <a:pt x="191" y="244"/>
                    <a:pt x="191" y="244"/>
                  </a:cubicBezTo>
                  <a:cubicBezTo>
                    <a:pt x="204" y="264"/>
                    <a:pt x="221" y="281"/>
                    <a:pt x="235" y="300"/>
                  </a:cubicBezTo>
                  <a:cubicBezTo>
                    <a:pt x="235" y="300"/>
                    <a:pt x="234" y="301"/>
                    <a:pt x="234" y="301"/>
                  </a:cubicBezTo>
                  <a:cubicBezTo>
                    <a:pt x="216" y="285"/>
                    <a:pt x="198" y="269"/>
                    <a:pt x="179" y="253"/>
                  </a:cubicBezTo>
                  <a:cubicBezTo>
                    <a:pt x="179" y="253"/>
                    <a:pt x="178" y="254"/>
                    <a:pt x="178" y="254"/>
                  </a:cubicBezTo>
                  <a:cubicBezTo>
                    <a:pt x="190" y="275"/>
                    <a:pt x="203" y="296"/>
                    <a:pt x="215" y="317"/>
                  </a:cubicBezTo>
                  <a:cubicBezTo>
                    <a:pt x="215" y="318"/>
                    <a:pt x="214" y="318"/>
                    <a:pt x="213" y="319"/>
                  </a:cubicBezTo>
                  <a:cubicBezTo>
                    <a:pt x="197" y="301"/>
                    <a:pt x="184" y="281"/>
                    <a:pt x="167" y="264"/>
                  </a:cubicBezTo>
                  <a:cubicBezTo>
                    <a:pt x="173" y="287"/>
                    <a:pt x="184" y="308"/>
                    <a:pt x="191" y="330"/>
                  </a:cubicBezTo>
                  <a:cubicBezTo>
                    <a:pt x="190" y="330"/>
                    <a:pt x="190" y="330"/>
                    <a:pt x="189" y="331"/>
                  </a:cubicBezTo>
                  <a:cubicBezTo>
                    <a:pt x="177" y="311"/>
                    <a:pt x="165" y="291"/>
                    <a:pt x="153" y="271"/>
                  </a:cubicBezTo>
                  <a:cubicBezTo>
                    <a:pt x="152" y="271"/>
                    <a:pt x="152" y="272"/>
                    <a:pt x="151" y="272"/>
                  </a:cubicBezTo>
                  <a:cubicBezTo>
                    <a:pt x="156" y="295"/>
                    <a:pt x="162" y="319"/>
                    <a:pt x="167" y="342"/>
                  </a:cubicBezTo>
                  <a:cubicBezTo>
                    <a:pt x="166" y="342"/>
                    <a:pt x="166" y="343"/>
                    <a:pt x="165" y="343"/>
                  </a:cubicBezTo>
                  <a:cubicBezTo>
                    <a:pt x="156" y="320"/>
                    <a:pt x="146" y="297"/>
                    <a:pt x="137" y="274"/>
                  </a:cubicBezTo>
                  <a:cubicBezTo>
                    <a:pt x="136" y="300"/>
                    <a:pt x="139" y="325"/>
                    <a:pt x="140" y="350"/>
                  </a:cubicBezTo>
                  <a:cubicBezTo>
                    <a:pt x="136" y="341"/>
                    <a:pt x="134" y="332"/>
                    <a:pt x="132" y="322"/>
                  </a:cubicBezTo>
                  <a:cubicBezTo>
                    <a:pt x="129" y="310"/>
                    <a:pt x="127" y="299"/>
                    <a:pt x="124" y="287"/>
                  </a:cubicBezTo>
                  <a:cubicBezTo>
                    <a:pt x="123" y="285"/>
                    <a:pt x="123" y="283"/>
                    <a:pt x="121" y="282"/>
                  </a:cubicBezTo>
                  <a:cubicBezTo>
                    <a:pt x="118" y="279"/>
                    <a:pt x="120" y="277"/>
                    <a:pt x="121" y="275"/>
                  </a:cubicBezTo>
                  <a:cubicBezTo>
                    <a:pt x="122" y="272"/>
                    <a:pt x="124" y="269"/>
                    <a:pt x="124" y="266"/>
                  </a:cubicBezTo>
                  <a:cubicBezTo>
                    <a:pt x="123" y="264"/>
                    <a:pt x="122" y="262"/>
                    <a:pt x="124" y="260"/>
                  </a:cubicBezTo>
                  <a:cubicBezTo>
                    <a:pt x="126" y="257"/>
                    <a:pt x="131" y="260"/>
                    <a:pt x="133" y="256"/>
                  </a:cubicBezTo>
                  <a:cubicBezTo>
                    <a:pt x="135" y="248"/>
                    <a:pt x="135" y="240"/>
                    <a:pt x="136" y="232"/>
                  </a:cubicBezTo>
                  <a:cubicBezTo>
                    <a:pt x="137" y="226"/>
                    <a:pt x="138" y="221"/>
                    <a:pt x="139" y="215"/>
                  </a:cubicBezTo>
                  <a:cubicBezTo>
                    <a:pt x="147" y="206"/>
                    <a:pt x="158" y="205"/>
                    <a:pt x="168" y="201"/>
                  </a:cubicBezTo>
                  <a:cubicBezTo>
                    <a:pt x="169" y="201"/>
                    <a:pt x="170" y="201"/>
                    <a:pt x="170" y="200"/>
                  </a:cubicBezTo>
                  <a:cubicBezTo>
                    <a:pt x="174" y="192"/>
                    <a:pt x="183" y="186"/>
                    <a:pt x="185" y="176"/>
                  </a:cubicBezTo>
                  <a:cubicBezTo>
                    <a:pt x="180" y="172"/>
                    <a:pt x="175" y="169"/>
                    <a:pt x="169" y="169"/>
                  </a:cubicBezTo>
                  <a:cubicBezTo>
                    <a:pt x="163" y="174"/>
                    <a:pt x="156" y="179"/>
                    <a:pt x="150" y="183"/>
                  </a:cubicBezTo>
                  <a:cubicBezTo>
                    <a:pt x="147" y="185"/>
                    <a:pt x="144" y="186"/>
                    <a:pt x="141" y="185"/>
                  </a:cubicBezTo>
                  <a:cubicBezTo>
                    <a:pt x="138" y="183"/>
                    <a:pt x="138" y="179"/>
                    <a:pt x="138" y="176"/>
                  </a:cubicBezTo>
                  <a:cubicBezTo>
                    <a:pt x="138" y="172"/>
                    <a:pt x="139" y="169"/>
                    <a:pt x="140" y="165"/>
                  </a:cubicBezTo>
                  <a:cubicBezTo>
                    <a:pt x="141" y="159"/>
                    <a:pt x="145" y="156"/>
                    <a:pt x="151" y="153"/>
                  </a:cubicBezTo>
                  <a:cubicBezTo>
                    <a:pt x="159" y="150"/>
                    <a:pt x="167" y="148"/>
                    <a:pt x="176" y="145"/>
                  </a:cubicBezTo>
                  <a:cubicBezTo>
                    <a:pt x="177" y="144"/>
                    <a:pt x="178" y="143"/>
                    <a:pt x="179" y="142"/>
                  </a:cubicBezTo>
                  <a:cubicBezTo>
                    <a:pt x="177" y="130"/>
                    <a:pt x="176" y="118"/>
                    <a:pt x="169" y="108"/>
                  </a:cubicBezTo>
                  <a:cubicBezTo>
                    <a:pt x="158" y="110"/>
                    <a:pt x="146" y="109"/>
                    <a:pt x="134" y="111"/>
                  </a:cubicBezTo>
                  <a:cubicBezTo>
                    <a:pt x="129" y="112"/>
                    <a:pt x="124" y="108"/>
                    <a:pt x="119" y="112"/>
                  </a:cubicBezTo>
                  <a:cubicBezTo>
                    <a:pt x="114" y="116"/>
                    <a:pt x="114" y="123"/>
                    <a:pt x="112" y="128"/>
                  </a:cubicBezTo>
                  <a:cubicBezTo>
                    <a:pt x="110" y="134"/>
                    <a:pt x="109" y="141"/>
                    <a:pt x="106" y="146"/>
                  </a:cubicBezTo>
                  <a:cubicBezTo>
                    <a:pt x="105" y="149"/>
                    <a:pt x="104" y="151"/>
                    <a:pt x="101" y="152"/>
                  </a:cubicBezTo>
                  <a:cubicBezTo>
                    <a:pt x="89" y="156"/>
                    <a:pt x="76" y="156"/>
                    <a:pt x="63" y="158"/>
                  </a:cubicBezTo>
                  <a:cubicBezTo>
                    <a:pt x="62" y="158"/>
                    <a:pt x="60" y="158"/>
                    <a:pt x="59" y="158"/>
                  </a:cubicBezTo>
                  <a:cubicBezTo>
                    <a:pt x="58" y="157"/>
                    <a:pt x="56" y="157"/>
                    <a:pt x="55" y="156"/>
                  </a:cubicBezTo>
                  <a:cubicBezTo>
                    <a:pt x="52" y="153"/>
                    <a:pt x="49" y="150"/>
                    <a:pt x="45" y="147"/>
                  </a:cubicBezTo>
                  <a:cubicBezTo>
                    <a:pt x="43" y="146"/>
                    <a:pt x="40" y="144"/>
                    <a:pt x="40" y="140"/>
                  </a:cubicBezTo>
                  <a:cubicBezTo>
                    <a:pt x="40" y="134"/>
                    <a:pt x="44" y="129"/>
                    <a:pt x="48" y="124"/>
                  </a:cubicBezTo>
                  <a:cubicBezTo>
                    <a:pt x="50" y="121"/>
                    <a:pt x="52" y="118"/>
                    <a:pt x="51" y="114"/>
                  </a:cubicBezTo>
                  <a:cubicBezTo>
                    <a:pt x="49" y="110"/>
                    <a:pt x="45" y="106"/>
                    <a:pt x="43" y="101"/>
                  </a:cubicBezTo>
                  <a:cubicBezTo>
                    <a:pt x="42" y="100"/>
                    <a:pt x="41" y="100"/>
                    <a:pt x="40" y="99"/>
                  </a:cubicBezTo>
                  <a:cubicBezTo>
                    <a:pt x="40" y="99"/>
                    <a:pt x="40" y="98"/>
                    <a:pt x="40" y="97"/>
                  </a:cubicBezTo>
                  <a:cubicBezTo>
                    <a:pt x="31" y="82"/>
                    <a:pt x="20" y="68"/>
                    <a:pt x="10" y="54"/>
                  </a:cubicBezTo>
                  <a:cubicBezTo>
                    <a:pt x="6" y="48"/>
                    <a:pt x="3" y="43"/>
                    <a:pt x="0" y="37"/>
                  </a:cubicBezTo>
                  <a:cubicBezTo>
                    <a:pt x="17" y="54"/>
                    <a:pt x="35" y="71"/>
                    <a:pt x="53" y="88"/>
                  </a:cubicBezTo>
                  <a:cubicBezTo>
                    <a:pt x="44" y="65"/>
                    <a:pt x="31" y="44"/>
                    <a:pt x="21" y="22"/>
                  </a:cubicBezTo>
                  <a:cubicBezTo>
                    <a:pt x="22" y="22"/>
                    <a:pt x="23" y="22"/>
                    <a:pt x="23" y="21"/>
                  </a:cubicBezTo>
                  <a:cubicBezTo>
                    <a:pt x="37" y="40"/>
                    <a:pt x="51" y="60"/>
                    <a:pt x="64" y="79"/>
                  </a:cubicBezTo>
                  <a:cubicBezTo>
                    <a:pt x="65" y="79"/>
                    <a:pt x="66" y="78"/>
                    <a:pt x="67" y="78"/>
                  </a:cubicBezTo>
                  <a:cubicBezTo>
                    <a:pt x="61" y="55"/>
                    <a:pt x="51" y="34"/>
                    <a:pt x="46" y="11"/>
                  </a:cubicBezTo>
                  <a:cubicBezTo>
                    <a:pt x="47" y="10"/>
                    <a:pt x="47" y="10"/>
                    <a:pt x="48" y="10"/>
                  </a:cubicBezTo>
                  <a:cubicBezTo>
                    <a:pt x="59" y="31"/>
                    <a:pt x="69" y="53"/>
                    <a:pt x="80" y="74"/>
                  </a:cubicBezTo>
                  <a:cubicBezTo>
                    <a:pt x="81" y="74"/>
                    <a:pt x="81" y="74"/>
                    <a:pt x="82" y="74"/>
                  </a:cubicBezTo>
                  <a:cubicBezTo>
                    <a:pt x="78" y="50"/>
                    <a:pt x="75" y="26"/>
                    <a:pt x="71" y="0"/>
                  </a:cubicBezTo>
                  <a:cubicBezTo>
                    <a:pt x="75" y="3"/>
                    <a:pt x="75" y="7"/>
                    <a:pt x="76" y="10"/>
                  </a:cubicBezTo>
                  <a:cubicBezTo>
                    <a:pt x="81" y="24"/>
                    <a:pt x="85" y="38"/>
                    <a:pt x="89" y="52"/>
                  </a:cubicBezTo>
                  <a:cubicBezTo>
                    <a:pt x="90" y="53"/>
                    <a:pt x="91" y="55"/>
                    <a:pt x="92" y="55"/>
                  </a:cubicBezTo>
                  <a:cubicBezTo>
                    <a:pt x="95" y="57"/>
                    <a:pt x="94" y="59"/>
                    <a:pt x="93" y="61"/>
                  </a:cubicBezTo>
                  <a:cubicBezTo>
                    <a:pt x="89" y="77"/>
                    <a:pt x="84" y="93"/>
                    <a:pt x="82" y="110"/>
                  </a:cubicBezTo>
                  <a:cubicBezTo>
                    <a:pt x="86" y="105"/>
                    <a:pt x="89" y="99"/>
                    <a:pt x="92" y="94"/>
                  </a:cubicBezTo>
                  <a:cubicBezTo>
                    <a:pt x="108" y="69"/>
                    <a:pt x="125" y="45"/>
                    <a:pt x="143" y="22"/>
                  </a:cubicBezTo>
                  <a:cubicBezTo>
                    <a:pt x="145" y="20"/>
                    <a:pt x="147" y="17"/>
                    <a:pt x="151" y="19"/>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9" name="Freeform 17"/>
            <p:cNvSpPr>
              <a:spLocks/>
            </p:cNvSpPr>
            <p:nvPr userDrawn="1"/>
          </p:nvSpPr>
          <p:spPr bwMode="auto">
            <a:xfrm>
              <a:off x="2012950" y="4865688"/>
              <a:ext cx="1020763" cy="1020762"/>
            </a:xfrm>
            <a:custGeom>
              <a:avLst/>
              <a:gdLst>
                <a:gd name="T0" fmla="*/ 27 w 271"/>
                <a:gd name="T1" fmla="*/ 1 h 271"/>
                <a:gd name="T2" fmla="*/ 77 w 271"/>
                <a:gd name="T3" fmla="*/ 50 h 271"/>
                <a:gd name="T4" fmla="*/ 263 w 271"/>
                <a:gd name="T5" fmla="*/ 236 h 271"/>
                <a:gd name="T6" fmla="*/ 263 w 271"/>
                <a:gd name="T7" fmla="*/ 254 h 271"/>
                <a:gd name="T8" fmla="*/ 256 w 271"/>
                <a:gd name="T9" fmla="*/ 261 h 271"/>
                <a:gd name="T10" fmla="*/ 235 w 271"/>
                <a:gd name="T11" fmla="*/ 261 h 271"/>
                <a:gd name="T12" fmla="*/ 165 w 271"/>
                <a:gd name="T13" fmla="*/ 191 h 271"/>
                <a:gd name="T14" fmla="*/ 2 w 271"/>
                <a:gd name="T15" fmla="*/ 28 h 271"/>
                <a:gd name="T16" fmla="*/ 2 w 271"/>
                <a:gd name="T17" fmla="*/ 21 h 271"/>
                <a:gd name="T18" fmla="*/ 22 w 271"/>
                <a:gd name="T19" fmla="*/ 2 h 271"/>
                <a:gd name="T20" fmla="*/ 27 w 271"/>
                <a:gd name="T21" fmla="*/ 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271">
                  <a:moveTo>
                    <a:pt x="27" y="1"/>
                  </a:moveTo>
                  <a:cubicBezTo>
                    <a:pt x="44" y="16"/>
                    <a:pt x="60" y="33"/>
                    <a:pt x="77" y="50"/>
                  </a:cubicBezTo>
                  <a:cubicBezTo>
                    <a:pt x="139" y="112"/>
                    <a:pt x="201" y="174"/>
                    <a:pt x="263" y="236"/>
                  </a:cubicBezTo>
                  <a:cubicBezTo>
                    <a:pt x="271" y="244"/>
                    <a:pt x="271" y="245"/>
                    <a:pt x="263" y="254"/>
                  </a:cubicBezTo>
                  <a:cubicBezTo>
                    <a:pt x="260" y="257"/>
                    <a:pt x="258" y="259"/>
                    <a:pt x="256" y="261"/>
                  </a:cubicBezTo>
                  <a:cubicBezTo>
                    <a:pt x="246" y="271"/>
                    <a:pt x="245" y="271"/>
                    <a:pt x="235" y="261"/>
                  </a:cubicBezTo>
                  <a:cubicBezTo>
                    <a:pt x="211" y="237"/>
                    <a:pt x="188" y="214"/>
                    <a:pt x="165" y="191"/>
                  </a:cubicBezTo>
                  <a:cubicBezTo>
                    <a:pt x="110" y="136"/>
                    <a:pt x="56" y="82"/>
                    <a:pt x="2" y="28"/>
                  </a:cubicBezTo>
                  <a:cubicBezTo>
                    <a:pt x="0" y="26"/>
                    <a:pt x="1" y="23"/>
                    <a:pt x="2" y="21"/>
                  </a:cubicBezTo>
                  <a:cubicBezTo>
                    <a:pt x="9" y="15"/>
                    <a:pt x="15" y="8"/>
                    <a:pt x="22" y="2"/>
                  </a:cubicBezTo>
                  <a:cubicBezTo>
                    <a:pt x="24" y="0"/>
                    <a:pt x="25" y="0"/>
                    <a:pt x="27" y="1"/>
                  </a:cubicBezTo>
                  <a:close/>
                </a:path>
              </a:pathLst>
            </a:custGeom>
            <a:solidFill>
              <a:srgbClr val="DA8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0" name="Freeform 18"/>
            <p:cNvSpPr>
              <a:spLocks/>
            </p:cNvSpPr>
            <p:nvPr userDrawn="1"/>
          </p:nvSpPr>
          <p:spPr bwMode="auto">
            <a:xfrm>
              <a:off x="395288" y="5197475"/>
              <a:ext cx="741363" cy="365125"/>
            </a:xfrm>
            <a:custGeom>
              <a:avLst/>
              <a:gdLst>
                <a:gd name="T0" fmla="*/ 35 w 197"/>
                <a:gd name="T1" fmla="*/ 77 h 97"/>
                <a:gd name="T2" fmla="*/ 3 w 197"/>
                <a:gd name="T3" fmla="*/ 42 h 97"/>
                <a:gd name="T4" fmla="*/ 7 w 197"/>
                <a:gd name="T5" fmla="*/ 35 h 97"/>
                <a:gd name="T6" fmla="*/ 54 w 197"/>
                <a:gd name="T7" fmla="*/ 15 h 97"/>
                <a:gd name="T8" fmla="*/ 92 w 197"/>
                <a:gd name="T9" fmla="*/ 0 h 97"/>
                <a:gd name="T10" fmla="*/ 191 w 197"/>
                <a:gd name="T11" fmla="*/ 11 h 97"/>
                <a:gd name="T12" fmla="*/ 197 w 197"/>
                <a:gd name="T13" fmla="*/ 12 h 97"/>
                <a:gd name="T14" fmla="*/ 145 w 197"/>
                <a:gd name="T15" fmla="*/ 46 h 97"/>
                <a:gd name="T16" fmla="*/ 93 w 197"/>
                <a:gd name="T17" fmla="*/ 80 h 97"/>
                <a:gd name="T18" fmla="*/ 86 w 197"/>
                <a:gd name="T19" fmla="*/ 84 h 97"/>
                <a:gd name="T20" fmla="*/ 70 w 197"/>
                <a:gd name="T21" fmla="*/ 83 h 97"/>
                <a:gd name="T22" fmla="*/ 63 w 197"/>
                <a:gd name="T23" fmla="*/ 88 h 97"/>
                <a:gd name="T24" fmla="*/ 62 w 197"/>
                <a:gd name="T25" fmla="*/ 90 h 97"/>
                <a:gd name="T26" fmla="*/ 59 w 197"/>
                <a:gd name="T27" fmla="*/ 93 h 97"/>
                <a:gd name="T28" fmla="*/ 50 w 197"/>
                <a:gd name="T29" fmla="*/ 92 h 97"/>
                <a:gd name="T30" fmla="*/ 35 w 197"/>
                <a:gd name="T3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7" h="97">
                  <a:moveTo>
                    <a:pt x="35" y="77"/>
                  </a:moveTo>
                  <a:cubicBezTo>
                    <a:pt x="24" y="66"/>
                    <a:pt x="14" y="54"/>
                    <a:pt x="3" y="42"/>
                  </a:cubicBezTo>
                  <a:cubicBezTo>
                    <a:pt x="0" y="38"/>
                    <a:pt x="4" y="36"/>
                    <a:pt x="7" y="35"/>
                  </a:cubicBezTo>
                  <a:cubicBezTo>
                    <a:pt x="23" y="28"/>
                    <a:pt x="38" y="22"/>
                    <a:pt x="54" y="15"/>
                  </a:cubicBezTo>
                  <a:cubicBezTo>
                    <a:pt x="67" y="10"/>
                    <a:pt x="79" y="5"/>
                    <a:pt x="92" y="0"/>
                  </a:cubicBezTo>
                  <a:cubicBezTo>
                    <a:pt x="125" y="3"/>
                    <a:pt x="158" y="7"/>
                    <a:pt x="191" y="11"/>
                  </a:cubicBezTo>
                  <a:cubicBezTo>
                    <a:pt x="193" y="11"/>
                    <a:pt x="195" y="11"/>
                    <a:pt x="197" y="12"/>
                  </a:cubicBezTo>
                  <a:cubicBezTo>
                    <a:pt x="181" y="25"/>
                    <a:pt x="162" y="35"/>
                    <a:pt x="145" y="46"/>
                  </a:cubicBezTo>
                  <a:cubicBezTo>
                    <a:pt x="128" y="58"/>
                    <a:pt x="110" y="69"/>
                    <a:pt x="93" y="80"/>
                  </a:cubicBezTo>
                  <a:cubicBezTo>
                    <a:pt x="91" y="82"/>
                    <a:pt x="88" y="82"/>
                    <a:pt x="86" y="84"/>
                  </a:cubicBezTo>
                  <a:cubicBezTo>
                    <a:pt x="81" y="85"/>
                    <a:pt x="76" y="88"/>
                    <a:pt x="70" y="83"/>
                  </a:cubicBezTo>
                  <a:cubicBezTo>
                    <a:pt x="68" y="82"/>
                    <a:pt x="65" y="85"/>
                    <a:pt x="63" y="88"/>
                  </a:cubicBezTo>
                  <a:cubicBezTo>
                    <a:pt x="63" y="89"/>
                    <a:pt x="62" y="89"/>
                    <a:pt x="62" y="90"/>
                  </a:cubicBezTo>
                  <a:cubicBezTo>
                    <a:pt x="61" y="91"/>
                    <a:pt x="60" y="92"/>
                    <a:pt x="59" y="93"/>
                  </a:cubicBezTo>
                  <a:cubicBezTo>
                    <a:pt x="55" y="97"/>
                    <a:pt x="53" y="97"/>
                    <a:pt x="50" y="92"/>
                  </a:cubicBezTo>
                  <a:cubicBezTo>
                    <a:pt x="45" y="87"/>
                    <a:pt x="41" y="81"/>
                    <a:pt x="35" y="77"/>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1" name="Freeform 19"/>
            <p:cNvSpPr>
              <a:spLocks/>
            </p:cNvSpPr>
            <p:nvPr userDrawn="1"/>
          </p:nvSpPr>
          <p:spPr bwMode="auto">
            <a:xfrm>
              <a:off x="1463675" y="4294188"/>
              <a:ext cx="960438" cy="952500"/>
            </a:xfrm>
            <a:custGeom>
              <a:avLst/>
              <a:gdLst>
                <a:gd name="T0" fmla="*/ 145 w 255"/>
                <a:gd name="T1" fmla="*/ 105 h 253"/>
                <a:gd name="T2" fmla="*/ 164 w 255"/>
                <a:gd name="T3" fmla="*/ 124 h 253"/>
                <a:gd name="T4" fmla="*/ 164 w 255"/>
                <a:gd name="T5" fmla="*/ 137 h 253"/>
                <a:gd name="T6" fmla="*/ 161 w 255"/>
                <a:gd name="T7" fmla="*/ 140 h 253"/>
                <a:gd name="T8" fmla="*/ 148 w 255"/>
                <a:gd name="T9" fmla="*/ 157 h 253"/>
                <a:gd name="T10" fmla="*/ 134 w 255"/>
                <a:gd name="T11" fmla="*/ 167 h 253"/>
                <a:gd name="T12" fmla="*/ 116 w 255"/>
                <a:gd name="T13" fmla="*/ 166 h 253"/>
                <a:gd name="T14" fmla="*/ 100 w 255"/>
                <a:gd name="T15" fmla="*/ 151 h 253"/>
                <a:gd name="T16" fmla="*/ 87 w 255"/>
                <a:gd name="T17" fmla="*/ 142 h 253"/>
                <a:gd name="T18" fmla="*/ 75 w 255"/>
                <a:gd name="T19" fmla="*/ 143 h 253"/>
                <a:gd name="T20" fmla="*/ 10 w 255"/>
                <a:gd name="T21" fmla="*/ 246 h 253"/>
                <a:gd name="T22" fmla="*/ 10 w 255"/>
                <a:gd name="T23" fmla="*/ 247 h 253"/>
                <a:gd name="T24" fmla="*/ 4 w 255"/>
                <a:gd name="T25" fmla="*/ 252 h 253"/>
                <a:gd name="T26" fmla="*/ 2 w 255"/>
                <a:gd name="T27" fmla="*/ 243 h 253"/>
                <a:gd name="T28" fmla="*/ 9 w 255"/>
                <a:gd name="T29" fmla="*/ 226 h 253"/>
                <a:gd name="T30" fmla="*/ 63 w 255"/>
                <a:gd name="T31" fmla="*/ 132 h 253"/>
                <a:gd name="T32" fmla="*/ 68 w 255"/>
                <a:gd name="T33" fmla="*/ 119 h 253"/>
                <a:gd name="T34" fmla="*/ 68 w 255"/>
                <a:gd name="T35" fmla="*/ 107 h 253"/>
                <a:gd name="T36" fmla="*/ 72 w 255"/>
                <a:gd name="T37" fmla="*/ 103 h 253"/>
                <a:gd name="T38" fmla="*/ 74 w 255"/>
                <a:gd name="T39" fmla="*/ 98 h 253"/>
                <a:gd name="T40" fmla="*/ 93 w 255"/>
                <a:gd name="T41" fmla="*/ 78 h 253"/>
                <a:gd name="T42" fmla="*/ 99 w 255"/>
                <a:gd name="T43" fmla="*/ 77 h 253"/>
                <a:gd name="T44" fmla="*/ 101 w 255"/>
                <a:gd name="T45" fmla="*/ 75 h 253"/>
                <a:gd name="T46" fmla="*/ 114 w 255"/>
                <a:gd name="T47" fmla="*/ 73 h 253"/>
                <a:gd name="T48" fmla="*/ 126 w 255"/>
                <a:gd name="T49" fmla="*/ 68 h 253"/>
                <a:gd name="T50" fmla="*/ 242 w 255"/>
                <a:gd name="T51" fmla="*/ 2 h 253"/>
                <a:gd name="T52" fmla="*/ 251 w 255"/>
                <a:gd name="T53" fmla="*/ 0 h 253"/>
                <a:gd name="T54" fmla="*/ 255 w 255"/>
                <a:gd name="T55" fmla="*/ 2 h 253"/>
                <a:gd name="T56" fmla="*/ 253 w 255"/>
                <a:gd name="T57" fmla="*/ 7 h 253"/>
                <a:gd name="T58" fmla="*/ 248 w 255"/>
                <a:gd name="T59" fmla="*/ 9 h 253"/>
                <a:gd name="T60" fmla="*/ 147 w 255"/>
                <a:gd name="T61" fmla="*/ 71 h 253"/>
                <a:gd name="T62" fmla="*/ 135 w 255"/>
                <a:gd name="T63" fmla="*/ 80 h 253"/>
                <a:gd name="T64" fmla="*/ 135 w 255"/>
                <a:gd name="T65" fmla="*/ 90 h 253"/>
                <a:gd name="T66" fmla="*/ 145 w 255"/>
                <a:gd name="T67" fmla="*/ 10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 h="253">
                  <a:moveTo>
                    <a:pt x="145" y="105"/>
                  </a:moveTo>
                  <a:cubicBezTo>
                    <a:pt x="152" y="112"/>
                    <a:pt x="157" y="118"/>
                    <a:pt x="164" y="124"/>
                  </a:cubicBezTo>
                  <a:cubicBezTo>
                    <a:pt x="170" y="129"/>
                    <a:pt x="170" y="133"/>
                    <a:pt x="164" y="137"/>
                  </a:cubicBezTo>
                  <a:cubicBezTo>
                    <a:pt x="163" y="138"/>
                    <a:pt x="162" y="139"/>
                    <a:pt x="161" y="140"/>
                  </a:cubicBezTo>
                  <a:cubicBezTo>
                    <a:pt x="160" y="148"/>
                    <a:pt x="153" y="152"/>
                    <a:pt x="148" y="157"/>
                  </a:cubicBezTo>
                  <a:cubicBezTo>
                    <a:pt x="144" y="161"/>
                    <a:pt x="141" y="166"/>
                    <a:pt x="134" y="167"/>
                  </a:cubicBezTo>
                  <a:cubicBezTo>
                    <a:pt x="125" y="175"/>
                    <a:pt x="125" y="175"/>
                    <a:pt x="116" y="166"/>
                  </a:cubicBezTo>
                  <a:cubicBezTo>
                    <a:pt x="110" y="161"/>
                    <a:pt x="105" y="156"/>
                    <a:pt x="100" y="151"/>
                  </a:cubicBezTo>
                  <a:cubicBezTo>
                    <a:pt x="93" y="151"/>
                    <a:pt x="91" y="145"/>
                    <a:pt x="87" y="142"/>
                  </a:cubicBezTo>
                  <a:cubicBezTo>
                    <a:pt x="81" y="136"/>
                    <a:pt x="80" y="137"/>
                    <a:pt x="75" y="143"/>
                  </a:cubicBezTo>
                  <a:cubicBezTo>
                    <a:pt x="48" y="174"/>
                    <a:pt x="28" y="209"/>
                    <a:pt x="10" y="246"/>
                  </a:cubicBezTo>
                  <a:cubicBezTo>
                    <a:pt x="10" y="247"/>
                    <a:pt x="10" y="246"/>
                    <a:pt x="10" y="247"/>
                  </a:cubicBezTo>
                  <a:cubicBezTo>
                    <a:pt x="9" y="250"/>
                    <a:pt x="7" y="253"/>
                    <a:pt x="4" y="252"/>
                  </a:cubicBezTo>
                  <a:cubicBezTo>
                    <a:pt x="0" y="250"/>
                    <a:pt x="1" y="247"/>
                    <a:pt x="2" y="243"/>
                  </a:cubicBezTo>
                  <a:cubicBezTo>
                    <a:pt x="4" y="237"/>
                    <a:pt x="6" y="231"/>
                    <a:pt x="9" y="226"/>
                  </a:cubicBezTo>
                  <a:cubicBezTo>
                    <a:pt x="23" y="192"/>
                    <a:pt x="40" y="161"/>
                    <a:pt x="63" y="132"/>
                  </a:cubicBezTo>
                  <a:cubicBezTo>
                    <a:pt x="66" y="129"/>
                    <a:pt x="71" y="125"/>
                    <a:pt x="68" y="119"/>
                  </a:cubicBezTo>
                  <a:cubicBezTo>
                    <a:pt x="63" y="115"/>
                    <a:pt x="63" y="111"/>
                    <a:pt x="68" y="107"/>
                  </a:cubicBezTo>
                  <a:cubicBezTo>
                    <a:pt x="70" y="106"/>
                    <a:pt x="71" y="105"/>
                    <a:pt x="72" y="103"/>
                  </a:cubicBezTo>
                  <a:cubicBezTo>
                    <a:pt x="72" y="101"/>
                    <a:pt x="72" y="99"/>
                    <a:pt x="74" y="98"/>
                  </a:cubicBezTo>
                  <a:cubicBezTo>
                    <a:pt x="80" y="91"/>
                    <a:pt x="86" y="85"/>
                    <a:pt x="93" y="78"/>
                  </a:cubicBezTo>
                  <a:cubicBezTo>
                    <a:pt x="95" y="77"/>
                    <a:pt x="97" y="77"/>
                    <a:pt x="99" y="77"/>
                  </a:cubicBezTo>
                  <a:cubicBezTo>
                    <a:pt x="99" y="76"/>
                    <a:pt x="101" y="76"/>
                    <a:pt x="101" y="75"/>
                  </a:cubicBezTo>
                  <a:cubicBezTo>
                    <a:pt x="105" y="69"/>
                    <a:pt x="109" y="68"/>
                    <a:pt x="114" y="73"/>
                  </a:cubicBezTo>
                  <a:cubicBezTo>
                    <a:pt x="119" y="74"/>
                    <a:pt x="123" y="71"/>
                    <a:pt x="126" y="68"/>
                  </a:cubicBezTo>
                  <a:cubicBezTo>
                    <a:pt x="160" y="39"/>
                    <a:pt x="199" y="18"/>
                    <a:pt x="242" y="2"/>
                  </a:cubicBezTo>
                  <a:cubicBezTo>
                    <a:pt x="244" y="1"/>
                    <a:pt x="247" y="0"/>
                    <a:pt x="251" y="0"/>
                  </a:cubicBezTo>
                  <a:cubicBezTo>
                    <a:pt x="252" y="0"/>
                    <a:pt x="254" y="0"/>
                    <a:pt x="255" y="2"/>
                  </a:cubicBezTo>
                  <a:cubicBezTo>
                    <a:pt x="255" y="4"/>
                    <a:pt x="254" y="6"/>
                    <a:pt x="253" y="7"/>
                  </a:cubicBezTo>
                  <a:cubicBezTo>
                    <a:pt x="252" y="8"/>
                    <a:pt x="250" y="8"/>
                    <a:pt x="248" y="9"/>
                  </a:cubicBezTo>
                  <a:cubicBezTo>
                    <a:pt x="212" y="26"/>
                    <a:pt x="178" y="46"/>
                    <a:pt x="147" y="71"/>
                  </a:cubicBezTo>
                  <a:cubicBezTo>
                    <a:pt x="143" y="74"/>
                    <a:pt x="140" y="78"/>
                    <a:pt x="135" y="80"/>
                  </a:cubicBezTo>
                  <a:cubicBezTo>
                    <a:pt x="131" y="83"/>
                    <a:pt x="132" y="87"/>
                    <a:pt x="135" y="90"/>
                  </a:cubicBezTo>
                  <a:cubicBezTo>
                    <a:pt x="139" y="95"/>
                    <a:pt x="145" y="98"/>
                    <a:pt x="145" y="105"/>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2" name="Freeform 20"/>
            <p:cNvSpPr>
              <a:spLocks/>
            </p:cNvSpPr>
            <p:nvPr userDrawn="1"/>
          </p:nvSpPr>
          <p:spPr bwMode="auto">
            <a:xfrm>
              <a:off x="969963" y="5883275"/>
              <a:ext cx="625475" cy="338137"/>
            </a:xfrm>
            <a:custGeom>
              <a:avLst/>
              <a:gdLst>
                <a:gd name="T0" fmla="*/ 166 w 166"/>
                <a:gd name="T1" fmla="*/ 24 h 90"/>
                <a:gd name="T2" fmla="*/ 160 w 166"/>
                <a:gd name="T3" fmla="*/ 39 h 90"/>
                <a:gd name="T4" fmla="*/ 147 w 166"/>
                <a:gd name="T5" fmla="*/ 61 h 90"/>
                <a:gd name="T6" fmla="*/ 140 w 166"/>
                <a:gd name="T7" fmla="*/ 89 h 90"/>
                <a:gd name="T8" fmla="*/ 5 w 166"/>
                <a:gd name="T9" fmla="*/ 88 h 90"/>
                <a:gd name="T10" fmla="*/ 0 w 166"/>
                <a:gd name="T11" fmla="*/ 87 h 90"/>
                <a:gd name="T12" fmla="*/ 22 w 166"/>
                <a:gd name="T13" fmla="*/ 75 h 90"/>
                <a:gd name="T14" fmla="*/ 101 w 166"/>
                <a:gd name="T15" fmla="*/ 46 h 90"/>
                <a:gd name="T16" fmla="*/ 106 w 166"/>
                <a:gd name="T17" fmla="*/ 43 h 90"/>
                <a:gd name="T18" fmla="*/ 102 w 166"/>
                <a:gd name="T19" fmla="*/ 39 h 90"/>
                <a:gd name="T20" fmla="*/ 64 w 166"/>
                <a:gd name="T21" fmla="*/ 11 h 90"/>
                <a:gd name="T22" fmla="*/ 59 w 166"/>
                <a:gd name="T23" fmla="*/ 8 h 90"/>
                <a:gd name="T24" fmla="*/ 57 w 166"/>
                <a:gd name="T25" fmla="*/ 2 h 90"/>
                <a:gd name="T26" fmla="*/ 63 w 166"/>
                <a:gd name="T27" fmla="*/ 0 h 90"/>
                <a:gd name="T28" fmla="*/ 68 w 166"/>
                <a:gd name="T29" fmla="*/ 1 h 90"/>
                <a:gd name="T30" fmla="*/ 156 w 166"/>
                <a:gd name="T31" fmla="*/ 20 h 90"/>
                <a:gd name="T32" fmla="*/ 166 w 166"/>
                <a:gd name="T33"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90">
                  <a:moveTo>
                    <a:pt x="166" y="24"/>
                  </a:moveTo>
                  <a:cubicBezTo>
                    <a:pt x="166" y="30"/>
                    <a:pt x="161" y="34"/>
                    <a:pt x="160" y="39"/>
                  </a:cubicBezTo>
                  <a:cubicBezTo>
                    <a:pt x="156" y="46"/>
                    <a:pt x="152" y="54"/>
                    <a:pt x="147" y="61"/>
                  </a:cubicBezTo>
                  <a:cubicBezTo>
                    <a:pt x="142" y="70"/>
                    <a:pt x="139" y="79"/>
                    <a:pt x="140" y="89"/>
                  </a:cubicBezTo>
                  <a:cubicBezTo>
                    <a:pt x="95" y="90"/>
                    <a:pt x="50" y="88"/>
                    <a:pt x="5" y="88"/>
                  </a:cubicBezTo>
                  <a:cubicBezTo>
                    <a:pt x="4" y="88"/>
                    <a:pt x="2" y="88"/>
                    <a:pt x="0" y="87"/>
                  </a:cubicBezTo>
                  <a:cubicBezTo>
                    <a:pt x="5" y="80"/>
                    <a:pt x="14" y="78"/>
                    <a:pt x="22" y="75"/>
                  </a:cubicBezTo>
                  <a:cubicBezTo>
                    <a:pt x="48" y="66"/>
                    <a:pt x="75" y="56"/>
                    <a:pt x="101" y="46"/>
                  </a:cubicBezTo>
                  <a:cubicBezTo>
                    <a:pt x="103" y="46"/>
                    <a:pt x="106" y="46"/>
                    <a:pt x="106" y="43"/>
                  </a:cubicBezTo>
                  <a:cubicBezTo>
                    <a:pt x="106" y="41"/>
                    <a:pt x="104" y="40"/>
                    <a:pt x="102" y="39"/>
                  </a:cubicBezTo>
                  <a:cubicBezTo>
                    <a:pt x="89" y="29"/>
                    <a:pt x="76" y="21"/>
                    <a:pt x="64" y="11"/>
                  </a:cubicBezTo>
                  <a:cubicBezTo>
                    <a:pt x="62" y="10"/>
                    <a:pt x="61" y="9"/>
                    <a:pt x="59" y="8"/>
                  </a:cubicBezTo>
                  <a:cubicBezTo>
                    <a:pt x="58" y="7"/>
                    <a:pt x="56" y="5"/>
                    <a:pt x="57" y="2"/>
                  </a:cubicBezTo>
                  <a:cubicBezTo>
                    <a:pt x="58" y="0"/>
                    <a:pt x="61" y="0"/>
                    <a:pt x="63" y="0"/>
                  </a:cubicBezTo>
                  <a:cubicBezTo>
                    <a:pt x="65" y="0"/>
                    <a:pt x="67" y="0"/>
                    <a:pt x="68" y="1"/>
                  </a:cubicBezTo>
                  <a:cubicBezTo>
                    <a:pt x="98" y="8"/>
                    <a:pt x="127" y="13"/>
                    <a:pt x="156" y="20"/>
                  </a:cubicBezTo>
                  <a:cubicBezTo>
                    <a:pt x="160" y="21"/>
                    <a:pt x="163" y="23"/>
                    <a:pt x="166" y="2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3" name="Freeform 21"/>
            <p:cNvSpPr>
              <a:spLocks/>
            </p:cNvSpPr>
            <p:nvPr userDrawn="1"/>
          </p:nvSpPr>
          <p:spPr bwMode="auto">
            <a:xfrm>
              <a:off x="1892300" y="4233863"/>
              <a:ext cx="704850" cy="455612"/>
            </a:xfrm>
            <a:custGeom>
              <a:avLst/>
              <a:gdLst>
                <a:gd name="T0" fmla="*/ 31 w 187"/>
                <a:gd name="T1" fmla="*/ 121 h 121"/>
                <a:gd name="T2" fmla="*/ 16 w 187"/>
                <a:gd name="T3" fmla="*/ 106 h 121"/>
                <a:gd name="T4" fmla="*/ 17 w 187"/>
                <a:gd name="T5" fmla="*/ 96 h 121"/>
                <a:gd name="T6" fmla="*/ 103 w 187"/>
                <a:gd name="T7" fmla="*/ 37 h 121"/>
                <a:gd name="T8" fmla="*/ 139 w 187"/>
                <a:gd name="T9" fmla="*/ 19 h 121"/>
                <a:gd name="T10" fmla="*/ 96 w 187"/>
                <a:gd name="T11" fmla="*/ 35 h 121"/>
                <a:gd name="T12" fmla="*/ 12 w 187"/>
                <a:gd name="T13" fmla="*/ 88 h 121"/>
                <a:gd name="T14" fmla="*/ 0 w 187"/>
                <a:gd name="T15" fmla="*/ 89 h 121"/>
                <a:gd name="T16" fmla="*/ 91 w 187"/>
                <a:gd name="T17" fmla="*/ 28 h 121"/>
                <a:gd name="T18" fmla="*/ 182 w 187"/>
                <a:gd name="T19" fmla="*/ 1 h 121"/>
                <a:gd name="T20" fmla="*/ 187 w 187"/>
                <a:gd name="T21" fmla="*/ 2 h 121"/>
                <a:gd name="T22" fmla="*/ 175 w 187"/>
                <a:gd name="T23" fmla="*/ 11 h 121"/>
                <a:gd name="T24" fmla="*/ 51 w 187"/>
                <a:gd name="T25" fmla="*/ 102 h 121"/>
                <a:gd name="T26" fmla="*/ 31 w 187"/>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7" h="121">
                  <a:moveTo>
                    <a:pt x="31" y="121"/>
                  </a:moveTo>
                  <a:cubicBezTo>
                    <a:pt x="26" y="116"/>
                    <a:pt x="21" y="111"/>
                    <a:pt x="16" y="106"/>
                  </a:cubicBezTo>
                  <a:cubicBezTo>
                    <a:pt x="12" y="102"/>
                    <a:pt x="12" y="100"/>
                    <a:pt x="17" y="96"/>
                  </a:cubicBezTo>
                  <a:cubicBezTo>
                    <a:pt x="43" y="73"/>
                    <a:pt x="72" y="53"/>
                    <a:pt x="103" y="37"/>
                  </a:cubicBezTo>
                  <a:cubicBezTo>
                    <a:pt x="115" y="31"/>
                    <a:pt x="127" y="25"/>
                    <a:pt x="139" y="19"/>
                  </a:cubicBezTo>
                  <a:cubicBezTo>
                    <a:pt x="124" y="23"/>
                    <a:pt x="110" y="29"/>
                    <a:pt x="96" y="35"/>
                  </a:cubicBezTo>
                  <a:cubicBezTo>
                    <a:pt x="66" y="49"/>
                    <a:pt x="38" y="67"/>
                    <a:pt x="12" y="88"/>
                  </a:cubicBezTo>
                  <a:cubicBezTo>
                    <a:pt x="9" y="91"/>
                    <a:pt x="5" y="98"/>
                    <a:pt x="0" y="89"/>
                  </a:cubicBezTo>
                  <a:cubicBezTo>
                    <a:pt x="27" y="64"/>
                    <a:pt x="58" y="44"/>
                    <a:pt x="91" y="28"/>
                  </a:cubicBezTo>
                  <a:cubicBezTo>
                    <a:pt x="120" y="14"/>
                    <a:pt x="150" y="5"/>
                    <a:pt x="182" y="1"/>
                  </a:cubicBezTo>
                  <a:cubicBezTo>
                    <a:pt x="183" y="1"/>
                    <a:pt x="185" y="0"/>
                    <a:pt x="187" y="2"/>
                  </a:cubicBezTo>
                  <a:cubicBezTo>
                    <a:pt x="183" y="6"/>
                    <a:pt x="179" y="8"/>
                    <a:pt x="175" y="11"/>
                  </a:cubicBezTo>
                  <a:cubicBezTo>
                    <a:pt x="131" y="37"/>
                    <a:pt x="90" y="67"/>
                    <a:pt x="51" y="102"/>
                  </a:cubicBezTo>
                  <a:cubicBezTo>
                    <a:pt x="44" y="108"/>
                    <a:pt x="36" y="113"/>
                    <a:pt x="31" y="12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4" name="Freeform 22"/>
            <p:cNvSpPr>
              <a:spLocks/>
            </p:cNvSpPr>
            <p:nvPr userDrawn="1"/>
          </p:nvSpPr>
          <p:spPr bwMode="auto">
            <a:xfrm>
              <a:off x="1414463" y="4741863"/>
              <a:ext cx="425450" cy="677862"/>
            </a:xfrm>
            <a:custGeom>
              <a:avLst/>
              <a:gdLst>
                <a:gd name="T0" fmla="*/ 81 w 113"/>
                <a:gd name="T1" fmla="*/ 0 h 180"/>
                <a:gd name="T2" fmla="*/ 83 w 113"/>
                <a:gd name="T3" fmla="*/ 11 h 180"/>
                <a:gd name="T4" fmla="*/ 18 w 113"/>
                <a:gd name="T5" fmla="*/ 127 h 180"/>
                <a:gd name="T6" fmla="*/ 18 w 113"/>
                <a:gd name="T7" fmla="*/ 131 h 180"/>
                <a:gd name="T8" fmla="*/ 23 w 113"/>
                <a:gd name="T9" fmla="*/ 120 h 180"/>
                <a:gd name="T10" fmla="*/ 28 w 113"/>
                <a:gd name="T11" fmla="*/ 110 h 180"/>
                <a:gd name="T12" fmla="*/ 89 w 113"/>
                <a:gd name="T13" fmla="*/ 17 h 180"/>
                <a:gd name="T14" fmla="*/ 97 w 113"/>
                <a:gd name="T15" fmla="*/ 16 h 180"/>
                <a:gd name="T16" fmla="*/ 113 w 113"/>
                <a:gd name="T17" fmla="*/ 32 h 180"/>
                <a:gd name="T18" fmla="*/ 72 w 113"/>
                <a:gd name="T19" fmla="*/ 79 h 180"/>
                <a:gd name="T20" fmla="*/ 35 w 113"/>
                <a:gd name="T21" fmla="*/ 128 h 180"/>
                <a:gd name="T22" fmla="*/ 0 w 113"/>
                <a:gd name="T23" fmla="*/ 180 h 180"/>
                <a:gd name="T24" fmla="*/ 13 w 113"/>
                <a:gd name="T25" fmla="*/ 115 h 180"/>
                <a:gd name="T26" fmla="*/ 70 w 113"/>
                <a:gd name="T27" fmla="*/ 14 h 180"/>
                <a:gd name="T28" fmla="*/ 81 w 113"/>
                <a:gd name="T29"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80">
                  <a:moveTo>
                    <a:pt x="81" y="0"/>
                  </a:moveTo>
                  <a:cubicBezTo>
                    <a:pt x="86" y="3"/>
                    <a:pt x="87" y="6"/>
                    <a:pt x="83" y="11"/>
                  </a:cubicBezTo>
                  <a:cubicBezTo>
                    <a:pt x="54" y="46"/>
                    <a:pt x="32" y="84"/>
                    <a:pt x="18" y="127"/>
                  </a:cubicBezTo>
                  <a:cubicBezTo>
                    <a:pt x="17" y="128"/>
                    <a:pt x="17" y="129"/>
                    <a:pt x="18" y="131"/>
                  </a:cubicBezTo>
                  <a:cubicBezTo>
                    <a:pt x="19" y="127"/>
                    <a:pt x="21" y="124"/>
                    <a:pt x="23" y="120"/>
                  </a:cubicBezTo>
                  <a:cubicBezTo>
                    <a:pt x="24" y="117"/>
                    <a:pt x="26" y="113"/>
                    <a:pt x="28" y="110"/>
                  </a:cubicBezTo>
                  <a:cubicBezTo>
                    <a:pt x="44" y="76"/>
                    <a:pt x="65" y="46"/>
                    <a:pt x="89" y="17"/>
                  </a:cubicBezTo>
                  <a:cubicBezTo>
                    <a:pt x="92" y="13"/>
                    <a:pt x="94" y="12"/>
                    <a:pt x="97" y="16"/>
                  </a:cubicBezTo>
                  <a:cubicBezTo>
                    <a:pt x="102" y="21"/>
                    <a:pt x="108" y="26"/>
                    <a:pt x="113" y="32"/>
                  </a:cubicBezTo>
                  <a:cubicBezTo>
                    <a:pt x="98" y="46"/>
                    <a:pt x="84" y="62"/>
                    <a:pt x="72" y="79"/>
                  </a:cubicBezTo>
                  <a:cubicBezTo>
                    <a:pt x="58" y="94"/>
                    <a:pt x="47" y="111"/>
                    <a:pt x="35" y="128"/>
                  </a:cubicBezTo>
                  <a:cubicBezTo>
                    <a:pt x="23" y="145"/>
                    <a:pt x="12" y="163"/>
                    <a:pt x="0" y="180"/>
                  </a:cubicBezTo>
                  <a:cubicBezTo>
                    <a:pt x="0" y="158"/>
                    <a:pt x="7" y="136"/>
                    <a:pt x="13" y="115"/>
                  </a:cubicBezTo>
                  <a:cubicBezTo>
                    <a:pt x="27" y="78"/>
                    <a:pt x="47" y="45"/>
                    <a:pt x="70" y="14"/>
                  </a:cubicBezTo>
                  <a:cubicBezTo>
                    <a:pt x="74" y="9"/>
                    <a:pt x="78" y="5"/>
                    <a:pt x="81"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5" name="Freeform 23"/>
            <p:cNvSpPr>
              <a:spLocks/>
            </p:cNvSpPr>
            <p:nvPr userDrawn="1"/>
          </p:nvSpPr>
          <p:spPr bwMode="auto">
            <a:xfrm>
              <a:off x="1139825" y="5241925"/>
              <a:ext cx="131763" cy="293687"/>
            </a:xfrm>
            <a:custGeom>
              <a:avLst/>
              <a:gdLst>
                <a:gd name="T0" fmla="*/ 1 w 35"/>
                <a:gd name="T1" fmla="*/ 75 h 78"/>
                <a:gd name="T2" fmla="*/ 0 w 35"/>
                <a:gd name="T3" fmla="*/ 0 h 78"/>
                <a:gd name="T4" fmla="*/ 30 w 35"/>
                <a:gd name="T5" fmla="*/ 23 h 78"/>
                <a:gd name="T6" fmla="*/ 34 w 35"/>
                <a:gd name="T7" fmla="*/ 24 h 78"/>
                <a:gd name="T8" fmla="*/ 34 w 35"/>
                <a:gd name="T9" fmla="*/ 25 h 78"/>
                <a:gd name="T10" fmla="*/ 29 w 35"/>
                <a:gd name="T11" fmla="*/ 32 h 78"/>
                <a:gd name="T12" fmla="*/ 20 w 35"/>
                <a:gd name="T13" fmla="*/ 38 h 78"/>
                <a:gd name="T14" fmla="*/ 17 w 35"/>
                <a:gd name="T15" fmla="*/ 52 h 78"/>
                <a:gd name="T16" fmla="*/ 13 w 35"/>
                <a:gd name="T17" fmla="*/ 69 h 78"/>
                <a:gd name="T18" fmla="*/ 1 w 35"/>
                <a:gd name="T19"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78">
                  <a:moveTo>
                    <a:pt x="1" y="75"/>
                  </a:moveTo>
                  <a:cubicBezTo>
                    <a:pt x="1" y="50"/>
                    <a:pt x="1" y="25"/>
                    <a:pt x="0" y="0"/>
                  </a:cubicBezTo>
                  <a:cubicBezTo>
                    <a:pt x="9" y="9"/>
                    <a:pt x="20" y="15"/>
                    <a:pt x="30" y="23"/>
                  </a:cubicBezTo>
                  <a:cubicBezTo>
                    <a:pt x="31" y="24"/>
                    <a:pt x="32" y="24"/>
                    <a:pt x="34" y="24"/>
                  </a:cubicBezTo>
                  <a:cubicBezTo>
                    <a:pt x="34" y="25"/>
                    <a:pt x="34" y="25"/>
                    <a:pt x="34" y="25"/>
                  </a:cubicBezTo>
                  <a:cubicBezTo>
                    <a:pt x="35" y="29"/>
                    <a:pt x="32" y="30"/>
                    <a:pt x="29" y="32"/>
                  </a:cubicBezTo>
                  <a:cubicBezTo>
                    <a:pt x="26" y="34"/>
                    <a:pt x="23" y="36"/>
                    <a:pt x="20" y="38"/>
                  </a:cubicBezTo>
                  <a:cubicBezTo>
                    <a:pt x="17" y="42"/>
                    <a:pt x="18" y="47"/>
                    <a:pt x="17" y="52"/>
                  </a:cubicBezTo>
                  <a:cubicBezTo>
                    <a:pt x="16" y="58"/>
                    <a:pt x="15" y="63"/>
                    <a:pt x="13" y="69"/>
                  </a:cubicBezTo>
                  <a:cubicBezTo>
                    <a:pt x="10" y="74"/>
                    <a:pt x="7" y="78"/>
                    <a:pt x="1" y="75"/>
                  </a:cubicBezTo>
                  <a:close/>
                </a:path>
              </a:pathLst>
            </a:custGeom>
            <a:solidFill>
              <a:srgbClr val="6C6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6" name="Freeform 24"/>
            <p:cNvSpPr>
              <a:spLocks/>
            </p:cNvSpPr>
            <p:nvPr userDrawn="1"/>
          </p:nvSpPr>
          <p:spPr bwMode="auto">
            <a:xfrm>
              <a:off x="1647825" y="4489450"/>
              <a:ext cx="158750" cy="165100"/>
            </a:xfrm>
            <a:custGeom>
              <a:avLst/>
              <a:gdLst>
                <a:gd name="T0" fmla="*/ 16 w 42"/>
                <a:gd name="T1" fmla="*/ 44 h 44"/>
                <a:gd name="T2" fmla="*/ 14 w 42"/>
                <a:gd name="T3" fmla="*/ 43 h 44"/>
                <a:gd name="T4" fmla="*/ 13 w 42"/>
                <a:gd name="T5" fmla="*/ 17 h 44"/>
                <a:gd name="T6" fmla="*/ 14 w 42"/>
                <a:gd name="T7" fmla="*/ 16 h 44"/>
                <a:gd name="T8" fmla="*/ 41 w 42"/>
                <a:gd name="T9" fmla="*/ 17 h 44"/>
                <a:gd name="T10" fmla="*/ 39 w 42"/>
                <a:gd name="T11" fmla="*/ 24 h 44"/>
                <a:gd name="T12" fmla="*/ 21 w 42"/>
                <a:gd name="T13" fmla="*/ 42 h 44"/>
                <a:gd name="T14" fmla="*/ 16 w 42"/>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4">
                  <a:moveTo>
                    <a:pt x="16" y="44"/>
                  </a:moveTo>
                  <a:cubicBezTo>
                    <a:pt x="15" y="43"/>
                    <a:pt x="15" y="43"/>
                    <a:pt x="14" y="43"/>
                  </a:cubicBezTo>
                  <a:cubicBezTo>
                    <a:pt x="0" y="32"/>
                    <a:pt x="0" y="29"/>
                    <a:pt x="13" y="17"/>
                  </a:cubicBezTo>
                  <a:cubicBezTo>
                    <a:pt x="13" y="16"/>
                    <a:pt x="13" y="16"/>
                    <a:pt x="14" y="16"/>
                  </a:cubicBezTo>
                  <a:cubicBezTo>
                    <a:pt x="26" y="4"/>
                    <a:pt x="26" y="0"/>
                    <a:pt x="41" y="17"/>
                  </a:cubicBezTo>
                  <a:cubicBezTo>
                    <a:pt x="42" y="20"/>
                    <a:pt x="41" y="22"/>
                    <a:pt x="39" y="24"/>
                  </a:cubicBezTo>
                  <a:cubicBezTo>
                    <a:pt x="33" y="30"/>
                    <a:pt x="27" y="36"/>
                    <a:pt x="21" y="42"/>
                  </a:cubicBezTo>
                  <a:cubicBezTo>
                    <a:pt x="20" y="43"/>
                    <a:pt x="18" y="44"/>
                    <a:pt x="16" y="44"/>
                  </a:cubicBezTo>
                  <a:close/>
                </a:path>
              </a:pathLst>
            </a:custGeom>
            <a:solidFill>
              <a:srgbClr val="D98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7" name="Freeform 25"/>
            <p:cNvSpPr>
              <a:spLocks/>
            </p:cNvSpPr>
            <p:nvPr userDrawn="1"/>
          </p:nvSpPr>
          <p:spPr bwMode="auto">
            <a:xfrm>
              <a:off x="1968500" y="4821238"/>
              <a:ext cx="146050" cy="150812"/>
            </a:xfrm>
            <a:custGeom>
              <a:avLst/>
              <a:gdLst>
                <a:gd name="T0" fmla="*/ 0 w 39"/>
                <a:gd name="T1" fmla="*/ 27 h 40"/>
                <a:gd name="T2" fmla="*/ 27 w 39"/>
                <a:gd name="T3" fmla="*/ 0 h 40"/>
                <a:gd name="T4" fmla="*/ 39 w 39"/>
                <a:gd name="T5" fmla="*/ 13 h 40"/>
                <a:gd name="T6" fmla="*/ 18 w 39"/>
                <a:gd name="T7" fmla="*/ 34 h 40"/>
                <a:gd name="T8" fmla="*/ 14 w 39"/>
                <a:gd name="T9" fmla="*/ 40 h 40"/>
                <a:gd name="T10" fmla="*/ 0 w 39"/>
                <a:gd name="T11" fmla="*/ 27 h 40"/>
              </a:gdLst>
              <a:ahLst/>
              <a:cxnLst>
                <a:cxn ang="0">
                  <a:pos x="T0" y="T1"/>
                </a:cxn>
                <a:cxn ang="0">
                  <a:pos x="T2" y="T3"/>
                </a:cxn>
                <a:cxn ang="0">
                  <a:pos x="T4" y="T5"/>
                </a:cxn>
                <a:cxn ang="0">
                  <a:pos x="T6" y="T7"/>
                </a:cxn>
                <a:cxn ang="0">
                  <a:pos x="T8" y="T9"/>
                </a:cxn>
                <a:cxn ang="0">
                  <a:pos x="T10" y="T11"/>
                </a:cxn>
              </a:cxnLst>
              <a:rect l="0" t="0" r="r" b="b"/>
              <a:pathLst>
                <a:path w="39" h="40">
                  <a:moveTo>
                    <a:pt x="0" y="27"/>
                  </a:moveTo>
                  <a:cubicBezTo>
                    <a:pt x="9" y="17"/>
                    <a:pt x="18" y="8"/>
                    <a:pt x="27" y="0"/>
                  </a:cubicBezTo>
                  <a:cubicBezTo>
                    <a:pt x="31" y="4"/>
                    <a:pt x="35" y="8"/>
                    <a:pt x="39" y="13"/>
                  </a:cubicBezTo>
                  <a:cubicBezTo>
                    <a:pt x="32" y="20"/>
                    <a:pt x="25" y="27"/>
                    <a:pt x="18" y="34"/>
                  </a:cubicBezTo>
                  <a:cubicBezTo>
                    <a:pt x="17" y="35"/>
                    <a:pt x="14" y="37"/>
                    <a:pt x="14" y="40"/>
                  </a:cubicBezTo>
                  <a:cubicBezTo>
                    <a:pt x="9" y="36"/>
                    <a:pt x="5" y="31"/>
                    <a:pt x="0" y="27"/>
                  </a:cubicBezTo>
                  <a:close/>
                </a:path>
              </a:pathLst>
            </a:custGeom>
            <a:solidFill>
              <a:srgbClr val="A9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8" name="Freeform 26"/>
            <p:cNvSpPr>
              <a:spLocks/>
            </p:cNvSpPr>
            <p:nvPr userDrawn="1"/>
          </p:nvSpPr>
          <p:spPr bwMode="auto">
            <a:xfrm>
              <a:off x="1708150" y="4552950"/>
              <a:ext cx="128588" cy="128587"/>
            </a:xfrm>
            <a:custGeom>
              <a:avLst/>
              <a:gdLst>
                <a:gd name="T0" fmla="*/ 0 w 34"/>
                <a:gd name="T1" fmla="*/ 27 h 34"/>
                <a:gd name="T2" fmla="*/ 25 w 34"/>
                <a:gd name="T3" fmla="*/ 0 h 34"/>
                <a:gd name="T4" fmla="*/ 34 w 34"/>
                <a:gd name="T5" fmla="*/ 8 h 34"/>
                <a:gd name="T6" fmla="*/ 7 w 34"/>
                <a:gd name="T7" fmla="*/ 34 h 34"/>
                <a:gd name="T8" fmla="*/ 0 w 34"/>
                <a:gd name="T9" fmla="*/ 27 h 34"/>
              </a:gdLst>
              <a:ahLst/>
              <a:cxnLst>
                <a:cxn ang="0">
                  <a:pos x="T0" y="T1"/>
                </a:cxn>
                <a:cxn ang="0">
                  <a:pos x="T2" y="T3"/>
                </a:cxn>
                <a:cxn ang="0">
                  <a:pos x="T4" y="T5"/>
                </a:cxn>
                <a:cxn ang="0">
                  <a:pos x="T6" y="T7"/>
                </a:cxn>
                <a:cxn ang="0">
                  <a:pos x="T8" y="T9"/>
                </a:cxn>
              </a:cxnLst>
              <a:rect l="0" t="0" r="r" b="b"/>
              <a:pathLst>
                <a:path w="34" h="34">
                  <a:moveTo>
                    <a:pt x="0" y="27"/>
                  </a:moveTo>
                  <a:cubicBezTo>
                    <a:pt x="8" y="18"/>
                    <a:pt x="16" y="9"/>
                    <a:pt x="25" y="0"/>
                  </a:cubicBezTo>
                  <a:cubicBezTo>
                    <a:pt x="28" y="3"/>
                    <a:pt x="31" y="5"/>
                    <a:pt x="34" y="8"/>
                  </a:cubicBezTo>
                  <a:cubicBezTo>
                    <a:pt x="25" y="17"/>
                    <a:pt x="16" y="26"/>
                    <a:pt x="7" y="34"/>
                  </a:cubicBezTo>
                  <a:cubicBezTo>
                    <a:pt x="4" y="32"/>
                    <a:pt x="2" y="30"/>
                    <a:pt x="0" y="27"/>
                  </a:cubicBezTo>
                  <a:close/>
                </a:path>
              </a:pathLst>
            </a:custGeom>
            <a:solidFill>
              <a:srgbClr val="A9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9" name="Freeform 27"/>
            <p:cNvSpPr>
              <a:spLocks/>
            </p:cNvSpPr>
            <p:nvPr userDrawn="1"/>
          </p:nvSpPr>
          <p:spPr bwMode="auto">
            <a:xfrm>
              <a:off x="508000" y="5592763"/>
              <a:ext cx="1087438" cy="617537"/>
            </a:xfrm>
            <a:custGeom>
              <a:avLst/>
              <a:gdLst>
                <a:gd name="T0" fmla="*/ 289 w 289"/>
                <a:gd name="T1" fmla="*/ 101 h 164"/>
                <a:gd name="T2" fmla="*/ 270 w 289"/>
                <a:gd name="T3" fmla="*/ 98 h 164"/>
                <a:gd name="T4" fmla="*/ 182 w 289"/>
                <a:gd name="T5" fmla="*/ 79 h 164"/>
                <a:gd name="T6" fmla="*/ 186 w 289"/>
                <a:gd name="T7" fmla="*/ 83 h 164"/>
                <a:gd name="T8" fmla="*/ 233 w 289"/>
                <a:gd name="T9" fmla="*/ 117 h 164"/>
                <a:gd name="T10" fmla="*/ 233 w 289"/>
                <a:gd name="T11" fmla="*/ 124 h 164"/>
                <a:gd name="T12" fmla="*/ 125 w 289"/>
                <a:gd name="T13" fmla="*/ 164 h 164"/>
                <a:gd name="T14" fmla="*/ 123 w 289"/>
                <a:gd name="T15" fmla="*/ 164 h 164"/>
                <a:gd name="T16" fmla="*/ 122 w 289"/>
                <a:gd name="T17" fmla="*/ 164 h 164"/>
                <a:gd name="T18" fmla="*/ 126 w 289"/>
                <a:gd name="T19" fmla="*/ 151 h 164"/>
                <a:gd name="T20" fmla="*/ 139 w 289"/>
                <a:gd name="T21" fmla="*/ 136 h 164"/>
                <a:gd name="T22" fmla="*/ 176 w 289"/>
                <a:gd name="T23" fmla="*/ 83 h 164"/>
                <a:gd name="T24" fmla="*/ 172 w 289"/>
                <a:gd name="T25" fmla="*/ 78 h 164"/>
                <a:gd name="T26" fmla="*/ 120 w 289"/>
                <a:gd name="T27" fmla="*/ 73 h 164"/>
                <a:gd name="T28" fmla="*/ 43 w 289"/>
                <a:gd name="T29" fmla="*/ 66 h 164"/>
                <a:gd name="T30" fmla="*/ 0 w 289"/>
                <a:gd name="T31" fmla="*/ 63 h 164"/>
                <a:gd name="T32" fmla="*/ 24 w 289"/>
                <a:gd name="T33" fmla="*/ 53 h 164"/>
                <a:gd name="T34" fmla="*/ 165 w 289"/>
                <a:gd name="T35" fmla="*/ 3 h 164"/>
                <a:gd name="T36" fmla="*/ 169 w 289"/>
                <a:gd name="T37" fmla="*/ 3 h 164"/>
                <a:gd name="T38" fmla="*/ 178 w 289"/>
                <a:gd name="T39" fmla="*/ 4 h 164"/>
                <a:gd name="T40" fmla="*/ 195 w 289"/>
                <a:gd name="T41" fmla="*/ 13 h 164"/>
                <a:gd name="T42" fmla="*/ 209 w 289"/>
                <a:gd name="T43" fmla="*/ 13 h 164"/>
                <a:gd name="T44" fmla="*/ 223 w 289"/>
                <a:gd name="T45" fmla="*/ 13 h 164"/>
                <a:gd name="T46" fmla="*/ 232 w 289"/>
                <a:gd name="T47" fmla="*/ 22 h 164"/>
                <a:gd name="T48" fmla="*/ 231 w 289"/>
                <a:gd name="T49" fmla="*/ 39 h 164"/>
                <a:gd name="T50" fmla="*/ 241 w 289"/>
                <a:gd name="T51" fmla="*/ 46 h 164"/>
                <a:gd name="T52" fmla="*/ 256 w 289"/>
                <a:gd name="T53" fmla="*/ 45 h 164"/>
                <a:gd name="T54" fmla="*/ 267 w 289"/>
                <a:gd name="T55" fmla="*/ 54 h 164"/>
                <a:gd name="T56" fmla="*/ 281 w 289"/>
                <a:gd name="T57" fmla="*/ 79 h 164"/>
                <a:gd name="T58" fmla="*/ 284 w 289"/>
                <a:gd name="T59" fmla="*/ 87 h 164"/>
                <a:gd name="T60" fmla="*/ 286 w 289"/>
                <a:gd name="T61" fmla="*/ 95 h 164"/>
                <a:gd name="T62" fmla="*/ 289 w 289"/>
                <a:gd name="T63"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9" h="164">
                  <a:moveTo>
                    <a:pt x="289" y="101"/>
                  </a:moveTo>
                  <a:cubicBezTo>
                    <a:pt x="282" y="102"/>
                    <a:pt x="276" y="100"/>
                    <a:pt x="270" y="98"/>
                  </a:cubicBezTo>
                  <a:cubicBezTo>
                    <a:pt x="241" y="92"/>
                    <a:pt x="212" y="86"/>
                    <a:pt x="182" y="79"/>
                  </a:cubicBezTo>
                  <a:cubicBezTo>
                    <a:pt x="183" y="82"/>
                    <a:pt x="185" y="82"/>
                    <a:pt x="186" y="83"/>
                  </a:cubicBezTo>
                  <a:cubicBezTo>
                    <a:pt x="202" y="95"/>
                    <a:pt x="218" y="106"/>
                    <a:pt x="233" y="117"/>
                  </a:cubicBezTo>
                  <a:cubicBezTo>
                    <a:pt x="236" y="119"/>
                    <a:pt x="240" y="121"/>
                    <a:pt x="233" y="124"/>
                  </a:cubicBezTo>
                  <a:cubicBezTo>
                    <a:pt x="197" y="137"/>
                    <a:pt x="161" y="150"/>
                    <a:pt x="125" y="164"/>
                  </a:cubicBezTo>
                  <a:cubicBezTo>
                    <a:pt x="125" y="164"/>
                    <a:pt x="124" y="164"/>
                    <a:pt x="123" y="164"/>
                  </a:cubicBezTo>
                  <a:cubicBezTo>
                    <a:pt x="123" y="164"/>
                    <a:pt x="122" y="164"/>
                    <a:pt x="122" y="164"/>
                  </a:cubicBezTo>
                  <a:cubicBezTo>
                    <a:pt x="120" y="158"/>
                    <a:pt x="124" y="155"/>
                    <a:pt x="126" y="151"/>
                  </a:cubicBezTo>
                  <a:cubicBezTo>
                    <a:pt x="130" y="145"/>
                    <a:pt x="133" y="139"/>
                    <a:pt x="139" y="136"/>
                  </a:cubicBezTo>
                  <a:cubicBezTo>
                    <a:pt x="151" y="119"/>
                    <a:pt x="164" y="101"/>
                    <a:pt x="176" y="83"/>
                  </a:cubicBezTo>
                  <a:cubicBezTo>
                    <a:pt x="179" y="78"/>
                    <a:pt x="175" y="78"/>
                    <a:pt x="172" y="78"/>
                  </a:cubicBezTo>
                  <a:cubicBezTo>
                    <a:pt x="155" y="76"/>
                    <a:pt x="138" y="75"/>
                    <a:pt x="120" y="73"/>
                  </a:cubicBezTo>
                  <a:cubicBezTo>
                    <a:pt x="94" y="71"/>
                    <a:pt x="68" y="69"/>
                    <a:pt x="43" y="66"/>
                  </a:cubicBezTo>
                  <a:cubicBezTo>
                    <a:pt x="29" y="65"/>
                    <a:pt x="15" y="64"/>
                    <a:pt x="0" y="63"/>
                  </a:cubicBezTo>
                  <a:cubicBezTo>
                    <a:pt x="8" y="57"/>
                    <a:pt x="16" y="56"/>
                    <a:pt x="24" y="53"/>
                  </a:cubicBezTo>
                  <a:cubicBezTo>
                    <a:pt x="71" y="36"/>
                    <a:pt x="118" y="20"/>
                    <a:pt x="165" y="3"/>
                  </a:cubicBezTo>
                  <a:cubicBezTo>
                    <a:pt x="166" y="3"/>
                    <a:pt x="168" y="3"/>
                    <a:pt x="169" y="3"/>
                  </a:cubicBezTo>
                  <a:cubicBezTo>
                    <a:pt x="172" y="0"/>
                    <a:pt x="175" y="2"/>
                    <a:pt x="178" y="4"/>
                  </a:cubicBezTo>
                  <a:cubicBezTo>
                    <a:pt x="184" y="7"/>
                    <a:pt x="188" y="12"/>
                    <a:pt x="195" y="13"/>
                  </a:cubicBezTo>
                  <a:cubicBezTo>
                    <a:pt x="200" y="14"/>
                    <a:pt x="204" y="14"/>
                    <a:pt x="209" y="13"/>
                  </a:cubicBezTo>
                  <a:cubicBezTo>
                    <a:pt x="214" y="13"/>
                    <a:pt x="219" y="13"/>
                    <a:pt x="223" y="13"/>
                  </a:cubicBezTo>
                  <a:cubicBezTo>
                    <a:pt x="229" y="14"/>
                    <a:pt x="231" y="16"/>
                    <a:pt x="232" y="22"/>
                  </a:cubicBezTo>
                  <a:cubicBezTo>
                    <a:pt x="232" y="27"/>
                    <a:pt x="232" y="33"/>
                    <a:pt x="231" y="39"/>
                  </a:cubicBezTo>
                  <a:cubicBezTo>
                    <a:pt x="233" y="46"/>
                    <a:pt x="234" y="47"/>
                    <a:pt x="241" y="46"/>
                  </a:cubicBezTo>
                  <a:cubicBezTo>
                    <a:pt x="246" y="45"/>
                    <a:pt x="251" y="45"/>
                    <a:pt x="256" y="45"/>
                  </a:cubicBezTo>
                  <a:cubicBezTo>
                    <a:pt x="261" y="46"/>
                    <a:pt x="265" y="48"/>
                    <a:pt x="267" y="54"/>
                  </a:cubicBezTo>
                  <a:cubicBezTo>
                    <a:pt x="272" y="62"/>
                    <a:pt x="276" y="71"/>
                    <a:pt x="281" y="79"/>
                  </a:cubicBezTo>
                  <a:cubicBezTo>
                    <a:pt x="281" y="82"/>
                    <a:pt x="282" y="85"/>
                    <a:pt x="284" y="87"/>
                  </a:cubicBezTo>
                  <a:cubicBezTo>
                    <a:pt x="286" y="89"/>
                    <a:pt x="287" y="92"/>
                    <a:pt x="286" y="95"/>
                  </a:cubicBezTo>
                  <a:cubicBezTo>
                    <a:pt x="287" y="97"/>
                    <a:pt x="288" y="99"/>
                    <a:pt x="289" y="10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0" name="Freeform 28"/>
            <p:cNvSpPr>
              <a:spLocks/>
            </p:cNvSpPr>
            <p:nvPr userDrawn="1"/>
          </p:nvSpPr>
          <p:spPr bwMode="auto">
            <a:xfrm>
              <a:off x="19050" y="5487988"/>
              <a:ext cx="700088" cy="338137"/>
            </a:xfrm>
            <a:custGeom>
              <a:avLst/>
              <a:gdLst>
                <a:gd name="T0" fmla="*/ 135 w 186"/>
                <a:gd name="T1" fmla="*/ 0 h 90"/>
                <a:gd name="T2" fmla="*/ 150 w 186"/>
                <a:gd name="T3" fmla="*/ 12 h 90"/>
                <a:gd name="T4" fmla="*/ 157 w 186"/>
                <a:gd name="T5" fmla="*/ 12 h 90"/>
                <a:gd name="T6" fmla="*/ 162 w 186"/>
                <a:gd name="T7" fmla="*/ 11 h 90"/>
                <a:gd name="T8" fmla="*/ 162 w 186"/>
                <a:gd name="T9" fmla="*/ 11 h 90"/>
                <a:gd name="T10" fmla="*/ 162 w 186"/>
                <a:gd name="T11" fmla="*/ 11 h 90"/>
                <a:gd name="T12" fmla="*/ 168 w 186"/>
                <a:gd name="T13" fmla="*/ 2 h 90"/>
                <a:gd name="T14" fmla="*/ 172 w 186"/>
                <a:gd name="T15" fmla="*/ 1 h 90"/>
                <a:gd name="T16" fmla="*/ 186 w 186"/>
                <a:gd name="T17" fmla="*/ 7 h 90"/>
                <a:gd name="T18" fmla="*/ 163 w 186"/>
                <a:gd name="T19" fmla="*/ 22 h 90"/>
                <a:gd name="T20" fmla="*/ 153 w 186"/>
                <a:gd name="T21" fmla="*/ 33 h 90"/>
                <a:gd name="T22" fmla="*/ 129 w 186"/>
                <a:gd name="T23" fmla="*/ 85 h 90"/>
                <a:gd name="T24" fmla="*/ 122 w 186"/>
                <a:gd name="T25" fmla="*/ 88 h 90"/>
                <a:gd name="T26" fmla="*/ 1 w 186"/>
                <a:gd name="T27" fmla="*/ 29 h 90"/>
                <a:gd name="T28" fmla="*/ 0 w 186"/>
                <a:gd name="T29" fmla="*/ 27 h 90"/>
                <a:gd name="T30" fmla="*/ 8 w 186"/>
                <a:gd name="T31" fmla="*/ 27 h 90"/>
                <a:gd name="T32" fmla="*/ 147 w 186"/>
                <a:gd name="T33" fmla="*/ 27 h 90"/>
                <a:gd name="T34" fmla="*/ 154 w 186"/>
                <a:gd name="T35" fmla="*/ 25 h 90"/>
                <a:gd name="T36" fmla="*/ 151 w 186"/>
                <a:gd name="T37" fmla="*/ 20 h 90"/>
                <a:gd name="T38" fmla="*/ 135 w 186"/>
                <a:gd name="T3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6" h="90">
                  <a:moveTo>
                    <a:pt x="135" y="0"/>
                  </a:moveTo>
                  <a:cubicBezTo>
                    <a:pt x="142" y="2"/>
                    <a:pt x="146" y="7"/>
                    <a:pt x="150" y="12"/>
                  </a:cubicBezTo>
                  <a:cubicBezTo>
                    <a:pt x="152" y="15"/>
                    <a:pt x="154" y="21"/>
                    <a:pt x="157" y="12"/>
                  </a:cubicBezTo>
                  <a:cubicBezTo>
                    <a:pt x="157" y="11"/>
                    <a:pt x="160" y="11"/>
                    <a:pt x="162" y="11"/>
                  </a:cubicBezTo>
                  <a:cubicBezTo>
                    <a:pt x="162" y="12"/>
                    <a:pt x="162" y="12"/>
                    <a:pt x="162" y="11"/>
                  </a:cubicBezTo>
                  <a:cubicBezTo>
                    <a:pt x="162" y="11"/>
                    <a:pt x="162" y="12"/>
                    <a:pt x="162" y="11"/>
                  </a:cubicBezTo>
                  <a:cubicBezTo>
                    <a:pt x="162" y="6"/>
                    <a:pt x="164" y="4"/>
                    <a:pt x="168" y="2"/>
                  </a:cubicBezTo>
                  <a:cubicBezTo>
                    <a:pt x="169" y="1"/>
                    <a:pt x="171" y="0"/>
                    <a:pt x="172" y="1"/>
                  </a:cubicBezTo>
                  <a:cubicBezTo>
                    <a:pt x="175" y="8"/>
                    <a:pt x="181" y="5"/>
                    <a:pt x="186" y="7"/>
                  </a:cubicBezTo>
                  <a:cubicBezTo>
                    <a:pt x="179" y="13"/>
                    <a:pt x="171" y="17"/>
                    <a:pt x="163" y="22"/>
                  </a:cubicBezTo>
                  <a:cubicBezTo>
                    <a:pt x="159" y="25"/>
                    <a:pt x="156" y="28"/>
                    <a:pt x="153" y="33"/>
                  </a:cubicBezTo>
                  <a:cubicBezTo>
                    <a:pt x="146" y="50"/>
                    <a:pt x="137" y="67"/>
                    <a:pt x="129" y="85"/>
                  </a:cubicBezTo>
                  <a:cubicBezTo>
                    <a:pt x="128" y="88"/>
                    <a:pt x="126" y="90"/>
                    <a:pt x="122" y="88"/>
                  </a:cubicBezTo>
                  <a:cubicBezTo>
                    <a:pt x="82" y="68"/>
                    <a:pt x="41" y="49"/>
                    <a:pt x="1" y="29"/>
                  </a:cubicBezTo>
                  <a:cubicBezTo>
                    <a:pt x="1" y="29"/>
                    <a:pt x="0" y="28"/>
                    <a:pt x="0" y="27"/>
                  </a:cubicBezTo>
                  <a:cubicBezTo>
                    <a:pt x="3" y="27"/>
                    <a:pt x="5" y="27"/>
                    <a:pt x="8" y="27"/>
                  </a:cubicBezTo>
                  <a:cubicBezTo>
                    <a:pt x="54" y="27"/>
                    <a:pt x="101" y="27"/>
                    <a:pt x="147" y="27"/>
                  </a:cubicBezTo>
                  <a:cubicBezTo>
                    <a:pt x="150" y="27"/>
                    <a:pt x="153" y="28"/>
                    <a:pt x="154" y="25"/>
                  </a:cubicBezTo>
                  <a:cubicBezTo>
                    <a:pt x="155" y="23"/>
                    <a:pt x="152" y="21"/>
                    <a:pt x="151" y="20"/>
                  </a:cubicBezTo>
                  <a:cubicBezTo>
                    <a:pt x="146" y="13"/>
                    <a:pt x="140" y="7"/>
                    <a:pt x="135"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1" name="Freeform 29"/>
            <p:cNvSpPr>
              <a:spLocks/>
            </p:cNvSpPr>
            <p:nvPr userDrawn="1"/>
          </p:nvSpPr>
          <p:spPr bwMode="auto">
            <a:xfrm>
              <a:off x="1144588" y="5494338"/>
              <a:ext cx="198438" cy="125412"/>
            </a:xfrm>
            <a:custGeom>
              <a:avLst/>
              <a:gdLst>
                <a:gd name="T0" fmla="*/ 0 w 53"/>
                <a:gd name="T1" fmla="*/ 8 h 33"/>
                <a:gd name="T2" fmla="*/ 10 w 53"/>
                <a:gd name="T3" fmla="*/ 1 h 33"/>
                <a:gd name="T4" fmla="*/ 12 w 53"/>
                <a:gd name="T5" fmla="*/ 0 h 33"/>
                <a:gd name="T6" fmla="*/ 14 w 53"/>
                <a:gd name="T7" fmla="*/ 1 h 33"/>
                <a:gd name="T8" fmla="*/ 49 w 53"/>
                <a:gd name="T9" fmla="*/ 13 h 33"/>
                <a:gd name="T10" fmla="*/ 52 w 53"/>
                <a:gd name="T11" fmla="*/ 15 h 33"/>
                <a:gd name="T12" fmla="*/ 42 w 53"/>
                <a:gd name="T13" fmla="*/ 29 h 33"/>
                <a:gd name="T14" fmla="*/ 37 w 53"/>
                <a:gd name="T15" fmla="*/ 32 h 33"/>
                <a:gd name="T16" fmla="*/ 36 w 53"/>
                <a:gd name="T17" fmla="*/ 33 h 33"/>
                <a:gd name="T18" fmla="*/ 33 w 53"/>
                <a:gd name="T19" fmla="*/ 33 h 33"/>
                <a:gd name="T20" fmla="*/ 5 w 53"/>
                <a:gd name="T21" fmla="*/ 20 h 33"/>
                <a:gd name="T22" fmla="*/ 0 w 53"/>
                <a:gd name="T23" fmla="*/ 13 h 33"/>
                <a:gd name="T24" fmla="*/ 0 w 53"/>
                <a:gd name="T2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3">
                  <a:moveTo>
                    <a:pt x="0" y="8"/>
                  </a:moveTo>
                  <a:cubicBezTo>
                    <a:pt x="3" y="6"/>
                    <a:pt x="7" y="4"/>
                    <a:pt x="10" y="1"/>
                  </a:cubicBezTo>
                  <a:cubicBezTo>
                    <a:pt x="11" y="1"/>
                    <a:pt x="12" y="1"/>
                    <a:pt x="12" y="0"/>
                  </a:cubicBezTo>
                  <a:cubicBezTo>
                    <a:pt x="13" y="0"/>
                    <a:pt x="14" y="0"/>
                    <a:pt x="14" y="1"/>
                  </a:cubicBezTo>
                  <a:cubicBezTo>
                    <a:pt x="26" y="4"/>
                    <a:pt x="38" y="6"/>
                    <a:pt x="49" y="13"/>
                  </a:cubicBezTo>
                  <a:cubicBezTo>
                    <a:pt x="50" y="14"/>
                    <a:pt x="51" y="14"/>
                    <a:pt x="52" y="15"/>
                  </a:cubicBezTo>
                  <a:cubicBezTo>
                    <a:pt x="53" y="23"/>
                    <a:pt x="46" y="25"/>
                    <a:pt x="42" y="29"/>
                  </a:cubicBezTo>
                  <a:cubicBezTo>
                    <a:pt x="41" y="30"/>
                    <a:pt x="38" y="31"/>
                    <a:pt x="37" y="32"/>
                  </a:cubicBezTo>
                  <a:cubicBezTo>
                    <a:pt x="37" y="33"/>
                    <a:pt x="36" y="33"/>
                    <a:pt x="36" y="33"/>
                  </a:cubicBezTo>
                  <a:cubicBezTo>
                    <a:pt x="35" y="33"/>
                    <a:pt x="34" y="33"/>
                    <a:pt x="33" y="33"/>
                  </a:cubicBezTo>
                  <a:cubicBezTo>
                    <a:pt x="24" y="30"/>
                    <a:pt x="15" y="24"/>
                    <a:pt x="5" y="20"/>
                  </a:cubicBezTo>
                  <a:cubicBezTo>
                    <a:pt x="2" y="18"/>
                    <a:pt x="1" y="16"/>
                    <a:pt x="0" y="13"/>
                  </a:cubicBezTo>
                  <a:cubicBezTo>
                    <a:pt x="0" y="12"/>
                    <a:pt x="0" y="10"/>
                    <a:pt x="0" y="8"/>
                  </a:cubicBezTo>
                  <a:close/>
                </a:path>
              </a:pathLst>
            </a:custGeom>
            <a:solidFill>
              <a:srgbClr val="FACD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2" name="Freeform 30"/>
            <p:cNvSpPr>
              <a:spLocks/>
            </p:cNvSpPr>
            <p:nvPr userDrawn="1"/>
          </p:nvSpPr>
          <p:spPr bwMode="auto">
            <a:xfrm>
              <a:off x="1144588" y="5543550"/>
              <a:ext cx="131763" cy="109537"/>
            </a:xfrm>
            <a:custGeom>
              <a:avLst/>
              <a:gdLst>
                <a:gd name="T0" fmla="*/ 0 w 35"/>
                <a:gd name="T1" fmla="*/ 0 h 29"/>
                <a:gd name="T2" fmla="*/ 34 w 35"/>
                <a:gd name="T3" fmla="*/ 19 h 29"/>
                <a:gd name="T4" fmla="*/ 24 w 35"/>
                <a:gd name="T5" fmla="*/ 29 h 29"/>
                <a:gd name="T6" fmla="*/ 7 w 35"/>
                <a:gd name="T7" fmla="*/ 19 h 29"/>
                <a:gd name="T8" fmla="*/ 0 w 35"/>
                <a:gd name="T9" fmla="*/ 16 h 29"/>
                <a:gd name="T10" fmla="*/ 0 w 35"/>
                <a:gd name="T11" fmla="*/ 0 h 29"/>
              </a:gdLst>
              <a:ahLst/>
              <a:cxnLst>
                <a:cxn ang="0">
                  <a:pos x="T0" y="T1"/>
                </a:cxn>
                <a:cxn ang="0">
                  <a:pos x="T2" y="T3"/>
                </a:cxn>
                <a:cxn ang="0">
                  <a:pos x="T4" y="T5"/>
                </a:cxn>
                <a:cxn ang="0">
                  <a:pos x="T6" y="T7"/>
                </a:cxn>
                <a:cxn ang="0">
                  <a:pos x="T8" y="T9"/>
                </a:cxn>
                <a:cxn ang="0">
                  <a:pos x="T10" y="T11"/>
                </a:cxn>
              </a:cxnLst>
              <a:rect l="0" t="0" r="r" b="b"/>
              <a:pathLst>
                <a:path w="35" h="29">
                  <a:moveTo>
                    <a:pt x="0" y="0"/>
                  </a:moveTo>
                  <a:cubicBezTo>
                    <a:pt x="12" y="6"/>
                    <a:pt x="24" y="10"/>
                    <a:pt x="34" y="19"/>
                  </a:cubicBezTo>
                  <a:cubicBezTo>
                    <a:pt x="35" y="26"/>
                    <a:pt x="29" y="27"/>
                    <a:pt x="24" y="29"/>
                  </a:cubicBezTo>
                  <a:cubicBezTo>
                    <a:pt x="17" y="28"/>
                    <a:pt x="12" y="22"/>
                    <a:pt x="7" y="19"/>
                  </a:cubicBezTo>
                  <a:cubicBezTo>
                    <a:pt x="4" y="18"/>
                    <a:pt x="2" y="17"/>
                    <a:pt x="0" y="16"/>
                  </a:cubicBezTo>
                  <a:cubicBezTo>
                    <a:pt x="0" y="10"/>
                    <a:pt x="0" y="5"/>
                    <a:pt x="0" y="0"/>
                  </a:cubicBezTo>
                  <a:close/>
                </a:path>
              </a:pathLst>
            </a:custGeom>
            <a:solidFill>
              <a:srgbClr val="F49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3" name="Freeform 31"/>
            <p:cNvSpPr>
              <a:spLocks/>
            </p:cNvSpPr>
            <p:nvPr userDrawn="1"/>
          </p:nvSpPr>
          <p:spPr bwMode="auto">
            <a:xfrm>
              <a:off x="1249363" y="6273800"/>
              <a:ext cx="508000" cy="203200"/>
            </a:xfrm>
            <a:custGeom>
              <a:avLst/>
              <a:gdLst>
                <a:gd name="T0" fmla="*/ 135 w 135"/>
                <a:gd name="T1" fmla="*/ 54 h 54"/>
                <a:gd name="T2" fmla="*/ 0 w 135"/>
                <a:gd name="T3" fmla="*/ 4 h 54"/>
                <a:gd name="T4" fmla="*/ 59 w 135"/>
                <a:gd name="T5" fmla="*/ 0 h 54"/>
                <a:gd name="T6" fmla="*/ 76 w 135"/>
                <a:gd name="T7" fmla="*/ 10 h 54"/>
                <a:gd name="T8" fmla="*/ 133 w 135"/>
                <a:gd name="T9" fmla="*/ 51 h 54"/>
                <a:gd name="T10" fmla="*/ 135 w 135"/>
                <a:gd name="T11" fmla="*/ 52 h 54"/>
                <a:gd name="T12" fmla="*/ 135 w 135"/>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135" h="54">
                  <a:moveTo>
                    <a:pt x="135" y="54"/>
                  </a:moveTo>
                  <a:cubicBezTo>
                    <a:pt x="90" y="37"/>
                    <a:pt x="45" y="21"/>
                    <a:pt x="0" y="4"/>
                  </a:cubicBezTo>
                  <a:cubicBezTo>
                    <a:pt x="20" y="1"/>
                    <a:pt x="39" y="0"/>
                    <a:pt x="59" y="0"/>
                  </a:cubicBezTo>
                  <a:cubicBezTo>
                    <a:pt x="66" y="1"/>
                    <a:pt x="71" y="6"/>
                    <a:pt x="76" y="10"/>
                  </a:cubicBezTo>
                  <a:cubicBezTo>
                    <a:pt x="95" y="25"/>
                    <a:pt x="115" y="37"/>
                    <a:pt x="133" y="51"/>
                  </a:cubicBezTo>
                  <a:cubicBezTo>
                    <a:pt x="134" y="51"/>
                    <a:pt x="135" y="52"/>
                    <a:pt x="135" y="52"/>
                  </a:cubicBezTo>
                  <a:cubicBezTo>
                    <a:pt x="135" y="53"/>
                    <a:pt x="135" y="54"/>
                    <a:pt x="135" y="5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4" name="Freeform 32"/>
            <p:cNvSpPr>
              <a:spLocks/>
            </p:cNvSpPr>
            <p:nvPr userDrawn="1"/>
          </p:nvSpPr>
          <p:spPr bwMode="auto">
            <a:xfrm>
              <a:off x="1263650" y="5529263"/>
              <a:ext cx="508000" cy="285750"/>
            </a:xfrm>
            <a:custGeom>
              <a:avLst/>
              <a:gdLst>
                <a:gd name="T0" fmla="*/ 64 w 135"/>
                <a:gd name="T1" fmla="*/ 73 h 76"/>
                <a:gd name="T2" fmla="*/ 55 w 135"/>
                <a:gd name="T3" fmla="*/ 65 h 76"/>
                <a:gd name="T4" fmla="*/ 58 w 135"/>
                <a:gd name="T5" fmla="*/ 55 h 76"/>
                <a:gd name="T6" fmla="*/ 64 w 135"/>
                <a:gd name="T7" fmla="*/ 45 h 76"/>
                <a:gd name="T8" fmla="*/ 36 w 135"/>
                <a:gd name="T9" fmla="*/ 58 h 76"/>
                <a:gd name="T10" fmla="*/ 27 w 135"/>
                <a:gd name="T11" fmla="*/ 58 h 76"/>
                <a:gd name="T12" fmla="*/ 28 w 135"/>
                <a:gd name="T13" fmla="*/ 40 h 76"/>
                <a:gd name="T14" fmla="*/ 21 w 135"/>
                <a:gd name="T15" fmla="*/ 33 h 76"/>
                <a:gd name="T16" fmla="*/ 7 w 135"/>
                <a:gd name="T17" fmla="*/ 33 h 76"/>
                <a:gd name="T18" fmla="*/ 4 w 135"/>
                <a:gd name="T19" fmla="*/ 23 h 76"/>
                <a:gd name="T20" fmla="*/ 4 w 135"/>
                <a:gd name="T21" fmla="*/ 23 h 76"/>
                <a:gd name="T22" fmla="*/ 18 w 135"/>
                <a:gd name="T23" fmla="*/ 22 h 76"/>
                <a:gd name="T24" fmla="*/ 63 w 135"/>
                <a:gd name="T25" fmla="*/ 34 h 76"/>
                <a:gd name="T26" fmla="*/ 25 w 135"/>
                <a:gd name="T27" fmla="*/ 12 h 76"/>
                <a:gd name="T28" fmla="*/ 23 w 135"/>
                <a:gd name="T29" fmla="*/ 6 h 76"/>
                <a:gd name="T30" fmla="*/ 63 w 135"/>
                <a:gd name="T31" fmla="*/ 1 h 76"/>
                <a:gd name="T32" fmla="*/ 65 w 135"/>
                <a:gd name="T33" fmla="*/ 1 h 76"/>
                <a:gd name="T34" fmla="*/ 73 w 135"/>
                <a:gd name="T35" fmla="*/ 22 h 76"/>
                <a:gd name="T36" fmla="*/ 82 w 135"/>
                <a:gd name="T37" fmla="*/ 25 h 76"/>
                <a:gd name="T38" fmla="*/ 95 w 135"/>
                <a:gd name="T39" fmla="*/ 14 h 76"/>
                <a:gd name="T40" fmla="*/ 103 w 135"/>
                <a:gd name="T41" fmla="*/ 12 h 76"/>
                <a:gd name="T42" fmla="*/ 104 w 135"/>
                <a:gd name="T43" fmla="*/ 15 h 76"/>
                <a:gd name="T44" fmla="*/ 102 w 135"/>
                <a:gd name="T45" fmla="*/ 35 h 76"/>
                <a:gd name="T46" fmla="*/ 131 w 135"/>
                <a:gd name="T47" fmla="*/ 17 h 76"/>
                <a:gd name="T48" fmla="*/ 131 w 135"/>
                <a:gd name="T49" fmla="*/ 26 h 76"/>
                <a:gd name="T50" fmla="*/ 126 w 135"/>
                <a:gd name="T51" fmla="*/ 38 h 76"/>
                <a:gd name="T52" fmla="*/ 131 w 135"/>
                <a:gd name="T53" fmla="*/ 46 h 76"/>
                <a:gd name="T54" fmla="*/ 134 w 135"/>
                <a:gd name="T55" fmla="*/ 53 h 76"/>
                <a:gd name="T56" fmla="*/ 102 w 135"/>
                <a:gd name="T57" fmla="*/ 66 h 76"/>
                <a:gd name="T58" fmla="*/ 99 w 135"/>
                <a:gd name="T59" fmla="*/ 69 h 76"/>
                <a:gd name="T60" fmla="*/ 64 w 135"/>
                <a:gd name="T61"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 h="76">
                  <a:moveTo>
                    <a:pt x="64" y="73"/>
                  </a:moveTo>
                  <a:cubicBezTo>
                    <a:pt x="61" y="70"/>
                    <a:pt x="61" y="65"/>
                    <a:pt x="55" y="65"/>
                  </a:cubicBezTo>
                  <a:cubicBezTo>
                    <a:pt x="53" y="61"/>
                    <a:pt x="57" y="58"/>
                    <a:pt x="58" y="55"/>
                  </a:cubicBezTo>
                  <a:cubicBezTo>
                    <a:pt x="59" y="52"/>
                    <a:pt x="62" y="49"/>
                    <a:pt x="64" y="45"/>
                  </a:cubicBezTo>
                  <a:cubicBezTo>
                    <a:pt x="54" y="50"/>
                    <a:pt x="45" y="54"/>
                    <a:pt x="36" y="58"/>
                  </a:cubicBezTo>
                  <a:cubicBezTo>
                    <a:pt x="33" y="59"/>
                    <a:pt x="30" y="61"/>
                    <a:pt x="27" y="58"/>
                  </a:cubicBezTo>
                  <a:cubicBezTo>
                    <a:pt x="27" y="52"/>
                    <a:pt x="27" y="46"/>
                    <a:pt x="28" y="40"/>
                  </a:cubicBezTo>
                  <a:cubicBezTo>
                    <a:pt x="29" y="34"/>
                    <a:pt x="26" y="32"/>
                    <a:pt x="21" y="33"/>
                  </a:cubicBezTo>
                  <a:cubicBezTo>
                    <a:pt x="16" y="33"/>
                    <a:pt x="11" y="33"/>
                    <a:pt x="7" y="33"/>
                  </a:cubicBezTo>
                  <a:cubicBezTo>
                    <a:pt x="3" y="31"/>
                    <a:pt x="0" y="28"/>
                    <a:pt x="4" y="23"/>
                  </a:cubicBezTo>
                  <a:cubicBezTo>
                    <a:pt x="4" y="23"/>
                    <a:pt x="4" y="23"/>
                    <a:pt x="4" y="23"/>
                  </a:cubicBezTo>
                  <a:cubicBezTo>
                    <a:pt x="9" y="19"/>
                    <a:pt x="14" y="20"/>
                    <a:pt x="18" y="22"/>
                  </a:cubicBezTo>
                  <a:cubicBezTo>
                    <a:pt x="32" y="26"/>
                    <a:pt x="48" y="27"/>
                    <a:pt x="63" y="34"/>
                  </a:cubicBezTo>
                  <a:cubicBezTo>
                    <a:pt x="49" y="28"/>
                    <a:pt x="37" y="20"/>
                    <a:pt x="25" y="12"/>
                  </a:cubicBezTo>
                  <a:cubicBezTo>
                    <a:pt x="23" y="11"/>
                    <a:pt x="22" y="9"/>
                    <a:pt x="23" y="6"/>
                  </a:cubicBezTo>
                  <a:cubicBezTo>
                    <a:pt x="36" y="4"/>
                    <a:pt x="49" y="2"/>
                    <a:pt x="63" y="1"/>
                  </a:cubicBezTo>
                  <a:cubicBezTo>
                    <a:pt x="63" y="0"/>
                    <a:pt x="64" y="1"/>
                    <a:pt x="65" y="1"/>
                  </a:cubicBezTo>
                  <a:cubicBezTo>
                    <a:pt x="70" y="7"/>
                    <a:pt x="70" y="15"/>
                    <a:pt x="73" y="22"/>
                  </a:cubicBezTo>
                  <a:cubicBezTo>
                    <a:pt x="75" y="30"/>
                    <a:pt x="76" y="30"/>
                    <a:pt x="82" y="25"/>
                  </a:cubicBezTo>
                  <a:cubicBezTo>
                    <a:pt x="86" y="22"/>
                    <a:pt x="90" y="18"/>
                    <a:pt x="95" y="14"/>
                  </a:cubicBezTo>
                  <a:cubicBezTo>
                    <a:pt x="97" y="13"/>
                    <a:pt x="100" y="10"/>
                    <a:pt x="103" y="12"/>
                  </a:cubicBezTo>
                  <a:cubicBezTo>
                    <a:pt x="104" y="13"/>
                    <a:pt x="104" y="14"/>
                    <a:pt x="104" y="15"/>
                  </a:cubicBezTo>
                  <a:cubicBezTo>
                    <a:pt x="104" y="22"/>
                    <a:pt x="101" y="28"/>
                    <a:pt x="102" y="35"/>
                  </a:cubicBezTo>
                  <a:cubicBezTo>
                    <a:pt x="112" y="29"/>
                    <a:pt x="121" y="23"/>
                    <a:pt x="131" y="17"/>
                  </a:cubicBezTo>
                  <a:cubicBezTo>
                    <a:pt x="134" y="20"/>
                    <a:pt x="133" y="23"/>
                    <a:pt x="131" y="26"/>
                  </a:cubicBezTo>
                  <a:cubicBezTo>
                    <a:pt x="129" y="30"/>
                    <a:pt x="126" y="34"/>
                    <a:pt x="126" y="38"/>
                  </a:cubicBezTo>
                  <a:cubicBezTo>
                    <a:pt x="127" y="41"/>
                    <a:pt x="129" y="44"/>
                    <a:pt x="131" y="46"/>
                  </a:cubicBezTo>
                  <a:cubicBezTo>
                    <a:pt x="134" y="48"/>
                    <a:pt x="135" y="50"/>
                    <a:pt x="134" y="53"/>
                  </a:cubicBezTo>
                  <a:cubicBezTo>
                    <a:pt x="124" y="59"/>
                    <a:pt x="113" y="62"/>
                    <a:pt x="102" y="66"/>
                  </a:cubicBezTo>
                  <a:cubicBezTo>
                    <a:pt x="101" y="67"/>
                    <a:pt x="100" y="69"/>
                    <a:pt x="99" y="69"/>
                  </a:cubicBezTo>
                  <a:cubicBezTo>
                    <a:pt x="88" y="71"/>
                    <a:pt x="76" y="76"/>
                    <a:pt x="64" y="73"/>
                  </a:cubicBezTo>
                  <a:close/>
                </a:path>
              </a:pathLst>
            </a:custGeom>
            <a:solidFill>
              <a:srgbClr val="FACD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5" name="Freeform 33"/>
            <p:cNvSpPr>
              <a:spLocks/>
            </p:cNvSpPr>
            <p:nvPr userDrawn="1"/>
          </p:nvSpPr>
          <p:spPr bwMode="auto">
            <a:xfrm>
              <a:off x="1501775" y="5373688"/>
              <a:ext cx="304800" cy="211137"/>
            </a:xfrm>
            <a:custGeom>
              <a:avLst/>
              <a:gdLst>
                <a:gd name="T0" fmla="*/ 1 w 81"/>
                <a:gd name="T1" fmla="*/ 42 h 56"/>
                <a:gd name="T2" fmla="*/ 0 w 81"/>
                <a:gd name="T3" fmla="*/ 42 h 56"/>
                <a:gd name="T4" fmla="*/ 10 w 81"/>
                <a:gd name="T5" fmla="*/ 7 h 56"/>
                <a:gd name="T6" fmla="*/ 14 w 81"/>
                <a:gd name="T7" fmla="*/ 0 h 56"/>
                <a:gd name="T8" fmla="*/ 49 w 81"/>
                <a:gd name="T9" fmla="*/ 16 h 56"/>
                <a:gd name="T10" fmla="*/ 72 w 81"/>
                <a:gd name="T11" fmla="*/ 28 h 56"/>
                <a:gd name="T12" fmla="*/ 81 w 81"/>
                <a:gd name="T13" fmla="*/ 37 h 56"/>
                <a:gd name="T14" fmla="*/ 47 w 81"/>
                <a:gd name="T15" fmla="*/ 50 h 56"/>
                <a:gd name="T16" fmla="*/ 41 w 81"/>
                <a:gd name="T17" fmla="*/ 56 h 56"/>
                <a:gd name="T18" fmla="*/ 40 w 81"/>
                <a:gd name="T19" fmla="*/ 54 h 56"/>
                <a:gd name="T20" fmla="*/ 10 w 81"/>
                <a:gd name="T21" fmla="*/ 47 h 56"/>
                <a:gd name="T22" fmla="*/ 1 w 81"/>
                <a:gd name="T2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56">
                  <a:moveTo>
                    <a:pt x="1" y="42"/>
                  </a:moveTo>
                  <a:cubicBezTo>
                    <a:pt x="0" y="42"/>
                    <a:pt x="0" y="42"/>
                    <a:pt x="0" y="42"/>
                  </a:cubicBezTo>
                  <a:cubicBezTo>
                    <a:pt x="3" y="30"/>
                    <a:pt x="7" y="18"/>
                    <a:pt x="10" y="7"/>
                  </a:cubicBezTo>
                  <a:cubicBezTo>
                    <a:pt x="11" y="5"/>
                    <a:pt x="10" y="1"/>
                    <a:pt x="14" y="0"/>
                  </a:cubicBezTo>
                  <a:cubicBezTo>
                    <a:pt x="27" y="2"/>
                    <a:pt x="38" y="10"/>
                    <a:pt x="49" y="16"/>
                  </a:cubicBezTo>
                  <a:cubicBezTo>
                    <a:pt x="57" y="20"/>
                    <a:pt x="64" y="24"/>
                    <a:pt x="72" y="28"/>
                  </a:cubicBezTo>
                  <a:cubicBezTo>
                    <a:pt x="76" y="30"/>
                    <a:pt x="80" y="32"/>
                    <a:pt x="81" y="37"/>
                  </a:cubicBezTo>
                  <a:cubicBezTo>
                    <a:pt x="71" y="43"/>
                    <a:pt x="59" y="45"/>
                    <a:pt x="47" y="50"/>
                  </a:cubicBezTo>
                  <a:cubicBezTo>
                    <a:pt x="44" y="51"/>
                    <a:pt x="41" y="52"/>
                    <a:pt x="41" y="56"/>
                  </a:cubicBezTo>
                  <a:cubicBezTo>
                    <a:pt x="41" y="55"/>
                    <a:pt x="40" y="55"/>
                    <a:pt x="40" y="54"/>
                  </a:cubicBezTo>
                  <a:cubicBezTo>
                    <a:pt x="30" y="53"/>
                    <a:pt x="20" y="50"/>
                    <a:pt x="10" y="47"/>
                  </a:cubicBezTo>
                  <a:cubicBezTo>
                    <a:pt x="7" y="46"/>
                    <a:pt x="3" y="45"/>
                    <a:pt x="1" y="42"/>
                  </a:cubicBezTo>
                  <a:close/>
                </a:path>
              </a:pathLst>
            </a:custGeom>
            <a:solidFill>
              <a:srgbClr val="F59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6" name="Freeform 34"/>
            <p:cNvSpPr>
              <a:spLocks/>
            </p:cNvSpPr>
            <p:nvPr userDrawn="1"/>
          </p:nvSpPr>
          <p:spPr bwMode="auto">
            <a:xfrm>
              <a:off x="1504950" y="5776913"/>
              <a:ext cx="142875" cy="169862"/>
            </a:xfrm>
            <a:custGeom>
              <a:avLst/>
              <a:gdLst>
                <a:gd name="T0" fmla="*/ 0 w 38"/>
                <a:gd name="T1" fmla="*/ 7 h 45"/>
                <a:gd name="T2" fmla="*/ 38 w 38"/>
                <a:gd name="T3" fmla="*/ 0 h 45"/>
                <a:gd name="T4" fmla="*/ 33 w 38"/>
                <a:gd name="T5" fmla="*/ 45 h 45"/>
                <a:gd name="T6" fmla="*/ 18 w 38"/>
                <a:gd name="T7" fmla="*/ 36 h 45"/>
                <a:gd name="T8" fmla="*/ 13 w 38"/>
                <a:gd name="T9" fmla="*/ 31 h 45"/>
                <a:gd name="T10" fmla="*/ 0 w 38"/>
                <a:gd name="T11" fmla="*/ 7 h 45"/>
              </a:gdLst>
              <a:ahLst/>
              <a:cxnLst>
                <a:cxn ang="0">
                  <a:pos x="T0" y="T1"/>
                </a:cxn>
                <a:cxn ang="0">
                  <a:pos x="T2" y="T3"/>
                </a:cxn>
                <a:cxn ang="0">
                  <a:pos x="T4" y="T5"/>
                </a:cxn>
                <a:cxn ang="0">
                  <a:pos x="T6" y="T7"/>
                </a:cxn>
                <a:cxn ang="0">
                  <a:pos x="T8" y="T9"/>
                </a:cxn>
                <a:cxn ang="0">
                  <a:pos x="T10" y="T11"/>
                </a:cxn>
              </a:cxnLst>
              <a:rect l="0" t="0" r="r" b="b"/>
              <a:pathLst>
                <a:path w="38" h="45">
                  <a:moveTo>
                    <a:pt x="0" y="7"/>
                  </a:moveTo>
                  <a:cubicBezTo>
                    <a:pt x="12" y="3"/>
                    <a:pt x="25" y="2"/>
                    <a:pt x="38" y="0"/>
                  </a:cubicBezTo>
                  <a:cubicBezTo>
                    <a:pt x="37" y="15"/>
                    <a:pt x="36" y="30"/>
                    <a:pt x="33" y="45"/>
                  </a:cubicBezTo>
                  <a:cubicBezTo>
                    <a:pt x="27" y="44"/>
                    <a:pt x="21" y="42"/>
                    <a:pt x="18" y="36"/>
                  </a:cubicBezTo>
                  <a:cubicBezTo>
                    <a:pt x="17" y="34"/>
                    <a:pt x="15" y="32"/>
                    <a:pt x="13" y="31"/>
                  </a:cubicBezTo>
                  <a:cubicBezTo>
                    <a:pt x="8" y="23"/>
                    <a:pt x="4" y="15"/>
                    <a:pt x="0" y="7"/>
                  </a:cubicBezTo>
                  <a:close/>
                </a:path>
              </a:pathLst>
            </a:custGeom>
            <a:solidFill>
              <a:srgbClr val="FDE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7" name="Freeform 35"/>
            <p:cNvSpPr>
              <a:spLocks/>
            </p:cNvSpPr>
            <p:nvPr userDrawn="1"/>
          </p:nvSpPr>
          <p:spPr bwMode="auto">
            <a:xfrm>
              <a:off x="1279525" y="5551488"/>
              <a:ext cx="233363" cy="112712"/>
            </a:xfrm>
            <a:custGeom>
              <a:avLst/>
              <a:gdLst>
                <a:gd name="T0" fmla="*/ 19 w 62"/>
                <a:gd name="T1" fmla="*/ 0 h 30"/>
                <a:gd name="T2" fmla="*/ 56 w 62"/>
                <a:gd name="T3" fmla="*/ 24 h 30"/>
                <a:gd name="T4" fmla="*/ 62 w 62"/>
                <a:gd name="T5" fmla="*/ 30 h 30"/>
                <a:gd name="T6" fmla="*/ 0 w 62"/>
                <a:gd name="T7" fmla="*/ 17 h 30"/>
                <a:gd name="T8" fmla="*/ 16 w 62"/>
                <a:gd name="T9" fmla="*/ 0 h 30"/>
                <a:gd name="T10" fmla="*/ 19 w 62"/>
                <a:gd name="T11" fmla="*/ 0 h 30"/>
              </a:gdLst>
              <a:ahLst/>
              <a:cxnLst>
                <a:cxn ang="0">
                  <a:pos x="T0" y="T1"/>
                </a:cxn>
                <a:cxn ang="0">
                  <a:pos x="T2" y="T3"/>
                </a:cxn>
                <a:cxn ang="0">
                  <a:pos x="T4" y="T5"/>
                </a:cxn>
                <a:cxn ang="0">
                  <a:pos x="T6" y="T7"/>
                </a:cxn>
                <a:cxn ang="0">
                  <a:pos x="T8" y="T9"/>
                </a:cxn>
                <a:cxn ang="0">
                  <a:pos x="T10" y="T11"/>
                </a:cxn>
              </a:cxnLst>
              <a:rect l="0" t="0" r="r" b="b"/>
              <a:pathLst>
                <a:path w="62" h="30">
                  <a:moveTo>
                    <a:pt x="19" y="0"/>
                  </a:moveTo>
                  <a:cubicBezTo>
                    <a:pt x="30" y="10"/>
                    <a:pt x="44" y="16"/>
                    <a:pt x="56" y="24"/>
                  </a:cubicBezTo>
                  <a:cubicBezTo>
                    <a:pt x="58" y="25"/>
                    <a:pt x="61" y="27"/>
                    <a:pt x="62" y="30"/>
                  </a:cubicBezTo>
                  <a:cubicBezTo>
                    <a:pt x="42" y="26"/>
                    <a:pt x="21" y="21"/>
                    <a:pt x="0" y="17"/>
                  </a:cubicBezTo>
                  <a:cubicBezTo>
                    <a:pt x="4" y="10"/>
                    <a:pt x="11" y="6"/>
                    <a:pt x="16" y="0"/>
                  </a:cubicBezTo>
                  <a:cubicBezTo>
                    <a:pt x="17" y="0"/>
                    <a:pt x="18" y="0"/>
                    <a:pt x="19" y="0"/>
                  </a:cubicBezTo>
                  <a:close/>
                </a:path>
              </a:pathLst>
            </a:custGeom>
            <a:solidFill>
              <a:srgbClr val="F59F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8" name="Freeform 36"/>
            <p:cNvSpPr>
              <a:spLocks/>
            </p:cNvSpPr>
            <p:nvPr userDrawn="1"/>
          </p:nvSpPr>
          <p:spPr bwMode="auto">
            <a:xfrm>
              <a:off x="1554163" y="5362575"/>
              <a:ext cx="217488" cy="84137"/>
            </a:xfrm>
            <a:custGeom>
              <a:avLst/>
              <a:gdLst>
                <a:gd name="T0" fmla="*/ 34 w 58"/>
                <a:gd name="T1" fmla="*/ 22 h 22"/>
                <a:gd name="T2" fmla="*/ 0 w 58"/>
                <a:gd name="T3" fmla="*/ 3 h 22"/>
                <a:gd name="T4" fmla="*/ 57 w 58"/>
                <a:gd name="T5" fmla="*/ 0 h 22"/>
                <a:gd name="T6" fmla="*/ 53 w 58"/>
                <a:gd name="T7" fmla="*/ 9 h 22"/>
                <a:gd name="T8" fmla="*/ 34 w 58"/>
                <a:gd name="T9" fmla="*/ 22 h 22"/>
              </a:gdLst>
              <a:ahLst/>
              <a:cxnLst>
                <a:cxn ang="0">
                  <a:pos x="T0" y="T1"/>
                </a:cxn>
                <a:cxn ang="0">
                  <a:pos x="T2" y="T3"/>
                </a:cxn>
                <a:cxn ang="0">
                  <a:pos x="T4" y="T5"/>
                </a:cxn>
                <a:cxn ang="0">
                  <a:pos x="T6" y="T7"/>
                </a:cxn>
                <a:cxn ang="0">
                  <a:pos x="T8" y="T9"/>
                </a:cxn>
              </a:cxnLst>
              <a:rect l="0" t="0" r="r" b="b"/>
              <a:pathLst>
                <a:path w="58" h="22">
                  <a:moveTo>
                    <a:pt x="34" y="22"/>
                  </a:moveTo>
                  <a:cubicBezTo>
                    <a:pt x="22" y="16"/>
                    <a:pt x="11" y="10"/>
                    <a:pt x="0" y="3"/>
                  </a:cubicBezTo>
                  <a:cubicBezTo>
                    <a:pt x="19" y="2"/>
                    <a:pt x="38" y="0"/>
                    <a:pt x="57" y="0"/>
                  </a:cubicBezTo>
                  <a:cubicBezTo>
                    <a:pt x="58" y="4"/>
                    <a:pt x="56" y="7"/>
                    <a:pt x="53" y="9"/>
                  </a:cubicBezTo>
                  <a:cubicBezTo>
                    <a:pt x="47" y="13"/>
                    <a:pt x="43" y="21"/>
                    <a:pt x="34" y="22"/>
                  </a:cubicBezTo>
                  <a:close/>
                </a:path>
              </a:pathLst>
            </a:custGeom>
            <a:solidFill>
              <a:srgbClr val="F9CD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9" name="Freeform 37"/>
            <p:cNvSpPr>
              <a:spLocks/>
            </p:cNvSpPr>
            <p:nvPr userDrawn="1"/>
          </p:nvSpPr>
          <p:spPr bwMode="auto">
            <a:xfrm>
              <a:off x="1682750" y="5362575"/>
              <a:ext cx="123825" cy="150812"/>
            </a:xfrm>
            <a:custGeom>
              <a:avLst/>
              <a:gdLst>
                <a:gd name="T0" fmla="*/ 0 w 33"/>
                <a:gd name="T1" fmla="*/ 22 h 40"/>
                <a:gd name="T2" fmla="*/ 23 w 33"/>
                <a:gd name="T3" fmla="*/ 0 h 40"/>
                <a:gd name="T4" fmla="*/ 29 w 33"/>
                <a:gd name="T5" fmla="*/ 18 h 40"/>
                <a:gd name="T6" fmla="*/ 33 w 33"/>
                <a:gd name="T7" fmla="*/ 40 h 40"/>
                <a:gd name="T8" fmla="*/ 0 w 33"/>
                <a:gd name="T9" fmla="*/ 22 h 40"/>
              </a:gdLst>
              <a:ahLst/>
              <a:cxnLst>
                <a:cxn ang="0">
                  <a:pos x="T0" y="T1"/>
                </a:cxn>
                <a:cxn ang="0">
                  <a:pos x="T2" y="T3"/>
                </a:cxn>
                <a:cxn ang="0">
                  <a:pos x="T4" y="T5"/>
                </a:cxn>
                <a:cxn ang="0">
                  <a:pos x="T6" y="T7"/>
                </a:cxn>
                <a:cxn ang="0">
                  <a:pos x="T8" y="T9"/>
                </a:cxn>
              </a:cxnLst>
              <a:rect l="0" t="0" r="r" b="b"/>
              <a:pathLst>
                <a:path w="33" h="40">
                  <a:moveTo>
                    <a:pt x="0" y="22"/>
                  </a:moveTo>
                  <a:cubicBezTo>
                    <a:pt x="7" y="14"/>
                    <a:pt x="16" y="8"/>
                    <a:pt x="23" y="0"/>
                  </a:cubicBezTo>
                  <a:cubicBezTo>
                    <a:pt x="27" y="5"/>
                    <a:pt x="27" y="12"/>
                    <a:pt x="29" y="18"/>
                  </a:cubicBezTo>
                  <a:cubicBezTo>
                    <a:pt x="31" y="25"/>
                    <a:pt x="33" y="32"/>
                    <a:pt x="33" y="40"/>
                  </a:cubicBezTo>
                  <a:cubicBezTo>
                    <a:pt x="22" y="34"/>
                    <a:pt x="11" y="28"/>
                    <a:pt x="0" y="22"/>
                  </a:cubicBezTo>
                  <a:close/>
                </a:path>
              </a:pathLst>
            </a:custGeom>
            <a:solidFill>
              <a:srgbClr val="FDE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0" name="Freeform 38"/>
            <p:cNvSpPr>
              <a:spLocks/>
            </p:cNvSpPr>
            <p:nvPr userDrawn="1"/>
          </p:nvSpPr>
          <p:spPr bwMode="auto">
            <a:xfrm>
              <a:off x="1189038" y="5392738"/>
              <a:ext cx="139700" cy="120650"/>
            </a:xfrm>
            <a:custGeom>
              <a:avLst/>
              <a:gdLst>
                <a:gd name="T0" fmla="*/ 36 w 37"/>
                <a:gd name="T1" fmla="*/ 1 h 32"/>
                <a:gd name="T2" fmla="*/ 32 w 37"/>
                <a:gd name="T3" fmla="*/ 11 h 32"/>
                <a:gd name="T4" fmla="*/ 23 w 37"/>
                <a:gd name="T5" fmla="*/ 27 h 32"/>
                <a:gd name="T6" fmla="*/ 14 w 37"/>
                <a:gd name="T7" fmla="*/ 31 h 32"/>
                <a:gd name="T8" fmla="*/ 1 w 37"/>
                <a:gd name="T9" fmla="*/ 29 h 32"/>
                <a:gd name="T10" fmla="*/ 1 w 37"/>
                <a:gd name="T11" fmla="*/ 28 h 32"/>
                <a:gd name="T12" fmla="*/ 5 w 37"/>
                <a:gd name="T13" fmla="*/ 21 h 32"/>
                <a:gd name="T14" fmla="*/ 27 w 37"/>
                <a:gd name="T15" fmla="*/ 6 h 32"/>
                <a:gd name="T16" fmla="*/ 29 w 37"/>
                <a:gd name="T17" fmla="*/ 2 h 32"/>
                <a:gd name="T18" fmla="*/ 36 w 37"/>
                <a:gd name="T1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2">
                  <a:moveTo>
                    <a:pt x="36" y="1"/>
                  </a:moveTo>
                  <a:cubicBezTo>
                    <a:pt x="37" y="5"/>
                    <a:pt x="33" y="8"/>
                    <a:pt x="32" y="11"/>
                  </a:cubicBezTo>
                  <a:cubicBezTo>
                    <a:pt x="29" y="17"/>
                    <a:pt x="26" y="22"/>
                    <a:pt x="23" y="27"/>
                  </a:cubicBezTo>
                  <a:cubicBezTo>
                    <a:pt x="21" y="31"/>
                    <a:pt x="18" y="32"/>
                    <a:pt x="14" y="31"/>
                  </a:cubicBezTo>
                  <a:cubicBezTo>
                    <a:pt x="10" y="30"/>
                    <a:pt x="5" y="30"/>
                    <a:pt x="1" y="29"/>
                  </a:cubicBezTo>
                  <a:cubicBezTo>
                    <a:pt x="1" y="28"/>
                    <a:pt x="1" y="28"/>
                    <a:pt x="1" y="28"/>
                  </a:cubicBezTo>
                  <a:cubicBezTo>
                    <a:pt x="0" y="25"/>
                    <a:pt x="2" y="23"/>
                    <a:pt x="5" y="21"/>
                  </a:cubicBezTo>
                  <a:cubicBezTo>
                    <a:pt x="12" y="16"/>
                    <a:pt x="19" y="10"/>
                    <a:pt x="27" y="6"/>
                  </a:cubicBezTo>
                  <a:cubicBezTo>
                    <a:pt x="29" y="5"/>
                    <a:pt x="29" y="3"/>
                    <a:pt x="29" y="2"/>
                  </a:cubicBezTo>
                  <a:cubicBezTo>
                    <a:pt x="31" y="0"/>
                    <a:pt x="34" y="0"/>
                    <a:pt x="36" y="1"/>
                  </a:cubicBezTo>
                  <a:close/>
                </a:path>
              </a:pathLst>
            </a:custGeom>
            <a:solidFill>
              <a:srgbClr val="F8CC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1" name="Freeform 39"/>
            <p:cNvSpPr>
              <a:spLocks/>
            </p:cNvSpPr>
            <p:nvPr userDrawn="1"/>
          </p:nvSpPr>
          <p:spPr bwMode="auto">
            <a:xfrm>
              <a:off x="1724025" y="5619750"/>
              <a:ext cx="107950" cy="107950"/>
            </a:xfrm>
            <a:custGeom>
              <a:avLst/>
              <a:gdLst>
                <a:gd name="T0" fmla="*/ 12 w 29"/>
                <a:gd name="T1" fmla="*/ 29 h 29"/>
                <a:gd name="T2" fmla="*/ 0 w 29"/>
                <a:gd name="T3" fmla="*/ 15 h 29"/>
                <a:gd name="T4" fmla="*/ 11 w 29"/>
                <a:gd name="T5" fmla="*/ 8 h 29"/>
                <a:gd name="T6" fmla="*/ 19 w 29"/>
                <a:gd name="T7" fmla="*/ 4 h 29"/>
                <a:gd name="T8" fmla="*/ 29 w 29"/>
                <a:gd name="T9" fmla="*/ 2 h 29"/>
                <a:gd name="T10" fmla="*/ 12 w 29"/>
                <a:gd name="T11" fmla="*/ 29 h 29"/>
              </a:gdLst>
              <a:ahLst/>
              <a:cxnLst>
                <a:cxn ang="0">
                  <a:pos x="T0" y="T1"/>
                </a:cxn>
                <a:cxn ang="0">
                  <a:pos x="T2" y="T3"/>
                </a:cxn>
                <a:cxn ang="0">
                  <a:pos x="T4" y="T5"/>
                </a:cxn>
                <a:cxn ang="0">
                  <a:pos x="T6" y="T7"/>
                </a:cxn>
                <a:cxn ang="0">
                  <a:pos x="T8" y="T9"/>
                </a:cxn>
                <a:cxn ang="0">
                  <a:pos x="T10" y="T11"/>
                </a:cxn>
              </a:cxnLst>
              <a:rect l="0" t="0" r="r" b="b"/>
              <a:pathLst>
                <a:path w="29" h="29">
                  <a:moveTo>
                    <a:pt x="12" y="29"/>
                  </a:moveTo>
                  <a:cubicBezTo>
                    <a:pt x="8" y="24"/>
                    <a:pt x="2" y="21"/>
                    <a:pt x="0" y="15"/>
                  </a:cubicBezTo>
                  <a:cubicBezTo>
                    <a:pt x="3" y="12"/>
                    <a:pt x="6" y="8"/>
                    <a:pt x="11" y="8"/>
                  </a:cubicBezTo>
                  <a:cubicBezTo>
                    <a:pt x="14" y="8"/>
                    <a:pt x="17" y="7"/>
                    <a:pt x="19" y="4"/>
                  </a:cubicBezTo>
                  <a:cubicBezTo>
                    <a:pt x="22" y="0"/>
                    <a:pt x="25" y="0"/>
                    <a:pt x="29" y="2"/>
                  </a:cubicBezTo>
                  <a:cubicBezTo>
                    <a:pt x="24" y="11"/>
                    <a:pt x="18" y="21"/>
                    <a:pt x="12" y="29"/>
                  </a:cubicBezTo>
                  <a:close/>
                </a:path>
              </a:pathLst>
            </a:custGeom>
            <a:solidFill>
              <a:srgbClr val="F4A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2" name="Freeform 40"/>
            <p:cNvSpPr>
              <a:spLocks/>
            </p:cNvSpPr>
            <p:nvPr userDrawn="1"/>
          </p:nvSpPr>
          <p:spPr bwMode="auto">
            <a:xfrm>
              <a:off x="1724025" y="5592763"/>
              <a:ext cx="107950" cy="82550"/>
            </a:xfrm>
            <a:custGeom>
              <a:avLst/>
              <a:gdLst>
                <a:gd name="T0" fmla="*/ 29 w 29"/>
                <a:gd name="T1" fmla="*/ 9 h 22"/>
                <a:gd name="T2" fmla="*/ 21 w 29"/>
                <a:gd name="T3" fmla="*/ 13 h 22"/>
                <a:gd name="T4" fmla="*/ 11 w 29"/>
                <a:gd name="T5" fmla="*/ 18 h 22"/>
                <a:gd name="T6" fmla="*/ 0 w 29"/>
                <a:gd name="T7" fmla="*/ 22 h 22"/>
                <a:gd name="T8" fmla="*/ 9 w 29"/>
                <a:gd name="T9" fmla="*/ 0 h 22"/>
                <a:gd name="T10" fmla="*/ 29 w 29"/>
                <a:gd name="T11" fmla="*/ 9 h 22"/>
              </a:gdLst>
              <a:ahLst/>
              <a:cxnLst>
                <a:cxn ang="0">
                  <a:pos x="T0" y="T1"/>
                </a:cxn>
                <a:cxn ang="0">
                  <a:pos x="T2" y="T3"/>
                </a:cxn>
                <a:cxn ang="0">
                  <a:pos x="T4" y="T5"/>
                </a:cxn>
                <a:cxn ang="0">
                  <a:pos x="T6" y="T7"/>
                </a:cxn>
                <a:cxn ang="0">
                  <a:pos x="T8" y="T9"/>
                </a:cxn>
                <a:cxn ang="0">
                  <a:pos x="T10" y="T11"/>
                </a:cxn>
              </a:cxnLst>
              <a:rect l="0" t="0" r="r" b="b"/>
              <a:pathLst>
                <a:path w="29" h="22">
                  <a:moveTo>
                    <a:pt x="29" y="9"/>
                  </a:moveTo>
                  <a:cubicBezTo>
                    <a:pt x="26" y="9"/>
                    <a:pt x="23" y="10"/>
                    <a:pt x="21" y="13"/>
                  </a:cubicBezTo>
                  <a:cubicBezTo>
                    <a:pt x="17" y="14"/>
                    <a:pt x="14" y="14"/>
                    <a:pt x="11" y="18"/>
                  </a:cubicBezTo>
                  <a:cubicBezTo>
                    <a:pt x="7" y="18"/>
                    <a:pt x="4" y="21"/>
                    <a:pt x="0" y="22"/>
                  </a:cubicBezTo>
                  <a:cubicBezTo>
                    <a:pt x="3" y="15"/>
                    <a:pt x="6" y="8"/>
                    <a:pt x="9" y="0"/>
                  </a:cubicBezTo>
                  <a:cubicBezTo>
                    <a:pt x="17" y="1"/>
                    <a:pt x="23" y="4"/>
                    <a:pt x="29" y="9"/>
                  </a:cubicBezTo>
                  <a:close/>
                </a:path>
              </a:pathLst>
            </a:custGeom>
            <a:solidFill>
              <a:srgbClr val="FAD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3" name="Freeform 41"/>
            <p:cNvSpPr>
              <a:spLocks/>
            </p:cNvSpPr>
            <p:nvPr userDrawn="1"/>
          </p:nvSpPr>
          <p:spPr bwMode="auto">
            <a:xfrm>
              <a:off x="1233488" y="5337175"/>
              <a:ext cx="90488" cy="90487"/>
            </a:xfrm>
            <a:custGeom>
              <a:avLst/>
              <a:gdLst>
                <a:gd name="T0" fmla="*/ 24 w 24"/>
                <a:gd name="T1" fmla="*/ 16 h 24"/>
                <a:gd name="T2" fmla="*/ 18 w 24"/>
                <a:gd name="T3" fmla="*/ 18 h 24"/>
                <a:gd name="T4" fmla="*/ 4 w 24"/>
                <a:gd name="T5" fmla="*/ 22 h 24"/>
                <a:gd name="T6" fmla="*/ 3 w 24"/>
                <a:gd name="T7" fmla="*/ 12 h 24"/>
                <a:gd name="T8" fmla="*/ 12 w 24"/>
                <a:gd name="T9" fmla="*/ 0 h 24"/>
                <a:gd name="T10" fmla="*/ 24 w 24"/>
                <a:gd name="T11" fmla="*/ 16 h 24"/>
              </a:gdLst>
              <a:ahLst/>
              <a:cxnLst>
                <a:cxn ang="0">
                  <a:pos x="T0" y="T1"/>
                </a:cxn>
                <a:cxn ang="0">
                  <a:pos x="T2" y="T3"/>
                </a:cxn>
                <a:cxn ang="0">
                  <a:pos x="T4" y="T5"/>
                </a:cxn>
                <a:cxn ang="0">
                  <a:pos x="T6" y="T7"/>
                </a:cxn>
                <a:cxn ang="0">
                  <a:pos x="T8" y="T9"/>
                </a:cxn>
                <a:cxn ang="0">
                  <a:pos x="T10" y="T11"/>
                </a:cxn>
              </a:cxnLst>
              <a:rect l="0" t="0" r="r" b="b"/>
              <a:pathLst>
                <a:path w="24" h="24">
                  <a:moveTo>
                    <a:pt x="24" y="16"/>
                  </a:moveTo>
                  <a:cubicBezTo>
                    <a:pt x="22" y="17"/>
                    <a:pt x="20" y="17"/>
                    <a:pt x="18" y="18"/>
                  </a:cubicBezTo>
                  <a:cubicBezTo>
                    <a:pt x="14" y="22"/>
                    <a:pt x="9" y="24"/>
                    <a:pt x="4" y="22"/>
                  </a:cubicBezTo>
                  <a:cubicBezTo>
                    <a:pt x="0" y="19"/>
                    <a:pt x="1" y="16"/>
                    <a:pt x="3" y="12"/>
                  </a:cubicBezTo>
                  <a:cubicBezTo>
                    <a:pt x="5" y="7"/>
                    <a:pt x="8" y="3"/>
                    <a:pt x="12" y="0"/>
                  </a:cubicBezTo>
                  <a:cubicBezTo>
                    <a:pt x="17" y="4"/>
                    <a:pt x="20" y="10"/>
                    <a:pt x="24" y="16"/>
                  </a:cubicBezTo>
                  <a:close/>
                </a:path>
              </a:pathLst>
            </a:custGeom>
            <a:solidFill>
              <a:srgbClr val="FBE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4" name="Freeform 42"/>
            <p:cNvSpPr>
              <a:spLocks/>
            </p:cNvSpPr>
            <p:nvPr userDrawn="1"/>
          </p:nvSpPr>
          <p:spPr bwMode="auto">
            <a:xfrm>
              <a:off x="1192213" y="5494338"/>
              <a:ext cx="136525" cy="49212"/>
            </a:xfrm>
            <a:custGeom>
              <a:avLst/>
              <a:gdLst>
                <a:gd name="T0" fmla="*/ 0 w 36"/>
                <a:gd name="T1" fmla="*/ 2 h 13"/>
                <a:gd name="T2" fmla="*/ 22 w 36"/>
                <a:gd name="T3" fmla="*/ 0 h 13"/>
                <a:gd name="T4" fmla="*/ 36 w 36"/>
                <a:gd name="T5" fmla="*/ 13 h 13"/>
                <a:gd name="T6" fmla="*/ 0 w 36"/>
                <a:gd name="T7" fmla="*/ 2 h 13"/>
              </a:gdLst>
              <a:ahLst/>
              <a:cxnLst>
                <a:cxn ang="0">
                  <a:pos x="T0" y="T1"/>
                </a:cxn>
                <a:cxn ang="0">
                  <a:pos x="T2" y="T3"/>
                </a:cxn>
                <a:cxn ang="0">
                  <a:pos x="T4" y="T5"/>
                </a:cxn>
                <a:cxn ang="0">
                  <a:pos x="T6" y="T7"/>
                </a:cxn>
              </a:cxnLst>
              <a:rect l="0" t="0" r="r" b="b"/>
              <a:pathLst>
                <a:path w="36" h="13">
                  <a:moveTo>
                    <a:pt x="0" y="2"/>
                  </a:moveTo>
                  <a:cubicBezTo>
                    <a:pt x="7" y="1"/>
                    <a:pt x="14" y="2"/>
                    <a:pt x="22" y="0"/>
                  </a:cubicBezTo>
                  <a:cubicBezTo>
                    <a:pt x="26" y="5"/>
                    <a:pt x="32" y="8"/>
                    <a:pt x="36" y="13"/>
                  </a:cubicBezTo>
                  <a:cubicBezTo>
                    <a:pt x="23" y="11"/>
                    <a:pt x="11" y="7"/>
                    <a:pt x="0" y="2"/>
                  </a:cubicBezTo>
                  <a:close/>
                </a:path>
              </a:pathLst>
            </a:custGeom>
            <a:solidFill>
              <a:srgbClr val="FBD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5" name="Freeform 43"/>
            <p:cNvSpPr>
              <a:spLocks/>
            </p:cNvSpPr>
            <p:nvPr userDrawn="1"/>
          </p:nvSpPr>
          <p:spPr bwMode="auto">
            <a:xfrm>
              <a:off x="1203325" y="5337175"/>
              <a:ext cx="76200" cy="79375"/>
            </a:xfrm>
            <a:custGeom>
              <a:avLst/>
              <a:gdLst>
                <a:gd name="T0" fmla="*/ 20 w 20"/>
                <a:gd name="T1" fmla="*/ 0 h 21"/>
                <a:gd name="T2" fmla="*/ 11 w 20"/>
                <a:gd name="T3" fmla="*/ 20 h 21"/>
                <a:gd name="T4" fmla="*/ 0 w 20"/>
                <a:gd name="T5" fmla="*/ 11 h 21"/>
                <a:gd name="T6" fmla="*/ 17 w 20"/>
                <a:gd name="T7" fmla="*/ 0 h 21"/>
                <a:gd name="T8" fmla="*/ 20 w 20"/>
                <a:gd name="T9" fmla="*/ 0 h 21"/>
              </a:gdLst>
              <a:ahLst/>
              <a:cxnLst>
                <a:cxn ang="0">
                  <a:pos x="T0" y="T1"/>
                </a:cxn>
                <a:cxn ang="0">
                  <a:pos x="T2" y="T3"/>
                </a:cxn>
                <a:cxn ang="0">
                  <a:pos x="T4" y="T5"/>
                </a:cxn>
                <a:cxn ang="0">
                  <a:pos x="T6" y="T7"/>
                </a:cxn>
                <a:cxn ang="0">
                  <a:pos x="T8" y="T9"/>
                </a:cxn>
              </a:cxnLst>
              <a:rect l="0" t="0" r="r" b="b"/>
              <a:pathLst>
                <a:path w="20" h="21">
                  <a:moveTo>
                    <a:pt x="20" y="0"/>
                  </a:moveTo>
                  <a:cubicBezTo>
                    <a:pt x="17" y="7"/>
                    <a:pt x="14" y="13"/>
                    <a:pt x="11" y="20"/>
                  </a:cubicBezTo>
                  <a:cubicBezTo>
                    <a:pt x="4" y="21"/>
                    <a:pt x="2" y="19"/>
                    <a:pt x="0" y="11"/>
                  </a:cubicBezTo>
                  <a:cubicBezTo>
                    <a:pt x="6" y="7"/>
                    <a:pt x="12" y="4"/>
                    <a:pt x="17" y="0"/>
                  </a:cubicBezTo>
                  <a:cubicBezTo>
                    <a:pt x="18" y="0"/>
                    <a:pt x="19" y="0"/>
                    <a:pt x="20" y="0"/>
                  </a:cubicBezTo>
                  <a:close/>
                </a:path>
              </a:pathLst>
            </a:custGeom>
            <a:solidFill>
              <a:srgbClr val="F6CC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6" name="Freeform 44"/>
            <p:cNvSpPr>
              <a:spLocks/>
            </p:cNvSpPr>
            <p:nvPr userDrawn="1"/>
          </p:nvSpPr>
          <p:spPr bwMode="auto">
            <a:xfrm>
              <a:off x="1554163" y="5894388"/>
              <a:ext cx="74613" cy="60325"/>
            </a:xfrm>
            <a:custGeom>
              <a:avLst/>
              <a:gdLst>
                <a:gd name="T0" fmla="*/ 0 w 20"/>
                <a:gd name="T1" fmla="*/ 0 h 16"/>
                <a:gd name="T2" fmla="*/ 20 w 20"/>
                <a:gd name="T3" fmla="*/ 14 h 16"/>
                <a:gd name="T4" fmla="*/ 8 w 20"/>
                <a:gd name="T5" fmla="*/ 15 h 16"/>
                <a:gd name="T6" fmla="*/ 0 w 20"/>
                <a:gd name="T7" fmla="*/ 0 h 16"/>
              </a:gdLst>
              <a:ahLst/>
              <a:cxnLst>
                <a:cxn ang="0">
                  <a:pos x="T0" y="T1"/>
                </a:cxn>
                <a:cxn ang="0">
                  <a:pos x="T2" y="T3"/>
                </a:cxn>
                <a:cxn ang="0">
                  <a:pos x="T4" y="T5"/>
                </a:cxn>
                <a:cxn ang="0">
                  <a:pos x="T6" y="T7"/>
                </a:cxn>
              </a:cxnLst>
              <a:rect l="0" t="0" r="r" b="b"/>
              <a:pathLst>
                <a:path w="20" h="16">
                  <a:moveTo>
                    <a:pt x="0" y="0"/>
                  </a:moveTo>
                  <a:cubicBezTo>
                    <a:pt x="8" y="3"/>
                    <a:pt x="13" y="10"/>
                    <a:pt x="20" y="14"/>
                  </a:cubicBezTo>
                  <a:cubicBezTo>
                    <a:pt x="16" y="16"/>
                    <a:pt x="12" y="14"/>
                    <a:pt x="8" y="15"/>
                  </a:cubicBezTo>
                  <a:cubicBezTo>
                    <a:pt x="5" y="10"/>
                    <a:pt x="2" y="5"/>
                    <a:pt x="0" y="0"/>
                  </a:cubicBezTo>
                  <a:close/>
                </a:path>
              </a:pathLst>
            </a:custGeom>
            <a:solidFill>
              <a:srgbClr val="ED9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7" name="Freeform 45"/>
            <p:cNvSpPr>
              <a:spLocks/>
            </p:cNvSpPr>
            <p:nvPr userDrawn="1"/>
          </p:nvSpPr>
          <p:spPr bwMode="auto">
            <a:xfrm>
              <a:off x="2076450" y="4960938"/>
              <a:ext cx="866775" cy="865187"/>
            </a:xfrm>
            <a:custGeom>
              <a:avLst/>
              <a:gdLst>
                <a:gd name="T0" fmla="*/ 230 w 230"/>
                <a:gd name="T1" fmla="*/ 222 h 230"/>
                <a:gd name="T2" fmla="*/ 220 w 230"/>
                <a:gd name="T3" fmla="*/ 228 h 230"/>
                <a:gd name="T4" fmla="*/ 214 w 230"/>
                <a:gd name="T5" fmla="*/ 223 h 230"/>
                <a:gd name="T6" fmla="*/ 7 w 230"/>
                <a:gd name="T7" fmla="*/ 15 h 230"/>
                <a:gd name="T8" fmla="*/ 2 w 230"/>
                <a:gd name="T9" fmla="*/ 6 h 230"/>
                <a:gd name="T10" fmla="*/ 14 w 230"/>
                <a:gd name="T11" fmla="*/ 5 h 230"/>
                <a:gd name="T12" fmla="*/ 185 w 230"/>
                <a:gd name="T13" fmla="*/ 176 h 230"/>
                <a:gd name="T14" fmla="*/ 225 w 230"/>
                <a:gd name="T15" fmla="*/ 217 h 230"/>
                <a:gd name="T16" fmla="*/ 230 w 230"/>
                <a:gd name="T17" fmla="*/ 22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230" y="222"/>
                  </a:moveTo>
                  <a:cubicBezTo>
                    <a:pt x="229" y="226"/>
                    <a:pt x="223" y="230"/>
                    <a:pt x="220" y="228"/>
                  </a:cubicBezTo>
                  <a:cubicBezTo>
                    <a:pt x="218" y="226"/>
                    <a:pt x="216" y="225"/>
                    <a:pt x="214" y="223"/>
                  </a:cubicBezTo>
                  <a:cubicBezTo>
                    <a:pt x="145" y="154"/>
                    <a:pt x="76" y="84"/>
                    <a:pt x="7" y="15"/>
                  </a:cubicBezTo>
                  <a:cubicBezTo>
                    <a:pt x="4" y="13"/>
                    <a:pt x="0" y="11"/>
                    <a:pt x="2" y="6"/>
                  </a:cubicBezTo>
                  <a:cubicBezTo>
                    <a:pt x="5" y="0"/>
                    <a:pt x="9" y="0"/>
                    <a:pt x="14" y="5"/>
                  </a:cubicBezTo>
                  <a:cubicBezTo>
                    <a:pt x="71" y="62"/>
                    <a:pt x="128" y="119"/>
                    <a:pt x="185" y="176"/>
                  </a:cubicBezTo>
                  <a:cubicBezTo>
                    <a:pt x="199" y="190"/>
                    <a:pt x="212" y="203"/>
                    <a:pt x="225" y="217"/>
                  </a:cubicBezTo>
                  <a:cubicBezTo>
                    <a:pt x="227" y="218"/>
                    <a:pt x="229" y="220"/>
                    <a:pt x="230" y="222"/>
                  </a:cubicBezTo>
                  <a:close/>
                </a:path>
              </a:pathLst>
            </a:custGeom>
            <a:solidFill>
              <a:srgbClr val="EEB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8" name="Freeform 46"/>
            <p:cNvSpPr>
              <a:spLocks/>
            </p:cNvSpPr>
            <p:nvPr userDrawn="1"/>
          </p:nvSpPr>
          <p:spPr bwMode="auto">
            <a:xfrm>
              <a:off x="609600" y="5238750"/>
              <a:ext cx="346075" cy="90487"/>
            </a:xfrm>
            <a:custGeom>
              <a:avLst/>
              <a:gdLst>
                <a:gd name="T0" fmla="*/ 91 w 92"/>
                <a:gd name="T1" fmla="*/ 11 h 24"/>
                <a:gd name="T2" fmla="*/ 1 w 92"/>
                <a:gd name="T3" fmla="*/ 24 h 24"/>
                <a:gd name="T4" fmla="*/ 0 w 92"/>
                <a:gd name="T5" fmla="*/ 22 h 24"/>
                <a:gd name="T6" fmla="*/ 52 w 92"/>
                <a:gd name="T7" fmla="*/ 5 h 24"/>
                <a:gd name="T8" fmla="*/ 92 w 92"/>
                <a:gd name="T9" fmla="*/ 8 h 24"/>
                <a:gd name="T10" fmla="*/ 91 w 92"/>
                <a:gd name="T11" fmla="*/ 11 h 24"/>
              </a:gdLst>
              <a:ahLst/>
              <a:cxnLst>
                <a:cxn ang="0">
                  <a:pos x="T0" y="T1"/>
                </a:cxn>
                <a:cxn ang="0">
                  <a:pos x="T2" y="T3"/>
                </a:cxn>
                <a:cxn ang="0">
                  <a:pos x="T4" y="T5"/>
                </a:cxn>
                <a:cxn ang="0">
                  <a:pos x="T6" y="T7"/>
                </a:cxn>
                <a:cxn ang="0">
                  <a:pos x="T8" y="T9"/>
                </a:cxn>
                <a:cxn ang="0">
                  <a:pos x="T10" y="T11"/>
                </a:cxn>
              </a:cxnLst>
              <a:rect l="0" t="0" r="r" b="b"/>
              <a:pathLst>
                <a:path w="92" h="24">
                  <a:moveTo>
                    <a:pt x="91" y="11"/>
                  </a:moveTo>
                  <a:cubicBezTo>
                    <a:pt x="61" y="15"/>
                    <a:pt x="31" y="20"/>
                    <a:pt x="1" y="24"/>
                  </a:cubicBezTo>
                  <a:cubicBezTo>
                    <a:pt x="0" y="23"/>
                    <a:pt x="0" y="22"/>
                    <a:pt x="0" y="22"/>
                  </a:cubicBezTo>
                  <a:cubicBezTo>
                    <a:pt x="17" y="16"/>
                    <a:pt x="31" y="0"/>
                    <a:pt x="52" y="5"/>
                  </a:cubicBezTo>
                  <a:cubicBezTo>
                    <a:pt x="65" y="7"/>
                    <a:pt x="78" y="7"/>
                    <a:pt x="92" y="8"/>
                  </a:cubicBezTo>
                  <a:cubicBezTo>
                    <a:pt x="92" y="9"/>
                    <a:pt x="91" y="10"/>
                    <a:pt x="91" y="11"/>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9" name="Freeform 47"/>
            <p:cNvSpPr>
              <a:spLocks/>
            </p:cNvSpPr>
            <p:nvPr userDrawn="1"/>
          </p:nvSpPr>
          <p:spPr bwMode="auto">
            <a:xfrm>
              <a:off x="1746250" y="4598988"/>
              <a:ext cx="142875" cy="146050"/>
            </a:xfrm>
            <a:custGeom>
              <a:avLst/>
              <a:gdLst>
                <a:gd name="T0" fmla="*/ 38 w 38"/>
                <a:gd name="T1" fmla="*/ 3 h 39"/>
                <a:gd name="T2" fmla="*/ 36 w 38"/>
                <a:gd name="T3" fmla="*/ 6 h 39"/>
                <a:gd name="T4" fmla="*/ 6 w 38"/>
                <a:gd name="T5" fmla="*/ 36 h 39"/>
                <a:gd name="T6" fmla="*/ 3 w 38"/>
                <a:gd name="T7" fmla="*/ 38 h 39"/>
                <a:gd name="T8" fmla="*/ 1 w 38"/>
                <a:gd name="T9" fmla="*/ 33 h 39"/>
                <a:gd name="T10" fmla="*/ 3 w 38"/>
                <a:gd name="T11" fmla="*/ 29 h 39"/>
                <a:gd name="T12" fmla="*/ 29 w 38"/>
                <a:gd name="T13" fmla="*/ 2 h 39"/>
                <a:gd name="T14" fmla="*/ 36 w 38"/>
                <a:gd name="T15" fmla="*/ 0 h 39"/>
                <a:gd name="T16" fmla="*/ 38 w 38"/>
                <a:gd name="T1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38" y="3"/>
                  </a:moveTo>
                  <a:cubicBezTo>
                    <a:pt x="38" y="4"/>
                    <a:pt x="37" y="5"/>
                    <a:pt x="36" y="6"/>
                  </a:cubicBezTo>
                  <a:cubicBezTo>
                    <a:pt x="26" y="16"/>
                    <a:pt x="16" y="26"/>
                    <a:pt x="6" y="36"/>
                  </a:cubicBezTo>
                  <a:cubicBezTo>
                    <a:pt x="5" y="37"/>
                    <a:pt x="4" y="39"/>
                    <a:pt x="3" y="38"/>
                  </a:cubicBezTo>
                  <a:cubicBezTo>
                    <a:pt x="1" y="37"/>
                    <a:pt x="0" y="35"/>
                    <a:pt x="1" y="33"/>
                  </a:cubicBezTo>
                  <a:cubicBezTo>
                    <a:pt x="1" y="32"/>
                    <a:pt x="2" y="30"/>
                    <a:pt x="3" y="29"/>
                  </a:cubicBezTo>
                  <a:cubicBezTo>
                    <a:pt x="12" y="20"/>
                    <a:pt x="21" y="11"/>
                    <a:pt x="29" y="2"/>
                  </a:cubicBezTo>
                  <a:cubicBezTo>
                    <a:pt x="31" y="0"/>
                    <a:pt x="34" y="0"/>
                    <a:pt x="36" y="0"/>
                  </a:cubicBezTo>
                  <a:cubicBezTo>
                    <a:pt x="37" y="1"/>
                    <a:pt x="38" y="1"/>
                    <a:pt x="38" y="3"/>
                  </a:cubicBezTo>
                  <a:close/>
                </a:path>
              </a:pathLst>
            </a:custGeom>
            <a:solidFill>
              <a:srgbClr val="CFCF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0" name="Freeform 48"/>
            <p:cNvSpPr>
              <a:spLocks/>
            </p:cNvSpPr>
            <p:nvPr userDrawn="1"/>
          </p:nvSpPr>
          <p:spPr bwMode="auto">
            <a:xfrm>
              <a:off x="1181100" y="5378450"/>
              <a:ext cx="136525" cy="120650"/>
            </a:xfrm>
            <a:custGeom>
              <a:avLst/>
              <a:gdLst>
                <a:gd name="T0" fmla="*/ 6 w 36"/>
                <a:gd name="T1" fmla="*/ 0 h 32"/>
                <a:gd name="T2" fmla="*/ 17 w 36"/>
                <a:gd name="T3" fmla="*/ 9 h 32"/>
                <a:gd name="T4" fmla="*/ 32 w 36"/>
                <a:gd name="T5" fmla="*/ 7 h 32"/>
                <a:gd name="T6" fmla="*/ 32 w 36"/>
                <a:gd name="T7" fmla="*/ 11 h 32"/>
                <a:gd name="T8" fmla="*/ 7 w 36"/>
                <a:gd name="T9" fmla="*/ 28 h 32"/>
                <a:gd name="T10" fmla="*/ 3 w 36"/>
                <a:gd name="T11" fmla="*/ 32 h 32"/>
                <a:gd name="T12" fmla="*/ 0 w 36"/>
                <a:gd name="T13" fmla="*/ 32 h 32"/>
                <a:gd name="T14" fmla="*/ 6 w 36"/>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6" y="0"/>
                  </a:moveTo>
                  <a:cubicBezTo>
                    <a:pt x="9" y="4"/>
                    <a:pt x="13" y="6"/>
                    <a:pt x="17" y="9"/>
                  </a:cubicBezTo>
                  <a:cubicBezTo>
                    <a:pt x="22" y="8"/>
                    <a:pt x="27" y="8"/>
                    <a:pt x="32" y="7"/>
                  </a:cubicBezTo>
                  <a:cubicBezTo>
                    <a:pt x="36" y="8"/>
                    <a:pt x="34" y="10"/>
                    <a:pt x="32" y="11"/>
                  </a:cubicBezTo>
                  <a:cubicBezTo>
                    <a:pt x="24" y="17"/>
                    <a:pt x="15" y="23"/>
                    <a:pt x="7" y="28"/>
                  </a:cubicBezTo>
                  <a:cubicBezTo>
                    <a:pt x="5" y="30"/>
                    <a:pt x="4" y="31"/>
                    <a:pt x="3" y="32"/>
                  </a:cubicBezTo>
                  <a:cubicBezTo>
                    <a:pt x="2" y="32"/>
                    <a:pt x="1" y="32"/>
                    <a:pt x="0" y="32"/>
                  </a:cubicBezTo>
                  <a:cubicBezTo>
                    <a:pt x="2" y="22"/>
                    <a:pt x="2" y="10"/>
                    <a:pt x="6" y="0"/>
                  </a:cubicBezTo>
                  <a:close/>
                </a:path>
              </a:pathLst>
            </a:custGeom>
            <a:solidFill>
              <a:srgbClr val="F59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1" name="Freeform 49"/>
            <p:cNvSpPr>
              <a:spLocks/>
            </p:cNvSpPr>
            <p:nvPr userDrawn="1"/>
          </p:nvSpPr>
          <p:spPr bwMode="auto">
            <a:xfrm>
              <a:off x="917575" y="5675313"/>
              <a:ext cx="304800" cy="158750"/>
            </a:xfrm>
            <a:custGeom>
              <a:avLst/>
              <a:gdLst>
                <a:gd name="T0" fmla="*/ 0 w 81"/>
                <a:gd name="T1" fmla="*/ 15 h 42"/>
                <a:gd name="T2" fmla="*/ 47 w 81"/>
                <a:gd name="T3" fmla="*/ 1 h 42"/>
                <a:gd name="T4" fmla="*/ 53 w 81"/>
                <a:gd name="T5" fmla="*/ 3 h 42"/>
                <a:gd name="T6" fmla="*/ 80 w 81"/>
                <a:gd name="T7" fmla="*/ 39 h 42"/>
                <a:gd name="T8" fmla="*/ 78 w 81"/>
                <a:gd name="T9" fmla="*/ 42 h 42"/>
                <a:gd name="T10" fmla="*/ 0 w 81"/>
                <a:gd name="T11" fmla="*/ 18 h 42"/>
                <a:gd name="T12" fmla="*/ 0 w 81"/>
                <a:gd name="T13" fmla="*/ 15 h 42"/>
              </a:gdLst>
              <a:ahLst/>
              <a:cxnLst>
                <a:cxn ang="0">
                  <a:pos x="T0" y="T1"/>
                </a:cxn>
                <a:cxn ang="0">
                  <a:pos x="T2" y="T3"/>
                </a:cxn>
                <a:cxn ang="0">
                  <a:pos x="T4" y="T5"/>
                </a:cxn>
                <a:cxn ang="0">
                  <a:pos x="T6" y="T7"/>
                </a:cxn>
                <a:cxn ang="0">
                  <a:pos x="T8" y="T9"/>
                </a:cxn>
                <a:cxn ang="0">
                  <a:pos x="T10" y="T11"/>
                </a:cxn>
                <a:cxn ang="0">
                  <a:pos x="T12" y="T13"/>
                </a:cxn>
              </a:cxnLst>
              <a:rect l="0" t="0" r="r" b="b"/>
              <a:pathLst>
                <a:path w="81" h="42">
                  <a:moveTo>
                    <a:pt x="0" y="15"/>
                  </a:moveTo>
                  <a:cubicBezTo>
                    <a:pt x="16" y="11"/>
                    <a:pt x="31" y="6"/>
                    <a:pt x="47" y="1"/>
                  </a:cubicBezTo>
                  <a:cubicBezTo>
                    <a:pt x="49" y="0"/>
                    <a:pt x="51" y="1"/>
                    <a:pt x="53" y="3"/>
                  </a:cubicBezTo>
                  <a:cubicBezTo>
                    <a:pt x="62" y="15"/>
                    <a:pt x="71" y="27"/>
                    <a:pt x="80" y="39"/>
                  </a:cubicBezTo>
                  <a:cubicBezTo>
                    <a:pt x="81" y="41"/>
                    <a:pt x="80" y="42"/>
                    <a:pt x="78" y="42"/>
                  </a:cubicBezTo>
                  <a:cubicBezTo>
                    <a:pt x="52" y="34"/>
                    <a:pt x="26" y="26"/>
                    <a:pt x="0" y="18"/>
                  </a:cubicBezTo>
                  <a:cubicBezTo>
                    <a:pt x="0" y="17"/>
                    <a:pt x="0" y="16"/>
                    <a:pt x="0" y="1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2" name="Freeform 50"/>
            <p:cNvSpPr>
              <a:spLocks/>
            </p:cNvSpPr>
            <p:nvPr userDrawn="1"/>
          </p:nvSpPr>
          <p:spPr bwMode="auto">
            <a:xfrm>
              <a:off x="1358900" y="5675313"/>
              <a:ext cx="173038" cy="109537"/>
            </a:xfrm>
            <a:custGeom>
              <a:avLst/>
              <a:gdLst>
                <a:gd name="T0" fmla="*/ 2 w 46"/>
                <a:gd name="T1" fmla="*/ 19 h 29"/>
                <a:gd name="T2" fmla="*/ 45 w 46"/>
                <a:gd name="T3" fmla="*/ 0 h 29"/>
                <a:gd name="T4" fmla="*/ 46 w 46"/>
                <a:gd name="T5" fmla="*/ 2 h 29"/>
                <a:gd name="T6" fmla="*/ 30 w 46"/>
                <a:gd name="T7" fmla="*/ 26 h 29"/>
                <a:gd name="T8" fmla="*/ 10 w 46"/>
                <a:gd name="T9" fmla="*/ 28 h 29"/>
                <a:gd name="T10" fmla="*/ 2 w 46"/>
                <a:gd name="T11" fmla="*/ 19 h 29"/>
              </a:gdLst>
              <a:ahLst/>
              <a:cxnLst>
                <a:cxn ang="0">
                  <a:pos x="T0" y="T1"/>
                </a:cxn>
                <a:cxn ang="0">
                  <a:pos x="T2" y="T3"/>
                </a:cxn>
                <a:cxn ang="0">
                  <a:pos x="T4" y="T5"/>
                </a:cxn>
                <a:cxn ang="0">
                  <a:pos x="T6" y="T7"/>
                </a:cxn>
                <a:cxn ang="0">
                  <a:pos x="T8" y="T9"/>
                </a:cxn>
                <a:cxn ang="0">
                  <a:pos x="T10" y="T11"/>
                </a:cxn>
              </a:cxnLst>
              <a:rect l="0" t="0" r="r" b="b"/>
              <a:pathLst>
                <a:path w="46" h="29">
                  <a:moveTo>
                    <a:pt x="2" y="19"/>
                  </a:moveTo>
                  <a:cubicBezTo>
                    <a:pt x="17" y="13"/>
                    <a:pt x="31" y="6"/>
                    <a:pt x="45" y="0"/>
                  </a:cubicBezTo>
                  <a:cubicBezTo>
                    <a:pt x="46" y="0"/>
                    <a:pt x="46" y="1"/>
                    <a:pt x="46" y="2"/>
                  </a:cubicBezTo>
                  <a:cubicBezTo>
                    <a:pt x="41" y="10"/>
                    <a:pt x="36" y="18"/>
                    <a:pt x="30" y="26"/>
                  </a:cubicBezTo>
                  <a:cubicBezTo>
                    <a:pt x="24" y="27"/>
                    <a:pt x="17" y="27"/>
                    <a:pt x="10" y="28"/>
                  </a:cubicBezTo>
                  <a:cubicBezTo>
                    <a:pt x="0" y="29"/>
                    <a:pt x="0" y="28"/>
                    <a:pt x="2" y="19"/>
                  </a:cubicBezTo>
                  <a:close/>
                </a:path>
              </a:pathLst>
            </a:custGeom>
            <a:solidFill>
              <a:srgbClr val="F59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3" name="Freeform 51"/>
            <p:cNvSpPr>
              <a:spLocks/>
            </p:cNvSpPr>
            <p:nvPr userDrawn="1"/>
          </p:nvSpPr>
          <p:spPr bwMode="auto">
            <a:xfrm>
              <a:off x="1233488" y="5614988"/>
              <a:ext cx="57150" cy="38100"/>
            </a:xfrm>
            <a:custGeom>
              <a:avLst/>
              <a:gdLst>
                <a:gd name="T0" fmla="*/ 12 w 15"/>
                <a:gd name="T1" fmla="*/ 0 h 10"/>
                <a:gd name="T2" fmla="*/ 15 w 15"/>
                <a:gd name="T3" fmla="*/ 10 h 10"/>
                <a:gd name="T4" fmla="*/ 0 w 15"/>
                <a:gd name="T5" fmla="*/ 10 h 10"/>
                <a:gd name="T6" fmla="*/ 10 w 15"/>
                <a:gd name="T7" fmla="*/ 0 h 10"/>
                <a:gd name="T8" fmla="*/ 12 w 15"/>
                <a:gd name="T9" fmla="*/ 0 h 10"/>
              </a:gdLst>
              <a:ahLst/>
              <a:cxnLst>
                <a:cxn ang="0">
                  <a:pos x="T0" y="T1"/>
                </a:cxn>
                <a:cxn ang="0">
                  <a:pos x="T2" y="T3"/>
                </a:cxn>
                <a:cxn ang="0">
                  <a:pos x="T4" y="T5"/>
                </a:cxn>
                <a:cxn ang="0">
                  <a:pos x="T6" y="T7"/>
                </a:cxn>
                <a:cxn ang="0">
                  <a:pos x="T8" y="T9"/>
                </a:cxn>
              </a:cxnLst>
              <a:rect l="0" t="0" r="r" b="b"/>
              <a:pathLst>
                <a:path w="15" h="10">
                  <a:moveTo>
                    <a:pt x="12" y="0"/>
                  </a:moveTo>
                  <a:cubicBezTo>
                    <a:pt x="13" y="3"/>
                    <a:pt x="14" y="7"/>
                    <a:pt x="15" y="10"/>
                  </a:cubicBezTo>
                  <a:cubicBezTo>
                    <a:pt x="10" y="10"/>
                    <a:pt x="5" y="10"/>
                    <a:pt x="0" y="10"/>
                  </a:cubicBezTo>
                  <a:cubicBezTo>
                    <a:pt x="3" y="7"/>
                    <a:pt x="7" y="3"/>
                    <a:pt x="10" y="0"/>
                  </a:cubicBezTo>
                  <a:cubicBezTo>
                    <a:pt x="11" y="0"/>
                    <a:pt x="11" y="0"/>
                    <a:pt x="12" y="0"/>
                  </a:cubicBezTo>
                  <a:close/>
                </a:path>
              </a:pathLst>
            </a:custGeom>
            <a:solidFill>
              <a:srgbClr val="FBDE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4" name="Freeform 52"/>
            <p:cNvSpPr>
              <a:spLocks/>
            </p:cNvSpPr>
            <p:nvPr userDrawn="1"/>
          </p:nvSpPr>
          <p:spPr bwMode="auto">
            <a:xfrm>
              <a:off x="1504950" y="5532438"/>
              <a:ext cx="147638" cy="131762"/>
            </a:xfrm>
            <a:custGeom>
              <a:avLst/>
              <a:gdLst>
                <a:gd name="T0" fmla="*/ 0 w 39"/>
                <a:gd name="T1" fmla="*/ 0 h 35"/>
                <a:gd name="T2" fmla="*/ 36 w 39"/>
                <a:gd name="T3" fmla="*/ 9 h 35"/>
                <a:gd name="T4" fmla="*/ 39 w 39"/>
                <a:gd name="T5" fmla="*/ 12 h 35"/>
                <a:gd name="T6" fmla="*/ 15 w 39"/>
                <a:gd name="T7" fmla="*/ 32 h 35"/>
                <a:gd name="T8" fmla="*/ 7 w 39"/>
                <a:gd name="T9" fmla="*/ 30 h 35"/>
                <a:gd name="T10" fmla="*/ 0 w 39"/>
                <a:gd name="T11" fmla="*/ 0 h 35"/>
              </a:gdLst>
              <a:ahLst/>
              <a:cxnLst>
                <a:cxn ang="0">
                  <a:pos x="T0" y="T1"/>
                </a:cxn>
                <a:cxn ang="0">
                  <a:pos x="T2" y="T3"/>
                </a:cxn>
                <a:cxn ang="0">
                  <a:pos x="T4" y="T5"/>
                </a:cxn>
                <a:cxn ang="0">
                  <a:pos x="T6" y="T7"/>
                </a:cxn>
                <a:cxn ang="0">
                  <a:pos x="T8" y="T9"/>
                </a:cxn>
                <a:cxn ang="0">
                  <a:pos x="T10" y="T11"/>
                </a:cxn>
              </a:cxnLst>
              <a:rect l="0" t="0" r="r" b="b"/>
              <a:pathLst>
                <a:path w="39" h="35">
                  <a:moveTo>
                    <a:pt x="0" y="0"/>
                  </a:moveTo>
                  <a:cubicBezTo>
                    <a:pt x="12" y="2"/>
                    <a:pt x="24" y="6"/>
                    <a:pt x="36" y="9"/>
                  </a:cubicBezTo>
                  <a:cubicBezTo>
                    <a:pt x="38" y="9"/>
                    <a:pt x="39" y="10"/>
                    <a:pt x="39" y="12"/>
                  </a:cubicBezTo>
                  <a:cubicBezTo>
                    <a:pt x="30" y="17"/>
                    <a:pt x="23" y="25"/>
                    <a:pt x="15" y="32"/>
                  </a:cubicBezTo>
                  <a:cubicBezTo>
                    <a:pt x="10" y="35"/>
                    <a:pt x="9" y="35"/>
                    <a:pt x="7" y="30"/>
                  </a:cubicBezTo>
                  <a:cubicBezTo>
                    <a:pt x="5" y="20"/>
                    <a:pt x="2" y="10"/>
                    <a:pt x="0" y="0"/>
                  </a:cubicBezTo>
                  <a:close/>
                </a:path>
              </a:pathLst>
            </a:custGeom>
            <a:solidFill>
              <a:srgbClr val="FEE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5" name="Freeform 53"/>
            <p:cNvSpPr>
              <a:spLocks/>
            </p:cNvSpPr>
            <p:nvPr userDrawn="1"/>
          </p:nvSpPr>
          <p:spPr bwMode="auto">
            <a:xfrm>
              <a:off x="1546225" y="5667375"/>
              <a:ext cx="106363" cy="103187"/>
            </a:xfrm>
            <a:custGeom>
              <a:avLst/>
              <a:gdLst>
                <a:gd name="T0" fmla="*/ 1 w 28"/>
                <a:gd name="T1" fmla="*/ 0 h 27"/>
                <a:gd name="T2" fmla="*/ 22 w 28"/>
                <a:gd name="T3" fmla="*/ 0 h 27"/>
                <a:gd name="T4" fmla="*/ 25 w 28"/>
                <a:gd name="T5" fmla="*/ 2 h 27"/>
                <a:gd name="T6" fmla="*/ 26 w 28"/>
                <a:gd name="T7" fmla="*/ 25 h 27"/>
                <a:gd name="T8" fmla="*/ 22 w 28"/>
                <a:gd name="T9" fmla="*/ 24 h 27"/>
                <a:gd name="T10" fmla="*/ 0 w 28"/>
                <a:gd name="T11" fmla="*/ 3 h 27"/>
                <a:gd name="T12" fmla="*/ 1 w 28"/>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28" h="27">
                  <a:moveTo>
                    <a:pt x="1" y="0"/>
                  </a:moveTo>
                  <a:cubicBezTo>
                    <a:pt x="8" y="0"/>
                    <a:pt x="15" y="0"/>
                    <a:pt x="22" y="0"/>
                  </a:cubicBezTo>
                  <a:cubicBezTo>
                    <a:pt x="23" y="0"/>
                    <a:pt x="24" y="1"/>
                    <a:pt x="25" y="2"/>
                  </a:cubicBezTo>
                  <a:cubicBezTo>
                    <a:pt x="26" y="4"/>
                    <a:pt x="28" y="23"/>
                    <a:pt x="26" y="25"/>
                  </a:cubicBezTo>
                  <a:cubicBezTo>
                    <a:pt x="25" y="27"/>
                    <a:pt x="23" y="26"/>
                    <a:pt x="22" y="24"/>
                  </a:cubicBezTo>
                  <a:cubicBezTo>
                    <a:pt x="15" y="17"/>
                    <a:pt x="8" y="10"/>
                    <a:pt x="0" y="3"/>
                  </a:cubicBezTo>
                  <a:cubicBezTo>
                    <a:pt x="1" y="2"/>
                    <a:pt x="1" y="1"/>
                    <a:pt x="1" y="0"/>
                  </a:cubicBezTo>
                  <a:close/>
                </a:path>
              </a:pathLst>
            </a:custGeom>
            <a:solidFill>
              <a:srgbClr val="F59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6" name="Freeform 54"/>
            <p:cNvSpPr>
              <a:spLocks/>
            </p:cNvSpPr>
            <p:nvPr userDrawn="1"/>
          </p:nvSpPr>
          <p:spPr bwMode="auto">
            <a:xfrm>
              <a:off x="1546225" y="5434013"/>
              <a:ext cx="71438" cy="46037"/>
            </a:xfrm>
            <a:custGeom>
              <a:avLst/>
              <a:gdLst>
                <a:gd name="T0" fmla="*/ 10 w 19"/>
                <a:gd name="T1" fmla="*/ 0 h 12"/>
                <a:gd name="T2" fmla="*/ 13 w 19"/>
                <a:gd name="T3" fmla="*/ 9 h 12"/>
                <a:gd name="T4" fmla="*/ 7 w 19"/>
                <a:gd name="T5" fmla="*/ 9 h 12"/>
                <a:gd name="T6" fmla="*/ 10 w 19"/>
                <a:gd name="T7" fmla="*/ 0 h 12"/>
              </a:gdLst>
              <a:ahLst/>
              <a:cxnLst>
                <a:cxn ang="0">
                  <a:pos x="T0" y="T1"/>
                </a:cxn>
                <a:cxn ang="0">
                  <a:pos x="T2" y="T3"/>
                </a:cxn>
                <a:cxn ang="0">
                  <a:pos x="T4" y="T5"/>
                </a:cxn>
                <a:cxn ang="0">
                  <a:pos x="T6" y="T7"/>
                </a:cxn>
              </a:cxnLst>
              <a:rect l="0" t="0" r="r" b="b"/>
              <a:pathLst>
                <a:path w="19" h="12">
                  <a:moveTo>
                    <a:pt x="10" y="0"/>
                  </a:moveTo>
                  <a:cubicBezTo>
                    <a:pt x="11" y="3"/>
                    <a:pt x="19" y="3"/>
                    <a:pt x="13" y="9"/>
                  </a:cubicBezTo>
                  <a:cubicBezTo>
                    <a:pt x="9" y="12"/>
                    <a:pt x="9" y="10"/>
                    <a:pt x="7" y="9"/>
                  </a:cubicBezTo>
                  <a:cubicBezTo>
                    <a:pt x="0" y="3"/>
                    <a:pt x="10" y="4"/>
                    <a:pt x="10" y="0"/>
                  </a:cubicBezTo>
                  <a:close/>
                </a:path>
              </a:pathLst>
            </a:custGeom>
            <a:solidFill>
              <a:srgbClr val="FBF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7" name="Freeform 55"/>
            <p:cNvSpPr>
              <a:spLocks/>
            </p:cNvSpPr>
            <p:nvPr userDrawn="1"/>
          </p:nvSpPr>
          <p:spPr bwMode="auto">
            <a:xfrm>
              <a:off x="1568450" y="5822950"/>
              <a:ext cx="46038" cy="41275"/>
            </a:xfrm>
            <a:custGeom>
              <a:avLst/>
              <a:gdLst>
                <a:gd name="T0" fmla="*/ 0 w 12"/>
                <a:gd name="T1" fmla="*/ 5 h 11"/>
                <a:gd name="T2" fmla="*/ 6 w 12"/>
                <a:gd name="T3" fmla="*/ 0 h 11"/>
                <a:gd name="T4" fmla="*/ 12 w 12"/>
                <a:gd name="T5" fmla="*/ 6 h 11"/>
                <a:gd name="T6" fmla="*/ 7 w 12"/>
                <a:gd name="T7" fmla="*/ 11 h 11"/>
                <a:gd name="T8" fmla="*/ 0 w 12"/>
                <a:gd name="T9" fmla="*/ 5 h 11"/>
              </a:gdLst>
              <a:ahLst/>
              <a:cxnLst>
                <a:cxn ang="0">
                  <a:pos x="T0" y="T1"/>
                </a:cxn>
                <a:cxn ang="0">
                  <a:pos x="T2" y="T3"/>
                </a:cxn>
                <a:cxn ang="0">
                  <a:pos x="T4" y="T5"/>
                </a:cxn>
                <a:cxn ang="0">
                  <a:pos x="T6" y="T7"/>
                </a:cxn>
                <a:cxn ang="0">
                  <a:pos x="T8" y="T9"/>
                </a:cxn>
              </a:cxnLst>
              <a:rect l="0" t="0" r="r" b="b"/>
              <a:pathLst>
                <a:path w="12" h="11">
                  <a:moveTo>
                    <a:pt x="0" y="5"/>
                  </a:moveTo>
                  <a:cubicBezTo>
                    <a:pt x="2" y="3"/>
                    <a:pt x="4" y="1"/>
                    <a:pt x="6" y="0"/>
                  </a:cubicBezTo>
                  <a:cubicBezTo>
                    <a:pt x="9" y="0"/>
                    <a:pt x="12" y="3"/>
                    <a:pt x="12" y="6"/>
                  </a:cubicBezTo>
                  <a:cubicBezTo>
                    <a:pt x="12" y="7"/>
                    <a:pt x="9" y="11"/>
                    <a:pt x="7" y="11"/>
                  </a:cubicBezTo>
                  <a:cubicBezTo>
                    <a:pt x="5" y="11"/>
                    <a:pt x="3" y="8"/>
                    <a:pt x="0" y="5"/>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8" name="Freeform 56"/>
            <p:cNvSpPr>
              <a:spLocks/>
            </p:cNvSpPr>
            <p:nvPr userDrawn="1"/>
          </p:nvSpPr>
          <p:spPr bwMode="auto">
            <a:xfrm>
              <a:off x="1749425" y="5622925"/>
              <a:ext cx="52388" cy="60325"/>
            </a:xfrm>
            <a:custGeom>
              <a:avLst/>
              <a:gdLst>
                <a:gd name="T0" fmla="*/ 4 w 14"/>
                <a:gd name="T1" fmla="*/ 10 h 16"/>
                <a:gd name="T2" fmla="*/ 5 w 14"/>
                <a:gd name="T3" fmla="*/ 3 h 16"/>
                <a:gd name="T4" fmla="*/ 10 w 14"/>
                <a:gd name="T5" fmla="*/ 3 h 16"/>
                <a:gd name="T6" fmla="*/ 14 w 14"/>
                <a:gd name="T7" fmla="*/ 5 h 16"/>
                <a:gd name="T8" fmla="*/ 4 w 14"/>
                <a:gd name="T9" fmla="*/ 10 h 16"/>
              </a:gdLst>
              <a:ahLst/>
              <a:cxnLst>
                <a:cxn ang="0">
                  <a:pos x="T0" y="T1"/>
                </a:cxn>
                <a:cxn ang="0">
                  <a:pos x="T2" y="T3"/>
                </a:cxn>
                <a:cxn ang="0">
                  <a:pos x="T4" y="T5"/>
                </a:cxn>
                <a:cxn ang="0">
                  <a:pos x="T6" y="T7"/>
                </a:cxn>
                <a:cxn ang="0">
                  <a:pos x="T8" y="T9"/>
                </a:cxn>
              </a:cxnLst>
              <a:rect l="0" t="0" r="r" b="b"/>
              <a:pathLst>
                <a:path w="14" h="16">
                  <a:moveTo>
                    <a:pt x="4" y="10"/>
                  </a:moveTo>
                  <a:cubicBezTo>
                    <a:pt x="0" y="7"/>
                    <a:pt x="3" y="5"/>
                    <a:pt x="5" y="3"/>
                  </a:cubicBezTo>
                  <a:cubicBezTo>
                    <a:pt x="7" y="0"/>
                    <a:pt x="9" y="1"/>
                    <a:pt x="10" y="3"/>
                  </a:cubicBezTo>
                  <a:cubicBezTo>
                    <a:pt x="11" y="4"/>
                    <a:pt x="13" y="5"/>
                    <a:pt x="14" y="5"/>
                  </a:cubicBezTo>
                  <a:cubicBezTo>
                    <a:pt x="11" y="7"/>
                    <a:pt x="11" y="16"/>
                    <a:pt x="4" y="10"/>
                  </a:cubicBezTo>
                  <a:close/>
                </a:path>
              </a:pathLst>
            </a:custGeom>
            <a:solidFill>
              <a:srgbClr val="FAF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00"/>
        <p:cNvGrpSpPr/>
        <p:nvPr/>
      </p:nvGrpSpPr>
      <p:grpSpPr>
        <a:xfrm>
          <a:off x="0" y="0"/>
          <a:ext cx="0" cy="0"/>
          <a:chOff x="0" y="0"/>
          <a:chExt cx="0" cy="0"/>
        </a:xfrm>
      </p:grpSpPr>
      <p:sp>
        <p:nvSpPr>
          <p:cNvPr id="103" name="Google Shape;103;p15"/>
          <p:cNvSpPr txBox="1">
            <a:spLocks noGrp="1"/>
          </p:cNvSpPr>
          <p:nvPr>
            <p:ph type="title"/>
          </p:nvPr>
        </p:nvSpPr>
        <p:spPr>
          <a:xfrm>
            <a:off x="2391900" y="3100288"/>
            <a:ext cx="43602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8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04" name="Google Shape;104;p15"/>
          <p:cNvSpPr txBox="1">
            <a:spLocks noGrp="1"/>
          </p:cNvSpPr>
          <p:nvPr>
            <p:ph type="subTitle" idx="1"/>
          </p:nvPr>
        </p:nvSpPr>
        <p:spPr>
          <a:xfrm>
            <a:off x="1226400" y="1511313"/>
            <a:ext cx="6691200" cy="147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105" name="Google Shape;105;p15"/>
          <p:cNvSpPr/>
          <p:nvPr/>
        </p:nvSpPr>
        <p:spPr>
          <a:xfrm rot="1409230" flipH="1">
            <a:off x="7410879" y="-674739"/>
            <a:ext cx="2688524" cy="1416833"/>
          </a:xfrm>
          <a:custGeom>
            <a:avLst/>
            <a:gdLst/>
            <a:ahLst/>
            <a:cxnLst/>
            <a:rect l="l" t="t" r="r" b="b"/>
            <a:pathLst>
              <a:path w="12712" h="6492" extrusionOk="0">
                <a:moveTo>
                  <a:pt x="5409" y="1"/>
                </a:moveTo>
                <a:cubicBezTo>
                  <a:pt x="4990" y="1"/>
                  <a:pt x="4255" y="282"/>
                  <a:pt x="4081" y="282"/>
                </a:cubicBezTo>
                <a:cubicBezTo>
                  <a:pt x="3871" y="282"/>
                  <a:pt x="3661" y="411"/>
                  <a:pt x="3451" y="622"/>
                </a:cubicBezTo>
                <a:cubicBezTo>
                  <a:pt x="3377" y="692"/>
                  <a:pt x="3328" y="715"/>
                  <a:pt x="3282" y="715"/>
                </a:cubicBezTo>
                <a:cubicBezTo>
                  <a:pt x="3188" y="715"/>
                  <a:pt x="3104" y="622"/>
                  <a:pt x="2851" y="622"/>
                </a:cubicBezTo>
                <a:cubicBezTo>
                  <a:pt x="2471" y="622"/>
                  <a:pt x="1790" y="882"/>
                  <a:pt x="1790" y="882"/>
                </a:cubicBezTo>
                <a:lnTo>
                  <a:pt x="1110" y="1222"/>
                </a:lnTo>
                <a:lnTo>
                  <a:pt x="341" y="1902"/>
                </a:lnTo>
                <a:lnTo>
                  <a:pt x="90" y="2702"/>
                </a:lnTo>
                <a:cubicBezTo>
                  <a:pt x="90" y="2702"/>
                  <a:pt x="1" y="3682"/>
                  <a:pt x="341" y="3682"/>
                </a:cubicBezTo>
                <a:cubicBezTo>
                  <a:pt x="681" y="3682"/>
                  <a:pt x="1790" y="4532"/>
                  <a:pt x="1790" y="4532"/>
                </a:cubicBezTo>
                <a:cubicBezTo>
                  <a:pt x="1790" y="4532"/>
                  <a:pt x="2961" y="5022"/>
                  <a:pt x="3231" y="5302"/>
                </a:cubicBezTo>
                <a:cubicBezTo>
                  <a:pt x="3391" y="5457"/>
                  <a:pt x="3565" y="5490"/>
                  <a:pt x="3845" y="5490"/>
                </a:cubicBezTo>
                <a:cubicBezTo>
                  <a:pt x="4053" y="5490"/>
                  <a:pt x="4319" y="5472"/>
                  <a:pt x="4681" y="5472"/>
                </a:cubicBezTo>
                <a:cubicBezTo>
                  <a:pt x="5531" y="5472"/>
                  <a:pt x="5911" y="5342"/>
                  <a:pt x="5911" y="5342"/>
                </a:cubicBezTo>
                <a:cubicBezTo>
                  <a:pt x="5911" y="5342"/>
                  <a:pt x="6721" y="5552"/>
                  <a:pt x="7101" y="5932"/>
                </a:cubicBezTo>
                <a:cubicBezTo>
                  <a:pt x="7310" y="6146"/>
                  <a:pt x="7495" y="6195"/>
                  <a:pt x="7619" y="6195"/>
                </a:cubicBezTo>
                <a:cubicBezTo>
                  <a:pt x="7720" y="6195"/>
                  <a:pt x="7781" y="6162"/>
                  <a:pt x="7781" y="6162"/>
                </a:cubicBezTo>
                <a:lnTo>
                  <a:pt x="10121" y="6162"/>
                </a:lnTo>
                <a:cubicBezTo>
                  <a:pt x="10631" y="6162"/>
                  <a:pt x="11142" y="6492"/>
                  <a:pt x="11522" y="6492"/>
                </a:cubicBezTo>
                <a:cubicBezTo>
                  <a:pt x="11902" y="6492"/>
                  <a:pt x="12271" y="6302"/>
                  <a:pt x="12411" y="6162"/>
                </a:cubicBezTo>
                <a:cubicBezTo>
                  <a:pt x="12551" y="6022"/>
                  <a:pt x="12711" y="5552"/>
                  <a:pt x="12711" y="4872"/>
                </a:cubicBezTo>
                <a:lnTo>
                  <a:pt x="12711" y="4022"/>
                </a:lnTo>
                <a:lnTo>
                  <a:pt x="12711" y="2872"/>
                </a:lnTo>
                <a:cubicBezTo>
                  <a:pt x="12711" y="2192"/>
                  <a:pt x="12411" y="1682"/>
                  <a:pt x="12411" y="1222"/>
                </a:cubicBezTo>
                <a:cubicBezTo>
                  <a:pt x="12411" y="751"/>
                  <a:pt x="11862" y="411"/>
                  <a:pt x="11862" y="411"/>
                </a:cubicBezTo>
                <a:lnTo>
                  <a:pt x="11562" y="2"/>
                </a:lnTo>
                <a:lnTo>
                  <a:pt x="10031" y="2"/>
                </a:lnTo>
                <a:lnTo>
                  <a:pt x="9011" y="282"/>
                </a:lnTo>
                <a:lnTo>
                  <a:pt x="7951" y="411"/>
                </a:lnTo>
                <a:lnTo>
                  <a:pt x="7061" y="282"/>
                </a:lnTo>
                <a:cubicBezTo>
                  <a:pt x="7061" y="282"/>
                  <a:pt x="7036" y="282"/>
                  <a:pt x="6991" y="282"/>
                </a:cubicBezTo>
                <a:cubicBezTo>
                  <a:pt x="6736" y="282"/>
                  <a:pt x="5857" y="268"/>
                  <a:pt x="5661" y="71"/>
                </a:cubicBezTo>
                <a:cubicBezTo>
                  <a:pt x="5611" y="21"/>
                  <a:pt x="5521" y="1"/>
                  <a:pt x="5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5"/>
          <p:cNvSpPr/>
          <p:nvPr/>
        </p:nvSpPr>
        <p:spPr>
          <a:xfrm rot="1409230" flipH="1">
            <a:off x="1227004" y="4614611"/>
            <a:ext cx="2688524" cy="1416833"/>
          </a:xfrm>
          <a:custGeom>
            <a:avLst/>
            <a:gdLst/>
            <a:ahLst/>
            <a:cxnLst/>
            <a:rect l="l" t="t" r="r" b="b"/>
            <a:pathLst>
              <a:path w="12712" h="6492" extrusionOk="0">
                <a:moveTo>
                  <a:pt x="5409" y="1"/>
                </a:moveTo>
                <a:cubicBezTo>
                  <a:pt x="4990" y="1"/>
                  <a:pt x="4255" y="282"/>
                  <a:pt x="4081" y="282"/>
                </a:cubicBezTo>
                <a:cubicBezTo>
                  <a:pt x="3871" y="282"/>
                  <a:pt x="3661" y="411"/>
                  <a:pt x="3451" y="622"/>
                </a:cubicBezTo>
                <a:cubicBezTo>
                  <a:pt x="3377" y="692"/>
                  <a:pt x="3328" y="715"/>
                  <a:pt x="3282" y="715"/>
                </a:cubicBezTo>
                <a:cubicBezTo>
                  <a:pt x="3188" y="715"/>
                  <a:pt x="3104" y="622"/>
                  <a:pt x="2851" y="622"/>
                </a:cubicBezTo>
                <a:cubicBezTo>
                  <a:pt x="2471" y="622"/>
                  <a:pt x="1790" y="882"/>
                  <a:pt x="1790" y="882"/>
                </a:cubicBezTo>
                <a:lnTo>
                  <a:pt x="1110" y="1222"/>
                </a:lnTo>
                <a:lnTo>
                  <a:pt x="341" y="1902"/>
                </a:lnTo>
                <a:lnTo>
                  <a:pt x="90" y="2702"/>
                </a:lnTo>
                <a:cubicBezTo>
                  <a:pt x="90" y="2702"/>
                  <a:pt x="1" y="3682"/>
                  <a:pt x="341" y="3682"/>
                </a:cubicBezTo>
                <a:cubicBezTo>
                  <a:pt x="681" y="3682"/>
                  <a:pt x="1790" y="4532"/>
                  <a:pt x="1790" y="4532"/>
                </a:cubicBezTo>
                <a:cubicBezTo>
                  <a:pt x="1790" y="4532"/>
                  <a:pt x="2961" y="5022"/>
                  <a:pt x="3231" y="5302"/>
                </a:cubicBezTo>
                <a:cubicBezTo>
                  <a:pt x="3391" y="5457"/>
                  <a:pt x="3565" y="5490"/>
                  <a:pt x="3845" y="5490"/>
                </a:cubicBezTo>
                <a:cubicBezTo>
                  <a:pt x="4053" y="5490"/>
                  <a:pt x="4319" y="5472"/>
                  <a:pt x="4681" y="5472"/>
                </a:cubicBezTo>
                <a:cubicBezTo>
                  <a:pt x="5531" y="5472"/>
                  <a:pt x="5911" y="5342"/>
                  <a:pt x="5911" y="5342"/>
                </a:cubicBezTo>
                <a:cubicBezTo>
                  <a:pt x="5911" y="5342"/>
                  <a:pt x="6721" y="5552"/>
                  <a:pt x="7101" y="5932"/>
                </a:cubicBezTo>
                <a:cubicBezTo>
                  <a:pt x="7310" y="6146"/>
                  <a:pt x="7495" y="6195"/>
                  <a:pt x="7619" y="6195"/>
                </a:cubicBezTo>
                <a:cubicBezTo>
                  <a:pt x="7720" y="6195"/>
                  <a:pt x="7781" y="6162"/>
                  <a:pt x="7781" y="6162"/>
                </a:cubicBezTo>
                <a:lnTo>
                  <a:pt x="10121" y="6162"/>
                </a:lnTo>
                <a:cubicBezTo>
                  <a:pt x="10631" y="6162"/>
                  <a:pt x="11142" y="6492"/>
                  <a:pt x="11522" y="6492"/>
                </a:cubicBezTo>
                <a:cubicBezTo>
                  <a:pt x="11902" y="6492"/>
                  <a:pt x="12271" y="6302"/>
                  <a:pt x="12411" y="6162"/>
                </a:cubicBezTo>
                <a:cubicBezTo>
                  <a:pt x="12551" y="6022"/>
                  <a:pt x="12711" y="5552"/>
                  <a:pt x="12711" y="4872"/>
                </a:cubicBezTo>
                <a:lnTo>
                  <a:pt x="12711" y="4022"/>
                </a:lnTo>
                <a:lnTo>
                  <a:pt x="12711" y="2872"/>
                </a:lnTo>
                <a:cubicBezTo>
                  <a:pt x="12711" y="2192"/>
                  <a:pt x="12411" y="1682"/>
                  <a:pt x="12411" y="1222"/>
                </a:cubicBezTo>
                <a:cubicBezTo>
                  <a:pt x="12411" y="751"/>
                  <a:pt x="11862" y="411"/>
                  <a:pt x="11862" y="411"/>
                </a:cubicBezTo>
                <a:lnTo>
                  <a:pt x="11562" y="2"/>
                </a:lnTo>
                <a:lnTo>
                  <a:pt x="10031" y="2"/>
                </a:lnTo>
                <a:lnTo>
                  <a:pt x="9011" y="282"/>
                </a:lnTo>
                <a:lnTo>
                  <a:pt x="7951" y="411"/>
                </a:lnTo>
                <a:lnTo>
                  <a:pt x="7061" y="282"/>
                </a:lnTo>
                <a:cubicBezTo>
                  <a:pt x="7061" y="282"/>
                  <a:pt x="7036" y="282"/>
                  <a:pt x="6991" y="282"/>
                </a:cubicBezTo>
                <a:cubicBezTo>
                  <a:pt x="6736" y="282"/>
                  <a:pt x="5857" y="268"/>
                  <a:pt x="5661" y="71"/>
                </a:cubicBezTo>
                <a:cubicBezTo>
                  <a:pt x="5611" y="21"/>
                  <a:pt x="5521" y="1"/>
                  <a:pt x="5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107"/>
        <p:cNvGrpSpPr/>
        <p:nvPr/>
      </p:nvGrpSpPr>
      <p:grpSpPr>
        <a:xfrm>
          <a:off x="0" y="0"/>
          <a:ext cx="0" cy="0"/>
          <a:chOff x="0" y="0"/>
          <a:chExt cx="0" cy="0"/>
        </a:xfrm>
      </p:grpSpPr>
      <p:pic>
        <p:nvPicPr>
          <p:cNvPr id="108" name="Google Shape;108;p16"/>
          <p:cNvPicPr preferRelativeResize="0"/>
          <p:nvPr/>
        </p:nvPicPr>
        <p:blipFill rotWithShape="1">
          <a:blip r:embed="rId2">
            <a:alphaModFix/>
          </a:blip>
          <a:srcRect l="32560" r="57253"/>
          <a:stretch/>
        </p:blipFill>
        <p:spPr>
          <a:xfrm>
            <a:off x="0" y="21671"/>
            <a:ext cx="931374" cy="5139051"/>
          </a:xfrm>
          <a:prstGeom prst="rect">
            <a:avLst/>
          </a:prstGeom>
          <a:noFill/>
          <a:ln>
            <a:noFill/>
          </a:ln>
        </p:spPr>
      </p:pic>
      <p:pic>
        <p:nvPicPr>
          <p:cNvPr id="109" name="Google Shape;109;p16"/>
          <p:cNvPicPr preferRelativeResize="0"/>
          <p:nvPr/>
        </p:nvPicPr>
        <p:blipFill>
          <a:blip r:embed="rId3">
            <a:alphaModFix/>
          </a:blip>
          <a:stretch>
            <a:fillRect/>
          </a:stretch>
        </p:blipFill>
        <p:spPr>
          <a:xfrm>
            <a:off x="26050" y="721075"/>
            <a:ext cx="1631150" cy="1463400"/>
          </a:xfrm>
          <a:prstGeom prst="rect">
            <a:avLst/>
          </a:prstGeom>
          <a:noFill/>
          <a:ln>
            <a:noFill/>
          </a:ln>
        </p:spPr>
      </p:pic>
      <p:pic>
        <p:nvPicPr>
          <p:cNvPr id="110" name="Google Shape;110;p16"/>
          <p:cNvPicPr preferRelativeResize="0"/>
          <p:nvPr/>
        </p:nvPicPr>
        <p:blipFill>
          <a:blip r:embed="rId4">
            <a:alphaModFix/>
          </a:blip>
          <a:stretch>
            <a:fillRect/>
          </a:stretch>
        </p:blipFill>
        <p:spPr>
          <a:xfrm rot="-872861">
            <a:off x="-457202" y="-380150"/>
            <a:ext cx="2083825" cy="1686900"/>
          </a:xfrm>
          <a:prstGeom prst="rect">
            <a:avLst/>
          </a:prstGeom>
          <a:noFill/>
          <a:ln>
            <a:noFill/>
          </a:ln>
        </p:spPr>
      </p:pic>
      <p:sp>
        <p:nvSpPr>
          <p:cNvPr id="111" name="Google Shape;111;p16"/>
          <p:cNvSpPr txBox="1">
            <a:spLocks noGrp="1"/>
          </p:cNvSpPr>
          <p:nvPr>
            <p:ph type="title"/>
          </p:nvPr>
        </p:nvSpPr>
        <p:spPr>
          <a:xfrm>
            <a:off x="720000" y="2504225"/>
            <a:ext cx="4294800" cy="1004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 name="Google Shape;112;p16"/>
          <p:cNvSpPr txBox="1">
            <a:spLocks noGrp="1"/>
          </p:cNvSpPr>
          <p:nvPr>
            <p:ph type="subTitle" idx="1"/>
          </p:nvPr>
        </p:nvSpPr>
        <p:spPr>
          <a:xfrm>
            <a:off x="720000" y="3508800"/>
            <a:ext cx="42948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113"/>
        <p:cNvGrpSpPr/>
        <p:nvPr/>
      </p:nvGrpSpPr>
      <p:grpSpPr>
        <a:xfrm>
          <a:off x="0" y="0"/>
          <a:ext cx="0" cy="0"/>
          <a:chOff x="0" y="0"/>
          <a:chExt cx="0" cy="0"/>
        </a:xfrm>
      </p:grpSpPr>
      <p:sp>
        <p:nvSpPr>
          <p:cNvPr id="116" name="Google Shape;116;p17"/>
          <p:cNvSpPr txBox="1">
            <a:spLocks noGrp="1"/>
          </p:cNvSpPr>
          <p:nvPr>
            <p:ph type="title"/>
          </p:nvPr>
        </p:nvSpPr>
        <p:spPr>
          <a:xfrm>
            <a:off x="720000" y="1714125"/>
            <a:ext cx="3852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7" name="Google Shape;117;p17"/>
          <p:cNvSpPr txBox="1">
            <a:spLocks noGrp="1"/>
          </p:cNvSpPr>
          <p:nvPr>
            <p:ph type="subTitle" idx="1"/>
          </p:nvPr>
        </p:nvSpPr>
        <p:spPr>
          <a:xfrm>
            <a:off x="720000" y="2311013"/>
            <a:ext cx="2981400" cy="108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4">
  <p:cSld name="CUSTOM_4_1_1">
    <p:spTree>
      <p:nvGrpSpPr>
        <p:cNvPr id="1" name="Shape 123"/>
        <p:cNvGrpSpPr/>
        <p:nvPr/>
      </p:nvGrpSpPr>
      <p:grpSpPr>
        <a:xfrm>
          <a:off x="0" y="0"/>
          <a:ext cx="0" cy="0"/>
          <a:chOff x="0" y="0"/>
          <a:chExt cx="0" cy="0"/>
        </a:xfrm>
      </p:grpSpPr>
      <p:sp>
        <p:nvSpPr>
          <p:cNvPr id="126" name="Google Shape;126;p19"/>
          <p:cNvSpPr txBox="1">
            <a:spLocks noGrp="1"/>
          </p:cNvSpPr>
          <p:nvPr>
            <p:ph type="title"/>
          </p:nvPr>
        </p:nvSpPr>
        <p:spPr>
          <a:xfrm>
            <a:off x="720000" y="1714113"/>
            <a:ext cx="327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7" name="Google Shape;127;p19"/>
          <p:cNvSpPr txBox="1">
            <a:spLocks noGrp="1"/>
          </p:cNvSpPr>
          <p:nvPr>
            <p:ph type="subTitle" idx="1"/>
          </p:nvPr>
        </p:nvSpPr>
        <p:spPr>
          <a:xfrm>
            <a:off x="720000" y="2311013"/>
            <a:ext cx="2981400" cy="108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
    <p:spTree>
      <p:nvGrpSpPr>
        <p:cNvPr id="1" name="Shape 134"/>
        <p:cNvGrpSpPr/>
        <p:nvPr/>
      </p:nvGrpSpPr>
      <p:grpSpPr>
        <a:xfrm>
          <a:off x="0" y="0"/>
          <a:ext cx="0" cy="0"/>
          <a:chOff x="0" y="0"/>
          <a:chExt cx="0" cy="0"/>
        </a:xfrm>
      </p:grpSpPr>
      <p:sp>
        <p:nvSpPr>
          <p:cNvPr id="137" name="Google Shape;137;p21"/>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1"/>
          <p:cNvSpPr txBox="1">
            <a:spLocks noGrp="1"/>
          </p:cNvSpPr>
          <p:nvPr>
            <p:ph type="title" idx="2"/>
          </p:nvPr>
        </p:nvSpPr>
        <p:spPr>
          <a:xfrm>
            <a:off x="1900023" y="2763638"/>
            <a:ext cx="25056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1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9" name="Google Shape;139;p21"/>
          <p:cNvSpPr txBox="1">
            <a:spLocks noGrp="1"/>
          </p:cNvSpPr>
          <p:nvPr>
            <p:ph type="title" idx="3"/>
          </p:nvPr>
        </p:nvSpPr>
        <p:spPr>
          <a:xfrm>
            <a:off x="4738398" y="2763651"/>
            <a:ext cx="25056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1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0" name="Google Shape;140;p21"/>
          <p:cNvSpPr txBox="1">
            <a:spLocks noGrp="1"/>
          </p:cNvSpPr>
          <p:nvPr>
            <p:ph type="subTitle" idx="1"/>
          </p:nvPr>
        </p:nvSpPr>
        <p:spPr>
          <a:xfrm>
            <a:off x="4738395" y="3251273"/>
            <a:ext cx="2505600" cy="101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41" name="Google Shape;141;p21"/>
          <p:cNvSpPr txBox="1">
            <a:spLocks noGrp="1"/>
          </p:cNvSpPr>
          <p:nvPr>
            <p:ph type="subTitle" idx="4"/>
          </p:nvPr>
        </p:nvSpPr>
        <p:spPr>
          <a:xfrm>
            <a:off x="1900023" y="3251261"/>
            <a:ext cx="2505600" cy="101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9" name="Grupo 8"/>
          <p:cNvGrpSpPr/>
          <p:nvPr userDrawn="1"/>
        </p:nvGrpSpPr>
        <p:grpSpPr>
          <a:xfrm>
            <a:off x="7329487" y="3337280"/>
            <a:ext cx="1814513" cy="1801826"/>
            <a:chOff x="8296276" y="7648575"/>
            <a:chExt cx="1589086" cy="1577975"/>
          </a:xfrm>
          <a:solidFill>
            <a:srgbClr val="FFC000"/>
          </a:solidFill>
        </p:grpSpPr>
        <p:sp>
          <p:nvSpPr>
            <p:cNvPr id="10"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1"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2"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3"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4"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5"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6"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7"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8"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42"/>
        <p:cNvGrpSpPr/>
        <p:nvPr/>
      </p:nvGrpSpPr>
      <p:grpSpPr>
        <a:xfrm>
          <a:off x="0" y="0"/>
          <a:ext cx="0" cy="0"/>
          <a:chOff x="0" y="0"/>
          <a:chExt cx="0" cy="0"/>
        </a:xfrm>
      </p:grpSpPr>
      <p:sp>
        <p:nvSpPr>
          <p:cNvPr id="147" name="Google Shape;14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solidFill>
                  <a:srgbClr val="783F04"/>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8" name="Google Shape;148;p22"/>
          <p:cNvSpPr txBox="1">
            <a:spLocks noGrp="1"/>
          </p:cNvSpPr>
          <p:nvPr>
            <p:ph type="title" idx="2"/>
          </p:nvPr>
        </p:nvSpPr>
        <p:spPr>
          <a:xfrm>
            <a:off x="937700" y="3162375"/>
            <a:ext cx="2175300" cy="3021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2100">
                <a:solidFill>
                  <a:srgbClr val="783F04"/>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9" name="Google Shape;149;p22"/>
          <p:cNvSpPr txBox="1">
            <a:spLocks noGrp="1"/>
          </p:cNvSpPr>
          <p:nvPr>
            <p:ph type="subTitle" idx="1"/>
          </p:nvPr>
        </p:nvSpPr>
        <p:spPr>
          <a:xfrm>
            <a:off x="937700" y="3484525"/>
            <a:ext cx="2175300" cy="869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783F04"/>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0" name="Google Shape;150;p22"/>
          <p:cNvSpPr txBox="1">
            <a:spLocks noGrp="1"/>
          </p:cNvSpPr>
          <p:nvPr>
            <p:ph type="title" idx="3"/>
          </p:nvPr>
        </p:nvSpPr>
        <p:spPr>
          <a:xfrm>
            <a:off x="3484421" y="3162375"/>
            <a:ext cx="2175300" cy="3021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2100">
                <a:solidFill>
                  <a:srgbClr val="783F04"/>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1" name="Google Shape;151;p22"/>
          <p:cNvSpPr txBox="1">
            <a:spLocks noGrp="1"/>
          </p:cNvSpPr>
          <p:nvPr>
            <p:ph type="subTitle" idx="4"/>
          </p:nvPr>
        </p:nvSpPr>
        <p:spPr>
          <a:xfrm>
            <a:off x="3484421" y="3484525"/>
            <a:ext cx="2175300" cy="869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783F04"/>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2" name="Google Shape;152;p22"/>
          <p:cNvSpPr txBox="1">
            <a:spLocks noGrp="1"/>
          </p:cNvSpPr>
          <p:nvPr>
            <p:ph type="title" idx="5"/>
          </p:nvPr>
        </p:nvSpPr>
        <p:spPr>
          <a:xfrm>
            <a:off x="6031149" y="3162375"/>
            <a:ext cx="2175300" cy="3021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2100">
                <a:solidFill>
                  <a:srgbClr val="783F04"/>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3" name="Google Shape;153;p22"/>
          <p:cNvSpPr txBox="1">
            <a:spLocks noGrp="1"/>
          </p:cNvSpPr>
          <p:nvPr>
            <p:ph type="subTitle" idx="6"/>
          </p:nvPr>
        </p:nvSpPr>
        <p:spPr>
          <a:xfrm>
            <a:off x="6031149" y="3484525"/>
            <a:ext cx="2175300" cy="869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783F04"/>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1">
  <p:cSld name="CUSTOM_5_1_1">
    <p:spTree>
      <p:nvGrpSpPr>
        <p:cNvPr id="1" name="Shape 154"/>
        <p:cNvGrpSpPr/>
        <p:nvPr/>
      </p:nvGrpSpPr>
      <p:grpSpPr>
        <a:xfrm>
          <a:off x="0" y="0"/>
          <a:ext cx="0" cy="0"/>
          <a:chOff x="0" y="0"/>
          <a:chExt cx="0" cy="0"/>
        </a:xfrm>
      </p:grpSpPr>
      <p:sp>
        <p:nvSpPr>
          <p:cNvPr id="158" name="Google Shape;158;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9" name="Google Shape;159;p23"/>
          <p:cNvSpPr txBox="1">
            <a:spLocks noGrp="1"/>
          </p:cNvSpPr>
          <p:nvPr>
            <p:ph type="title" idx="2"/>
          </p:nvPr>
        </p:nvSpPr>
        <p:spPr>
          <a:xfrm>
            <a:off x="3582904" y="1587241"/>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0" name="Google Shape;160;p23"/>
          <p:cNvSpPr txBox="1">
            <a:spLocks noGrp="1"/>
          </p:cNvSpPr>
          <p:nvPr>
            <p:ph type="subTitle" idx="1"/>
          </p:nvPr>
        </p:nvSpPr>
        <p:spPr>
          <a:xfrm>
            <a:off x="3582902" y="2021366"/>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1" name="Google Shape;161;p23"/>
          <p:cNvSpPr txBox="1">
            <a:spLocks noGrp="1"/>
          </p:cNvSpPr>
          <p:nvPr>
            <p:ph type="title" idx="3"/>
          </p:nvPr>
        </p:nvSpPr>
        <p:spPr>
          <a:xfrm>
            <a:off x="1101000" y="2851229"/>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2" name="Google Shape;162;p23"/>
          <p:cNvSpPr txBox="1">
            <a:spLocks noGrp="1"/>
          </p:cNvSpPr>
          <p:nvPr>
            <p:ph type="subTitle" idx="4"/>
          </p:nvPr>
        </p:nvSpPr>
        <p:spPr>
          <a:xfrm>
            <a:off x="1101000" y="3285354"/>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3" name="Google Shape;163;p23"/>
          <p:cNvSpPr txBox="1">
            <a:spLocks noGrp="1"/>
          </p:cNvSpPr>
          <p:nvPr>
            <p:ph type="title" idx="5"/>
          </p:nvPr>
        </p:nvSpPr>
        <p:spPr>
          <a:xfrm>
            <a:off x="6064808" y="2851229"/>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4" name="Google Shape;164;p23"/>
          <p:cNvSpPr txBox="1">
            <a:spLocks noGrp="1"/>
          </p:cNvSpPr>
          <p:nvPr>
            <p:ph type="subTitle" idx="6"/>
          </p:nvPr>
        </p:nvSpPr>
        <p:spPr>
          <a:xfrm>
            <a:off x="6064804" y="3285354"/>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6" name="Google Shape;16;p3"/>
          <p:cNvSpPr/>
          <p:nvPr/>
        </p:nvSpPr>
        <p:spPr>
          <a:xfrm rot="5129885">
            <a:off x="5770806" y="-1708803"/>
            <a:ext cx="2168333" cy="2620636"/>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p:nvPr/>
        </p:nvSpPr>
        <p:spPr>
          <a:xfrm rot="2700000">
            <a:off x="5922314" y="4440606"/>
            <a:ext cx="1393767" cy="187484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rot="8100000">
            <a:off x="7681007" y="1770280"/>
            <a:ext cx="558998" cy="75195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txBox="1">
            <a:spLocks noGrp="1"/>
          </p:cNvSpPr>
          <p:nvPr>
            <p:ph type="title"/>
          </p:nvPr>
        </p:nvSpPr>
        <p:spPr>
          <a:xfrm>
            <a:off x="720000" y="2150850"/>
            <a:ext cx="65919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0" name="Google Shape;20;p3"/>
          <p:cNvSpPr txBox="1">
            <a:spLocks noGrp="1"/>
          </p:cNvSpPr>
          <p:nvPr>
            <p:ph type="title" idx="2" hasCustomPrompt="1"/>
          </p:nvPr>
        </p:nvSpPr>
        <p:spPr>
          <a:xfrm>
            <a:off x="720000" y="1337825"/>
            <a:ext cx="1477500" cy="587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1" name="Google Shape;21;p3"/>
          <p:cNvSpPr txBox="1">
            <a:spLocks noGrp="1"/>
          </p:cNvSpPr>
          <p:nvPr>
            <p:ph type="subTitle" idx="1"/>
          </p:nvPr>
        </p:nvSpPr>
        <p:spPr>
          <a:xfrm>
            <a:off x="720000" y="3109325"/>
            <a:ext cx="50676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0" name="Grupo 9"/>
          <p:cNvGrpSpPr/>
          <p:nvPr userDrawn="1"/>
        </p:nvGrpSpPr>
        <p:grpSpPr>
          <a:xfrm flipH="1">
            <a:off x="7495858" y="3721828"/>
            <a:ext cx="1648142" cy="1421672"/>
            <a:chOff x="-4763" y="4233863"/>
            <a:chExt cx="3038476" cy="2620962"/>
          </a:xfrm>
        </p:grpSpPr>
        <p:sp>
          <p:nvSpPr>
            <p:cNvPr id="11" name="Freeform 5"/>
            <p:cNvSpPr>
              <a:spLocks/>
            </p:cNvSpPr>
            <p:nvPr userDrawn="1"/>
          </p:nvSpPr>
          <p:spPr bwMode="auto">
            <a:xfrm>
              <a:off x="0" y="4775200"/>
              <a:ext cx="1192213" cy="2079625"/>
            </a:xfrm>
            <a:custGeom>
              <a:avLst/>
              <a:gdLst>
                <a:gd name="T0" fmla="*/ 303 w 317"/>
                <a:gd name="T1" fmla="*/ 124 h 552"/>
                <a:gd name="T2" fmla="*/ 308 w 317"/>
                <a:gd name="T3" fmla="*/ 189 h 552"/>
                <a:gd name="T4" fmla="*/ 307 w 317"/>
                <a:gd name="T5" fmla="*/ 204 h 552"/>
                <a:gd name="T6" fmla="*/ 297 w 317"/>
                <a:gd name="T7" fmla="*/ 225 h 552"/>
                <a:gd name="T8" fmla="*/ 145 w 317"/>
                <a:gd name="T9" fmla="*/ 278 h 552"/>
                <a:gd name="T10" fmla="*/ 254 w 317"/>
                <a:gd name="T11" fmla="*/ 287 h 552"/>
                <a:gd name="T12" fmla="*/ 313 w 317"/>
                <a:gd name="T13" fmla="*/ 302 h 552"/>
                <a:gd name="T14" fmla="*/ 258 w 317"/>
                <a:gd name="T15" fmla="*/ 375 h 552"/>
                <a:gd name="T16" fmla="*/ 232 w 317"/>
                <a:gd name="T17" fmla="*/ 394 h 552"/>
                <a:gd name="T18" fmla="*/ 163 w 317"/>
                <a:gd name="T19" fmla="*/ 417 h 552"/>
                <a:gd name="T20" fmla="*/ 148 w 317"/>
                <a:gd name="T21" fmla="*/ 375 h 552"/>
                <a:gd name="T22" fmla="*/ 129 w 317"/>
                <a:gd name="T23" fmla="*/ 290 h 552"/>
                <a:gd name="T24" fmla="*/ 79 w 317"/>
                <a:gd name="T25" fmla="*/ 340 h 552"/>
                <a:gd name="T26" fmla="*/ 11 w 317"/>
                <a:gd name="T27" fmla="*/ 412 h 552"/>
                <a:gd name="T28" fmla="*/ 63 w 317"/>
                <a:gd name="T29" fmla="*/ 460 h 552"/>
                <a:gd name="T30" fmla="*/ 158 w 317"/>
                <a:gd name="T31" fmla="*/ 527 h 552"/>
                <a:gd name="T32" fmla="*/ 182 w 317"/>
                <a:gd name="T33" fmla="*/ 546 h 552"/>
                <a:gd name="T34" fmla="*/ 157 w 317"/>
                <a:gd name="T35" fmla="*/ 545 h 552"/>
                <a:gd name="T36" fmla="*/ 71 w 317"/>
                <a:gd name="T37" fmla="*/ 516 h 552"/>
                <a:gd name="T38" fmla="*/ 0 w 317"/>
                <a:gd name="T39" fmla="*/ 490 h 552"/>
                <a:gd name="T40" fmla="*/ 10 w 317"/>
                <a:gd name="T41" fmla="*/ 160 h 552"/>
                <a:gd name="T42" fmla="*/ 105 w 317"/>
                <a:gd name="T43" fmla="*/ 138 h 552"/>
                <a:gd name="T44" fmla="*/ 149 w 317"/>
                <a:gd name="T45" fmla="*/ 8 h 552"/>
                <a:gd name="T46" fmla="*/ 167 w 317"/>
                <a:gd name="T47" fmla="*/ 29 h 552"/>
                <a:gd name="T48" fmla="*/ 191 w 317"/>
                <a:gd name="T49" fmla="*/ 118 h 552"/>
                <a:gd name="T50" fmla="*/ 116 w 317"/>
                <a:gd name="T51" fmla="*/ 158 h 552"/>
                <a:gd name="T52" fmla="*/ 159 w 317"/>
                <a:gd name="T53" fmla="*/ 209 h 552"/>
                <a:gd name="T54" fmla="*/ 149 w 317"/>
                <a:gd name="T55" fmla="*/ 219 h 552"/>
                <a:gd name="T56" fmla="*/ 14 w 317"/>
                <a:gd name="T57" fmla="*/ 219 h 552"/>
                <a:gd name="T58" fmla="*/ 94 w 317"/>
                <a:gd name="T59" fmla="*/ 257 h 552"/>
                <a:gd name="T60" fmla="*/ 133 w 317"/>
                <a:gd name="T61" fmla="*/ 268 h 552"/>
                <a:gd name="T62" fmla="*/ 164 w 317"/>
                <a:gd name="T63" fmla="*/ 211 h 552"/>
                <a:gd name="T64" fmla="*/ 189 w 317"/>
                <a:gd name="T65" fmla="*/ 194 h 552"/>
                <a:gd name="T66" fmla="*/ 290 w 317"/>
                <a:gd name="T67" fmla="*/ 129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7" h="552">
                  <a:moveTo>
                    <a:pt x="302" y="124"/>
                  </a:moveTo>
                  <a:cubicBezTo>
                    <a:pt x="303" y="124"/>
                    <a:pt x="303" y="124"/>
                    <a:pt x="303" y="124"/>
                  </a:cubicBezTo>
                  <a:cubicBezTo>
                    <a:pt x="306" y="129"/>
                    <a:pt x="307" y="136"/>
                    <a:pt x="307" y="142"/>
                  </a:cubicBezTo>
                  <a:cubicBezTo>
                    <a:pt x="307" y="158"/>
                    <a:pt x="306" y="173"/>
                    <a:pt x="308" y="189"/>
                  </a:cubicBezTo>
                  <a:cubicBezTo>
                    <a:pt x="308" y="192"/>
                    <a:pt x="305" y="196"/>
                    <a:pt x="307" y="199"/>
                  </a:cubicBezTo>
                  <a:cubicBezTo>
                    <a:pt x="307" y="201"/>
                    <a:pt x="307" y="203"/>
                    <a:pt x="307" y="204"/>
                  </a:cubicBezTo>
                  <a:cubicBezTo>
                    <a:pt x="305" y="209"/>
                    <a:pt x="308" y="215"/>
                    <a:pt x="305" y="220"/>
                  </a:cubicBezTo>
                  <a:cubicBezTo>
                    <a:pt x="304" y="223"/>
                    <a:pt x="300" y="224"/>
                    <a:pt x="297" y="225"/>
                  </a:cubicBezTo>
                  <a:cubicBezTo>
                    <a:pt x="254" y="240"/>
                    <a:pt x="211" y="256"/>
                    <a:pt x="168" y="270"/>
                  </a:cubicBezTo>
                  <a:cubicBezTo>
                    <a:pt x="159" y="273"/>
                    <a:pt x="152" y="277"/>
                    <a:pt x="145" y="278"/>
                  </a:cubicBezTo>
                  <a:cubicBezTo>
                    <a:pt x="160" y="278"/>
                    <a:pt x="177" y="280"/>
                    <a:pt x="194" y="282"/>
                  </a:cubicBezTo>
                  <a:cubicBezTo>
                    <a:pt x="214" y="283"/>
                    <a:pt x="234" y="285"/>
                    <a:pt x="254" y="287"/>
                  </a:cubicBezTo>
                  <a:cubicBezTo>
                    <a:pt x="272" y="288"/>
                    <a:pt x="289" y="290"/>
                    <a:pt x="307" y="292"/>
                  </a:cubicBezTo>
                  <a:cubicBezTo>
                    <a:pt x="314" y="292"/>
                    <a:pt x="317" y="297"/>
                    <a:pt x="313" y="302"/>
                  </a:cubicBezTo>
                  <a:cubicBezTo>
                    <a:pt x="302" y="320"/>
                    <a:pt x="291" y="339"/>
                    <a:pt x="276" y="355"/>
                  </a:cubicBezTo>
                  <a:cubicBezTo>
                    <a:pt x="264" y="356"/>
                    <a:pt x="262" y="366"/>
                    <a:pt x="258" y="375"/>
                  </a:cubicBezTo>
                  <a:cubicBezTo>
                    <a:pt x="256" y="378"/>
                    <a:pt x="256" y="383"/>
                    <a:pt x="252" y="386"/>
                  </a:cubicBezTo>
                  <a:cubicBezTo>
                    <a:pt x="246" y="391"/>
                    <a:pt x="239" y="392"/>
                    <a:pt x="232" y="394"/>
                  </a:cubicBezTo>
                  <a:cubicBezTo>
                    <a:pt x="212" y="401"/>
                    <a:pt x="191" y="408"/>
                    <a:pt x="170" y="415"/>
                  </a:cubicBezTo>
                  <a:cubicBezTo>
                    <a:pt x="168" y="416"/>
                    <a:pt x="166" y="417"/>
                    <a:pt x="163" y="417"/>
                  </a:cubicBezTo>
                  <a:cubicBezTo>
                    <a:pt x="158" y="417"/>
                    <a:pt x="155" y="416"/>
                    <a:pt x="154" y="410"/>
                  </a:cubicBezTo>
                  <a:cubicBezTo>
                    <a:pt x="151" y="399"/>
                    <a:pt x="151" y="387"/>
                    <a:pt x="148" y="375"/>
                  </a:cubicBezTo>
                  <a:cubicBezTo>
                    <a:pt x="141" y="349"/>
                    <a:pt x="137" y="322"/>
                    <a:pt x="131" y="296"/>
                  </a:cubicBezTo>
                  <a:cubicBezTo>
                    <a:pt x="131" y="294"/>
                    <a:pt x="131" y="291"/>
                    <a:pt x="129" y="290"/>
                  </a:cubicBezTo>
                  <a:cubicBezTo>
                    <a:pt x="126" y="289"/>
                    <a:pt x="125" y="292"/>
                    <a:pt x="123" y="294"/>
                  </a:cubicBezTo>
                  <a:cubicBezTo>
                    <a:pt x="108" y="309"/>
                    <a:pt x="94" y="325"/>
                    <a:pt x="79" y="340"/>
                  </a:cubicBezTo>
                  <a:cubicBezTo>
                    <a:pt x="63" y="357"/>
                    <a:pt x="47" y="375"/>
                    <a:pt x="30" y="392"/>
                  </a:cubicBezTo>
                  <a:cubicBezTo>
                    <a:pt x="24" y="398"/>
                    <a:pt x="17" y="405"/>
                    <a:pt x="11" y="412"/>
                  </a:cubicBezTo>
                  <a:cubicBezTo>
                    <a:pt x="6" y="417"/>
                    <a:pt x="6" y="419"/>
                    <a:pt x="12" y="423"/>
                  </a:cubicBezTo>
                  <a:cubicBezTo>
                    <a:pt x="30" y="435"/>
                    <a:pt x="47" y="447"/>
                    <a:pt x="63" y="460"/>
                  </a:cubicBezTo>
                  <a:cubicBezTo>
                    <a:pt x="75" y="469"/>
                    <a:pt x="87" y="478"/>
                    <a:pt x="99" y="486"/>
                  </a:cubicBezTo>
                  <a:cubicBezTo>
                    <a:pt x="119" y="500"/>
                    <a:pt x="138" y="514"/>
                    <a:pt x="158" y="527"/>
                  </a:cubicBezTo>
                  <a:cubicBezTo>
                    <a:pt x="165" y="532"/>
                    <a:pt x="170" y="537"/>
                    <a:pt x="177" y="541"/>
                  </a:cubicBezTo>
                  <a:cubicBezTo>
                    <a:pt x="179" y="542"/>
                    <a:pt x="181" y="544"/>
                    <a:pt x="182" y="546"/>
                  </a:cubicBezTo>
                  <a:cubicBezTo>
                    <a:pt x="184" y="549"/>
                    <a:pt x="183" y="552"/>
                    <a:pt x="179" y="551"/>
                  </a:cubicBezTo>
                  <a:cubicBezTo>
                    <a:pt x="172" y="549"/>
                    <a:pt x="164" y="549"/>
                    <a:pt x="157" y="545"/>
                  </a:cubicBezTo>
                  <a:cubicBezTo>
                    <a:pt x="149" y="541"/>
                    <a:pt x="140" y="541"/>
                    <a:pt x="133" y="538"/>
                  </a:cubicBezTo>
                  <a:cubicBezTo>
                    <a:pt x="112" y="530"/>
                    <a:pt x="91" y="524"/>
                    <a:pt x="71" y="516"/>
                  </a:cubicBezTo>
                  <a:cubicBezTo>
                    <a:pt x="53" y="510"/>
                    <a:pt x="36" y="504"/>
                    <a:pt x="18" y="500"/>
                  </a:cubicBezTo>
                  <a:cubicBezTo>
                    <a:pt x="11" y="498"/>
                    <a:pt x="5" y="496"/>
                    <a:pt x="0" y="490"/>
                  </a:cubicBezTo>
                  <a:cubicBezTo>
                    <a:pt x="0" y="382"/>
                    <a:pt x="0" y="273"/>
                    <a:pt x="0" y="165"/>
                  </a:cubicBezTo>
                  <a:cubicBezTo>
                    <a:pt x="2" y="161"/>
                    <a:pt x="6" y="161"/>
                    <a:pt x="10" y="160"/>
                  </a:cubicBezTo>
                  <a:cubicBezTo>
                    <a:pt x="38" y="156"/>
                    <a:pt x="65" y="152"/>
                    <a:pt x="92" y="148"/>
                  </a:cubicBezTo>
                  <a:cubicBezTo>
                    <a:pt x="100" y="148"/>
                    <a:pt x="103" y="144"/>
                    <a:pt x="105" y="138"/>
                  </a:cubicBezTo>
                  <a:cubicBezTo>
                    <a:pt x="113" y="115"/>
                    <a:pt x="121" y="93"/>
                    <a:pt x="128" y="70"/>
                  </a:cubicBezTo>
                  <a:cubicBezTo>
                    <a:pt x="135" y="49"/>
                    <a:pt x="143" y="29"/>
                    <a:pt x="149" y="8"/>
                  </a:cubicBezTo>
                  <a:cubicBezTo>
                    <a:pt x="150" y="5"/>
                    <a:pt x="152" y="2"/>
                    <a:pt x="155" y="0"/>
                  </a:cubicBezTo>
                  <a:cubicBezTo>
                    <a:pt x="161" y="9"/>
                    <a:pt x="163" y="19"/>
                    <a:pt x="167" y="29"/>
                  </a:cubicBezTo>
                  <a:cubicBezTo>
                    <a:pt x="177" y="57"/>
                    <a:pt x="187" y="84"/>
                    <a:pt x="197" y="112"/>
                  </a:cubicBezTo>
                  <a:cubicBezTo>
                    <a:pt x="197" y="116"/>
                    <a:pt x="194" y="117"/>
                    <a:pt x="191" y="118"/>
                  </a:cubicBezTo>
                  <a:cubicBezTo>
                    <a:pt x="167" y="128"/>
                    <a:pt x="143" y="138"/>
                    <a:pt x="120" y="148"/>
                  </a:cubicBezTo>
                  <a:cubicBezTo>
                    <a:pt x="112" y="151"/>
                    <a:pt x="111" y="152"/>
                    <a:pt x="116" y="158"/>
                  </a:cubicBezTo>
                  <a:cubicBezTo>
                    <a:pt x="125" y="168"/>
                    <a:pt x="134" y="178"/>
                    <a:pt x="143" y="188"/>
                  </a:cubicBezTo>
                  <a:cubicBezTo>
                    <a:pt x="147" y="196"/>
                    <a:pt x="154" y="202"/>
                    <a:pt x="159" y="209"/>
                  </a:cubicBezTo>
                  <a:cubicBezTo>
                    <a:pt x="163" y="214"/>
                    <a:pt x="161" y="218"/>
                    <a:pt x="155" y="219"/>
                  </a:cubicBezTo>
                  <a:cubicBezTo>
                    <a:pt x="153" y="219"/>
                    <a:pt x="151" y="219"/>
                    <a:pt x="149" y="219"/>
                  </a:cubicBezTo>
                  <a:cubicBezTo>
                    <a:pt x="106" y="219"/>
                    <a:pt x="64" y="219"/>
                    <a:pt x="21" y="219"/>
                  </a:cubicBezTo>
                  <a:cubicBezTo>
                    <a:pt x="18" y="219"/>
                    <a:pt x="16" y="219"/>
                    <a:pt x="14" y="219"/>
                  </a:cubicBezTo>
                  <a:cubicBezTo>
                    <a:pt x="15" y="219"/>
                    <a:pt x="16" y="219"/>
                    <a:pt x="18" y="220"/>
                  </a:cubicBezTo>
                  <a:cubicBezTo>
                    <a:pt x="43" y="233"/>
                    <a:pt x="68" y="245"/>
                    <a:pt x="94" y="257"/>
                  </a:cubicBezTo>
                  <a:cubicBezTo>
                    <a:pt x="103" y="262"/>
                    <a:pt x="114" y="266"/>
                    <a:pt x="123" y="271"/>
                  </a:cubicBezTo>
                  <a:cubicBezTo>
                    <a:pt x="128" y="274"/>
                    <a:pt x="131" y="273"/>
                    <a:pt x="133" y="268"/>
                  </a:cubicBezTo>
                  <a:cubicBezTo>
                    <a:pt x="138" y="256"/>
                    <a:pt x="145" y="245"/>
                    <a:pt x="150" y="233"/>
                  </a:cubicBezTo>
                  <a:cubicBezTo>
                    <a:pt x="153" y="224"/>
                    <a:pt x="158" y="217"/>
                    <a:pt x="164" y="211"/>
                  </a:cubicBezTo>
                  <a:cubicBezTo>
                    <a:pt x="168" y="206"/>
                    <a:pt x="175" y="202"/>
                    <a:pt x="181" y="200"/>
                  </a:cubicBezTo>
                  <a:cubicBezTo>
                    <a:pt x="184" y="198"/>
                    <a:pt x="187" y="197"/>
                    <a:pt x="189" y="194"/>
                  </a:cubicBezTo>
                  <a:cubicBezTo>
                    <a:pt x="202" y="185"/>
                    <a:pt x="215" y="176"/>
                    <a:pt x="229" y="168"/>
                  </a:cubicBezTo>
                  <a:cubicBezTo>
                    <a:pt x="249" y="155"/>
                    <a:pt x="269" y="142"/>
                    <a:pt x="290" y="129"/>
                  </a:cubicBezTo>
                  <a:cubicBezTo>
                    <a:pt x="294" y="126"/>
                    <a:pt x="298" y="125"/>
                    <a:pt x="302" y="12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2" name="Freeform 6"/>
            <p:cNvSpPr>
              <a:spLocks/>
            </p:cNvSpPr>
            <p:nvPr userDrawn="1"/>
          </p:nvSpPr>
          <p:spPr bwMode="auto">
            <a:xfrm>
              <a:off x="0" y="4711700"/>
              <a:ext cx="582613" cy="685800"/>
            </a:xfrm>
            <a:custGeom>
              <a:avLst/>
              <a:gdLst>
                <a:gd name="T0" fmla="*/ 155 w 155"/>
                <a:gd name="T1" fmla="*/ 17 h 182"/>
                <a:gd name="T2" fmla="*/ 138 w 155"/>
                <a:gd name="T3" fmla="*/ 69 h 182"/>
                <a:gd name="T4" fmla="*/ 107 w 155"/>
                <a:gd name="T5" fmla="*/ 160 h 182"/>
                <a:gd name="T6" fmla="*/ 98 w 155"/>
                <a:gd name="T7" fmla="*/ 168 h 182"/>
                <a:gd name="T8" fmla="*/ 6 w 155"/>
                <a:gd name="T9" fmla="*/ 181 h 182"/>
                <a:gd name="T10" fmla="*/ 0 w 155"/>
                <a:gd name="T11" fmla="*/ 182 h 182"/>
                <a:gd name="T12" fmla="*/ 0 w 155"/>
                <a:gd name="T13" fmla="*/ 36 h 182"/>
                <a:gd name="T14" fmla="*/ 8 w 155"/>
                <a:gd name="T15" fmla="*/ 26 h 182"/>
                <a:gd name="T16" fmla="*/ 49 w 155"/>
                <a:gd name="T17" fmla="*/ 2 h 182"/>
                <a:gd name="T18" fmla="*/ 58 w 155"/>
                <a:gd name="T19" fmla="*/ 0 h 182"/>
                <a:gd name="T20" fmla="*/ 155 w 155"/>
                <a:gd name="T21" fmla="*/ 1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82">
                  <a:moveTo>
                    <a:pt x="155" y="17"/>
                  </a:moveTo>
                  <a:cubicBezTo>
                    <a:pt x="151" y="35"/>
                    <a:pt x="144" y="52"/>
                    <a:pt x="138" y="69"/>
                  </a:cubicBezTo>
                  <a:cubicBezTo>
                    <a:pt x="128" y="100"/>
                    <a:pt x="117" y="130"/>
                    <a:pt x="107" y="160"/>
                  </a:cubicBezTo>
                  <a:cubicBezTo>
                    <a:pt x="105" y="165"/>
                    <a:pt x="103" y="168"/>
                    <a:pt x="98" y="168"/>
                  </a:cubicBezTo>
                  <a:cubicBezTo>
                    <a:pt x="67" y="173"/>
                    <a:pt x="36" y="177"/>
                    <a:pt x="6" y="181"/>
                  </a:cubicBezTo>
                  <a:cubicBezTo>
                    <a:pt x="4" y="182"/>
                    <a:pt x="2" y="182"/>
                    <a:pt x="0" y="182"/>
                  </a:cubicBezTo>
                  <a:cubicBezTo>
                    <a:pt x="0" y="133"/>
                    <a:pt x="0" y="84"/>
                    <a:pt x="0" y="36"/>
                  </a:cubicBezTo>
                  <a:cubicBezTo>
                    <a:pt x="1" y="32"/>
                    <a:pt x="4" y="28"/>
                    <a:pt x="8" y="26"/>
                  </a:cubicBezTo>
                  <a:cubicBezTo>
                    <a:pt x="22" y="18"/>
                    <a:pt x="35" y="10"/>
                    <a:pt x="49" y="2"/>
                  </a:cubicBezTo>
                  <a:cubicBezTo>
                    <a:pt x="52" y="0"/>
                    <a:pt x="55" y="0"/>
                    <a:pt x="58" y="0"/>
                  </a:cubicBezTo>
                  <a:cubicBezTo>
                    <a:pt x="90" y="6"/>
                    <a:pt x="123" y="10"/>
                    <a:pt x="155" y="17"/>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3" name="Freeform 7"/>
            <p:cNvSpPr>
              <a:spLocks/>
            </p:cNvSpPr>
            <p:nvPr userDrawn="1"/>
          </p:nvSpPr>
          <p:spPr bwMode="auto">
            <a:xfrm>
              <a:off x="952500" y="6199188"/>
              <a:ext cx="920750" cy="655637"/>
            </a:xfrm>
            <a:custGeom>
              <a:avLst/>
              <a:gdLst>
                <a:gd name="T0" fmla="*/ 145 w 245"/>
                <a:gd name="T1" fmla="*/ 5 h 174"/>
                <a:gd name="T2" fmla="*/ 245 w 245"/>
                <a:gd name="T3" fmla="*/ 84 h 174"/>
                <a:gd name="T4" fmla="*/ 234 w 245"/>
                <a:gd name="T5" fmla="*/ 95 h 174"/>
                <a:gd name="T6" fmla="*/ 117 w 245"/>
                <a:gd name="T7" fmla="*/ 167 h 174"/>
                <a:gd name="T8" fmla="*/ 100 w 245"/>
                <a:gd name="T9" fmla="*/ 174 h 174"/>
                <a:gd name="T10" fmla="*/ 99 w 245"/>
                <a:gd name="T11" fmla="*/ 174 h 174"/>
                <a:gd name="T12" fmla="*/ 85 w 245"/>
                <a:gd name="T13" fmla="*/ 156 h 174"/>
                <a:gd name="T14" fmla="*/ 39 w 245"/>
                <a:gd name="T15" fmla="*/ 77 h 174"/>
                <a:gd name="T16" fmla="*/ 14 w 245"/>
                <a:gd name="T17" fmla="*/ 34 h 174"/>
                <a:gd name="T18" fmla="*/ 0 w 245"/>
                <a:gd name="T19" fmla="*/ 7 h 174"/>
                <a:gd name="T20" fmla="*/ 0 w 245"/>
                <a:gd name="T21" fmla="*/ 5 h 174"/>
                <a:gd name="T22" fmla="*/ 5 w 245"/>
                <a:gd name="T23" fmla="*/ 1 h 174"/>
                <a:gd name="T24" fmla="*/ 7 w 245"/>
                <a:gd name="T25" fmla="*/ 0 h 174"/>
                <a:gd name="T26" fmla="*/ 27 w 245"/>
                <a:gd name="T27" fmla="*/ 1 h 174"/>
                <a:gd name="T28" fmla="*/ 93 w 245"/>
                <a:gd name="T29" fmla="*/ 2 h 174"/>
                <a:gd name="T30" fmla="*/ 135 w 245"/>
                <a:gd name="T31" fmla="*/ 2 h 174"/>
                <a:gd name="T32" fmla="*/ 145 w 245"/>
                <a:gd name="T33"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74">
                  <a:moveTo>
                    <a:pt x="145" y="5"/>
                  </a:moveTo>
                  <a:cubicBezTo>
                    <a:pt x="179" y="31"/>
                    <a:pt x="212" y="58"/>
                    <a:pt x="245" y="84"/>
                  </a:cubicBezTo>
                  <a:cubicBezTo>
                    <a:pt x="244" y="90"/>
                    <a:pt x="238" y="92"/>
                    <a:pt x="234" y="95"/>
                  </a:cubicBezTo>
                  <a:cubicBezTo>
                    <a:pt x="195" y="119"/>
                    <a:pt x="156" y="143"/>
                    <a:pt x="117" y="167"/>
                  </a:cubicBezTo>
                  <a:cubicBezTo>
                    <a:pt x="112" y="170"/>
                    <a:pt x="106" y="171"/>
                    <a:pt x="100" y="174"/>
                  </a:cubicBezTo>
                  <a:cubicBezTo>
                    <a:pt x="100" y="174"/>
                    <a:pt x="99" y="174"/>
                    <a:pt x="99" y="174"/>
                  </a:cubicBezTo>
                  <a:cubicBezTo>
                    <a:pt x="91" y="170"/>
                    <a:pt x="88" y="163"/>
                    <a:pt x="85" y="156"/>
                  </a:cubicBezTo>
                  <a:cubicBezTo>
                    <a:pt x="70" y="130"/>
                    <a:pt x="54" y="104"/>
                    <a:pt x="39" y="77"/>
                  </a:cubicBezTo>
                  <a:cubicBezTo>
                    <a:pt x="31" y="63"/>
                    <a:pt x="22" y="48"/>
                    <a:pt x="14" y="34"/>
                  </a:cubicBezTo>
                  <a:cubicBezTo>
                    <a:pt x="10" y="24"/>
                    <a:pt x="4" y="16"/>
                    <a:pt x="0" y="7"/>
                  </a:cubicBezTo>
                  <a:cubicBezTo>
                    <a:pt x="0" y="7"/>
                    <a:pt x="0" y="6"/>
                    <a:pt x="0" y="5"/>
                  </a:cubicBezTo>
                  <a:cubicBezTo>
                    <a:pt x="2" y="4"/>
                    <a:pt x="2" y="1"/>
                    <a:pt x="5" y="1"/>
                  </a:cubicBezTo>
                  <a:cubicBezTo>
                    <a:pt x="5" y="1"/>
                    <a:pt x="6" y="1"/>
                    <a:pt x="7" y="0"/>
                  </a:cubicBezTo>
                  <a:cubicBezTo>
                    <a:pt x="14" y="3"/>
                    <a:pt x="21" y="1"/>
                    <a:pt x="27" y="1"/>
                  </a:cubicBezTo>
                  <a:cubicBezTo>
                    <a:pt x="49" y="0"/>
                    <a:pt x="71" y="3"/>
                    <a:pt x="93" y="2"/>
                  </a:cubicBezTo>
                  <a:cubicBezTo>
                    <a:pt x="107" y="2"/>
                    <a:pt x="121" y="2"/>
                    <a:pt x="135" y="2"/>
                  </a:cubicBezTo>
                  <a:cubicBezTo>
                    <a:pt x="138" y="2"/>
                    <a:pt x="142" y="2"/>
                    <a:pt x="145" y="5"/>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2" name="Freeform 8"/>
            <p:cNvSpPr>
              <a:spLocks/>
            </p:cNvSpPr>
            <p:nvPr userDrawn="1"/>
          </p:nvSpPr>
          <p:spPr bwMode="auto">
            <a:xfrm>
              <a:off x="0" y="5837238"/>
              <a:ext cx="996950" cy="1017587"/>
            </a:xfrm>
            <a:custGeom>
              <a:avLst/>
              <a:gdLst>
                <a:gd name="T0" fmla="*/ 254 w 265"/>
                <a:gd name="T1" fmla="*/ 102 h 270"/>
                <a:gd name="T2" fmla="*/ 254 w 265"/>
                <a:gd name="T3" fmla="*/ 103 h 270"/>
                <a:gd name="T4" fmla="*/ 258 w 265"/>
                <a:gd name="T5" fmla="*/ 125 h 270"/>
                <a:gd name="T6" fmla="*/ 260 w 265"/>
                <a:gd name="T7" fmla="*/ 144 h 270"/>
                <a:gd name="T8" fmla="*/ 263 w 265"/>
                <a:gd name="T9" fmla="*/ 237 h 270"/>
                <a:gd name="T10" fmla="*/ 264 w 265"/>
                <a:gd name="T11" fmla="*/ 260 h 270"/>
                <a:gd name="T12" fmla="*/ 261 w 265"/>
                <a:gd name="T13" fmla="*/ 270 h 270"/>
                <a:gd name="T14" fmla="*/ 258 w 265"/>
                <a:gd name="T15" fmla="*/ 270 h 270"/>
                <a:gd name="T16" fmla="*/ 239 w 265"/>
                <a:gd name="T17" fmla="*/ 248 h 270"/>
                <a:gd name="T18" fmla="*/ 169 w 265"/>
                <a:gd name="T19" fmla="*/ 154 h 270"/>
                <a:gd name="T20" fmla="*/ 162 w 265"/>
                <a:gd name="T21" fmla="*/ 142 h 270"/>
                <a:gd name="T22" fmla="*/ 172 w 265"/>
                <a:gd name="T23" fmla="*/ 183 h 270"/>
                <a:gd name="T24" fmla="*/ 186 w 265"/>
                <a:gd name="T25" fmla="*/ 253 h 270"/>
                <a:gd name="T26" fmla="*/ 185 w 265"/>
                <a:gd name="T27" fmla="*/ 270 h 270"/>
                <a:gd name="T28" fmla="*/ 153 w 265"/>
                <a:gd name="T29" fmla="*/ 270 h 270"/>
                <a:gd name="T30" fmla="*/ 146 w 265"/>
                <a:gd name="T31" fmla="*/ 270 h 270"/>
                <a:gd name="T32" fmla="*/ 121 w 265"/>
                <a:gd name="T33" fmla="*/ 270 h 270"/>
                <a:gd name="T34" fmla="*/ 108 w 265"/>
                <a:gd name="T35" fmla="*/ 258 h 270"/>
                <a:gd name="T36" fmla="*/ 102 w 265"/>
                <a:gd name="T37" fmla="*/ 257 h 270"/>
                <a:gd name="T38" fmla="*/ 92 w 265"/>
                <a:gd name="T39" fmla="*/ 259 h 270"/>
                <a:gd name="T40" fmla="*/ 86 w 265"/>
                <a:gd name="T41" fmla="*/ 257 h 270"/>
                <a:gd name="T42" fmla="*/ 76 w 265"/>
                <a:gd name="T43" fmla="*/ 243 h 270"/>
                <a:gd name="T44" fmla="*/ 75 w 265"/>
                <a:gd name="T45" fmla="*/ 242 h 270"/>
                <a:gd name="T46" fmla="*/ 76 w 265"/>
                <a:gd name="T47" fmla="*/ 242 h 270"/>
                <a:gd name="T48" fmla="*/ 74 w 265"/>
                <a:gd name="T49" fmla="*/ 253 h 270"/>
                <a:gd name="T50" fmla="*/ 63 w 265"/>
                <a:gd name="T51" fmla="*/ 259 h 270"/>
                <a:gd name="T52" fmla="*/ 54 w 265"/>
                <a:gd name="T53" fmla="*/ 252 h 270"/>
                <a:gd name="T54" fmla="*/ 53 w 265"/>
                <a:gd name="T55" fmla="*/ 245 h 270"/>
                <a:gd name="T56" fmla="*/ 41 w 265"/>
                <a:gd name="T57" fmla="*/ 243 h 270"/>
                <a:gd name="T58" fmla="*/ 43 w 265"/>
                <a:gd name="T59" fmla="*/ 235 h 270"/>
                <a:gd name="T60" fmla="*/ 45 w 265"/>
                <a:gd name="T61" fmla="*/ 233 h 270"/>
                <a:gd name="T62" fmla="*/ 42 w 265"/>
                <a:gd name="T63" fmla="*/ 235 h 270"/>
                <a:gd name="T64" fmla="*/ 32 w 265"/>
                <a:gd name="T65" fmla="*/ 233 h 270"/>
                <a:gd name="T66" fmla="*/ 16 w 265"/>
                <a:gd name="T67" fmla="*/ 226 h 270"/>
                <a:gd name="T68" fmla="*/ 0 w 265"/>
                <a:gd name="T69" fmla="*/ 213 h 270"/>
                <a:gd name="T70" fmla="*/ 0 w 265"/>
                <a:gd name="T71" fmla="*/ 208 h 270"/>
                <a:gd name="T72" fmla="*/ 70 w 265"/>
                <a:gd name="T73" fmla="*/ 231 h 270"/>
                <a:gd name="T74" fmla="*/ 181 w 265"/>
                <a:gd name="T75" fmla="*/ 267 h 270"/>
                <a:gd name="T76" fmla="*/ 158 w 265"/>
                <a:gd name="T77" fmla="*/ 250 h 270"/>
                <a:gd name="T78" fmla="*/ 35 w 265"/>
                <a:gd name="T79" fmla="*/ 161 h 270"/>
                <a:gd name="T80" fmla="*/ 6 w 265"/>
                <a:gd name="T81" fmla="*/ 141 h 270"/>
                <a:gd name="T82" fmla="*/ 5 w 265"/>
                <a:gd name="T83" fmla="*/ 131 h 270"/>
                <a:gd name="T84" fmla="*/ 98 w 265"/>
                <a:gd name="T85" fmla="*/ 33 h 270"/>
                <a:gd name="T86" fmla="*/ 126 w 265"/>
                <a:gd name="T87" fmla="*/ 4 h 270"/>
                <a:gd name="T88" fmla="*/ 131 w 265"/>
                <a:gd name="T89" fmla="*/ 1 h 270"/>
                <a:gd name="T90" fmla="*/ 133 w 265"/>
                <a:gd name="T91" fmla="*/ 6 h 270"/>
                <a:gd name="T92" fmla="*/ 157 w 265"/>
                <a:gd name="T93" fmla="*/ 127 h 270"/>
                <a:gd name="T94" fmla="*/ 164 w 265"/>
                <a:gd name="T95" fmla="*/ 132 h 270"/>
                <a:gd name="T96" fmla="*/ 251 w 265"/>
                <a:gd name="T97" fmla="*/ 102 h 270"/>
                <a:gd name="T98" fmla="*/ 254 w 265"/>
                <a:gd name="T99" fmla="*/ 10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5" h="270">
                  <a:moveTo>
                    <a:pt x="254" y="102"/>
                  </a:moveTo>
                  <a:cubicBezTo>
                    <a:pt x="254" y="102"/>
                    <a:pt x="254" y="103"/>
                    <a:pt x="254" y="103"/>
                  </a:cubicBezTo>
                  <a:cubicBezTo>
                    <a:pt x="257" y="110"/>
                    <a:pt x="259" y="117"/>
                    <a:pt x="258" y="125"/>
                  </a:cubicBezTo>
                  <a:cubicBezTo>
                    <a:pt x="256" y="131"/>
                    <a:pt x="259" y="138"/>
                    <a:pt x="260" y="144"/>
                  </a:cubicBezTo>
                  <a:cubicBezTo>
                    <a:pt x="260" y="175"/>
                    <a:pt x="263" y="206"/>
                    <a:pt x="263" y="237"/>
                  </a:cubicBezTo>
                  <a:cubicBezTo>
                    <a:pt x="263" y="244"/>
                    <a:pt x="265" y="252"/>
                    <a:pt x="264" y="260"/>
                  </a:cubicBezTo>
                  <a:cubicBezTo>
                    <a:pt x="264" y="264"/>
                    <a:pt x="264" y="267"/>
                    <a:pt x="261" y="270"/>
                  </a:cubicBezTo>
                  <a:cubicBezTo>
                    <a:pt x="260" y="270"/>
                    <a:pt x="259" y="270"/>
                    <a:pt x="258" y="270"/>
                  </a:cubicBezTo>
                  <a:cubicBezTo>
                    <a:pt x="249" y="265"/>
                    <a:pt x="244" y="256"/>
                    <a:pt x="239" y="248"/>
                  </a:cubicBezTo>
                  <a:cubicBezTo>
                    <a:pt x="215" y="217"/>
                    <a:pt x="193" y="185"/>
                    <a:pt x="169" y="154"/>
                  </a:cubicBezTo>
                  <a:cubicBezTo>
                    <a:pt x="166" y="150"/>
                    <a:pt x="164" y="146"/>
                    <a:pt x="162" y="142"/>
                  </a:cubicBezTo>
                  <a:cubicBezTo>
                    <a:pt x="168" y="155"/>
                    <a:pt x="169" y="169"/>
                    <a:pt x="172" y="183"/>
                  </a:cubicBezTo>
                  <a:cubicBezTo>
                    <a:pt x="177" y="206"/>
                    <a:pt x="181" y="230"/>
                    <a:pt x="186" y="253"/>
                  </a:cubicBezTo>
                  <a:cubicBezTo>
                    <a:pt x="187" y="259"/>
                    <a:pt x="190" y="264"/>
                    <a:pt x="185" y="270"/>
                  </a:cubicBezTo>
                  <a:cubicBezTo>
                    <a:pt x="174" y="270"/>
                    <a:pt x="164" y="270"/>
                    <a:pt x="153" y="270"/>
                  </a:cubicBezTo>
                  <a:cubicBezTo>
                    <a:pt x="151" y="266"/>
                    <a:pt x="148" y="268"/>
                    <a:pt x="146" y="270"/>
                  </a:cubicBezTo>
                  <a:cubicBezTo>
                    <a:pt x="137" y="270"/>
                    <a:pt x="129" y="270"/>
                    <a:pt x="121" y="270"/>
                  </a:cubicBezTo>
                  <a:cubicBezTo>
                    <a:pt x="114" y="269"/>
                    <a:pt x="109" y="266"/>
                    <a:pt x="108" y="258"/>
                  </a:cubicBezTo>
                  <a:cubicBezTo>
                    <a:pt x="108" y="253"/>
                    <a:pt x="105" y="252"/>
                    <a:pt x="102" y="257"/>
                  </a:cubicBezTo>
                  <a:cubicBezTo>
                    <a:pt x="100" y="261"/>
                    <a:pt x="96" y="261"/>
                    <a:pt x="92" y="259"/>
                  </a:cubicBezTo>
                  <a:cubicBezTo>
                    <a:pt x="90" y="259"/>
                    <a:pt x="88" y="258"/>
                    <a:pt x="86" y="257"/>
                  </a:cubicBezTo>
                  <a:cubicBezTo>
                    <a:pt x="75" y="254"/>
                    <a:pt x="75" y="254"/>
                    <a:pt x="76" y="243"/>
                  </a:cubicBezTo>
                  <a:cubicBezTo>
                    <a:pt x="76" y="242"/>
                    <a:pt x="76" y="242"/>
                    <a:pt x="75" y="242"/>
                  </a:cubicBezTo>
                  <a:cubicBezTo>
                    <a:pt x="75" y="242"/>
                    <a:pt x="76" y="242"/>
                    <a:pt x="76" y="242"/>
                  </a:cubicBezTo>
                  <a:cubicBezTo>
                    <a:pt x="76" y="246"/>
                    <a:pt x="74" y="250"/>
                    <a:pt x="74" y="253"/>
                  </a:cubicBezTo>
                  <a:cubicBezTo>
                    <a:pt x="72" y="258"/>
                    <a:pt x="68" y="260"/>
                    <a:pt x="63" y="259"/>
                  </a:cubicBezTo>
                  <a:cubicBezTo>
                    <a:pt x="58" y="259"/>
                    <a:pt x="55" y="257"/>
                    <a:pt x="54" y="252"/>
                  </a:cubicBezTo>
                  <a:cubicBezTo>
                    <a:pt x="53" y="250"/>
                    <a:pt x="54" y="248"/>
                    <a:pt x="53" y="245"/>
                  </a:cubicBezTo>
                  <a:cubicBezTo>
                    <a:pt x="49" y="246"/>
                    <a:pt x="44" y="248"/>
                    <a:pt x="41" y="243"/>
                  </a:cubicBezTo>
                  <a:cubicBezTo>
                    <a:pt x="39" y="240"/>
                    <a:pt x="39" y="237"/>
                    <a:pt x="43" y="235"/>
                  </a:cubicBezTo>
                  <a:cubicBezTo>
                    <a:pt x="44" y="235"/>
                    <a:pt x="44" y="234"/>
                    <a:pt x="45" y="233"/>
                  </a:cubicBezTo>
                  <a:cubicBezTo>
                    <a:pt x="44" y="234"/>
                    <a:pt x="44" y="235"/>
                    <a:pt x="42" y="235"/>
                  </a:cubicBezTo>
                  <a:cubicBezTo>
                    <a:pt x="38" y="238"/>
                    <a:pt x="35" y="237"/>
                    <a:pt x="32" y="233"/>
                  </a:cubicBezTo>
                  <a:cubicBezTo>
                    <a:pt x="28" y="228"/>
                    <a:pt x="23" y="225"/>
                    <a:pt x="16" y="226"/>
                  </a:cubicBezTo>
                  <a:cubicBezTo>
                    <a:pt x="5" y="228"/>
                    <a:pt x="3" y="220"/>
                    <a:pt x="0" y="213"/>
                  </a:cubicBezTo>
                  <a:cubicBezTo>
                    <a:pt x="0" y="211"/>
                    <a:pt x="0" y="210"/>
                    <a:pt x="0" y="208"/>
                  </a:cubicBezTo>
                  <a:cubicBezTo>
                    <a:pt x="23" y="216"/>
                    <a:pt x="47" y="224"/>
                    <a:pt x="70" y="231"/>
                  </a:cubicBezTo>
                  <a:cubicBezTo>
                    <a:pt x="107" y="243"/>
                    <a:pt x="144" y="256"/>
                    <a:pt x="181" y="267"/>
                  </a:cubicBezTo>
                  <a:cubicBezTo>
                    <a:pt x="174" y="260"/>
                    <a:pt x="166" y="255"/>
                    <a:pt x="158" y="250"/>
                  </a:cubicBezTo>
                  <a:cubicBezTo>
                    <a:pt x="117" y="220"/>
                    <a:pt x="76" y="191"/>
                    <a:pt x="35" y="161"/>
                  </a:cubicBezTo>
                  <a:cubicBezTo>
                    <a:pt x="25" y="154"/>
                    <a:pt x="16" y="148"/>
                    <a:pt x="6" y="141"/>
                  </a:cubicBezTo>
                  <a:cubicBezTo>
                    <a:pt x="1" y="138"/>
                    <a:pt x="1" y="135"/>
                    <a:pt x="5" y="131"/>
                  </a:cubicBezTo>
                  <a:cubicBezTo>
                    <a:pt x="36" y="99"/>
                    <a:pt x="67" y="66"/>
                    <a:pt x="98" y="33"/>
                  </a:cubicBezTo>
                  <a:cubicBezTo>
                    <a:pt x="107" y="24"/>
                    <a:pt x="116" y="14"/>
                    <a:pt x="126" y="4"/>
                  </a:cubicBezTo>
                  <a:cubicBezTo>
                    <a:pt x="127" y="2"/>
                    <a:pt x="129" y="0"/>
                    <a:pt x="131" y="1"/>
                  </a:cubicBezTo>
                  <a:cubicBezTo>
                    <a:pt x="133" y="1"/>
                    <a:pt x="133" y="4"/>
                    <a:pt x="133" y="6"/>
                  </a:cubicBezTo>
                  <a:cubicBezTo>
                    <a:pt x="141" y="46"/>
                    <a:pt x="149" y="87"/>
                    <a:pt x="157" y="127"/>
                  </a:cubicBezTo>
                  <a:cubicBezTo>
                    <a:pt x="158" y="131"/>
                    <a:pt x="159" y="134"/>
                    <a:pt x="164" y="132"/>
                  </a:cubicBezTo>
                  <a:cubicBezTo>
                    <a:pt x="193" y="122"/>
                    <a:pt x="222" y="112"/>
                    <a:pt x="251" y="102"/>
                  </a:cubicBezTo>
                  <a:cubicBezTo>
                    <a:pt x="252" y="101"/>
                    <a:pt x="253" y="101"/>
                    <a:pt x="254" y="10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3" name="Freeform 9"/>
            <p:cNvSpPr>
              <a:spLocks/>
            </p:cNvSpPr>
            <p:nvPr userDrawn="1"/>
          </p:nvSpPr>
          <p:spPr bwMode="auto">
            <a:xfrm>
              <a:off x="955675" y="6297613"/>
              <a:ext cx="368300" cy="557212"/>
            </a:xfrm>
            <a:custGeom>
              <a:avLst/>
              <a:gdLst>
                <a:gd name="T0" fmla="*/ 7 w 98"/>
                <a:gd name="T1" fmla="*/ 148 h 148"/>
                <a:gd name="T2" fmla="*/ 3 w 98"/>
                <a:gd name="T3" fmla="*/ 49 h 148"/>
                <a:gd name="T4" fmla="*/ 3 w 98"/>
                <a:gd name="T5" fmla="*/ 22 h 148"/>
                <a:gd name="T6" fmla="*/ 4 w 98"/>
                <a:gd name="T7" fmla="*/ 3 h 148"/>
                <a:gd name="T8" fmla="*/ 10 w 98"/>
                <a:gd name="T9" fmla="*/ 1 h 148"/>
                <a:gd name="T10" fmla="*/ 16 w 98"/>
                <a:gd name="T11" fmla="*/ 6 h 148"/>
                <a:gd name="T12" fmla="*/ 98 w 98"/>
                <a:gd name="T13" fmla="*/ 148 h 148"/>
                <a:gd name="T14" fmla="*/ 7 w 98"/>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48">
                  <a:moveTo>
                    <a:pt x="7" y="148"/>
                  </a:moveTo>
                  <a:cubicBezTo>
                    <a:pt x="7" y="115"/>
                    <a:pt x="5" y="82"/>
                    <a:pt x="3" y="49"/>
                  </a:cubicBezTo>
                  <a:cubicBezTo>
                    <a:pt x="3" y="40"/>
                    <a:pt x="3" y="31"/>
                    <a:pt x="3" y="22"/>
                  </a:cubicBezTo>
                  <a:cubicBezTo>
                    <a:pt x="0" y="16"/>
                    <a:pt x="5" y="10"/>
                    <a:pt x="4" y="3"/>
                  </a:cubicBezTo>
                  <a:cubicBezTo>
                    <a:pt x="4" y="1"/>
                    <a:pt x="7" y="0"/>
                    <a:pt x="10" y="1"/>
                  </a:cubicBezTo>
                  <a:cubicBezTo>
                    <a:pt x="12" y="3"/>
                    <a:pt x="14" y="5"/>
                    <a:pt x="16" y="6"/>
                  </a:cubicBezTo>
                  <a:cubicBezTo>
                    <a:pt x="43" y="53"/>
                    <a:pt x="70" y="100"/>
                    <a:pt x="98" y="148"/>
                  </a:cubicBezTo>
                  <a:cubicBezTo>
                    <a:pt x="67" y="148"/>
                    <a:pt x="37" y="148"/>
                    <a:pt x="7" y="148"/>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4" name="Freeform 10"/>
            <p:cNvSpPr>
              <a:spLocks/>
            </p:cNvSpPr>
            <p:nvPr userDrawn="1"/>
          </p:nvSpPr>
          <p:spPr bwMode="auto">
            <a:xfrm>
              <a:off x="606425" y="6350000"/>
              <a:ext cx="363538" cy="504825"/>
            </a:xfrm>
            <a:custGeom>
              <a:avLst/>
              <a:gdLst>
                <a:gd name="T0" fmla="*/ 24 w 97"/>
                <a:gd name="T1" fmla="*/ 134 h 134"/>
                <a:gd name="T2" fmla="*/ 9 w 97"/>
                <a:gd name="T3" fmla="*/ 55 h 134"/>
                <a:gd name="T4" fmla="*/ 0 w 97"/>
                <a:gd name="T5" fmla="*/ 0 h 134"/>
                <a:gd name="T6" fmla="*/ 20 w 97"/>
                <a:gd name="T7" fmla="*/ 28 h 134"/>
                <a:gd name="T8" fmla="*/ 95 w 97"/>
                <a:gd name="T9" fmla="*/ 130 h 134"/>
                <a:gd name="T10" fmla="*/ 97 w 97"/>
                <a:gd name="T11" fmla="*/ 134 h 134"/>
                <a:gd name="T12" fmla="*/ 24 w 97"/>
                <a:gd name="T13" fmla="*/ 134 h 134"/>
              </a:gdLst>
              <a:ahLst/>
              <a:cxnLst>
                <a:cxn ang="0">
                  <a:pos x="T0" y="T1"/>
                </a:cxn>
                <a:cxn ang="0">
                  <a:pos x="T2" y="T3"/>
                </a:cxn>
                <a:cxn ang="0">
                  <a:pos x="T4" y="T5"/>
                </a:cxn>
                <a:cxn ang="0">
                  <a:pos x="T6" y="T7"/>
                </a:cxn>
                <a:cxn ang="0">
                  <a:pos x="T8" y="T9"/>
                </a:cxn>
                <a:cxn ang="0">
                  <a:pos x="T10" y="T11"/>
                </a:cxn>
                <a:cxn ang="0">
                  <a:pos x="T12" y="T13"/>
                </a:cxn>
              </a:cxnLst>
              <a:rect l="0" t="0" r="r" b="b"/>
              <a:pathLst>
                <a:path w="97" h="134">
                  <a:moveTo>
                    <a:pt x="24" y="134"/>
                  </a:moveTo>
                  <a:cubicBezTo>
                    <a:pt x="20" y="107"/>
                    <a:pt x="14" y="81"/>
                    <a:pt x="9" y="55"/>
                  </a:cubicBezTo>
                  <a:cubicBezTo>
                    <a:pt x="6" y="37"/>
                    <a:pt x="2" y="19"/>
                    <a:pt x="0" y="0"/>
                  </a:cubicBezTo>
                  <a:cubicBezTo>
                    <a:pt x="7" y="10"/>
                    <a:pt x="13" y="19"/>
                    <a:pt x="20" y="28"/>
                  </a:cubicBezTo>
                  <a:cubicBezTo>
                    <a:pt x="45" y="62"/>
                    <a:pt x="70" y="96"/>
                    <a:pt x="95" y="130"/>
                  </a:cubicBezTo>
                  <a:cubicBezTo>
                    <a:pt x="96" y="131"/>
                    <a:pt x="96" y="132"/>
                    <a:pt x="97" y="134"/>
                  </a:cubicBezTo>
                  <a:cubicBezTo>
                    <a:pt x="73" y="134"/>
                    <a:pt x="49" y="134"/>
                    <a:pt x="24" y="13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5" name="Freeform 11"/>
            <p:cNvSpPr>
              <a:spLocks/>
            </p:cNvSpPr>
            <p:nvPr userDrawn="1"/>
          </p:nvSpPr>
          <p:spPr bwMode="auto">
            <a:xfrm>
              <a:off x="1328738" y="6515100"/>
              <a:ext cx="549275" cy="339725"/>
            </a:xfrm>
            <a:custGeom>
              <a:avLst/>
              <a:gdLst>
                <a:gd name="T0" fmla="*/ 0 w 146"/>
                <a:gd name="T1" fmla="*/ 90 h 90"/>
                <a:gd name="T2" fmla="*/ 59 w 146"/>
                <a:gd name="T3" fmla="*/ 53 h 90"/>
                <a:gd name="T4" fmla="*/ 138 w 146"/>
                <a:gd name="T5" fmla="*/ 4 h 90"/>
                <a:gd name="T6" fmla="*/ 145 w 146"/>
                <a:gd name="T7" fmla="*/ 0 h 90"/>
                <a:gd name="T8" fmla="*/ 146 w 146"/>
                <a:gd name="T9" fmla="*/ 2 h 90"/>
                <a:gd name="T10" fmla="*/ 126 w 146"/>
                <a:gd name="T11" fmla="*/ 40 h 90"/>
                <a:gd name="T12" fmla="*/ 103 w 146"/>
                <a:gd name="T13" fmla="*/ 80 h 90"/>
                <a:gd name="T14" fmla="*/ 94 w 146"/>
                <a:gd name="T15" fmla="*/ 90 h 90"/>
                <a:gd name="T16" fmla="*/ 0 w 146"/>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90">
                  <a:moveTo>
                    <a:pt x="0" y="90"/>
                  </a:moveTo>
                  <a:cubicBezTo>
                    <a:pt x="19" y="77"/>
                    <a:pt x="39" y="65"/>
                    <a:pt x="59" y="53"/>
                  </a:cubicBezTo>
                  <a:cubicBezTo>
                    <a:pt x="85" y="37"/>
                    <a:pt x="112" y="21"/>
                    <a:pt x="138" y="4"/>
                  </a:cubicBezTo>
                  <a:cubicBezTo>
                    <a:pt x="141" y="3"/>
                    <a:pt x="143" y="1"/>
                    <a:pt x="145" y="0"/>
                  </a:cubicBezTo>
                  <a:cubicBezTo>
                    <a:pt x="146" y="0"/>
                    <a:pt x="146" y="1"/>
                    <a:pt x="146" y="2"/>
                  </a:cubicBezTo>
                  <a:cubicBezTo>
                    <a:pt x="143" y="17"/>
                    <a:pt x="133" y="28"/>
                    <a:pt x="126" y="40"/>
                  </a:cubicBezTo>
                  <a:cubicBezTo>
                    <a:pt x="119" y="54"/>
                    <a:pt x="111" y="67"/>
                    <a:pt x="103" y="80"/>
                  </a:cubicBezTo>
                  <a:cubicBezTo>
                    <a:pt x="101" y="84"/>
                    <a:pt x="98" y="88"/>
                    <a:pt x="94" y="90"/>
                  </a:cubicBezTo>
                  <a:cubicBezTo>
                    <a:pt x="62" y="90"/>
                    <a:pt x="31" y="90"/>
                    <a:pt x="0" y="90"/>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6" name="Freeform 12"/>
            <p:cNvSpPr>
              <a:spLocks/>
            </p:cNvSpPr>
            <p:nvPr userDrawn="1"/>
          </p:nvSpPr>
          <p:spPr bwMode="auto">
            <a:xfrm>
              <a:off x="1682750" y="6523038"/>
              <a:ext cx="304800" cy="331787"/>
            </a:xfrm>
            <a:custGeom>
              <a:avLst/>
              <a:gdLst>
                <a:gd name="T0" fmla="*/ 0 w 81"/>
                <a:gd name="T1" fmla="*/ 88 h 88"/>
                <a:gd name="T2" fmla="*/ 49 w 81"/>
                <a:gd name="T3" fmla="*/ 3 h 88"/>
                <a:gd name="T4" fmla="*/ 52 w 81"/>
                <a:gd name="T5" fmla="*/ 0 h 88"/>
                <a:gd name="T6" fmla="*/ 79 w 81"/>
                <a:gd name="T7" fmla="*/ 82 h 88"/>
                <a:gd name="T8" fmla="*/ 80 w 81"/>
                <a:gd name="T9" fmla="*/ 88 h 88"/>
                <a:gd name="T10" fmla="*/ 0 w 81"/>
                <a:gd name="T11" fmla="*/ 88 h 88"/>
              </a:gdLst>
              <a:ahLst/>
              <a:cxnLst>
                <a:cxn ang="0">
                  <a:pos x="T0" y="T1"/>
                </a:cxn>
                <a:cxn ang="0">
                  <a:pos x="T2" y="T3"/>
                </a:cxn>
                <a:cxn ang="0">
                  <a:pos x="T4" y="T5"/>
                </a:cxn>
                <a:cxn ang="0">
                  <a:pos x="T6" y="T7"/>
                </a:cxn>
                <a:cxn ang="0">
                  <a:pos x="T8" y="T9"/>
                </a:cxn>
                <a:cxn ang="0">
                  <a:pos x="T10" y="T11"/>
                </a:cxn>
              </a:cxnLst>
              <a:rect l="0" t="0" r="r" b="b"/>
              <a:pathLst>
                <a:path w="81" h="88">
                  <a:moveTo>
                    <a:pt x="0" y="88"/>
                  </a:moveTo>
                  <a:cubicBezTo>
                    <a:pt x="16" y="60"/>
                    <a:pt x="32" y="31"/>
                    <a:pt x="49" y="3"/>
                  </a:cubicBezTo>
                  <a:cubicBezTo>
                    <a:pt x="49" y="2"/>
                    <a:pt x="51" y="1"/>
                    <a:pt x="52" y="0"/>
                  </a:cubicBezTo>
                  <a:cubicBezTo>
                    <a:pt x="61" y="27"/>
                    <a:pt x="70" y="55"/>
                    <a:pt x="79" y="82"/>
                  </a:cubicBezTo>
                  <a:cubicBezTo>
                    <a:pt x="80" y="84"/>
                    <a:pt x="81" y="86"/>
                    <a:pt x="80" y="88"/>
                  </a:cubicBezTo>
                  <a:cubicBezTo>
                    <a:pt x="53" y="88"/>
                    <a:pt x="26" y="88"/>
                    <a:pt x="0" y="88"/>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7" name="Freeform 13"/>
            <p:cNvSpPr>
              <a:spLocks/>
            </p:cNvSpPr>
            <p:nvPr userDrawn="1"/>
          </p:nvSpPr>
          <p:spPr bwMode="auto">
            <a:xfrm>
              <a:off x="-4763" y="6638925"/>
              <a:ext cx="460375" cy="215900"/>
            </a:xfrm>
            <a:custGeom>
              <a:avLst/>
              <a:gdLst>
                <a:gd name="T0" fmla="*/ 45 w 122"/>
                <a:gd name="T1" fmla="*/ 22 h 57"/>
                <a:gd name="T2" fmla="*/ 45 w 122"/>
                <a:gd name="T3" fmla="*/ 30 h 57"/>
                <a:gd name="T4" fmla="*/ 52 w 122"/>
                <a:gd name="T5" fmla="*/ 27 h 57"/>
                <a:gd name="T6" fmla="*/ 58 w 122"/>
                <a:gd name="T7" fmla="*/ 25 h 57"/>
                <a:gd name="T8" fmla="*/ 60 w 122"/>
                <a:gd name="T9" fmla="*/ 29 h 57"/>
                <a:gd name="T10" fmla="*/ 58 w 122"/>
                <a:gd name="T11" fmla="*/ 38 h 57"/>
                <a:gd name="T12" fmla="*/ 64 w 122"/>
                <a:gd name="T13" fmla="*/ 43 h 57"/>
                <a:gd name="T14" fmla="*/ 72 w 122"/>
                <a:gd name="T15" fmla="*/ 39 h 57"/>
                <a:gd name="T16" fmla="*/ 75 w 122"/>
                <a:gd name="T17" fmla="*/ 27 h 57"/>
                <a:gd name="T18" fmla="*/ 75 w 122"/>
                <a:gd name="T19" fmla="*/ 27 h 57"/>
                <a:gd name="T20" fmla="*/ 79 w 122"/>
                <a:gd name="T21" fmla="*/ 34 h 57"/>
                <a:gd name="T22" fmla="*/ 84 w 122"/>
                <a:gd name="T23" fmla="*/ 40 h 57"/>
                <a:gd name="T24" fmla="*/ 93 w 122"/>
                <a:gd name="T25" fmla="*/ 43 h 57"/>
                <a:gd name="T26" fmla="*/ 101 w 122"/>
                <a:gd name="T27" fmla="*/ 39 h 57"/>
                <a:gd name="T28" fmla="*/ 107 w 122"/>
                <a:gd name="T29" fmla="*/ 36 h 57"/>
                <a:gd name="T30" fmla="*/ 113 w 122"/>
                <a:gd name="T31" fmla="*/ 42 h 57"/>
                <a:gd name="T32" fmla="*/ 122 w 122"/>
                <a:gd name="T33" fmla="*/ 57 h 57"/>
                <a:gd name="T34" fmla="*/ 6 w 122"/>
                <a:gd name="T35" fmla="*/ 57 h 57"/>
                <a:gd name="T36" fmla="*/ 1 w 122"/>
                <a:gd name="T37" fmla="*/ 51 h 57"/>
                <a:gd name="T38" fmla="*/ 1 w 122"/>
                <a:gd name="T39" fmla="*/ 0 h 57"/>
                <a:gd name="T40" fmla="*/ 24 w 122"/>
                <a:gd name="T41" fmla="*/ 9 h 57"/>
                <a:gd name="T42" fmla="*/ 35 w 122"/>
                <a:gd name="T43" fmla="*/ 16 h 57"/>
                <a:gd name="T44" fmla="*/ 45 w 122"/>
                <a:gd name="T45"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57">
                  <a:moveTo>
                    <a:pt x="45" y="22"/>
                  </a:moveTo>
                  <a:cubicBezTo>
                    <a:pt x="43" y="25"/>
                    <a:pt x="42" y="28"/>
                    <a:pt x="45" y="30"/>
                  </a:cubicBezTo>
                  <a:cubicBezTo>
                    <a:pt x="49" y="33"/>
                    <a:pt x="50" y="28"/>
                    <a:pt x="52" y="27"/>
                  </a:cubicBezTo>
                  <a:cubicBezTo>
                    <a:pt x="53" y="26"/>
                    <a:pt x="56" y="26"/>
                    <a:pt x="58" y="25"/>
                  </a:cubicBezTo>
                  <a:cubicBezTo>
                    <a:pt x="61" y="25"/>
                    <a:pt x="62" y="26"/>
                    <a:pt x="60" y="29"/>
                  </a:cubicBezTo>
                  <a:cubicBezTo>
                    <a:pt x="58" y="31"/>
                    <a:pt x="57" y="34"/>
                    <a:pt x="58" y="38"/>
                  </a:cubicBezTo>
                  <a:cubicBezTo>
                    <a:pt x="58" y="41"/>
                    <a:pt x="61" y="43"/>
                    <a:pt x="64" y="43"/>
                  </a:cubicBezTo>
                  <a:cubicBezTo>
                    <a:pt x="68" y="44"/>
                    <a:pt x="71" y="43"/>
                    <a:pt x="72" y="39"/>
                  </a:cubicBezTo>
                  <a:cubicBezTo>
                    <a:pt x="73" y="35"/>
                    <a:pt x="74" y="31"/>
                    <a:pt x="75" y="27"/>
                  </a:cubicBezTo>
                  <a:cubicBezTo>
                    <a:pt x="75" y="27"/>
                    <a:pt x="75" y="27"/>
                    <a:pt x="75" y="27"/>
                  </a:cubicBezTo>
                  <a:cubicBezTo>
                    <a:pt x="79" y="28"/>
                    <a:pt x="87" y="26"/>
                    <a:pt x="79" y="34"/>
                  </a:cubicBezTo>
                  <a:cubicBezTo>
                    <a:pt x="77" y="37"/>
                    <a:pt x="80" y="40"/>
                    <a:pt x="84" y="40"/>
                  </a:cubicBezTo>
                  <a:cubicBezTo>
                    <a:pt x="87" y="41"/>
                    <a:pt x="90" y="41"/>
                    <a:pt x="93" y="43"/>
                  </a:cubicBezTo>
                  <a:cubicBezTo>
                    <a:pt x="97" y="45"/>
                    <a:pt x="101" y="47"/>
                    <a:pt x="101" y="39"/>
                  </a:cubicBezTo>
                  <a:cubicBezTo>
                    <a:pt x="101" y="36"/>
                    <a:pt x="105" y="35"/>
                    <a:pt x="107" y="36"/>
                  </a:cubicBezTo>
                  <a:cubicBezTo>
                    <a:pt x="111" y="36"/>
                    <a:pt x="113" y="39"/>
                    <a:pt x="113" y="42"/>
                  </a:cubicBezTo>
                  <a:cubicBezTo>
                    <a:pt x="113" y="49"/>
                    <a:pt x="114" y="55"/>
                    <a:pt x="122" y="57"/>
                  </a:cubicBezTo>
                  <a:cubicBezTo>
                    <a:pt x="83" y="57"/>
                    <a:pt x="45" y="57"/>
                    <a:pt x="6" y="57"/>
                  </a:cubicBezTo>
                  <a:cubicBezTo>
                    <a:pt x="2" y="57"/>
                    <a:pt x="0" y="56"/>
                    <a:pt x="1" y="51"/>
                  </a:cubicBezTo>
                  <a:cubicBezTo>
                    <a:pt x="1" y="34"/>
                    <a:pt x="1" y="17"/>
                    <a:pt x="1" y="0"/>
                  </a:cubicBezTo>
                  <a:cubicBezTo>
                    <a:pt x="7" y="7"/>
                    <a:pt x="14" y="12"/>
                    <a:pt x="24" y="9"/>
                  </a:cubicBezTo>
                  <a:cubicBezTo>
                    <a:pt x="27" y="9"/>
                    <a:pt x="33" y="12"/>
                    <a:pt x="35" y="16"/>
                  </a:cubicBezTo>
                  <a:cubicBezTo>
                    <a:pt x="37" y="21"/>
                    <a:pt x="40" y="22"/>
                    <a:pt x="45" y="2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8" name="Freeform 14"/>
            <p:cNvSpPr>
              <a:spLocks/>
            </p:cNvSpPr>
            <p:nvPr userDrawn="1"/>
          </p:nvSpPr>
          <p:spPr bwMode="auto">
            <a:xfrm>
              <a:off x="0" y="4594225"/>
              <a:ext cx="217488" cy="252412"/>
            </a:xfrm>
            <a:custGeom>
              <a:avLst/>
              <a:gdLst>
                <a:gd name="T0" fmla="*/ 58 w 58"/>
                <a:gd name="T1" fmla="*/ 31 h 67"/>
                <a:gd name="T2" fmla="*/ 0 w 58"/>
                <a:gd name="T3" fmla="*/ 67 h 67"/>
                <a:gd name="T4" fmla="*/ 0 w 58"/>
                <a:gd name="T5" fmla="*/ 16 h 67"/>
                <a:gd name="T6" fmla="*/ 9 w 58"/>
                <a:gd name="T7" fmla="*/ 3 h 67"/>
                <a:gd name="T8" fmla="*/ 16 w 58"/>
                <a:gd name="T9" fmla="*/ 1 h 67"/>
                <a:gd name="T10" fmla="*/ 58 w 58"/>
                <a:gd name="T11" fmla="*/ 31 h 67"/>
              </a:gdLst>
              <a:ahLst/>
              <a:cxnLst>
                <a:cxn ang="0">
                  <a:pos x="T0" y="T1"/>
                </a:cxn>
                <a:cxn ang="0">
                  <a:pos x="T2" y="T3"/>
                </a:cxn>
                <a:cxn ang="0">
                  <a:pos x="T4" y="T5"/>
                </a:cxn>
                <a:cxn ang="0">
                  <a:pos x="T6" y="T7"/>
                </a:cxn>
                <a:cxn ang="0">
                  <a:pos x="T8" y="T9"/>
                </a:cxn>
                <a:cxn ang="0">
                  <a:pos x="T10" y="T11"/>
                </a:cxn>
              </a:cxnLst>
              <a:rect l="0" t="0" r="r" b="b"/>
              <a:pathLst>
                <a:path w="58" h="67">
                  <a:moveTo>
                    <a:pt x="58" y="31"/>
                  </a:moveTo>
                  <a:cubicBezTo>
                    <a:pt x="39" y="43"/>
                    <a:pt x="19" y="55"/>
                    <a:pt x="0" y="67"/>
                  </a:cubicBezTo>
                  <a:cubicBezTo>
                    <a:pt x="0" y="50"/>
                    <a:pt x="0" y="33"/>
                    <a:pt x="0" y="16"/>
                  </a:cubicBezTo>
                  <a:cubicBezTo>
                    <a:pt x="1" y="10"/>
                    <a:pt x="6" y="7"/>
                    <a:pt x="9" y="3"/>
                  </a:cubicBezTo>
                  <a:cubicBezTo>
                    <a:pt x="11" y="1"/>
                    <a:pt x="13" y="0"/>
                    <a:pt x="16" y="1"/>
                  </a:cubicBezTo>
                  <a:cubicBezTo>
                    <a:pt x="31" y="10"/>
                    <a:pt x="44" y="21"/>
                    <a:pt x="58" y="31"/>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9" name="Freeform 15"/>
            <p:cNvSpPr>
              <a:spLocks/>
            </p:cNvSpPr>
            <p:nvPr userDrawn="1"/>
          </p:nvSpPr>
          <p:spPr bwMode="auto">
            <a:xfrm>
              <a:off x="0" y="4549775"/>
              <a:ext cx="60325" cy="104775"/>
            </a:xfrm>
            <a:custGeom>
              <a:avLst/>
              <a:gdLst>
                <a:gd name="T0" fmla="*/ 16 w 16"/>
                <a:gd name="T1" fmla="*/ 13 h 28"/>
                <a:gd name="T2" fmla="*/ 0 w 16"/>
                <a:gd name="T3" fmla="*/ 28 h 28"/>
                <a:gd name="T4" fmla="*/ 0 w 16"/>
                <a:gd name="T5" fmla="*/ 0 h 28"/>
                <a:gd name="T6" fmla="*/ 16 w 16"/>
                <a:gd name="T7" fmla="*/ 13 h 28"/>
              </a:gdLst>
              <a:ahLst/>
              <a:cxnLst>
                <a:cxn ang="0">
                  <a:pos x="T0" y="T1"/>
                </a:cxn>
                <a:cxn ang="0">
                  <a:pos x="T2" y="T3"/>
                </a:cxn>
                <a:cxn ang="0">
                  <a:pos x="T4" y="T5"/>
                </a:cxn>
                <a:cxn ang="0">
                  <a:pos x="T6" y="T7"/>
                </a:cxn>
              </a:cxnLst>
              <a:rect l="0" t="0" r="r" b="b"/>
              <a:pathLst>
                <a:path w="16" h="28">
                  <a:moveTo>
                    <a:pt x="16" y="13"/>
                  </a:moveTo>
                  <a:cubicBezTo>
                    <a:pt x="11" y="18"/>
                    <a:pt x="6" y="24"/>
                    <a:pt x="0" y="28"/>
                  </a:cubicBezTo>
                  <a:cubicBezTo>
                    <a:pt x="0" y="18"/>
                    <a:pt x="0" y="9"/>
                    <a:pt x="0" y="0"/>
                  </a:cubicBezTo>
                  <a:cubicBezTo>
                    <a:pt x="5" y="4"/>
                    <a:pt x="11" y="8"/>
                    <a:pt x="16" y="1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0" name="Freeform 16"/>
            <p:cNvSpPr>
              <a:spLocks/>
            </p:cNvSpPr>
            <p:nvPr userDrawn="1"/>
          </p:nvSpPr>
          <p:spPr bwMode="auto">
            <a:xfrm>
              <a:off x="1117600" y="4967288"/>
              <a:ext cx="1090613" cy="1319212"/>
            </a:xfrm>
            <a:custGeom>
              <a:avLst/>
              <a:gdLst>
                <a:gd name="T0" fmla="*/ 145 w 290"/>
                <a:gd name="T1" fmla="*/ 63 h 350"/>
                <a:gd name="T2" fmla="*/ 143 w 290"/>
                <a:gd name="T3" fmla="*/ 80 h 350"/>
                <a:gd name="T4" fmla="*/ 148 w 290"/>
                <a:gd name="T5" fmla="*/ 87 h 350"/>
                <a:gd name="T6" fmla="*/ 146 w 290"/>
                <a:gd name="T7" fmla="*/ 70 h 350"/>
                <a:gd name="T8" fmla="*/ 158 w 290"/>
                <a:gd name="T9" fmla="*/ 78 h 350"/>
                <a:gd name="T10" fmla="*/ 202 w 290"/>
                <a:gd name="T11" fmla="*/ 21 h 350"/>
                <a:gd name="T12" fmla="*/ 173 w 290"/>
                <a:gd name="T13" fmla="*/ 84 h 350"/>
                <a:gd name="T14" fmla="*/ 205 w 290"/>
                <a:gd name="T15" fmla="*/ 67 h 350"/>
                <a:gd name="T16" fmla="*/ 186 w 290"/>
                <a:gd name="T17" fmla="*/ 97 h 350"/>
                <a:gd name="T18" fmla="*/ 242 w 290"/>
                <a:gd name="T19" fmla="*/ 56 h 350"/>
                <a:gd name="T20" fmla="*/ 196 w 290"/>
                <a:gd name="T21" fmla="*/ 109 h 350"/>
                <a:gd name="T22" fmla="*/ 261 w 290"/>
                <a:gd name="T23" fmla="*/ 78 h 350"/>
                <a:gd name="T24" fmla="*/ 205 w 290"/>
                <a:gd name="T25" fmla="*/ 124 h 350"/>
                <a:gd name="T26" fmla="*/ 211 w 290"/>
                <a:gd name="T27" fmla="*/ 137 h 350"/>
                <a:gd name="T28" fmla="*/ 282 w 290"/>
                <a:gd name="T29" fmla="*/ 126 h 350"/>
                <a:gd name="T30" fmla="*/ 215 w 290"/>
                <a:gd name="T31" fmla="*/ 152 h 350"/>
                <a:gd name="T32" fmla="*/ 290 w 290"/>
                <a:gd name="T33" fmla="*/ 152 h 350"/>
                <a:gd name="T34" fmla="*/ 218 w 290"/>
                <a:gd name="T35" fmla="*/ 168 h 350"/>
                <a:gd name="T36" fmla="*/ 285 w 290"/>
                <a:gd name="T37" fmla="*/ 179 h 350"/>
                <a:gd name="T38" fmla="*/ 217 w 290"/>
                <a:gd name="T39" fmla="*/ 184 h 350"/>
                <a:gd name="T40" fmla="*/ 285 w 290"/>
                <a:gd name="T41" fmla="*/ 206 h 350"/>
                <a:gd name="T42" fmla="*/ 213 w 290"/>
                <a:gd name="T43" fmla="*/ 200 h 350"/>
                <a:gd name="T44" fmla="*/ 280 w 290"/>
                <a:gd name="T45" fmla="*/ 235 h 350"/>
                <a:gd name="T46" fmla="*/ 208 w 290"/>
                <a:gd name="T47" fmla="*/ 218 h 350"/>
                <a:gd name="T48" fmla="*/ 271 w 290"/>
                <a:gd name="T49" fmla="*/ 260 h 350"/>
                <a:gd name="T50" fmla="*/ 200 w 290"/>
                <a:gd name="T51" fmla="*/ 231 h 350"/>
                <a:gd name="T52" fmla="*/ 254 w 290"/>
                <a:gd name="T53" fmla="*/ 282 h 350"/>
                <a:gd name="T54" fmla="*/ 191 w 290"/>
                <a:gd name="T55" fmla="*/ 244 h 350"/>
                <a:gd name="T56" fmla="*/ 234 w 290"/>
                <a:gd name="T57" fmla="*/ 301 h 350"/>
                <a:gd name="T58" fmla="*/ 178 w 290"/>
                <a:gd name="T59" fmla="*/ 254 h 350"/>
                <a:gd name="T60" fmla="*/ 213 w 290"/>
                <a:gd name="T61" fmla="*/ 319 h 350"/>
                <a:gd name="T62" fmla="*/ 191 w 290"/>
                <a:gd name="T63" fmla="*/ 330 h 350"/>
                <a:gd name="T64" fmla="*/ 153 w 290"/>
                <a:gd name="T65" fmla="*/ 271 h 350"/>
                <a:gd name="T66" fmla="*/ 167 w 290"/>
                <a:gd name="T67" fmla="*/ 342 h 350"/>
                <a:gd name="T68" fmla="*/ 137 w 290"/>
                <a:gd name="T69" fmla="*/ 274 h 350"/>
                <a:gd name="T70" fmla="*/ 132 w 290"/>
                <a:gd name="T71" fmla="*/ 322 h 350"/>
                <a:gd name="T72" fmla="*/ 121 w 290"/>
                <a:gd name="T73" fmla="*/ 282 h 350"/>
                <a:gd name="T74" fmla="*/ 124 w 290"/>
                <a:gd name="T75" fmla="*/ 266 h 350"/>
                <a:gd name="T76" fmla="*/ 133 w 290"/>
                <a:gd name="T77" fmla="*/ 256 h 350"/>
                <a:gd name="T78" fmla="*/ 139 w 290"/>
                <a:gd name="T79" fmla="*/ 215 h 350"/>
                <a:gd name="T80" fmla="*/ 170 w 290"/>
                <a:gd name="T81" fmla="*/ 200 h 350"/>
                <a:gd name="T82" fmla="*/ 169 w 290"/>
                <a:gd name="T83" fmla="*/ 169 h 350"/>
                <a:gd name="T84" fmla="*/ 141 w 290"/>
                <a:gd name="T85" fmla="*/ 185 h 350"/>
                <a:gd name="T86" fmla="*/ 140 w 290"/>
                <a:gd name="T87" fmla="*/ 165 h 350"/>
                <a:gd name="T88" fmla="*/ 176 w 290"/>
                <a:gd name="T89" fmla="*/ 145 h 350"/>
                <a:gd name="T90" fmla="*/ 169 w 290"/>
                <a:gd name="T91" fmla="*/ 108 h 350"/>
                <a:gd name="T92" fmla="*/ 119 w 290"/>
                <a:gd name="T93" fmla="*/ 112 h 350"/>
                <a:gd name="T94" fmla="*/ 106 w 290"/>
                <a:gd name="T95" fmla="*/ 146 h 350"/>
                <a:gd name="T96" fmla="*/ 63 w 290"/>
                <a:gd name="T97" fmla="*/ 158 h 350"/>
                <a:gd name="T98" fmla="*/ 55 w 290"/>
                <a:gd name="T99" fmla="*/ 156 h 350"/>
                <a:gd name="T100" fmla="*/ 40 w 290"/>
                <a:gd name="T101" fmla="*/ 140 h 350"/>
                <a:gd name="T102" fmla="*/ 51 w 290"/>
                <a:gd name="T103" fmla="*/ 114 h 350"/>
                <a:gd name="T104" fmla="*/ 40 w 290"/>
                <a:gd name="T105" fmla="*/ 99 h 350"/>
                <a:gd name="T106" fmla="*/ 10 w 290"/>
                <a:gd name="T107" fmla="*/ 54 h 350"/>
                <a:gd name="T108" fmla="*/ 53 w 290"/>
                <a:gd name="T109" fmla="*/ 88 h 350"/>
                <a:gd name="T110" fmla="*/ 23 w 290"/>
                <a:gd name="T111" fmla="*/ 21 h 350"/>
                <a:gd name="T112" fmla="*/ 67 w 290"/>
                <a:gd name="T113" fmla="*/ 78 h 350"/>
                <a:gd name="T114" fmla="*/ 48 w 290"/>
                <a:gd name="T115" fmla="*/ 10 h 350"/>
                <a:gd name="T116" fmla="*/ 82 w 290"/>
                <a:gd name="T117" fmla="*/ 74 h 350"/>
                <a:gd name="T118" fmla="*/ 76 w 290"/>
                <a:gd name="T119" fmla="*/ 10 h 350"/>
                <a:gd name="T120" fmla="*/ 92 w 290"/>
                <a:gd name="T121" fmla="*/ 55 h 350"/>
                <a:gd name="T122" fmla="*/ 82 w 290"/>
                <a:gd name="T123" fmla="*/ 110 h 350"/>
                <a:gd name="T124" fmla="*/ 143 w 290"/>
                <a:gd name="T125" fmla="*/ 2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50">
                  <a:moveTo>
                    <a:pt x="151" y="19"/>
                  </a:moveTo>
                  <a:cubicBezTo>
                    <a:pt x="149" y="34"/>
                    <a:pt x="147" y="48"/>
                    <a:pt x="145" y="63"/>
                  </a:cubicBezTo>
                  <a:cubicBezTo>
                    <a:pt x="144" y="66"/>
                    <a:pt x="144" y="68"/>
                    <a:pt x="146" y="70"/>
                  </a:cubicBezTo>
                  <a:cubicBezTo>
                    <a:pt x="147" y="74"/>
                    <a:pt x="146" y="77"/>
                    <a:pt x="143" y="80"/>
                  </a:cubicBezTo>
                  <a:cubicBezTo>
                    <a:pt x="139" y="83"/>
                    <a:pt x="142" y="85"/>
                    <a:pt x="144" y="87"/>
                  </a:cubicBezTo>
                  <a:cubicBezTo>
                    <a:pt x="145" y="89"/>
                    <a:pt x="147" y="89"/>
                    <a:pt x="148" y="87"/>
                  </a:cubicBezTo>
                  <a:cubicBezTo>
                    <a:pt x="150" y="85"/>
                    <a:pt x="152" y="83"/>
                    <a:pt x="149" y="80"/>
                  </a:cubicBezTo>
                  <a:cubicBezTo>
                    <a:pt x="147" y="77"/>
                    <a:pt x="145" y="74"/>
                    <a:pt x="146" y="70"/>
                  </a:cubicBezTo>
                  <a:cubicBezTo>
                    <a:pt x="158" y="50"/>
                    <a:pt x="167" y="28"/>
                    <a:pt x="180" y="8"/>
                  </a:cubicBezTo>
                  <a:cubicBezTo>
                    <a:pt x="173" y="31"/>
                    <a:pt x="166" y="55"/>
                    <a:pt x="158" y="78"/>
                  </a:cubicBezTo>
                  <a:cubicBezTo>
                    <a:pt x="159" y="78"/>
                    <a:pt x="160" y="79"/>
                    <a:pt x="160" y="79"/>
                  </a:cubicBezTo>
                  <a:cubicBezTo>
                    <a:pt x="174" y="60"/>
                    <a:pt x="188" y="41"/>
                    <a:pt x="202" y="21"/>
                  </a:cubicBezTo>
                  <a:cubicBezTo>
                    <a:pt x="202" y="22"/>
                    <a:pt x="203" y="22"/>
                    <a:pt x="204" y="22"/>
                  </a:cubicBezTo>
                  <a:cubicBezTo>
                    <a:pt x="193" y="44"/>
                    <a:pt x="182" y="66"/>
                    <a:pt x="173" y="84"/>
                  </a:cubicBezTo>
                  <a:cubicBezTo>
                    <a:pt x="190" y="70"/>
                    <a:pt x="208" y="53"/>
                    <a:pt x="225" y="38"/>
                  </a:cubicBezTo>
                  <a:cubicBezTo>
                    <a:pt x="219" y="47"/>
                    <a:pt x="212" y="57"/>
                    <a:pt x="205" y="67"/>
                  </a:cubicBezTo>
                  <a:cubicBezTo>
                    <a:pt x="199" y="76"/>
                    <a:pt x="193" y="85"/>
                    <a:pt x="187" y="94"/>
                  </a:cubicBezTo>
                  <a:cubicBezTo>
                    <a:pt x="186" y="95"/>
                    <a:pt x="184" y="96"/>
                    <a:pt x="186" y="97"/>
                  </a:cubicBezTo>
                  <a:cubicBezTo>
                    <a:pt x="187" y="99"/>
                    <a:pt x="189" y="97"/>
                    <a:pt x="190" y="96"/>
                  </a:cubicBezTo>
                  <a:cubicBezTo>
                    <a:pt x="207" y="83"/>
                    <a:pt x="224" y="69"/>
                    <a:pt x="242" y="56"/>
                  </a:cubicBezTo>
                  <a:cubicBezTo>
                    <a:pt x="243" y="55"/>
                    <a:pt x="245" y="54"/>
                    <a:pt x="246" y="54"/>
                  </a:cubicBezTo>
                  <a:cubicBezTo>
                    <a:pt x="230" y="73"/>
                    <a:pt x="213" y="91"/>
                    <a:pt x="196" y="109"/>
                  </a:cubicBezTo>
                  <a:cubicBezTo>
                    <a:pt x="218" y="100"/>
                    <a:pt x="239" y="87"/>
                    <a:pt x="260" y="76"/>
                  </a:cubicBezTo>
                  <a:cubicBezTo>
                    <a:pt x="261" y="77"/>
                    <a:pt x="261" y="77"/>
                    <a:pt x="261" y="78"/>
                  </a:cubicBezTo>
                  <a:cubicBezTo>
                    <a:pt x="242" y="93"/>
                    <a:pt x="223" y="108"/>
                    <a:pt x="204" y="122"/>
                  </a:cubicBezTo>
                  <a:cubicBezTo>
                    <a:pt x="204" y="123"/>
                    <a:pt x="205" y="123"/>
                    <a:pt x="205" y="124"/>
                  </a:cubicBezTo>
                  <a:cubicBezTo>
                    <a:pt x="228" y="118"/>
                    <a:pt x="249" y="107"/>
                    <a:pt x="272" y="102"/>
                  </a:cubicBezTo>
                  <a:cubicBezTo>
                    <a:pt x="253" y="115"/>
                    <a:pt x="231" y="125"/>
                    <a:pt x="211" y="137"/>
                  </a:cubicBezTo>
                  <a:cubicBezTo>
                    <a:pt x="211" y="137"/>
                    <a:pt x="211" y="138"/>
                    <a:pt x="212" y="139"/>
                  </a:cubicBezTo>
                  <a:cubicBezTo>
                    <a:pt x="235" y="134"/>
                    <a:pt x="259" y="130"/>
                    <a:pt x="282" y="126"/>
                  </a:cubicBezTo>
                  <a:cubicBezTo>
                    <a:pt x="282" y="126"/>
                    <a:pt x="283" y="127"/>
                    <a:pt x="283" y="128"/>
                  </a:cubicBezTo>
                  <a:cubicBezTo>
                    <a:pt x="260" y="136"/>
                    <a:pt x="238" y="144"/>
                    <a:pt x="215" y="152"/>
                  </a:cubicBezTo>
                  <a:cubicBezTo>
                    <a:pt x="215" y="153"/>
                    <a:pt x="215" y="154"/>
                    <a:pt x="216" y="154"/>
                  </a:cubicBezTo>
                  <a:cubicBezTo>
                    <a:pt x="240" y="155"/>
                    <a:pt x="265" y="151"/>
                    <a:pt x="290" y="152"/>
                  </a:cubicBezTo>
                  <a:cubicBezTo>
                    <a:pt x="290" y="152"/>
                    <a:pt x="290" y="153"/>
                    <a:pt x="290" y="154"/>
                  </a:cubicBezTo>
                  <a:cubicBezTo>
                    <a:pt x="266" y="158"/>
                    <a:pt x="242" y="163"/>
                    <a:pt x="218" y="168"/>
                  </a:cubicBezTo>
                  <a:cubicBezTo>
                    <a:pt x="218" y="169"/>
                    <a:pt x="218" y="169"/>
                    <a:pt x="218" y="170"/>
                  </a:cubicBezTo>
                  <a:cubicBezTo>
                    <a:pt x="240" y="173"/>
                    <a:pt x="263" y="176"/>
                    <a:pt x="285" y="179"/>
                  </a:cubicBezTo>
                  <a:cubicBezTo>
                    <a:pt x="285" y="179"/>
                    <a:pt x="285" y="180"/>
                    <a:pt x="285" y="181"/>
                  </a:cubicBezTo>
                  <a:cubicBezTo>
                    <a:pt x="262" y="183"/>
                    <a:pt x="240" y="183"/>
                    <a:pt x="217" y="184"/>
                  </a:cubicBezTo>
                  <a:cubicBezTo>
                    <a:pt x="217" y="185"/>
                    <a:pt x="217" y="186"/>
                    <a:pt x="217" y="186"/>
                  </a:cubicBezTo>
                  <a:cubicBezTo>
                    <a:pt x="240" y="193"/>
                    <a:pt x="262" y="199"/>
                    <a:pt x="285" y="206"/>
                  </a:cubicBezTo>
                  <a:cubicBezTo>
                    <a:pt x="285" y="207"/>
                    <a:pt x="285" y="207"/>
                    <a:pt x="285" y="208"/>
                  </a:cubicBezTo>
                  <a:cubicBezTo>
                    <a:pt x="261" y="205"/>
                    <a:pt x="237" y="203"/>
                    <a:pt x="213" y="200"/>
                  </a:cubicBezTo>
                  <a:cubicBezTo>
                    <a:pt x="235" y="213"/>
                    <a:pt x="258" y="222"/>
                    <a:pt x="281" y="233"/>
                  </a:cubicBezTo>
                  <a:cubicBezTo>
                    <a:pt x="281" y="233"/>
                    <a:pt x="281" y="234"/>
                    <a:pt x="280" y="235"/>
                  </a:cubicBezTo>
                  <a:cubicBezTo>
                    <a:pt x="256" y="228"/>
                    <a:pt x="233" y="222"/>
                    <a:pt x="209" y="215"/>
                  </a:cubicBezTo>
                  <a:cubicBezTo>
                    <a:pt x="208" y="216"/>
                    <a:pt x="208" y="217"/>
                    <a:pt x="208" y="218"/>
                  </a:cubicBezTo>
                  <a:cubicBezTo>
                    <a:pt x="229" y="231"/>
                    <a:pt x="250" y="245"/>
                    <a:pt x="271" y="259"/>
                  </a:cubicBezTo>
                  <a:cubicBezTo>
                    <a:pt x="271" y="259"/>
                    <a:pt x="271" y="260"/>
                    <a:pt x="271" y="260"/>
                  </a:cubicBezTo>
                  <a:cubicBezTo>
                    <a:pt x="247" y="250"/>
                    <a:pt x="224" y="240"/>
                    <a:pt x="201" y="229"/>
                  </a:cubicBezTo>
                  <a:cubicBezTo>
                    <a:pt x="201" y="230"/>
                    <a:pt x="200" y="231"/>
                    <a:pt x="200" y="231"/>
                  </a:cubicBezTo>
                  <a:cubicBezTo>
                    <a:pt x="218" y="248"/>
                    <a:pt x="237" y="264"/>
                    <a:pt x="255" y="281"/>
                  </a:cubicBezTo>
                  <a:cubicBezTo>
                    <a:pt x="255" y="282"/>
                    <a:pt x="254" y="282"/>
                    <a:pt x="254" y="282"/>
                  </a:cubicBezTo>
                  <a:cubicBezTo>
                    <a:pt x="234" y="269"/>
                    <a:pt x="213" y="256"/>
                    <a:pt x="192" y="243"/>
                  </a:cubicBezTo>
                  <a:cubicBezTo>
                    <a:pt x="192" y="243"/>
                    <a:pt x="191" y="244"/>
                    <a:pt x="191" y="244"/>
                  </a:cubicBezTo>
                  <a:cubicBezTo>
                    <a:pt x="204" y="264"/>
                    <a:pt x="221" y="281"/>
                    <a:pt x="235" y="300"/>
                  </a:cubicBezTo>
                  <a:cubicBezTo>
                    <a:pt x="235" y="300"/>
                    <a:pt x="234" y="301"/>
                    <a:pt x="234" y="301"/>
                  </a:cubicBezTo>
                  <a:cubicBezTo>
                    <a:pt x="216" y="285"/>
                    <a:pt x="198" y="269"/>
                    <a:pt x="179" y="253"/>
                  </a:cubicBezTo>
                  <a:cubicBezTo>
                    <a:pt x="179" y="253"/>
                    <a:pt x="178" y="254"/>
                    <a:pt x="178" y="254"/>
                  </a:cubicBezTo>
                  <a:cubicBezTo>
                    <a:pt x="190" y="275"/>
                    <a:pt x="203" y="296"/>
                    <a:pt x="215" y="317"/>
                  </a:cubicBezTo>
                  <a:cubicBezTo>
                    <a:pt x="215" y="318"/>
                    <a:pt x="214" y="318"/>
                    <a:pt x="213" y="319"/>
                  </a:cubicBezTo>
                  <a:cubicBezTo>
                    <a:pt x="197" y="301"/>
                    <a:pt x="184" y="281"/>
                    <a:pt x="167" y="264"/>
                  </a:cubicBezTo>
                  <a:cubicBezTo>
                    <a:pt x="173" y="287"/>
                    <a:pt x="184" y="308"/>
                    <a:pt x="191" y="330"/>
                  </a:cubicBezTo>
                  <a:cubicBezTo>
                    <a:pt x="190" y="330"/>
                    <a:pt x="190" y="330"/>
                    <a:pt x="189" y="331"/>
                  </a:cubicBezTo>
                  <a:cubicBezTo>
                    <a:pt x="177" y="311"/>
                    <a:pt x="165" y="291"/>
                    <a:pt x="153" y="271"/>
                  </a:cubicBezTo>
                  <a:cubicBezTo>
                    <a:pt x="152" y="271"/>
                    <a:pt x="152" y="272"/>
                    <a:pt x="151" y="272"/>
                  </a:cubicBezTo>
                  <a:cubicBezTo>
                    <a:pt x="156" y="295"/>
                    <a:pt x="162" y="319"/>
                    <a:pt x="167" y="342"/>
                  </a:cubicBezTo>
                  <a:cubicBezTo>
                    <a:pt x="166" y="342"/>
                    <a:pt x="166" y="343"/>
                    <a:pt x="165" y="343"/>
                  </a:cubicBezTo>
                  <a:cubicBezTo>
                    <a:pt x="156" y="320"/>
                    <a:pt x="146" y="297"/>
                    <a:pt x="137" y="274"/>
                  </a:cubicBezTo>
                  <a:cubicBezTo>
                    <a:pt x="136" y="300"/>
                    <a:pt x="139" y="325"/>
                    <a:pt x="140" y="350"/>
                  </a:cubicBezTo>
                  <a:cubicBezTo>
                    <a:pt x="136" y="341"/>
                    <a:pt x="134" y="332"/>
                    <a:pt x="132" y="322"/>
                  </a:cubicBezTo>
                  <a:cubicBezTo>
                    <a:pt x="129" y="310"/>
                    <a:pt x="127" y="299"/>
                    <a:pt x="124" y="287"/>
                  </a:cubicBezTo>
                  <a:cubicBezTo>
                    <a:pt x="123" y="285"/>
                    <a:pt x="123" y="283"/>
                    <a:pt x="121" y="282"/>
                  </a:cubicBezTo>
                  <a:cubicBezTo>
                    <a:pt x="118" y="279"/>
                    <a:pt x="120" y="277"/>
                    <a:pt x="121" y="275"/>
                  </a:cubicBezTo>
                  <a:cubicBezTo>
                    <a:pt x="122" y="272"/>
                    <a:pt x="124" y="269"/>
                    <a:pt x="124" y="266"/>
                  </a:cubicBezTo>
                  <a:cubicBezTo>
                    <a:pt x="123" y="264"/>
                    <a:pt x="122" y="262"/>
                    <a:pt x="124" y="260"/>
                  </a:cubicBezTo>
                  <a:cubicBezTo>
                    <a:pt x="126" y="257"/>
                    <a:pt x="131" y="260"/>
                    <a:pt x="133" y="256"/>
                  </a:cubicBezTo>
                  <a:cubicBezTo>
                    <a:pt x="135" y="248"/>
                    <a:pt x="135" y="240"/>
                    <a:pt x="136" y="232"/>
                  </a:cubicBezTo>
                  <a:cubicBezTo>
                    <a:pt x="137" y="226"/>
                    <a:pt x="138" y="221"/>
                    <a:pt x="139" y="215"/>
                  </a:cubicBezTo>
                  <a:cubicBezTo>
                    <a:pt x="147" y="206"/>
                    <a:pt x="158" y="205"/>
                    <a:pt x="168" y="201"/>
                  </a:cubicBezTo>
                  <a:cubicBezTo>
                    <a:pt x="169" y="201"/>
                    <a:pt x="170" y="201"/>
                    <a:pt x="170" y="200"/>
                  </a:cubicBezTo>
                  <a:cubicBezTo>
                    <a:pt x="174" y="192"/>
                    <a:pt x="183" y="186"/>
                    <a:pt x="185" y="176"/>
                  </a:cubicBezTo>
                  <a:cubicBezTo>
                    <a:pt x="180" y="172"/>
                    <a:pt x="175" y="169"/>
                    <a:pt x="169" y="169"/>
                  </a:cubicBezTo>
                  <a:cubicBezTo>
                    <a:pt x="163" y="174"/>
                    <a:pt x="156" y="179"/>
                    <a:pt x="150" y="183"/>
                  </a:cubicBezTo>
                  <a:cubicBezTo>
                    <a:pt x="147" y="185"/>
                    <a:pt x="144" y="186"/>
                    <a:pt x="141" y="185"/>
                  </a:cubicBezTo>
                  <a:cubicBezTo>
                    <a:pt x="138" y="183"/>
                    <a:pt x="138" y="179"/>
                    <a:pt x="138" y="176"/>
                  </a:cubicBezTo>
                  <a:cubicBezTo>
                    <a:pt x="138" y="172"/>
                    <a:pt x="139" y="169"/>
                    <a:pt x="140" y="165"/>
                  </a:cubicBezTo>
                  <a:cubicBezTo>
                    <a:pt x="141" y="159"/>
                    <a:pt x="145" y="156"/>
                    <a:pt x="151" y="153"/>
                  </a:cubicBezTo>
                  <a:cubicBezTo>
                    <a:pt x="159" y="150"/>
                    <a:pt x="167" y="148"/>
                    <a:pt x="176" y="145"/>
                  </a:cubicBezTo>
                  <a:cubicBezTo>
                    <a:pt x="177" y="144"/>
                    <a:pt x="178" y="143"/>
                    <a:pt x="179" y="142"/>
                  </a:cubicBezTo>
                  <a:cubicBezTo>
                    <a:pt x="177" y="130"/>
                    <a:pt x="176" y="118"/>
                    <a:pt x="169" y="108"/>
                  </a:cubicBezTo>
                  <a:cubicBezTo>
                    <a:pt x="158" y="110"/>
                    <a:pt x="146" y="109"/>
                    <a:pt x="134" y="111"/>
                  </a:cubicBezTo>
                  <a:cubicBezTo>
                    <a:pt x="129" y="112"/>
                    <a:pt x="124" y="108"/>
                    <a:pt x="119" y="112"/>
                  </a:cubicBezTo>
                  <a:cubicBezTo>
                    <a:pt x="114" y="116"/>
                    <a:pt x="114" y="123"/>
                    <a:pt x="112" y="128"/>
                  </a:cubicBezTo>
                  <a:cubicBezTo>
                    <a:pt x="110" y="134"/>
                    <a:pt x="109" y="141"/>
                    <a:pt x="106" y="146"/>
                  </a:cubicBezTo>
                  <a:cubicBezTo>
                    <a:pt x="105" y="149"/>
                    <a:pt x="104" y="151"/>
                    <a:pt x="101" y="152"/>
                  </a:cubicBezTo>
                  <a:cubicBezTo>
                    <a:pt x="89" y="156"/>
                    <a:pt x="76" y="156"/>
                    <a:pt x="63" y="158"/>
                  </a:cubicBezTo>
                  <a:cubicBezTo>
                    <a:pt x="62" y="158"/>
                    <a:pt x="60" y="158"/>
                    <a:pt x="59" y="158"/>
                  </a:cubicBezTo>
                  <a:cubicBezTo>
                    <a:pt x="58" y="157"/>
                    <a:pt x="56" y="157"/>
                    <a:pt x="55" y="156"/>
                  </a:cubicBezTo>
                  <a:cubicBezTo>
                    <a:pt x="52" y="153"/>
                    <a:pt x="49" y="150"/>
                    <a:pt x="45" y="147"/>
                  </a:cubicBezTo>
                  <a:cubicBezTo>
                    <a:pt x="43" y="146"/>
                    <a:pt x="40" y="144"/>
                    <a:pt x="40" y="140"/>
                  </a:cubicBezTo>
                  <a:cubicBezTo>
                    <a:pt x="40" y="134"/>
                    <a:pt x="44" y="129"/>
                    <a:pt x="48" y="124"/>
                  </a:cubicBezTo>
                  <a:cubicBezTo>
                    <a:pt x="50" y="121"/>
                    <a:pt x="52" y="118"/>
                    <a:pt x="51" y="114"/>
                  </a:cubicBezTo>
                  <a:cubicBezTo>
                    <a:pt x="49" y="110"/>
                    <a:pt x="45" y="106"/>
                    <a:pt x="43" y="101"/>
                  </a:cubicBezTo>
                  <a:cubicBezTo>
                    <a:pt x="42" y="100"/>
                    <a:pt x="41" y="100"/>
                    <a:pt x="40" y="99"/>
                  </a:cubicBezTo>
                  <a:cubicBezTo>
                    <a:pt x="40" y="99"/>
                    <a:pt x="40" y="98"/>
                    <a:pt x="40" y="97"/>
                  </a:cubicBezTo>
                  <a:cubicBezTo>
                    <a:pt x="31" y="82"/>
                    <a:pt x="20" y="68"/>
                    <a:pt x="10" y="54"/>
                  </a:cubicBezTo>
                  <a:cubicBezTo>
                    <a:pt x="6" y="48"/>
                    <a:pt x="3" y="43"/>
                    <a:pt x="0" y="37"/>
                  </a:cubicBezTo>
                  <a:cubicBezTo>
                    <a:pt x="17" y="54"/>
                    <a:pt x="35" y="71"/>
                    <a:pt x="53" y="88"/>
                  </a:cubicBezTo>
                  <a:cubicBezTo>
                    <a:pt x="44" y="65"/>
                    <a:pt x="31" y="44"/>
                    <a:pt x="21" y="22"/>
                  </a:cubicBezTo>
                  <a:cubicBezTo>
                    <a:pt x="22" y="22"/>
                    <a:pt x="23" y="22"/>
                    <a:pt x="23" y="21"/>
                  </a:cubicBezTo>
                  <a:cubicBezTo>
                    <a:pt x="37" y="40"/>
                    <a:pt x="51" y="60"/>
                    <a:pt x="64" y="79"/>
                  </a:cubicBezTo>
                  <a:cubicBezTo>
                    <a:pt x="65" y="79"/>
                    <a:pt x="66" y="78"/>
                    <a:pt x="67" y="78"/>
                  </a:cubicBezTo>
                  <a:cubicBezTo>
                    <a:pt x="61" y="55"/>
                    <a:pt x="51" y="34"/>
                    <a:pt x="46" y="11"/>
                  </a:cubicBezTo>
                  <a:cubicBezTo>
                    <a:pt x="47" y="10"/>
                    <a:pt x="47" y="10"/>
                    <a:pt x="48" y="10"/>
                  </a:cubicBezTo>
                  <a:cubicBezTo>
                    <a:pt x="59" y="31"/>
                    <a:pt x="69" y="53"/>
                    <a:pt x="80" y="74"/>
                  </a:cubicBezTo>
                  <a:cubicBezTo>
                    <a:pt x="81" y="74"/>
                    <a:pt x="81" y="74"/>
                    <a:pt x="82" y="74"/>
                  </a:cubicBezTo>
                  <a:cubicBezTo>
                    <a:pt x="78" y="50"/>
                    <a:pt x="75" y="26"/>
                    <a:pt x="71" y="0"/>
                  </a:cubicBezTo>
                  <a:cubicBezTo>
                    <a:pt x="75" y="3"/>
                    <a:pt x="75" y="7"/>
                    <a:pt x="76" y="10"/>
                  </a:cubicBezTo>
                  <a:cubicBezTo>
                    <a:pt x="81" y="24"/>
                    <a:pt x="85" y="38"/>
                    <a:pt x="89" y="52"/>
                  </a:cubicBezTo>
                  <a:cubicBezTo>
                    <a:pt x="90" y="53"/>
                    <a:pt x="91" y="55"/>
                    <a:pt x="92" y="55"/>
                  </a:cubicBezTo>
                  <a:cubicBezTo>
                    <a:pt x="95" y="57"/>
                    <a:pt x="94" y="59"/>
                    <a:pt x="93" y="61"/>
                  </a:cubicBezTo>
                  <a:cubicBezTo>
                    <a:pt x="89" y="77"/>
                    <a:pt x="84" y="93"/>
                    <a:pt x="82" y="110"/>
                  </a:cubicBezTo>
                  <a:cubicBezTo>
                    <a:pt x="86" y="105"/>
                    <a:pt x="89" y="99"/>
                    <a:pt x="92" y="94"/>
                  </a:cubicBezTo>
                  <a:cubicBezTo>
                    <a:pt x="108" y="69"/>
                    <a:pt x="125" y="45"/>
                    <a:pt x="143" y="22"/>
                  </a:cubicBezTo>
                  <a:cubicBezTo>
                    <a:pt x="145" y="20"/>
                    <a:pt x="147" y="17"/>
                    <a:pt x="151" y="19"/>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1" name="Freeform 17"/>
            <p:cNvSpPr>
              <a:spLocks/>
            </p:cNvSpPr>
            <p:nvPr userDrawn="1"/>
          </p:nvSpPr>
          <p:spPr bwMode="auto">
            <a:xfrm>
              <a:off x="2012950" y="4865688"/>
              <a:ext cx="1020763" cy="1020762"/>
            </a:xfrm>
            <a:custGeom>
              <a:avLst/>
              <a:gdLst>
                <a:gd name="T0" fmla="*/ 27 w 271"/>
                <a:gd name="T1" fmla="*/ 1 h 271"/>
                <a:gd name="T2" fmla="*/ 77 w 271"/>
                <a:gd name="T3" fmla="*/ 50 h 271"/>
                <a:gd name="T4" fmla="*/ 263 w 271"/>
                <a:gd name="T5" fmla="*/ 236 h 271"/>
                <a:gd name="T6" fmla="*/ 263 w 271"/>
                <a:gd name="T7" fmla="*/ 254 h 271"/>
                <a:gd name="T8" fmla="*/ 256 w 271"/>
                <a:gd name="T9" fmla="*/ 261 h 271"/>
                <a:gd name="T10" fmla="*/ 235 w 271"/>
                <a:gd name="T11" fmla="*/ 261 h 271"/>
                <a:gd name="T12" fmla="*/ 165 w 271"/>
                <a:gd name="T13" fmla="*/ 191 h 271"/>
                <a:gd name="T14" fmla="*/ 2 w 271"/>
                <a:gd name="T15" fmla="*/ 28 h 271"/>
                <a:gd name="T16" fmla="*/ 2 w 271"/>
                <a:gd name="T17" fmla="*/ 21 h 271"/>
                <a:gd name="T18" fmla="*/ 22 w 271"/>
                <a:gd name="T19" fmla="*/ 2 h 271"/>
                <a:gd name="T20" fmla="*/ 27 w 271"/>
                <a:gd name="T21" fmla="*/ 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271">
                  <a:moveTo>
                    <a:pt x="27" y="1"/>
                  </a:moveTo>
                  <a:cubicBezTo>
                    <a:pt x="44" y="16"/>
                    <a:pt x="60" y="33"/>
                    <a:pt x="77" y="50"/>
                  </a:cubicBezTo>
                  <a:cubicBezTo>
                    <a:pt x="139" y="112"/>
                    <a:pt x="201" y="174"/>
                    <a:pt x="263" y="236"/>
                  </a:cubicBezTo>
                  <a:cubicBezTo>
                    <a:pt x="271" y="244"/>
                    <a:pt x="271" y="245"/>
                    <a:pt x="263" y="254"/>
                  </a:cubicBezTo>
                  <a:cubicBezTo>
                    <a:pt x="260" y="257"/>
                    <a:pt x="258" y="259"/>
                    <a:pt x="256" y="261"/>
                  </a:cubicBezTo>
                  <a:cubicBezTo>
                    <a:pt x="246" y="271"/>
                    <a:pt x="245" y="271"/>
                    <a:pt x="235" y="261"/>
                  </a:cubicBezTo>
                  <a:cubicBezTo>
                    <a:pt x="211" y="237"/>
                    <a:pt x="188" y="214"/>
                    <a:pt x="165" y="191"/>
                  </a:cubicBezTo>
                  <a:cubicBezTo>
                    <a:pt x="110" y="136"/>
                    <a:pt x="56" y="82"/>
                    <a:pt x="2" y="28"/>
                  </a:cubicBezTo>
                  <a:cubicBezTo>
                    <a:pt x="0" y="26"/>
                    <a:pt x="1" y="23"/>
                    <a:pt x="2" y="21"/>
                  </a:cubicBezTo>
                  <a:cubicBezTo>
                    <a:pt x="9" y="15"/>
                    <a:pt x="15" y="8"/>
                    <a:pt x="22" y="2"/>
                  </a:cubicBezTo>
                  <a:cubicBezTo>
                    <a:pt x="24" y="0"/>
                    <a:pt x="25" y="0"/>
                    <a:pt x="27" y="1"/>
                  </a:cubicBezTo>
                  <a:close/>
                </a:path>
              </a:pathLst>
            </a:custGeom>
            <a:solidFill>
              <a:srgbClr val="DA8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2" name="Freeform 18"/>
            <p:cNvSpPr>
              <a:spLocks/>
            </p:cNvSpPr>
            <p:nvPr userDrawn="1"/>
          </p:nvSpPr>
          <p:spPr bwMode="auto">
            <a:xfrm>
              <a:off x="395288" y="5197475"/>
              <a:ext cx="741363" cy="365125"/>
            </a:xfrm>
            <a:custGeom>
              <a:avLst/>
              <a:gdLst>
                <a:gd name="T0" fmla="*/ 35 w 197"/>
                <a:gd name="T1" fmla="*/ 77 h 97"/>
                <a:gd name="T2" fmla="*/ 3 w 197"/>
                <a:gd name="T3" fmla="*/ 42 h 97"/>
                <a:gd name="T4" fmla="*/ 7 w 197"/>
                <a:gd name="T5" fmla="*/ 35 h 97"/>
                <a:gd name="T6" fmla="*/ 54 w 197"/>
                <a:gd name="T7" fmla="*/ 15 h 97"/>
                <a:gd name="T8" fmla="*/ 92 w 197"/>
                <a:gd name="T9" fmla="*/ 0 h 97"/>
                <a:gd name="T10" fmla="*/ 191 w 197"/>
                <a:gd name="T11" fmla="*/ 11 h 97"/>
                <a:gd name="T12" fmla="*/ 197 w 197"/>
                <a:gd name="T13" fmla="*/ 12 h 97"/>
                <a:gd name="T14" fmla="*/ 145 w 197"/>
                <a:gd name="T15" fmla="*/ 46 h 97"/>
                <a:gd name="T16" fmla="*/ 93 w 197"/>
                <a:gd name="T17" fmla="*/ 80 h 97"/>
                <a:gd name="T18" fmla="*/ 86 w 197"/>
                <a:gd name="T19" fmla="*/ 84 h 97"/>
                <a:gd name="T20" fmla="*/ 70 w 197"/>
                <a:gd name="T21" fmla="*/ 83 h 97"/>
                <a:gd name="T22" fmla="*/ 63 w 197"/>
                <a:gd name="T23" fmla="*/ 88 h 97"/>
                <a:gd name="T24" fmla="*/ 62 w 197"/>
                <a:gd name="T25" fmla="*/ 90 h 97"/>
                <a:gd name="T26" fmla="*/ 59 w 197"/>
                <a:gd name="T27" fmla="*/ 93 h 97"/>
                <a:gd name="T28" fmla="*/ 50 w 197"/>
                <a:gd name="T29" fmla="*/ 92 h 97"/>
                <a:gd name="T30" fmla="*/ 35 w 197"/>
                <a:gd name="T3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7" h="97">
                  <a:moveTo>
                    <a:pt x="35" y="77"/>
                  </a:moveTo>
                  <a:cubicBezTo>
                    <a:pt x="24" y="66"/>
                    <a:pt x="14" y="54"/>
                    <a:pt x="3" y="42"/>
                  </a:cubicBezTo>
                  <a:cubicBezTo>
                    <a:pt x="0" y="38"/>
                    <a:pt x="4" y="36"/>
                    <a:pt x="7" y="35"/>
                  </a:cubicBezTo>
                  <a:cubicBezTo>
                    <a:pt x="23" y="28"/>
                    <a:pt x="38" y="22"/>
                    <a:pt x="54" y="15"/>
                  </a:cubicBezTo>
                  <a:cubicBezTo>
                    <a:pt x="67" y="10"/>
                    <a:pt x="79" y="5"/>
                    <a:pt x="92" y="0"/>
                  </a:cubicBezTo>
                  <a:cubicBezTo>
                    <a:pt x="125" y="3"/>
                    <a:pt x="158" y="7"/>
                    <a:pt x="191" y="11"/>
                  </a:cubicBezTo>
                  <a:cubicBezTo>
                    <a:pt x="193" y="11"/>
                    <a:pt x="195" y="11"/>
                    <a:pt x="197" y="12"/>
                  </a:cubicBezTo>
                  <a:cubicBezTo>
                    <a:pt x="181" y="25"/>
                    <a:pt x="162" y="35"/>
                    <a:pt x="145" y="46"/>
                  </a:cubicBezTo>
                  <a:cubicBezTo>
                    <a:pt x="128" y="58"/>
                    <a:pt x="110" y="69"/>
                    <a:pt x="93" y="80"/>
                  </a:cubicBezTo>
                  <a:cubicBezTo>
                    <a:pt x="91" y="82"/>
                    <a:pt x="88" y="82"/>
                    <a:pt x="86" y="84"/>
                  </a:cubicBezTo>
                  <a:cubicBezTo>
                    <a:pt x="81" y="85"/>
                    <a:pt x="76" y="88"/>
                    <a:pt x="70" y="83"/>
                  </a:cubicBezTo>
                  <a:cubicBezTo>
                    <a:pt x="68" y="82"/>
                    <a:pt x="65" y="85"/>
                    <a:pt x="63" y="88"/>
                  </a:cubicBezTo>
                  <a:cubicBezTo>
                    <a:pt x="63" y="89"/>
                    <a:pt x="62" y="89"/>
                    <a:pt x="62" y="90"/>
                  </a:cubicBezTo>
                  <a:cubicBezTo>
                    <a:pt x="61" y="91"/>
                    <a:pt x="60" y="92"/>
                    <a:pt x="59" y="93"/>
                  </a:cubicBezTo>
                  <a:cubicBezTo>
                    <a:pt x="55" y="97"/>
                    <a:pt x="53" y="97"/>
                    <a:pt x="50" y="92"/>
                  </a:cubicBezTo>
                  <a:cubicBezTo>
                    <a:pt x="45" y="87"/>
                    <a:pt x="41" y="81"/>
                    <a:pt x="35" y="77"/>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3" name="Freeform 19"/>
            <p:cNvSpPr>
              <a:spLocks/>
            </p:cNvSpPr>
            <p:nvPr userDrawn="1"/>
          </p:nvSpPr>
          <p:spPr bwMode="auto">
            <a:xfrm>
              <a:off x="1463675" y="4294188"/>
              <a:ext cx="960438" cy="952500"/>
            </a:xfrm>
            <a:custGeom>
              <a:avLst/>
              <a:gdLst>
                <a:gd name="T0" fmla="*/ 145 w 255"/>
                <a:gd name="T1" fmla="*/ 105 h 253"/>
                <a:gd name="T2" fmla="*/ 164 w 255"/>
                <a:gd name="T3" fmla="*/ 124 h 253"/>
                <a:gd name="T4" fmla="*/ 164 w 255"/>
                <a:gd name="T5" fmla="*/ 137 h 253"/>
                <a:gd name="T6" fmla="*/ 161 w 255"/>
                <a:gd name="T7" fmla="*/ 140 h 253"/>
                <a:gd name="T8" fmla="*/ 148 w 255"/>
                <a:gd name="T9" fmla="*/ 157 h 253"/>
                <a:gd name="T10" fmla="*/ 134 w 255"/>
                <a:gd name="T11" fmla="*/ 167 h 253"/>
                <a:gd name="T12" fmla="*/ 116 w 255"/>
                <a:gd name="T13" fmla="*/ 166 h 253"/>
                <a:gd name="T14" fmla="*/ 100 w 255"/>
                <a:gd name="T15" fmla="*/ 151 h 253"/>
                <a:gd name="T16" fmla="*/ 87 w 255"/>
                <a:gd name="T17" fmla="*/ 142 h 253"/>
                <a:gd name="T18" fmla="*/ 75 w 255"/>
                <a:gd name="T19" fmla="*/ 143 h 253"/>
                <a:gd name="T20" fmla="*/ 10 w 255"/>
                <a:gd name="T21" fmla="*/ 246 h 253"/>
                <a:gd name="T22" fmla="*/ 10 w 255"/>
                <a:gd name="T23" fmla="*/ 247 h 253"/>
                <a:gd name="T24" fmla="*/ 4 w 255"/>
                <a:gd name="T25" fmla="*/ 252 h 253"/>
                <a:gd name="T26" fmla="*/ 2 w 255"/>
                <a:gd name="T27" fmla="*/ 243 h 253"/>
                <a:gd name="T28" fmla="*/ 9 w 255"/>
                <a:gd name="T29" fmla="*/ 226 h 253"/>
                <a:gd name="T30" fmla="*/ 63 w 255"/>
                <a:gd name="T31" fmla="*/ 132 h 253"/>
                <a:gd name="T32" fmla="*/ 68 w 255"/>
                <a:gd name="T33" fmla="*/ 119 h 253"/>
                <a:gd name="T34" fmla="*/ 68 w 255"/>
                <a:gd name="T35" fmla="*/ 107 h 253"/>
                <a:gd name="T36" fmla="*/ 72 w 255"/>
                <a:gd name="T37" fmla="*/ 103 h 253"/>
                <a:gd name="T38" fmla="*/ 74 w 255"/>
                <a:gd name="T39" fmla="*/ 98 h 253"/>
                <a:gd name="T40" fmla="*/ 93 w 255"/>
                <a:gd name="T41" fmla="*/ 78 h 253"/>
                <a:gd name="T42" fmla="*/ 99 w 255"/>
                <a:gd name="T43" fmla="*/ 77 h 253"/>
                <a:gd name="T44" fmla="*/ 101 w 255"/>
                <a:gd name="T45" fmla="*/ 75 h 253"/>
                <a:gd name="T46" fmla="*/ 114 w 255"/>
                <a:gd name="T47" fmla="*/ 73 h 253"/>
                <a:gd name="T48" fmla="*/ 126 w 255"/>
                <a:gd name="T49" fmla="*/ 68 h 253"/>
                <a:gd name="T50" fmla="*/ 242 w 255"/>
                <a:gd name="T51" fmla="*/ 2 h 253"/>
                <a:gd name="T52" fmla="*/ 251 w 255"/>
                <a:gd name="T53" fmla="*/ 0 h 253"/>
                <a:gd name="T54" fmla="*/ 255 w 255"/>
                <a:gd name="T55" fmla="*/ 2 h 253"/>
                <a:gd name="T56" fmla="*/ 253 w 255"/>
                <a:gd name="T57" fmla="*/ 7 h 253"/>
                <a:gd name="T58" fmla="*/ 248 w 255"/>
                <a:gd name="T59" fmla="*/ 9 h 253"/>
                <a:gd name="T60" fmla="*/ 147 w 255"/>
                <a:gd name="T61" fmla="*/ 71 h 253"/>
                <a:gd name="T62" fmla="*/ 135 w 255"/>
                <a:gd name="T63" fmla="*/ 80 h 253"/>
                <a:gd name="T64" fmla="*/ 135 w 255"/>
                <a:gd name="T65" fmla="*/ 90 h 253"/>
                <a:gd name="T66" fmla="*/ 145 w 255"/>
                <a:gd name="T67" fmla="*/ 10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 h="253">
                  <a:moveTo>
                    <a:pt x="145" y="105"/>
                  </a:moveTo>
                  <a:cubicBezTo>
                    <a:pt x="152" y="112"/>
                    <a:pt x="157" y="118"/>
                    <a:pt x="164" y="124"/>
                  </a:cubicBezTo>
                  <a:cubicBezTo>
                    <a:pt x="170" y="129"/>
                    <a:pt x="170" y="133"/>
                    <a:pt x="164" y="137"/>
                  </a:cubicBezTo>
                  <a:cubicBezTo>
                    <a:pt x="163" y="138"/>
                    <a:pt x="162" y="139"/>
                    <a:pt x="161" y="140"/>
                  </a:cubicBezTo>
                  <a:cubicBezTo>
                    <a:pt x="160" y="148"/>
                    <a:pt x="153" y="152"/>
                    <a:pt x="148" y="157"/>
                  </a:cubicBezTo>
                  <a:cubicBezTo>
                    <a:pt x="144" y="161"/>
                    <a:pt x="141" y="166"/>
                    <a:pt x="134" y="167"/>
                  </a:cubicBezTo>
                  <a:cubicBezTo>
                    <a:pt x="125" y="175"/>
                    <a:pt x="125" y="175"/>
                    <a:pt x="116" y="166"/>
                  </a:cubicBezTo>
                  <a:cubicBezTo>
                    <a:pt x="110" y="161"/>
                    <a:pt x="105" y="156"/>
                    <a:pt x="100" y="151"/>
                  </a:cubicBezTo>
                  <a:cubicBezTo>
                    <a:pt x="93" y="151"/>
                    <a:pt x="91" y="145"/>
                    <a:pt x="87" y="142"/>
                  </a:cubicBezTo>
                  <a:cubicBezTo>
                    <a:pt x="81" y="136"/>
                    <a:pt x="80" y="137"/>
                    <a:pt x="75" y="143"/>
                  </a:cubicBezTo>
                  <a:cubicBezTo>
                    <a:pt x="48" y="174"/>
                    <a:pt x="28" y="209"/>
                    <a:pt x="10" y="246"/>
                  </a:cubicBezTo>
                  <a:cubicBezTo>
                    <a:pt x="10" y="247"/>
                    <a:pt x="10" y="246"/>
                    <a:pt x="10" y="247"/>
                  </a:cubicBezTo>
                  <a:cubicBezTo>
                    <a:pt x="9" y="250"/>
                    <a:pt x="7" y="253"/>
                    <a:pt x="4" y="252"/>
                  </a:cubicBezTo>
                  <a:cubicBezTo>
                    <a:pt x="0" y="250"/>
                    <a:pt x="1" y="247"/>
                    <a:pt x="2" y="243"/>
                  </a:cubicBezTo>
                  <a:cubicBezTo>
                    <a:pt x="4" y="237"/>
                    <a:pt x="6" y="231"/>
                    <a:pt x="9" y="226"/>
                  </a:cubicBezTo>
                  <a:cubicBezTo>
                    <a:pt x="23" y="192"/>
                    <a:pt x="40" y="161"/>
                    <a:pt x="63" y="132"/>
                  </a:cubicBezTo>
                  <a:cubicBezTo>
                    <a:pt x="66" y="129"/>
                    <a:pt x="71" y="125"/>
                    <a:pt x="68" y="119"/>
                  </a:cubicBezTo>
                  <a:cubicBezTo>
                    <a:pt x="63" y="115"/>
                    <a:pt x="63" y="111"/>
                    <a:pt x="68" y="107"/>
                  </a:cubicBezTo>
                  <a:cubicBezTo>
                    <a:pt x="70" y="106"/>
                    <a:pt x="71" y="105"/>
                    <a:pt x="72" y="103"/>
                  </a:cubicBezTo>
                  <a:cubicBezTo>
                    <a:pt x="72" y="101"/>
                    <a:pt x="72" y="99"/>
                    <a:pt x="74" y="98"/>
                  </a:cubicBezTo>
                  <a:cubicBezTo>
                    <a:pt x="80" y="91"/>
                    <a:pt x="86" y="85"/>
                    <a:pt x="93" y="78"/>
                  </a:cubicBezTo>
                  <a:cubicBezTo>
                    <a:pt x="95" y="77"/>
                    <a:pt x="97" y="77"/>
                    <a:pt x="99" y="77"/>
                  </a:cubicBezTo>
                  <a:cubicBezTo>
                    <a:pt x="99" y="76"/>
                    <a:pt x="101" y="76"/>
                    <a:pt x="101" y="75"/>
                  </a:cubicBezTo>
                  <a:cubicBezTo>
                    <a:pt x="105" y="69"/>
                    <a:pt x="109" y="68"/>
                    <a:pt x="114" y="73"/>
                  </a:cubicBezTo>
                  <a:cubicBezTo>
                    <a:pt x="119" y="74"/>
                    <a:pt x="123" y="71"/>
                    <a:pt x="126" y="68"/>
                  </a:cubicBezTo>
                  <a:cubicBezTo>
                    <a:pt x="160" y="39"/>
                    <a:pt x="199" y="18"/>
                    <a:pt x="242" y="2"/>
                  </a:cubicBezTo>
                  <a:cubicBezTo>
                    <a:pt x="244" y="1"/>
                    <a:pt x="247" y="0"/>
                    <a:pt x="251" y="0"/>
                  </a:cubicBezTo>
                  <a:cubicBezTo>
                    <a:pt x="252" y="0"/>
                    <a:pt x="254" y="0"/>
                    <a:pt x="255" y="2"/>
                  </a:cubicBezTo>
                  <a:cubicBezTo>
                    <a:pt x="255" y="4"/>
                    <a:pt x="254" y="6"/>
                    <a:pt x="253" y="7"/>
                  </a:cubicBezTo>
                  <a:cubicBezTo>
                    <a:pt x="252" y="8"/>
                    <a:pt x="250" y="8"/>
                    <a:pt x="248" y="9"/>
                  </a:cubicBezTo>
                  <a:cubicBezTo>
                    <a:pt x="212" y="26"/>
                    <a:pt x="178" y="46"/>
                    <a:pt x="147" y="71"/>
                  </a:cubicBezTo>
                  <a:cubicBezTo>
                    <a:pt x="143" y="74"/>
                    <a:pt x="140" y="78"/>
                    <a:pt x="135" y="80"/>
                  </a:cubicBezTo>
                  <a:cubicBezTo>
                    <a:pt x="131" y="83"/>
                    <a:pt x="132" y="87"/>
                    <a:pt x="135" y="90"/>
                  </a:cubicBezTo>
                  <a:cubicBezTo>
                    <a:pt x="139" y="95"/>
                    <a:pt x="145" y="98"/>
                    <a:pt x="145" y="105"/>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4" name="Freeform 20"/>
            <p:cNvSpPr>
              <a:spLocks/>
            </p:cNvSpPr>
            <p:nvPr userDrawn="1"/>
          </p:nvSpPr>
          <p:spPr bwMode="auto">
            <a:xfrm>
              <a:off x="969963" y="5883275"/>
              <a:ext cx="625475" cy="338137"/>
            </a:xfrm>
            <a:custGeom>
              <a:avLst/>
              <a:gdLst>
                <a:gd name="T0" fmla="*/ 166 w 166"/>
                <a:gd name="T1" fmla="*/ 24 h 90"/>
                <a:gd name="T2" fmla="*/ 160 w 166"/>
                <a:gd name="T3" fmla="*/ 39 h 90"/>
                <a:gd name="T4" fmla="*/ 147 w 166"/>
                <a:gd name="T5" fmla="*/ 61 h 90"/>
                <a:gd name="T6" fmla="*/ 140 w 166"/>
                <a:gd name="T7" fmla="*/ 89 h 90"/>
                <a:gd name="T8" fmla="*/ 5 w 166"/>
                <a:gd name="T9" fmla="*/ 88 h 90"/>
                <a:gd name="T10" fmla="*/ 0 w 166"/>
                <a:gd name="T11" fmla="*/ 87 h 90"/>
                <a:gd name="T12" fmla="*/ 22 w 166"/>
                <a:gd name="T13" fmla="*/ 75 h 90"/>
                <a:gd name="T14" fmla="*/ 101 w 166"/>
                <a:gd name="T15" fmla="*/ 46 h 90"/>
                <a:gd name="T16" fmla="*/ 106 w 166"/>
                <a:gd name="T17" fmla="*/ 43 h 90"/>
                <a:gd name="T18" fmla="*/ 102 w 166"/>
                <a:gd name="T19" fmla="*/ 39 h 90"/>
                <a:gd name="T20" fmla="*/ 64 w 166"/>
                <a:gd name="T21" fmla="*/ 11 h 90"/>
                <a:gd name="T22" fmla="*/ 59 w 166"/>
                <a:gd name="T23" fmla="*/ 8 h 90"/>
                <a:gd name="T24" fmla="*/ 57 w 166"/>
                <a:gd name="T25" fmla="*/ 2 h 90"/>
                <a:gd name="T26" fmla="*/ 63 w 166"/>
                <a:gd name="T27" fmla="*/ 0 h 90"/>
                <a:gd name="T28" fmla="*/ 68 w 166"/>
                <a:gd name="T29" fmla="*/ 1 h 90"/>
                <a:gd name="T30" fmla="*/ 156 w 166"/>
                <a:gd name="T31" fmla="*/ 20 h 90"/>
                <a:gd name="T32" fmla="*/ 166 w 166"/>
                <a:gd name="T33"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90">
                  <a:moveTo>
                    <a:pt x="166" y="24"/>
                  </a:moveTo>
                  <a:cubicBezTo>
                    <a:pt x="166" y="30"/>
                    <a:pt x="161" y="34"/>
                    <a:pt x="160" y="39"/>
                  </a:cubicBezTo>
                  <a:cubicBezTo>
                    <a:pt x="156" y="46"/>
                    <a:pt x="152" y="54"/>
                    <a:pt x="147" y="61"/>
                  </a:cubicBezTo>
                  <a:cubicBezTo>
                    <a:pt x="142" y="70"/>
                    <a:pt x="139" y="79"/>
                    <a:pt x="140" y="89"/>
                  </a:cubicBezTo>
                  <a:cubicBezTo>
                    <a:pt x="95" y="90"/>
                    <a:pt x="50" y="88"/>
                    <a:pt x="5" y="88"/>
                  </a:cubicBezTo>
                  <a:cubicBezTo>
                    <a:pt x="4" y="88"/>
                    <a:pt x="2" y="88"/>
                    <a:pt x="0" y="87"/>
                  </a:cubicBezTo>
                  <a:cubicBezTo>
                    <a:pt x="5" y="80"/>
                    <a:pt x="14" y="78"/>
                    <a:pt x="22" y="75"/>
                  </a:cubicBezTo>
                  <a:cubicBezTo>
                    <a:pt x="48" y="66"/>
                    <a:pt x="75" y="56"/>
                    <a:pt x="101" y="46"/>
                  </a:cubicBezTo>
                  <a:cubicBezTo>
                    <a:pt x="103" y="46"/>
                    <a:pt x="106" y="46"/>
                    <a:pt x="106" y="43"/>
                  </a:cubicBezTo>
                  <a:cubicBezTo>
                    <a:pt x="106" y="41"/>
                    <a:pt x="104" y="40"/>
                    <a:pt x="102" y="39"/>
                  </a:cubicBezTo>
                  <a:cubicBezTo>
                    <a:pt x="89" y="29"/>
                    <a:pt x="76" y="21"/>
                    <a:pt x="64" y="11"/>
                  </a:cubicBezTo>
                  <a:cubicBezTo>
                    <a:pt x="62" y="10"/>
                    <a:pt x="61" y="9"/>
                    <a:pt x="59" y="8"/>
                  </a:cubicBezTo>
                  <a:cubicBezTo>
                    <a:pt x="58" y="7"/>
                    <a:pt x="56" y="5"/>
                    <a:pt x="57" y="2"/>
                  </a:cubicBezTo>
                  <a:cubicBezTo>
                    <a:pt x="58" y="0"/>
                    <a:pt x="61" y="0"/>
                    <a:pt x="63" y="0"/>
                  </a:cubicBezTo>
                  <a:cubicBezTo>
                    <a:pt x="65" y="0"/>
                    <a:pt x="67" y="0"/>
                    <a:pt x="68" y="1"/>
                  </a:cubicBezTo>
                  <a:cubicBezTo>
                    <a:pt x="98" y="8"/>
                    <a:pt x="127" y="13"/>
                    <a:pt x="156" y="20"/>
                  </a:cubicBezTo>
                  <a:cubicBezTo>
                    <a:pt x="160" y="21"/>
                    <a:pt x="163" y="23"/>
                    <a:pt x="166" y="2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5" name="Freeform 21"/>
            <p:cNvSpPr>
              <a:spLocks/>
            </p:cNvSpPr>
            <p:nvPr userDrawn="1"/>
          </p:nvSpPr>
          <p:spPr bwMode="auto">
            <a:xfrm>
              <a:off x="1892300" y="4233863"/>
              <a:ext cx="704850" cy="455612"/>
            </a:xfrm>
            <a:custGeom>
              <a:avLst/>
              <a:gdLst>
                <a:gd name="T0" fmla="*/ 31 w 187"/>
                <a:gd name="T1" fmla="*/ 121 h 121"/>
                <a:gd name="T2" fmla="*/ 16 w 187"/>
                <a:gd name="T3" fmla="*/ 106 h 121"/>
                <a:gd name="T4" fmla="*/ 17 w 187"/>
                <a:gd name="T5" fmla="*/ 96 h 121"/>
                <a:gd name="T6" fmla="*/ 103 w 187"/>
                <a:gd name="T7" fmla="*/ 37 h 121"/>
                <a:gd name="T8" fmla="*/ 139 w 187"/>
                <a:gd name="T9" fmla="*/ 19 h 121"/>
                <a:gd name="T10" fmla="*/ 96 w 187"/>
                <a:gd name="T11" fmla="*/ 35 h 121"/>
                <a:gd name="T12" fmla="*/ 12 w 187"/>
                <a:gd name="T13" fmla="*/ 88 h 121"/>
                <a:gd name="T14" fmla="*/ 0 w 187"/>
                <a:gd name="T15" fmla="*/ 89 h 121"/>
                <a:gd name="T16" fmla="*/ 91 w 187"/>
                <a:gd name="T17" fmla="*/ 28 h 121"/>
                <a:gd name="T18" fmla="*/ 182 w 187"/>
                <a:gd name="T19" fmla="*/ 1 h 121"/>
                <a:gd name="T20" fmla="*/ 187 w 187"/>
                <a:gd name="T21" fmla="*/ 2 h 121"/>
                <a:gd name="T22" fmla="*/ 175 w 187"/>
                <a:gd name="T23" fmla="*/ 11 h 121"/>
                <a:gd name="T24" fmla="*/ 51 w 187"/>
                <a:gd name="T25" fmla="*/ 102 h 121"/>
                <a:gd name="T26" fmla="*/ 31 w 187"/>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7" h="121">
                  <a:moveTo>
                    <a:pt x="31" y="121"/>
                  </a:moveTo>
                  <a:cubicBezTo>
                    <a:pt x="26" y="116"/>
                    <a:pt x="21" y="111"/>
                    <a:pt x="16" y="106"/>
                  </a:cubicBezTo>
                  <a:cubicBezTo>
                    <a:pt x="12" y="102"/>
                    <a:pt x="12" y="100"/>
                    <a:pt x="17" y="96"/>
                  </a:cubicBezTo>
                  <a:cubicBezTo>
                    <a:pt x="43" y="73"/>
                    <a:pt x="72" y="53"/>
                    <a:pt x="103" y="37"/>
                  </a:cubicBezTo>
                  <a:cubicBezTo>
                    <a:pt x="115" y="31"/>
                    <a:pt x="127" y="25"/>
                    <a:pt x="139" y="19"/>
                  </a:cubicBezTo>
                  <a:cubicBezTo>
                    <a:pt x="124" y="23"/>
                    <a:pt x="110" y="29"/>
                    <a:pt x="96" y="35"/>
                  </a:cubicBezTo>
                  <a:cubicBezTo>
                    <a:pt x="66" y="49"/>
                    <a:pt x="38" y="67"/>
                    <a:pt x="12" y="88"/>
                  </a:cubicBezTo>
                  <a:cubicBezTo>
                    <a:pt x="9" y="91"/>
                    <a:pt x="5" y="98"/>
                    <a:pt x="0" y="89"/>
                  </a:cubicBezTo>
                  <a:cubicBezTo>
                    <a:pt x="27" y="64"/>
                    <a:pt x="58" y="44"/>
                    <a:pt x="91" y="28"/>
                  </a:cubicBezTo>
                  <a:cubicBezTo>
                    <a:pt x="120" y="14"/>
                    <a:pt x="150" y="5"/>
                    <a:pt x="182" y="1"/>
                  </a:cubicBezTo>
                  <a:cubicBezTo>
                    <a:pt x="183" y="1"/>
                    <a:pt x="185" y="0"/>
                    <a:pt x="187" y="2"/>
                  </a:cubicBezTo>
                  <a:cubicBezTo>
                    <a:pt x="183" y="6"/>
                    <a:pt x="179" y="8"/>
                    <a:pt x="175" y="11"/>
                  </a:cubicBezTo>
                  <a:cubicBezTo>
                    <a:pt x="131" y="37"/>
                    <a:pt x="90" y="67"/>
                    <a:pt x="51" y="102"/>
                  </a:cubicBezTo>
                  <a:cubicBezTo>
                    <a:pt x="44" y="108"/>
                    <a:pt x="36" y="113"/>
                    <a:pt x="31" y="121"/>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6" name="Freeform 22"/>
            <p:cNvSpPr>
              <a:spLocks/>
            </p:cNvSpPr>
            <p:nvPr userDrawn="1"/>
          </p:nvSpPr>
          <p:spPr bwMode="auto">
            <a:xfrm>
              <a:off x="1414463" y="4741863"/>
              <a:ext cx="425450" cy="677862"/>
            </a:xfrm>
            <a:custGeom>
              <a:avLst/>
              <a:gdLst>
                <a:gd name="T0" fmla="*/ 81 w 113"/>
                <a:gd name="T1" fmla="*/ 0 h 180"/>
                <a:gd name="T2" fmla="*/ 83 w 113"/>
                <a:gd name="T3" fmla="*/ 11 h 180"/>
                <a:gd name="T4" fmla="*/ 18 w 113"/>
                <a:gd name="T5" fmla="*/ 127 h 180"/>
                <a:gd name="T6" fmla="*/ 18 w 113"/>
                <a:gd name="T7" fmla="*/ 131 h 180"/>
                <a:gd name="T8" fmla="*/ 23 w 113"/>
                <a:gd name="T9" fmla="*/ 120 h 180"/>
                <a:gd name="T10" fmla="*/ 28 w 113"/>
                <a:gd name="T11" fmla="*/ 110 h 180"/>
                <a:gd name="T12" fmla="*/ 89 w 113"/>
                <a:gd name="T13" fmla="*/ 17 h 180"/>
                <a:gd name="T14" fmla="*/ 97 w 113"/>
                <a:gd name="T15" fmla="*/ 16 h 180"/>
                <a:gd name="T16" fmla="*/ 113 w 113"/>
                <a:gd name="T17" fmla="*/ 32 h 180"/>
                <a:gd name="T18" fmla="*/ 72 w 113"/>
                <a:gd name="T19" fmla="*/ 79 h 180"/>
                <a:gd name="T20" fmla="*/ 35 w 113"/>
                <a:gd name="T21" fmla="*/ 128 h 180"/>
                <a:gd name="T22" fmla="*/ 0 w 113"/>
                <a:gd name="T23" fmla="*/ 180 h 180"/>
                <a:gd name="T24" fmla="*/ 13 w 113"/>
                <a:gd name="T25" fmla="*/ 115 h 180"/>
                <a:gd name="T26" fmla="*/ 70 w 113"/>
                <a:gd name="T27" fmla="*/ 14 h 180"/>
                <a:gd name="T28" fmla="*/ 81 w 113"/>
                <a:gd name="T29"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80">
                  <a:moveTo>
                    <a:pt x="81" y="0"/>
                  </a:moveTo>
                  <a:cubicBezTo>
                    <a:pt x="86" y="3"/>
                    <a:pt x="87" y="6"/>
                    <a:pt x="83" y="11"/>
                  </a:cubicBezTo>
                  <a:cubicBezTo>
                    <a:pt x="54" y="46"/>
                    <a:pt x="32" y="84"/>
                    <a:pt x="18" y="127"/>
                  </a:cubicBezTo>
                  <a:cubicBezTo>
                    <a:pt x="17" y="128"/>
                    <a:pt x="17" y="129"/>
                    <a:pt x="18" y="131"/>
                  </a:cubicBezTo>
                  <a:cubicBezTo>
                    <a:pt x="19" y="127"/>
                    <a:pt x="21" y="124"/>
                    <a:pt x="23" y="120"/>
                  </a:cubicBezTo>
                  <a:cubicBezTo>
                    <a:pt x="24" y="117"/>
                    <a:pt x="26" y="113"/>
                    <a:pt x="28" y="110"/>
                  </a:cubicBezTo>
                  <a:cubicBezTo>
                    <a:pt x="44" y="76"/>
                    <a:pt x="65" y="46"/>
                    <a:pt x="89" y="17"/>
                  </a:cubicBezTo>
                  <a:cubicBezTo>
                    <a:pt x="92" y="13"/>
                    <a:pt x="94" y="12"/>
                    <a:pt x="97" y="16"/>
                  </a:cubicBezTo>
                  <a:cubicBezTo>
                    <a:pt x="102" y="21"/>
                    <a:pt x="108" y="26"/>
                    <a:pt x="113" y="32"/>
                  </a:cubicBezTo>
                  <a:cubicBezTo>
                    <a:pt x="98" y="46"/>
                    <a:pt x="84" y="62"/>
                    <a:pt x="72" y="79"/>
                  </a:cubicBezTo>
                  <a:cubicBezTo>
                    <a:pt x="58" y="94"/>
                    <a:pt x="47" y="111"/>
                    <a:pt x="35" y="128"/>
                  </a:cubicBezTo>
                  <a:cubicBezTo>
                    <a:pt x="23" y="145"/>
                    <a:pt x="12" y="163"/>
                    <a:pt x="0" y="180"/>
                  </a:cubicBezTo>
                  <a:cubicBezTo>
                    <a:pt x="0" y="158"/>
                    <a:pt x="7" y="136"/>
                    <a:pt x="13" y="115"/>
                  </a:cubicBezTo>
                  <a:cubicBezTo>
                    <a:pt x="27" y="78"/>
                    <a:pt x="47" y="45"/>
                    <a:pt x="70" y="14"/>
                  </a:cubicBezTo>
                  <a:cubicBezTo>
                    <a:pt x="74" y="9"/>
                    <a:pt x="78" y="5"/>
                    <a:pt x="81" y="0"/>
                  </a:cubicBezTo>
                  <a:close/>
                </a:path>
              </a:pathLst>
            </a:custGeom>
            <a:solidFill>
              <a:srgbClr val="3C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7" name="Freeform 23"/>
            <p:cNvSpPr>
              <a:spLocks/>
            </p:cNvSpPr>
            <p:nvPr userDrawn="1"/>
          </p:nvSpPr>
          <p:spPr bwMode="auto">
            <a:xfrm>
              <a:off x="1139825" y="5241925"/>
              <a:ext cx="131763" cy="293687"/>
            </a:xfrm>
            <a:custGeom>
              <a:avLst/>
              <a:gdLst>
                <a:gd name="T0" fmla="*/ 1 w 35"/>
                <a:gd name="T1" fmla="*/ 75 h 78"/>
                <a:gd name="T2" fmla="*/ 0 w 35"/>
                <a:gd name="T3" fmla="*/ 0 h 78"/>
                <a:gd name="T4" fmla="*/ 30 w 35"/>
                <a:gd name="T5" fmla="*/ 23 h 78"/>
                <a:gd name="T6" fmla="*/ 34 w 35"/>
                <a:gd name="T7" fmla="*/ 24 h 78"/>
                <a:gd name="T8" fmla="*/ 34 w 35"/>
                <a:gd name="T9" fmla="*/ 25 h 78"/>
                <a:gd name="T10" fmla="*/ 29 w 35"/>
                <a:gd name="T11" fmla="*/ 32 h 78"/>
                <a:gd name="T12" fmla="*/ 20 w 35"/>
                <a:gd name="T13" fmla="*/ 38 h 78"/>
                <a:gd name="T14" fmla="*/ 17 w 35"/>
                <a:gd name="T15" fmla="*/ 52 h 78"/>
                <a:gd name="T16" fmla="*/ 13 w 35"/>
                <a:gd name="T17" fmla="*/ 69 h 78"/>
                <a:gd name="T18" fmla="*/ 1 w 35"/>
                <a:gd name="T19"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78">
                  <a:moveTo>
                    <a:pt x="1" y="75"/>
                  </a:moveTo>
                  <a:cubicBezTo>
                    <a:pt x="1" y="50"/>
                    <a:pt x="1" y="25"/>
                    <a:pt x="0" y="0"/>
                  </a:cubicBezTo>
                  <a:cubicBezTo>
                    <a:pt x="9" y="9"/>
                    <a:pt x="20" y="15"/>
                    <a:pt x="30" y="23"/>
                  </a:cubicBezTo>
                  <a:cubicBezTo>
                    <a:pt x="31" y="24"/>
                    <a:pt x="32" y="24"/>
                    <a:pt x="34" y="24"/>
                  </a:cubicBezTo>
                  <a:cubicBezTo>
                    <a:pt x="34" y="25"/>
                    <a:pt x="34" y="25"/>
                    <a:pt x="34" y="25"/>
                  </a:cubicBezTo>
                  <a:cubicBezTo>
                    <a:pt x="35" y="29"/>
                    <a:pt x="32" y="30"/>
                    <a:pt x="29" y="32"/>
                  </a:cubicBezTo>
                  <a:cubicBezTo>
                    <a:pt x="26" y="34"/>
                    <a:pt x="23" y="36"/>
                    <a:pt x="20" y="38"/>
                  </a:cubicBezTo>
                  <a:cubicBezTo>
                    <a:pt x="17" y="42"/>
                    <a:pt x="18" y="47"/>
                    <a:pt x="17" y="52"/>
                  </a:cubicBezTo>
                  <a:cubicBezTo>
                    <a:pt x="16" y="58"/>
                    <a:pt x="15" y="63"/>
                    <a:pt x="13" y="69"/>
                  </a:cubicBezTo>
                  <a:cubicBezTo>
                    <a:pt x="10" y="74"/>
                    <a:pt x="7" y="78"/>
                    <a:pt x="1" y="75"/>
                  </a:cubicBezTo>
                  <a:close/>
                </a:path>
              </a:pathLst>
            </a:custGeom>
            <a:solidFill>
              <a:srgbClr val="6C6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8" name="Freeform 24"/>
            <p:cNvSpPr>
              <a:spLocks/>
            </p:cNvSpPr>
            <p:nvPr userDrawn="1"/>
          </p:nvSpPr>
          <p:spPr bwMode="auto">
            <a:xfrm>
              <a:off x="1647825" y="4489450"/>
              <a:ext cx="158750" cy="165100"/>
            </a:xfrm>
            <a:custGeom>
              <a:avLst/>
              <a:gdLst>
                <a:gd name="T0" fmla="*/ 16 w 42"/>
                <a:gd name="T1" fmla="*/ 44 h 44"/>
                <a:gd name="T2" fmla="*/ 14 w 42"/>
                <a:gd name="T3" fmla="*/ 43 h 44"/>
                <a:gd name="T4" fmla="*/ 13 w 42"/>
                <a:gd name="T5" fmla="*/ 17 h 44"/>
                <a:gd name="T6" fmla="*/ 14 w 42"/>
                <a:gd name="T7" fmla="*/ 16 h 44"/>
                <a:gd name="T8" fmla="*/ 41 w 42"/>
                <a:gd name="T9" fmla="*/ 17 h 44"/>
                <a:gd name="T10" fmla="*/ 39 w 42"/>
                <a:gd name="T11" fmla="*/ 24 h 44"/>
                <a:gd name="T12" fmla="*/ 21 w 42"/>
                <a:gd name="T13" fmla="*/ 42 h 44"/>
                <a:gd name="T14" fmla="*/ 16 w 42"/>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4">
                  <a:moveTo>
                    <a:pt x="16" y="44"/>
                  </a:moveTo>
                  <a:cubicBezTo>
                    <a:pt x="15" y="43"/>
                    <a:pt x="15" y="43"/>
                    <a:pt x="14" y="43"/>
                  </a:cubicBezTo>
                  <a:cubicBezTo>
                    <a:pt x="0" y="32"/>
                    <a:pt x="0" y="29"/>
                    <a:pt x="13" y="17"/>
                  </a:cubicBezTo>
                  <a:cubicBezTo>
                    <a:pt x="13" y="16"/>
                    <a:pt x="13" y="16"/>
                    <a:pt x="14" y="16"/>
                  </a:cubicBezTo>
                  <a:cubicBezTo>
                    <a:pt x="26" y="4"/>
                    <a:pt x="26" y="0"/>
                    <a:pt x="41" y="17"/>
                  </a:cubicBezTo>
                  <a:cubicBezTo>
                    <a:pt x="42" y="20"/>
                    <a:pt x="41" y="22"/>
                    <a:pt x="39" y="24"/>
                  </a:cubicBezTo>
                  <a:cubicBezTo>
                    <a:pt x="33" y="30"/>
                    <a:pt x="27" y="36"/>
                    <a:pt x="21" y="42"/>
                  </a:cubicBezTo>
                  <a:cubicBezTo>
                    <a:pt x="20" y="43"/>
                    <a:pt x="18" y="44"/>
                    <a:pt x="16" y="44"/>
                  </a:cubicBezTo>
                  <a:close/>
                </a:path>
              </a:pathLst>
            </a:custGeom>
            <a:solidFill>
              <a:srgbClr val="D98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39" name="Freeform 25"/>
            <p:cNvSpPr>
              <a:spLocks/>
            </p:cNvSpPr>
            <p:nvPr userDrawn="1"/>
          </p:nvSpPr>
          <p:spPr bwMode="auto">
            <a:xfrm>
              <a:off x="1968500" y="4821238"/>
              <a:ext cx="146050" cy="150812"/>
            </a:xfrm>
            <a:custGeom>
              <a:avLst/>
              <a:gdLst>
                <a:gd name="T0" fmla="*/ 0 w 39"/>
                <a:gd name="T1" fmla="*/ 27 h 40"/>
                <a:gd name="T2" fmla="*/ 27 w 39"/>
                <a:gd name="T3" fmla="*/ 0 h 40"/>
                <a:gd name="T4" fmla="*/ 39 w 39"/>
                <a:gd name="T5" fmla="*/ 13 h 40"/>
                <a:gd name="T6" fmla="*/ 18 w 39"/>
                <a:gd name="T7" fmla="*/ 34 h 40"/>
                <a:gd name="T8" fmla="*/ 14 w 39"/>
                <a:gd name="T9" fmla="*/ 40 h 40"/>
                <a:gd name="T10" fmla="*/ 0 w 39"/>
                <a:gd name="T11" fmla="*/ 27 h 40"/>
              </a:gdLst>
              <a:ahLst/>
              <a:cxnLst>
                <a:cxn ang="0">
                  <a:pos x="T0" y="T1"/>
                </a:cxn>
                <a:cxn ang="0">
                  <a:pos x="T2" y="T3"/>
                </a:cxn>
                <a:cxn ang="0">
                  <a:pos x="T4" y="T5"/>
                </a:cxn>
                <a:cxn ang="0">
                  <a:pos x="T6" y="T7"/>
                </a:cxn>
                <a:cxn ang="0">
                  <a:pos x="T8" y="T9"/>
                </a:cxn>
                <a:cxn ang="0">
                  <a:pos x="T10" y="T11"/>
                </a:cxn>
              </a:cxnLst>
              <a:rect l="0" t="0" r="r" b="b"/>
              <a:pathLst>
                <a:path w="39" h="40">
                  <a:moveTo>
                    <a:pt x="0" y="27"/>
                  </a:moveTo>
                  <a:cubicBezTo>
                    <a:pt x="9" y="17"/>
                    <a:pt x="18" y="8"/>
                    <a:pt x="27" y="0"/>
                  </a:cubicBezTo>
                  <a:cubicBezTo>
                    <a:pt x="31" y="4"/>
                    <a:pt x="35" y="8"/>
                    <a:pt x="39" y="13"/>
                  </a:cubicBezTo>
                  <a:cubicBezTo>
                    <a:pt x="32" y="20"/>
                    <a:pt x="25" y="27"/>
                    <a:pt x="18" y="34"/>
                  </a:cubicBezTo>
                  <a:cubicBezTo>
                    <a:pt x="17" y="35"/>
                    <a:pt x="14" y="37"/>
                    <a:pt x="14" y="40"/>
                  </a:cubicBezTo>
                  <a:cubicBezTo>
                    <a:pt x="9" y="36"/>
                    <a:pt x="5" y="31"/>
                    <a:pt x="0" y="27"/>
                  </a:cubicBezTo>
                  <a:close/>
                </a:path>
              </a:pathLst>
            </a:custGeom>
            <a:solidFill>
              <a:srgbClr val="A9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0" name="Freeform 26"/>
            <p:cNvSpPr>
              <a:spLocks/>
            </p:cNvSpPr>
            <p:nvPr userDrawn="1"/>
          </p:nvSpPr>
          <p:spPr bwMode="auto">
            <a:xfrm>
              <a:off x="1708150" y="4552950"/>
              <a:ext cx="128588" cy="128587"/>
            </a:xfrm>
            <a:custGeom>
              <a:avLst/>
              <a:gdLst>
                <a:gd name="T0" fmla="*/ 0 w 34"/>
                <a:gd name="T1" fmla="*/ 27 h 34"/>
                <a:gd name="T2" fmla="*/ 25 w 34"/>
                <a:gd name="T3" fmla="*/ 0 h 34"/>
                <a:gd name="T4" fmla="*/ 34 w 34"/>
                <a:gd name="T5" fmla="*/ 8 h 34"/>
                <a:gd name="T6" fmla="*/ 7 w 34"/>
                <a:gd name="T7" fmla="*/ 34 h 34"/>
                <a:gd name="T8" fmla="*/ 0 w 34"/>
                <a:gd name="T9" fmla="*/ 27 h 34"/>
              </a:gdLst>
              <a:ahLst/>
              <a:cxnLst>
                <a:cxn ang="0">
                  <a:pos x="T0" y="T1"/>
                </a:cxn>
                <a:cxn ang="0">
                  <a:pos x="T2" y="T3"/>
                </a:cxn>
                <a:cxn ang="0">
                  <a:pos x="T4" y="T5"/>
                </a:cxn>
                <a:cxn ang="0">
                  <a:pos x="T6" y="T7"/>
                </a:cxn>
                <a:cxn ang="0">
                  <a:pos x="T8" y="T9"/>
                </a:cxn>
              </a:cxnLst>
              <a:rect l="0" t="0" r="r" b="b"/>
              <a:pathLst>
                <a:path w="34" h="34">
                  <a:moveTo>
                    <a:pt x="0" y="27"/>
                  </a:moveTo>
                  <a:cubicBezTo>
                    <a:pt x="8" y="18"/>
                    <a:pt x="16" y="9"/>
                    <a:pt x="25" y="0"/>
                  </a:cubicBezTo>
                  <a:cubicBezTo>
                    <a:pt x="28" y="3"/>
                    <a:pt x="31" y="5"/>
                    <a:pt x="34" y="8"/>
                  </a:cubicBezTo>
                  <a:cubicBezTo>
                    <a:pt x="25" y="17"/>
                    <a:pt x="16" y="26"/>
                    <a:pt x="7" y="34"/>
                  </a:cubicBezTo>
                  <a:cubicBezTo>
                    <a:pt x="4" y="32"/>
                    <a:pt x="2" y="30"/>
                    <a:pt x="0" y="27"/>
                  </a:cubicBezTo>
                  <a:close/>
                </a:path>
              </a:pathLst>
            </a:custGeom>
            <a:solidFill>
              <a:srgbClr val="A95A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1" name="Freeform 27"/>
            <p:cNvSpPr>
              <a:spLocks/>
            </p:cNvSpPr>
            <p:nvPr userDrawn="1"/>
          </p:nvSpPr>
          <p:spPr bwMode="auto">
            <a:xfrm>
              <a:off x="508000" y="5592763"/>
              <a:ext cx="1087438" cy="617537"/>
            </a:xfrm>
            <a:custGeom>
              <a:avLst/>
              <a:gdLst>
                <a:gd name="T0" fmla="*/ 289 w 289"/>
                <a:gd name="T1" fmla="*/ 101 h 164"/>
                <a:gd name="T2" fmla="*/ 270 w 289"/>
                <a:gd name="T3" fmla="*/ 98 h 164"/>
                <a:gd name="T4" fmla="*/ 182 w 289"/>
                <a:gd name="T5" fmla="*/ 79 h 164"/>
                <a:gd name="T6" fmla="*/ 186 w 289"/>
                <a:gd name="T7" fmla="*/ 83 h 164"/>
                <a:gd name="T8" fmla="*/ 233 w 289"/>
                <a:gd name="T9" fmla="*/ 117 h 164"/>
                <a:gd name="T10" fmla="*/ 233 w 289"/>
                <a:gd name="T11" fmla="*/ 124 h 164"/>
                <a:gd name="T12" fmla="*/ 125 w 289"/>
                <a:gd name="T13" fmla="*/ 164 h 164"/>
                <a:gd name="T14" fmla="*/ 123 w 289"/>
                <a:gd name="T15" fmla="*/ 164 h 164"/>
                <a:gd name="T16" fmla="*/ 122 w 289"/>
                <a:gd name="T17" fmla="*/ 164 h 164"/>
                <a:gd name="T18" fmla="*/ 126 w 289"/>
                <a:gd name="T19" fmla="*/ 151 h 164"/>
                <a:gd name="T20" fmla="*/ 139 w 289"/>
                <a:gd name="T21" fmla="*/ 136 h 164"/>
                <a:gd name="T22" fmla="*/ 176 w 289"/>
                <a:gd name="T23" fmla="*/ 83 h 164"/>
                <a:gd name="T24" fmla="*/ 172 w 289"/>
                <a:gd name="T25" fmla="*/ 78 h 164"/>
                <a:gd name="T26" fmla="*/ 120 w 289"/>
                <a:gd name="T27" fmla="*/ 73 h 164"/>
                <a:gd name="T28" fmla="*/ 43 w 289"/>
                <a:gd name="T29" fmla="*/ 66 h 164"/>
                <a:gd name="T30" fmla="*/ 0 w 289"/>
                <a:gd name="T31" fmla="*/ 63 h 164"/>
                <a:gd name="T32" fmla="*/ 24 w 289"/>
                <a:gd name="T33" fmla="*/ 53 h 164"/>
                <a:gd name="T34" fmla="*/ 165 w 289"/>
                <a:gd name="T35" fmla="*/ 3 h 164"/>
                <a:gd name="T36" fmla="*/ 169 w 289"/>
                <a:gd name="T37" fmla="*/ 3 h 164"/>
                <a:gd name="T38" fmla="*/ 178 w 289"/>
                <a:gd name="T39" fmla="*/ 4 h 164"/>
                <a:gd name="T40" fmla="*/ 195 w 289"/>
                <a:gd name="T41" fmla="*/ 13 h 164"/>
                <a:gd name="T42" fmla="*/ 209 w 289"/>
                <a:gd name="T43" fmla="*/ 13 h 164"/>
                <a:gd name="T44" fmla="*/ 223 w 289"/>
                <a:gd name="T45" fmla="*/ 13 h 164"/>
                <a:gd name="T46" fmla="*/ 232 w 289"/>
                <a:gd name="T47" fmla="*/ 22 h 164"/>
                <a:gd name="T48" fmla="*/ 231 w 289"/>
                <a:gd name="T49" fmla="*/ 39 h 164"/>
                <a:gd name="T50" fmla="*/ 241 w 289"/>
                <a:gd name="T51" fmla="*/ 46 h 164"/>
                <a:gd name="T52" fmla="*/ 256 w 289"/>
                <a:gd name="T53" fmla="*/ 45 h 164"/>
                <a:gd name="T54" fmla="*/ 267 w 289"/>
                <a:gd name="T55" fmla="*/ 54 h 164"/>
                <a:gd name="T56" fmla="*/ 281 w 289"/>
                <a:gd name="T57" fmla="*/ 79 h 164"/>
                <a:gd name="T58" fmla="*/ 284 w 289"/>
                <a:gd name="T59" fmla="*/ 87 h 164"/>
                <a:gd name="T60" fmla="*/ 286 w 289"/>
                <a:gd name="T61" fmla="*/ 95 h 164"/>
                <a:gd name="T62" fmla="*/ 289 w 289"/>
                <a:gd name="T63" fmla="*/ 10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9" h="164">
                  <a:moveTo>
                    <a:pt x="289" y="101"/>
                  </a:moveTo>
                  <a:cubicBezTo>
                    <a:pt x="282" y="102"/>
                    <a:pt x="276" y="100"/>
                    <a:pt x="270" y="98"/>
                  </a:cubicBezTo>
                  <a:cubicBezTo>
                    <a:pt x="241" y="92"/>
                    <a:pt x="212" y="86"/>
                    <a:pt x="182" y="79"/>
                  </a:cubicBezTo>
                  <a:cubicBezTo>
                    <a:pt x="183" y="82"/>
                    <a:pt x="185" y="82"/>
                    <a:pt x="186" y="83"/>
                  </a:cubicBezTo>
                  <a:cubicBezTo>
                    <a:pt x="202" y="95"/>
                    <a:pt x="218" y="106"/>
                    <a:pt x="233" y="117"/>
                  </a:cubicBezTo>
                  <a:cubicBezTo>
                    <a:pt x="236" y="119"/>
                    <a:pt x="240" y="121"/>
                    <a:pt x="233" y="124"/>
                  </a:cubicBezTo>
                  <a:cubicBezTo>
                    <a:pt x="197" y="137"/>
                    <a:pt x="161" y="150"/>
                    <a:pt x="125" y="164"/>
                  </a:cubicBezTo>
                  <a:cubicBezTo>
                    <a:pt x="125" y="164"/>
                    <a:pt x="124" y="164"/>
                    <a:pt x="123" y="164"/>
                  </a:cubicBezTo>
                  <a:cubicBezTo>
                    <a:pt x="123" y="164"/>
                    <a:pt x="122" y="164"/>
                    <a:pt x="122" y="164"/>
                  </a:cubicBezTo>
                  <a:cubicBezTo>
                    <a:pt x="120" y="158"/>
                    <a:pt x="124" y="155"/>
                    <a:pt x="126" y="151"/>
                  </a:cubicBezTo>
                  <a:cubicBezTo>
                    <a:pt x="130" y="145"/>
                    <a:pt x="133" y="139"/>
                    <a:pt x="139" y="136"/>
                  </a:cubicBezTo>
                  <a:cubicBezTo>
                    <a:pt x="151" y="119"/>
                    <a:pt x="164" y="101"/>
                    <a:pt x="176" y="83"/>
                  </a:cubicBezTo>
                  <a:cubicBezTo>
                    <a:pt x="179" y="78"/>
                    <a:pt x="175" y="78"/>
                    <a:pt x="172" y="78"/>
                  </a:cubicBezTo>
                  <a:cubicBezTo>
                    <a:pt x="155" y="76"/>
                    <a:pt x="138" y="75"/>
                    <a:pt x="120" y="73"/>
                  </a:cubicBezTo>
                  <a:cubicBezTo>
                    <a:pt x="94" y="71"/>
                    <a:pt x="68" y="69"/>
                    <a:pt x="43" y="66"/>
                  </a:cubicBezTo>
                  <a:cubicBezTo>
                    <a:pt x="29" y="65"/>
                    <a:pt x="15" y="64"/>
                    <a:pt x="0" y="63"/>
                  </a:cubicBezTo>
                  <a:cubicBezTo>
                    <a:pt x="8" y="57"/>
                    <a:pt x="16" y="56"/>
                    <a:pt x="24" y="53"/>
                  </a:cubicBezTo>
                  <a:cubicBezTo>
                    <a:pt x="71" y="36"/>
                    <a:pt x="118" y="20"/>
                    <a:pt x="165" y="3"/>
                  </a:cubicBezTo>
                  <a:cubicBezTo>
                    <a:pt x="166" y="3"/>
                    <a:pt x="168" y="3"/>
                    <a:pt x="169" y="3"/>
                  </a:cubicBezTo>
                  <a:cubicBezTo>
                    <a:pt x="172" y="0"/>
                    <a:pt x="175" y="2"/>
                    <a:pt x="178" y="4"/>
                  </a:cubicBezTo>
                  <a:cubicBezTo>
                    <a:pt x="184" y="7"/>
                    <a:pt x="188" y="12"/>
                    <a:pt x="195" y="13"/>
                  </a:cubicBezTo>
                  <a:cubicBezTo>
                    <a:pt x="200" y="14"/>
                    <a:pt x="204" y="14"/>
                    <a:pt x="209" y="13"/>
                  </a:cubicBezTo>
                  <a:cubicBezTo>
                    <a:pt x="214" y="13"/>
                    <a:pt x="219" y="13"/>
                    <a:pt x="223" y="13"/>
                  </a:cubicBezTo>
                  <a:cubicBezTo>
                    <a:pt x="229" y="14"/>
                    <a:pt x="231" y="16"/>
                    <a:pt x="232" y="22"/>
                  </a:cubicBezTo>
                  <a:cubicBezTo>
                    <a:pt x="232" y="27"/>
                    <a:pt x="232" y="33"/>
                    <a:pt x="231" y="39"/>
                  </a:cubicBezTo>
                  <a:cubicBezTo>
                    <a:pt x="233" y="46"/>
                    <a:pt x="234" y="47"/>
                    <a:pt x="241" y="46"/>
                  </a:cubicBezTo>
                  <a:cubicBezTo>
                    <a:pt x="246" y="45"/>
                    <a:pt x="251" y="45"/>
                    <a:pt x="256" y="45"/>
                  </a:cubicBezTo>
                  <a:cubicBezTo>
                    <a:pt x="261" y="46"/>
                    <a:pt x="265" y="48"/>
                    <a:pt x="267" y="54"/>
                  </a:cubicBezTo>
                  <a:cubicBezTo>
                    <a:pt x="272" y="62"/>
                    <a:pt x="276" y="71"/>
                    <a:pt x="281" y="79"/>
                  </a:cubicBezTo>
                  <a:cubicBezTo>
                    <a:pt x="281" y="82"/>
                    <a:pt x="282" y="85"/>
                    <a:pt x="284" y="87"/>
                  </a:cubicBezTo>
                  <a:cubicBezTo>
                    <a:pt x="286" y="89"/>
                    <a:pt x="287" y="92"/>
                    <a:pt x="286" y="95"/>
                  </a:cubicBezTo>
                  <a:cubicBezTo>
                    <a:pt x="287" y="97"/>
                    <a:pt x="288" y="99"/>
                    <a:pt x="289" y="10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2" name="Freeform 28"/>
            <p:cNvSpPr>
              <a:spLocks/>
            </p:cNvSpPr>
            <p:nvPr userDrawn="1"/>
          </p:nvSpPr>
          <p:spPr bwMode="auto">
            <a:xfrm>
              <a:off x="19050" y="5487988"/>
              <a:ext cx="700088" cy="338137"/>
            </a:xfrm>
            <a:custGeom>
              <a:avLst/>
              <a:gdLst>
                <a:gd name="T0" fmla="*/ 135 w 186"/>
                <a:gd name="T1" fmla="*/ 0 h 90"/>
                <a:gd name="T2" fmla="*/ 150 w 186"/>
                <a:gd name="T3" fmla="*/ 12 h 90"/>
                <a:gd name="T4" fmla="*/ 157 w 186"/>
                <a:gd name="T5" fmla="*/ 12 h 90"/>
                <a:gd name="T6" fmla="*/ 162 w 186"/>
                <a:gd name="T7" fmla="*/ 11 h 90"/>
                <a:gd name="T8" fmla="*/ 162 w 186"/>
                <a:gd name="T9" fmla="*/ 11 h 90"/>
                <a:gd name="T10" fmla="*/ 162 w 186"/>
                <a:gd name="T11" fmla="*/ 11 h 90"/>
                <a:gd name="T12" fmla="*/ 168 w 186"/>
                <a:gd name="T13" fmla="*/ 2 h 90"/>
                <a:gd name="T14" fmla="*/ 172 w 186"/>
                <a:gd name="T15" fmla="*/ 1 h 90"/>
                <a:gd name="T16" fmla="*/ 186 w 186"/>
                <a:gd name="T17" fmla="*/ 7 h 90"/>
                <a:gd name="T18" fmla="*/ 163 w 186"/>
                <a:gd name="T19" fmla="*/ 22 h 90"/>
                <a:gd name="T20" fmla="*/ 153 w 186"/>
                <a:gd name="T21" fmla="*/ 33 h 90"/>
                <a:gd name="T22" fmla="*/ 129 w 186"/>
                <a:gd name="T23" fmla="*/ 85 h 90"/>
                <a:gd name="T24" fmla="*/ 122 w 186"/>
                <a:gd name="T25" fmla="*/ 88 h 90"/>
                <a:gd name="T26" fmla="*/ 1 w 186"/>
                <a:gd name="T27" fmla="*/ 29 h 90"/>
                <a:gd name="T28" fmla="*/ 0 w 186"/>
                <a:gd name="T29" fmla="*/ 27 h 90"/>
                <a:gd name="T30" fmla="*/ 8 w 186"/>
                <a:gd name="T31" fmla="*/ 27 h 90"/>
                <a:gd name="T32" fmla="*/ 147 w 186"/>
                <a:gd name="T33" fmla="*/ 27 h 90"/>
                <a:gd name="T34" fmla="*/ 154 w 186"/>
                <a:gd name="T35" fmla="*/ 25 h 90"/>
                <a:gd name="T36" fmla="*/ 151 w 186"/>
                <a:gd name="T37" fmla="*/ 20 h 90"/>
                <a:gd name="T38" fmla="*/ 135 w 186"/>
                <a:gd name="T3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6" h="90">
                  <a:moveTo>
                    <a:pt x="135" y="0"/>
                  </a:moveTo>
                  <a:cubicBezTo>
                    <a:pt x="142" y="2"/>
                    <a:pt x="146" y="7"/>
                    <a:pt x="150" y="12"/>
                  </a:cubicBezTo>
                  <a:cubicBezTo>
                    <a:pt x="152" y="15"/>
                    <a:pt x="154" y="21"/>
                    <a:pt x="157" y="12"/>
                  </a:cubicBezTo>
                  <a:cubicBezTo>
                    <a:pt x="157" y="11"/>
                    <a:pt x="160" y="11"/>
                    <a:pt x="162" y="11"/>
                  </a:cubicBezTo>
                  <a:cubicBezTo>
                    <a:pt x="162" y="12"/>
                    <a:pt x="162" y="12"/>
                    <a:pt x="162" y="11"/>
                  </a:cubicBezTo>
                  <a:cubicBezTo>
                    <a:pt x="162" y="11"/>
                    <a:pt x="162" y="12"/>
                    <a:pt x="162" y="11"/>
                  </a:cubicBezTo>
                  <a:cubicBezTo>
                    <a:pt x="162" y="6"/>
                    <a:pt x="164" y="4"/>
                    <a:pt x="168" y="2"/>
                  </a:cubicBezTo>
                  <a:cubicBezTo>
                    <a:pt x="169" y="1"/>
                    <a:pt x="171" y="0"/>
                    <a:pt x="172" y="1"/>
                  </a:cubicBezTo>
                  <a:cubicBezTo>
                    <a:pt x="175" y="8"/>
                    <a:pt x="181" y="5"/>
                    <a:pt x="186" y="7"/>
                  </a:cubicBezTo>
                  <a:cubicBezTo>
                    <a:pt x="179" y="13"/>
                    <a:pt x="171" y="17"/>
                    <a:pt x="163" y="22"/>
                  </a:cubicBezTo>
                  <a:cubicBezTo>
                    <a:pt x="159" y="25"/>
                    <a:pt x="156" y="28"/>
                    <a:pt x="153" y="33"/>
                  </a:cubicBezTo>
                  <a:cubicBezTo>
                    <a:pt x="146" y="50"/>
                    <a:pt x="137" y="67"/>
                    <a:pt x="129" y="85"/>
                  </a:cubicBezTo>
                  <a:cubicBezTo>
                    <a:pt x="128" y="88"/>
                    <a:pt x="126" y="90"/>
                    <a:pt x="122" y="88"/>
                  </a:cubicBezTo>
                  <a:cubicBezTo>
                    <a:pt x="82" y="68"/>
                    <a:pt x="41" y="49"/>
                    <a:pt x="1" y="29"/>
                  </a:cubicBezTo>
                  <a:cubicBezTo>
                    <a:pt x="1" y="29"/>
                    <a:pt x="0" y="28"/>
                    <a:pt x="0" y="27"/>
                  </a:cubicBezTo>
                  <a:cubicBezTo>
                    <a:pt x="3" y="27"/>
                    <a:pt x="5" y="27"/>
                    <a:pt x="8" y="27"/>
                  </a:cubicBezTo>
                  <a:cubicBezTo>
                    <a:pt x="54" y="27"/>
                    <a:pt x="101" y="27"/>
                    <a:pt x="147" y="27"/>
                  </a:cubicBezTo>
                  <a:cubicBezTo>
                    <a:pt x="150" y="27"/>
                    <a:pt x="153" y="28"/>
                    <a:pt x="154" y="25"/>
                  </a:cubicBezTo>
                  <a:cubicBezTo>
                    <a:pt x="155" y="23"/>
                    <a:pt x="152" y="21"/>
                    <a:pt x="151" y="20"/>
                  </a:cubicBezTo>
                  <a:cubicBezTo>
                    <a:pt x="146" y="13"/>
                    <a:pt x="140" y="7"/>
                    <a:pt x="135"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3" name="Freeform 29"/>
            <p:cNvSpPr>
              <a:spLocks/>
            </p:cNvSpPr>
            <p:nvPr userDrawn="1"/>
          </p:nvSpPr>
          <p:spPr bwMode="auto">
            <a:xfrm>
              <a:off x="1144588" y="5494338"/>
              <a:ext cx="198438" cy="125412"/>
            </a:xfrm>
            <a:custGeom>
              <a:avLst/>
              <a:gdLst>
                <a:gd name="T0" fmla="*/ 0 w 53"/>
                <a:gd name="T1" fmla="*/ 8 h 33"/>
                <a:gd name="T2" fmla="*/ 10 w 53"/>
                <a:gd name="T3" fmla="*/ 1 h 33"/>
                <a:gd name="T4" fmla="*/ 12 w 53"/>
                <a:gd name="T5" fmla="*/ 0 h 33"/>
                <a:gd name="T6" fmla="*/ 14 w 53"/>
                <a:gd name="T7" fmla="*/ 1 h 33"/>
                <a:gd name="T8" fmla="*/ 49 w 53"/>
                <a:gd name="T9" fmla="*/ 13 h 33"/>
                <a:gd name="T10" fmla="*/ 52 w 53"/>
                <a:gd name="T11" fmla="*/ 15 h 33"/>
                <a:gd name="T12" fmla="*/ 42 w 53"/>
                <a:gd name="T13" fmla="*/ 29 h 33"/>
                <a:gd name="T14" fmla="*/ 37 w 53"/>
                <a:gd name="T15" fmla="*/ 32 h 33"/>
                <a:gd name="T16" fmla="*/ 36 w 53"/>
                <a:gd name="T17" fmla="*/ 33 h 33"/>
                <a:gd name="T18" fmla="*/ 33 w 53"/>
                <a:gd name="T19" fmla="*/ 33 h 33"/>
                <a:gd name="T20" fmla="*/ 5 w 53"/>
                <a:gd name="T21" fmla="*/ 20 h 33"/>
                <a:gd name="T22" fmla="*/ 0 w 53"/>
                <a:gd name="T23" fmla="*/ 13 h 33"/>
                <a:gd name="T24" fmla="*/ 0 w 53"/>
                <a:gd name="T2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3">
                  <a:moveTo>
                    <a:pt x="0" y="8"/>
                  </a:moveTo>
                  <a:cubicBezTo>
                    <a:pt x="3" y="6"/>
                    <a:pt x="7" y="4"/>
                    <a:pt x="10" y="1"/>
                  </a:cubicBezTo>
                  <a:cubicBezTo>
                    <a:pt x="11" y="1"/>
                    <a:pt x="12" y="1"/>
                    <a:pt x="12" y="0"/>
                  </a:cubicBezTo>
                  <a:cubicBezTo>
                    <a:pt x="13" y="0"/>
                    <a:pt x="14" y="0"/>
                    <a:pt x="14" y="1"/>
                  </a:cubicBezTo>
                  <a:cubicBezTo>
                    <a:pt x="26" y="4"/>
                    <a:pt x="38" y="6"/>
                    <a:pt x="49" y="13"/>
                  </a:cubicBezTo>
                  <a:cubicBezTo>
                    <a:pt x="50" y="14"/>
                    <a:pt x="51" y="14"/>
                    <a:pt x="52" y="15"/>
                  </a:cubicBezTo>
                  <a:cubicBezTo>
                    <a:pt x="53" y="23"/>
                    <a:pt x="46" y="25"/>
                    <a:pt x="42" y="29"/>
                  </a:cubicBezTo>
                  <a:cubicBezTo>
                    <a:pt x="41" y="30"/>
                    <a:pt x="38" y="31"/>
                    <a:pt x="37" y="32"/>
                  </a:cubicBezTo>
                  <a:cubicBezTo>
                    <a:pt x="37" y="33"/>
                    <a:pt x="36" y="33"/>
                    <a:pt x="36" y="33"/>
                  </a:cubicBezTo>
                  <a:cubicBezTo>
                    <a:pt x="35" y="33"/>
                    <a:pt x="34" y="33"/>
                    <a:pt x="33" y="33"/>
                  </a:cubicBezTo>
                  <a:cubicBezTo>
                    <a:pt x="24" y="30"/>
                    <a:pt x="15" y="24"/>
                    <a:pt x="5" y="20"/>
                  </a:cubicBezTo>
                  <a:cubicBezTo>
                    <a:pt x="2" y="18"/>
                    <a:pt x="1" y="16"/>
                    <a:pt x="0" y="13"/>
                  </a:cubicBezTo>
                  <a:cubicBezTo>
                    <a:pt x="0" y="12"/>
                    <a:pt x="0" y="10"/>
                    <a:pt x="0" y="8"/>
                  </a:cubicBezTo>
                  <a:close/>
                </a:path>
              </a:pathLst>
            </a:custGeom>
            <a:solidFill>
              <a:srgbClr val="FACD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4" name="Freeform 30"/>
            <p:cNvSpPr>
              <a:spLocks/>
            </p:cNvSpPr>
            <p:nvPr userDrawn="1"/>
          </p:nvSpPr>
          <p:spPr bwMode="auto">
            <a:xfrm>
              <a:off x="1144588" y="5543550"/>
              <a:ext cx="131763" cy="109537"/>
            </a:xfrm>
            <a:custGeom>
              <a:avLst/>
              <a:gdLst>
                <a:gd name="T0" fmla="*/ 0 w 35"/>
                <a:gd name="T1" fmla="*/ 0 h 29"/>
                <a:gd name="T2" fmla="*/ 34 w 35"/>
                <a:gd name="T3" fmla="*/ 19 h 29"/>
                <a:gd name="T4" fmla="*/ 24 w 35"/>
                <a:gd name="T5" fmla="*/ 29 h 29"/>
                <a:gd name="T6" fmla="*/ 7 w 35"/>
                <a:gd name="T7" fmla="*/ 19 h 29"/>
                <a:gd name="T8" fmla="*/ 0 w 35"/>
                <a:gd name="T9" fmla="*/ 16 h 29"/>
                <a:gd name="T10" fmla="*/ 0 w 35"/>
                <a:gd name="T11" fmla="*/ 0 h 29"/>
              </a:gdLst>
              <a:ahLst/>
              <a:cxnLst>
                <a:cxn ang="0">
                  <a:pos x="T0" y="T1"/>
                </a:cxn>
                <a:cxn ang="0">
                  <a:pos x="T2" y="T3"/>
                </a:cxn>
                <a:cxn ang="0">
                  <a:pos x="T4" y="T5"/>
                </a:cxn>
                <a:cxn ang="0">
                  <a:pos x="T6" y="T7"/>
                </a:cxn>
                <a:cxn ang="0">
                  <a:pos x="T8" y="T9"/>
                </a:cxn>
                <a:cxn ang="0">
                  <a:pos x="T10" y="T11"/>
                </a:cxn>
              </a:cxnLst>
              <a:rect l="0" t="0" r="r" b="b"/>
              <a:pathLst>
                <a:path w="35" h="29">
                  <a:moveTo>
                    <a:pt x="0" y="0"/>
                  </a:moveTo>
                  <a:cubicBezTo>
                    <a:pt x="12" y="6"/>
                    <a:pt x="24" y="10"/>
                    <a:pt x="34" y="19"/>
                  </a:cubicBezTo>
                  <a:cubicBezTo>
                    <a:pt x="35" y="26"/>
                    <a:pt x="29" y="27"/>
                    <a:pt x="24" y="29"/>
                  </a:cubicBezTo>
                  <a:cubicBezTo>
                    <a:pt x="17" y="28"/>
                    <a:pt x="12" y="22"/>
                    <a:pt x="7" y="19"/>
                  </a:cubicBezTo>
                  <a:cubicBezTo>
                    <a:pt x="4" y="18"/>
                    <a:pt x="2" y="17"/>
                    <a:pt x="0" y="16"/>
                  </a:cubicBezTo>
                  <a:cubicBezTo>
                    <a:pt x="0" y="10"/>
                    <a:pt x="0" y="5"/>
                    <a:pt x="0" y="0"/>
                  </a:cubicBezTo>
                  <a:close/>
                </a:path>
              </a:pathLst>
            </a:custGeom>
            <a:solidFill>
              <a:srgbClr val="F49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5" name="Freeform 31"/>
            <p:cNvSpPr>
              <a:spLocks/>
            </p:cNvSpPr>
            <p:nvPr userDrawn="1"/>
          </p:nvSpPr>
          <p:spPr bwMode="auto">
            <a:xfrm>
              <a:off x="1249363" y="6273800"/>
              <a:ext cx="508000" cy="203200"/>
            </a:xfrm>
            <a:custGeom>
              <a:avLst/>
              <a:gdLst>
                <a:gd name="T0" fmla="*/ 135 w 135"/>
                <a:gd name="T1" fmla="*/ 54 h 54"/>
                <a:gd name="T2" fmla="*/ 0 w 135"/>
                <a:gd name="T3" fmla="*/ 4 h 54"/>
                <a:gd name="T4" fmla="*/ 59 w 135"/>
                <a:gd name="T5" fmla="*/ 0 h 54"/>
                <a:gd name="T6" fmla="*/ 76 w 135"/>
                <a:gd name="T7" fmla="*/ 10 h 54"/>
                <a:gd name="T8" fmla="*/ 133 w 135"/>
                <a:gd name="T9" fmla="*/ 51 h 54"/>
                <a:gd name="T10" fmla="*/ 135 w 135"/>
                <a:gd name="T11" fmla="*/ 52 h 54"/>
                <a:gd name="T12" fmla="*/ 135 w 135"/>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135" h="54">
                  <a:moveTo>
                    <a:pt x="135" y="54"/>
                  </a:moveTo>
                  <a:cubicBezTo>
                    <a:pt x="90" y="37"/>
                    <a:pt x="45" y="21"/>
                    <a:pt x="0" y="4"/>
                  </a:cubicBezTo>
                  <a:cubicBezTo>
                    <a:pt x="20" y="1"/>
                    <a:pt x="39" y="0"/>
                    <a:pt x="59" y="0"/>
                  </a:cubicBezTo>
                  <a:cubicBezTo>
                    <a:pt x="66" y="1"/>
                    <a:pt x="71" y="6"/>
                    <a:pt x="76" y="10"/>
                  </a:cubicBezTo>
                  <a:cubicBezTo>
                    <a:pt x="95" y="25"/>
                    <a:pt x="115" y="37"/>
                    <a:pt x="133" y="51"/>
                  </a:cubicBezTo>
                  <a:cubicBezTo>
                    <a:pt x="134" y="51"/>
                    <a:pt x="135" y="52"/>
                    <a:pt x="135" y="52"/>
                  </a:cubicBezTo>
                  <a:cubicBezTo>
                    <a:pt x="135" y="53"/>
                    <a:pt x="135" y="54"/>
                    <a:pt x="135" y="54"/>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6" name="Freeform 32"/>
            <p:cNvSpPr>
              <a:spLocks/>
            </p:cNvSpPr>
            <p:nvPr userDrawn="1"/>
          </p:nvSpPr>
          <p:spPr bwMode="auto">
            <a:xfrm>
              <a:off x="1263650" y="5529263"/>
              <a:ext cx="508000" cy="285750"/>
            </a:xfrm>
            <a:custGeom>
              <a:avLst/>
              <a:gdLst>
                <a:gd name="T0" fmla="*/ 64 w 135"/>
                <a:gd name="T1" fmla="*/ 73 h 76"/>
                <a:gd name="T2" fmla="*/ 55 w 135"/>
                <a:gd name="T3" fmla="*/ 65 h 76"/>
                <a:gd name="T4" fmla="*/ 58 w 135"/>
                <a:gd name="T5" fmla="*/ 55 h 76"/>
                <a:gd name="T6" fmla="*/ 64 w 135"/>
                <a:gd name="T7" fmla="*/ 45 h 76"/>
                <a:gd name="T8" fmla="*/ 36 w 135"/>
                <a:gd name="T9" fmla="*/ 58 h 76"/>
                <a:gd name="T10" fmla="*/ 27 w 135"/>
                <a:gd name="T11" fmla="*/ 58 h 76"/>
                <a:gd name="T12" fmla="*/ 28 w 135"/>
                <a:gd name="T13" fmla="*/ 40 h 76"/>
                <a:gd name="T14" fmla="*/ 21 w 135"/>
                <a:gd name="T15" fmla="*/ 33 h 76"/>
                <a:gd name="T16" fmla="*/ 7 w 135"/>
                <a:gd name="T17" fmla="*/ 33 h 76"/>
                <a:gd name="T18" fmla="*/ 4 w 135"/>
                <a:gd name="T19" fmla="*/ 23 h 76"/>
                <a:gd name="T20" fmla="*/ 4 w 135"/>
                <a:gd name="T21" fmla="*/ 23 h 76"/>
                <a:gd name="T22" fmla="*/ 18 w 135"/>
                <a:gd name="T23" fmla="*/ 22 h 76"/>
                <a:gd name="T24" fmla="*/ 63 w 135"/>
                <a:gd name="T25" fmla="*/ 34 h 76"/>
                <a:gd name="T26" fmla="*/ 25 w 135"/>
                <a:gd name="T27" fmla="*/ 12 h 76"/>
                <a:gd name="T28" fmla="*/ 23 w 135"/>
                <a:gd name="T29" fmla="*/ 6 h 76"/>
                <a:gd name="T30" fmla="*/ 63 w 135"/>
                <a:gd name="T31" fmla="*/ 1 h 76"/>
                <a:gd name="T32" fmla="*/ 65 w 135"/>
                <a:gd name="T33" fmla="*/ 1 h 76"/>
                <a:gd name="T34" fmla="*/ 73 w 135"/>
                <a:gd name="T35" fmla="*/ 22 h 76"/>
                <a:gd name="T36" fmla="*/ 82 w 135"/>
                <a:gd name="T37" fmla="*/ 25 h 76"/>
                <a:gd name="T38" fmla="*/ 95 w 135"/>
                <a:gd name="T39" fmla="*/ 14 h 76"/>
                <a:gd name="T40" fmla="*/ 103 w 135"/>
                <a:gd name="T41" fmla="*/ 12 h 76"/>
                <a:gd name="T42" fmla="*/ 104 w 135"/>
                <a:gd name="T43" fmla="*/ 15 h 76"/>
                <a:gd name="T44" fmla="*/ 102 w 135"/>
                <a:gd name="T45" fmla="*/ 35 h 76"/>
                <a:gd name="T46" fmla="*/ 131 w 135"/>
                <a:gd name="T47" fmla="*/ 17 h 76"/>
                <a:gd name="T48" fmla="*/ 131 w 135"/>
                <a:gd name="T49" fmla="*/ 26 h 76"/>
                <a:gd name="T50" fmla="*/ 126 w 135"/>
                <a:gd name="T51" fmla="*/ 38 h 76"/>
                <a:gd name="T52" fmla="*/ 131 w 135"/>
                <a:gd name="T53" fmla="*/ 46 h 76"/>
                <a:gd name="T54" fmla="*/ 134 w 135"/>
                <a:gd name="T55" fmla="*/ 53 h 76"/>
                <a:gd name="T56" fmla="*/ 102 w 135"/>
                <a:gd name="T57" fmla="*/ 66 h 76"/>
                <a:gd name="T58" fmla="*/ 99 w 135"/>
                <a:gd name="T59" fmla="*/ 69 h 76"/>
                <a:gd name="T60" fmla="*/ 64 w 135"/>
                <a:gd name="T61"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 h="76">
                  <a:moveTo>
                    <a:pt x="64" y="73"/>
                  </a:moveTo>
                  <a:cubicBezTo>
                    <a:pt x="61" y="70"/>
                    <a:pt x="61" y="65"/>
                    <a:pt x="55" y="65"/>
                  </a:cubicBezTo>
                  <a:cubicBezTo>
                    <a:pt x="53" y="61"/>
                    <a:pt x="57" y="58"/>
                    <a:pt x="58" y="55"/>
                  </a:cubicBezTo>
                  <a:cubicBezTo>
                    <a:pt x="59" y="52"/>
                    <a:pt x="62" y="49"/>
                    <a:pt x="64" y="45"/>
                  </a:cubicBezTo>
                  <a:cubicBezTo>
                    <a:pt x="54" y="50"/>
                    <a:pt x="45" y="54"/>
                    <a:pt x="36" y="58"/>
                  </a:cubicBezTo>
                  <a:cubicBezTo>
                    <a:pt x="33" y="59"/>
                    <a:pt x="30" y="61"/>
                    <a:pt x="27" y="58"/>
                  </a:cubicBezTo>
                  <a:cubicBezTo>
                    <a:pt x="27" y="52"/>
                    <a:pt x="27" y="46"/>
                    <a:pt x="28" y="40"/>
                  </a:cubicBezTo>
                  <a:cubicBezTo>
                    <a:pt x="29" y="34"/>
                    <a:pt x="26" y="32"/>
                    <a:pt x="21" y="33"/>
                  </a:cubicBezTo>
                  <a:cubicBezTo>
                    <a:pt x="16" y="33"/>
                    <a:pt x="11" y="33"/>
                    <a:pt x="7" y="33"/>
                  </a:cubicBezTo>
                  <a:cubicBezTo>
                    <a:pt x="3" y="31"/>
                    <a:pt x="0" y="28"/>
                    <a:pt x="4" y="23"/>
                  </a:cubicBezTo>
                  <a:cubicBezTo>
                    <a:pt x="4" y="23"/>
                    <a:pt x="4" y="23"/>
                    <a:pt x="4" y="23"/>
                  </a:cubicBezTo>
                  <a:cubicBezTo>
                    <a:pt x="9" y="19"/>
                    <a:pt x="14" y="20"/>
                    <a:pt x="18" y="22"/>
                  </a:cubicBezTo>
                  <a:cubicBezTo>
                    <a:pt x="32" y="26"/>
                    <a:pt x="48" y="27"/>
                    <a:pt x="63" y="34"/>
                  </a:cubicBezTo>
                  <a:cubicBezTo>
                    <a:pt x="49" y="28"/>
                    <a:pt x="37" y="20"/>
                    <a:pt x="25" y="12"/>
                  </a:cubicBezTo>
                  <a:cubicBezTo>
                    <a:pt x="23" y="11"/>
                    <a:pt x="22" y="9"/>
                    <a:pt x="23" y="6"/>
                  </a:cubicBezTo>
                  <a:cubicBezTo>
                    <a:pt x="36" y="4"/>
                    <a:pt x="49" y="2"/>
                    <a:pt x="63" y="1"/>
                  </a:cubicBezTo>
                  <a:cubicBezTo>
                    <a:pt x="63" y="0"/>
                    <a:pt x="64" y="1"/>
                    <a:pt x="65" y="1"/>
                  </a:cubicBezTo>
                  <a:cubicBezTo>
                    <a:pt x="70" y="7"/>
                    <a:pt x="70" y="15"/>
                    <a:pt x="73" y="22"/>
                  </a:cubicBezTo>
                  <a:cubicBezTo>
                    <a:pt x="75" y="30"/>
                    <a:pt x="76" y="30"/>
                    <a:pt x="82" y="25"/>
                  </a:cubicBezTo>
                  <a:cubicBezTo>
                    <a:pt x="86" y="22"/>
                    <a:pt x="90" y="18"/>
                    <a:pt x="95" y="14"/>
                  </a:cubicBezTo>
                  <a:cubicBezTo>
                    <a:pt x="97" y="13"/>
                    <a:pt x="100" y="10"/>
                    <a:pt x="103" y="12"/>
                  </a:cubicBezTo>
                  <a:cubicBezTo>
                    <a:pt x="104" y="13"/>
                    <a:pt x="104" y="14"/>
                    <a:pt x="104" y="15"/>
                  </a:cubicBezTo>
                  <a:cubicBezTo>
                    <a:pt x="104" y="22"/>
                    <a:pt x="101" y="28"/>
                    <a:pt x="102" y="35"/>
                  </a:cubicBezTo>
                  <a:cubicBezTo>
                    <a:pt x="112" y="29"/>
                    <a:pt x="121" y="23"/>
                    <a:pt x="131" y="17"/>
                  </a:cubicBezTo>
                  <a:cubicBezTo>
                    <a:pt x="134" y="20"/>
                    <a:pt x="133" y="23"/>
                    <a:pt x="131" y="26"/>
                  </a:cubicBezTo>
                  <a:cubicBezTo>
                    <a:pt x="129" y="30"/>
                    <a:pt x="126" y="34"/>
                    <a:pt x="126" y="38"/>
                  </a:cubicBezTo>
                  <a:cubicBezTo>
                    <a:pt x="127" y="41"/>
                    <a:pt x="129" y="44"/>
                    <a:pt x="131" y="46"/>
                  </a:cubicBezTo>
                  <a:cubicBezTo>
                    <a:pt x="134" y="48"/>
                    <a:pt x="135" y="50"/>
                    <a:pt x="134" y="53"/>
                  </a:cubicBezTo>
                  <a:cubicBezTo>
                    <a:pt x="124" y="59"/>
                    <a:pt x="113" y="62"/>
                    <a:pt x="102" y="66"/>
                  </a:cubicBezTo>
                  <a:cubicBezTo>
                    <a:pt x="101" y="67"/>
                    <a:pt x="100" y="69"/>
                    <a:pt x="99" y="69"/>
                  </a:cubicBezTo>
                  <a:cubicBezTo>
                    <a:pt x="88" y="71"/>
                    <a:pt x="76" y="76"/>
                    <a:pt x="64" y="73"/>
                  </a:cubicBezTo>
                  <a:close/>
                </a:path>
              </a:pathLst>
            </a:custGeom>
            <a:solidFill>
              <a:srgbClr val="FACD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7" name="Freeform 33"/>
            <p:cNvSpPr>
              <a:spLocks/>
            </p:cNvSpPr>
            <p:nvPr userDrawn="1"/>
          </p:nvSpPr>
          <p:spPr bwMode="auto">
            <a:xfrm>
              <a:off x="1501775" y="5373688"/>
              <a:ext cx="304800" cy="211137"/>
            </a:xfrm>
            <a:custGeom>
              <a:avLst/>
              <a:gdLst>
                <a:gd name="T0" fmla="*/ 1 w 81"/>
                <a:gd name="T1" fmla="*/ 42 h 56"/>
                <a:gd name="T2" fmla="*/ 0 w 81"/>
                <a:gd name="T3" fmla="*/ 42 h 56"/>
                <a:gd name="T4" fmla="*/ 10 w 81"/>
                <a:gd name="T5" fmla="*/ 7 h 56"/>
                <a:gd name="T6" fmla="*/ 14 w 81"/>
                <a:gd name="T7" fmla="*/ 0 h 56"/>
                <a:gd name="T8" fmla="*/ 49 w 81"/>
                <a:gd name="T9" fmla="*/ 16 h 56"/>
                <a:gd name="T10" fmla="*/ 72 w 81"/>
                <a:gd name="T11" fmla="*/ 28 h 56"/>
                <a:gd name="T12" fmla="*/ 81 w 81"/>
                <a:gd name="T13" fmla="*/ 37 h 56"/>
                <a:gd name="T14" fmla="*/ 47 w 81"/>
                <a:gd name="T15" fmla="*/ 50 h 56"/>
                <a:gd name="T16" fmla="*/ 41 w 81"/>
                <a:gd name="T17" fmla="*/ 56 h 56"/>
                <a:gd name="T18" fmla="*/ 40 w 81"/>
                <a:gd name="T19" fmla="*/ 54 h 56"/>
                <a:gd name="T20" fmla="*/ 10 w 81"/>
                <a:gd name="T21" fmla="*/ 47 h 56"/>
                <a:gd name="T22" fmla="*/ 1 w 81"/>
                <a:gd name="T2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56">
                  <a:moveTo>
                    <a:pt x="1" y="42"/>
                  </a:moveTo>
                  <a:cubicBezTo>
                    <a:pt x="0" y="42"/>
                    <a:pt x="0" y="42"/>
                    <a:pt x="0" y="42"/>
                  </a:cubicBezTo>
                  <a:cubicBezTo>
                    <a:pt x="3" y="30"/>
                    <a:pt x="7" y="18"/>
                    <a:pt x="10" y="7"/>
                  </a:cubicBezTo>
                  <a:cubicBezTo>
                    <a:pt x="11" y="5"/>
                    <a:pt x="10" y="1"/>
                    <a:pt x="14" y="0"/>
                  </a:cubicBezTo>
                  <a:cubicBezTo>
                    <a:pt x="27" y="2"/>
                    <a:pt x="38" y="10"/>
                    <a:pt x="49" y="16"/>
                  </a:cubicBezTo>
                  <a:cubicBezTo>
                    <a:pt x="57" y="20"/>
                    <a:pt x="64" y="24"/>
                    <a:pt x="72" y="28"/>
                  </a:cubicBezTo>
                  <a:cubicBezTo>
                    <a:pt x="76" y="30"/>
                    <a:pt x="80" y="32"/>
                    <a:pt x="81" y="37"/>
                  </a:cubicBezTo>
                  <a:cubicBezTo>
                    <a:pt x="71" y="43"/>
                    <a:pt x="59" y="45"/>
                    <a:pt x="47" y="50"/>
                  </a:cubicBezTo>
                  <a:cubicBezTo>
                    <a:pt x="44" y="51"/>
                    <a:pt x="41" y="52"/>
                    <a:pt x="41" y="56"/>
                  </a:cubicBezTo>
                  <a:cubicBezTo>
                    <a:pt x="41" y="55"/>
                    <a:pt x="40" y="55"/>
                    <a:pt x="40" y="54"/>
                  </a:cubicBezTo>
                  <a:cubicBezTo>
                    <a:pt x="30" y="53"/>
                    <a:pt x="20" y="50"/>
                    <a:pt x="10" y="47"/>
                  </a:cubicBezTo>
                  <a:cubicBezTo>
                    <a:pt x="7" y="46"/>
                    <a:pt x="3" y="45"/>
                    <a:pt x="1" y="42"/>
                  </a:cubicBezTo>
                  <a:close/>
                </a:path>
              </a:pathLst>
            </a:custGeom>
            <a:solidFill>
              <a:srgbClr val="F59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8" name="Freeform 34"/>
            <p:cNvSpPr>
              <a:spLocks/>
            </p:cNvSpPr>
            <p:nvPr userDrawn="1"/>
          </p:nvSpPr>
          <p:spPr bwMode="auto">
            <a:xfrm>
              <a:off x="1504950" y="5776913"/>
              <a:ext cx="142875" cy="169862"/>
            </a:xfrm>
            <a:custGeom>
              <a:avLst/>
              <a:gdLst>
                <a:gd name="T0" fmla="*/ 0 w 38"/>
                <a:gd name="T1" fmla="*/ 7 h 45"/>
                <a:gd name="T2" fmla="*/ 38 w 38"/>
                <a:gd name="T3" fmla="*/ 0 h 45"/>
                <a:gd name="T4" fmla="*/ 33 w 38"/>
                <a:gd name="T5" fmla="*/ 45 h 45"/>
                <a:gd name="T6" fmla="*/ 18 w 38"/>
                <a:gd name="T7" fmla="*/ 36 h 45"/>
                <a:gd name="T8" fmla="*/ 13 w 38"/>
                <a:gd name="T9" fmla="*/ 31 h 45"/>
                <a:gd name="T10" fmla="*/ 0 w 38"/>
                <a:gd name="T11" fmla="*/ 7 h 45"/>
              </a:gdLst>
              <a:ahLst/>
              <a:cxnLst>
                <a:cxn ang="0">
                  <a:pos x="T0" y="T1"/>
                </a:cxn>
                <a:cxn ang="0">
                  <a:pos x="T2" y="T3"/>
                </a:cxn>
                <a:cxn ang="0">
                  <a:pos x="T4" y="T5"/>
                </a:cxn>
                <a:cxn ang="0">
                  <a:pos x="T6" y="T7"/>
                </a:cxn>
                <a:cxn ang="0">
                  <a:pos x="T8" y="T9"/>
                </a:cxn>
                <a:cxn ang="0">
                  <a:pos x="T10" y="T11"/>
                </a:cxn>
              </a:cxnLst>
              <a:rect l="0" t="0" r="r" b="b"/>
              <a:pathLst>
                <a:path w="38" h="45">
                  <a:moveTo>
                    <a:pt x="0" y="7"/>
                  </a:moveTo>
                  <a:cubicBezTo>
                    <a:pt x="12" y="3"/>
                    <a:pt x="25" y="2"/>
                    <a:pt x="38" y="0"/>
                  </a:cubicBezTo>
                  <a:cubicBezTo>
                    <a:pt x="37" y="15"/>
                    <a:pt x="36" y="30"/>
                    <a:pt x="33" y="45"/>
                  </a:cubicBezTo>
                  <a:cubicBezTo>
                    <a:pt x="27" y="44"/>
                    <a:pt x="21" y="42"/>
                    <a:pt x="18" y="36"/>
                  </a:cubicBezTo>
                  <a:cubicBezTo>
                    <a:pt x="17" y="34"/>
                    <a:pt x="15" y="32"/>
                    <a:pt x="13" y="31"/>
                  </a:cubicBezTo>
                  <a:cubicBezTo>
                    <a:pt x="8" y="23"/>
                    <a:pt x="4" y="15"/>
                    <a:pt x="0" y="7"/>
                  </a:cubicBezTo>
                  <a:close/>
                </a:path>
              </a:pathLst>
            </a:custGeom>
            <a:solidFill>
              <a:srgbClr val="FDE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49" name="Freeform 35"/>
            <p:cNvSpPr>
              <a:spLocks/>
            </p:cNvSpPr>
            <p:nvPr userDrawn="1"/>
          </p:nvSpPr>
          <p:spPr bwMode="auto">
            <a:xfrm>
              <a:off x="1279525" y="5551488"/>
              <a:ext cx="233363" cy="112712"/>
            </a:xfrm>
            <a:custGeom>
              <a:avLst/>
              <a:gdLst>
                <a:gd name="T0" fmla="*/ 19 w 62"/>
                <a:gd name="T1" fmla="*/ 0 h 30"/>
                <a:gd name="T2" fmla="*/ 56 w 62"/>
                <a:gd name="T3" fmla="*/ 24 h 30"/>
                <a:gd name="T4" fmla="*/ 62 w 62"/>
                <a:gd name="T5" fmla="*/ 30 h 30"/>
                <a:gd name="T6" fmla="*/ 0 w 62"/>
                <a:gd name="T7" fmla="*/ 17 h 30"/>
                <a:gd name="T8" fmla="*/ 16 w 62"/>
                <a:gd name="T9" fmla="*/ 0 h 30"/>
                <a:gd name="T10" fmla="*/ 19 w 62"/>
                <a:gd name="T11" fmla="*/ 0 h 30"/>
              </a:gdLst>
              <a:ahLst/>
              <a:cxnLst>
                <a:cxn ang="0">
                  <a:pos x="T0" y="T1"/>
                </a:cxn>
                <a:cxn ang="0">
                  <a:pos x="T2" y="T3"/>
                </a:cxn>
                <a:cxn ang="0">
                  <a:pos x="T4" y="T5"/>
                </a:cxn>
                <a:cxn ang="0">
                  <a:pos x="T6" y="T7"/>
                </a:cxn>
                <a:cxn ang="0">
                  <a:pos x="T8" y="T9"/>
                </a:cxn>
                <a:cxn ang="0">
                  <a:pos x="T10" y="T11"/>
                </a:cxn>
              </a:cxnLst>
              <a:rect l="0" t="0" r="r" b="b"/>
              <a:pathLst>
                <a:path w="62" h="30">
                  <a:moveTo>
                    <a:pt x="19" y="0"/>
                  </a:moveTo>
                  <a:cubicBezTo>
                    <a:pt x="30" y="10"/>
                    <a:pt x="44" y="16"/>
                    <a:pt x="56" y="24"/>
                  </a:cubicBezTo>
                  <a:cubicBezTo>
                    <a:pt x="58" y="25"/>
                    <a:pt x="61" y="27"/>
                    <a:pt x="62" y="30"/>
                  </a:cubicBezTo>
                  <a:cubicBezTo>
                    <a:pt x="42" y="26"/>
                    <a:pt x="21" y="21"/>
                    <a:pt x="0" y="17"/>
                  </a:cubicBezTo>
                  <a:cubicBezTo>
                    <a:pt x="4" y="10"/>
                    <a:pt x="11" y="6"/>
                    <a:pt x="16" y="0"/>
                  </a:cubicBezTo>
                  <a:cubicBezTo>
                    <a:pt x="17" y="0"/>
                    <a:pt x="18" y="0"/>
                    <a:pt x="19" y="0"/>
                  </a:cubicBezTo>
                  <a:close/>
                </a:path>
              </a:pathLst>
            </a:custGeom>
            <a:solidFill>
              <a:srgbClr val="F59F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0" name="Freeform 36"/>
            <p:cNvSpPr>
              <a:spLocks/>
            </p:cNvSpPr>
            <p:nvPr userDrawn="1"/>
          </p:nvSpPr>
          <p:spPr bwMode="auto">
            <a:xfrm>
              <a:off x="1554163" y="5362575"/>
              <a:ext cx="217488" cy="84137"/>
            </a:xfrm>
            <a:custGeom>
              <a:avLst/>
              <a:gdLst>
                <a:gd name="T0" fmla="*/ 34 w 58"/>
                <a:gd name="T1" fmla="*/ 22 h 22"/>
                <a:gd name="T2" fmla="*/ 0 w 58"/>
                <a:gd name="T3" fmla="*/ 3 h 22"/>
                <a:gd name="T4" fmla="*/ 57 w 58"/>
                <a:gd name="T5" fmla="*/ 0 h 22"/>
                <a:gd name="T6" fmla="*/ 53 w 58"/>
                <a:gd name="T7" fmla="*/ 9 h 22"/>
                <a:gd name="T8" fmla="*/ 34 w 58"/>
                <a:gd name="T9" fmla="*/ 22 h 22"/>
              </a:gdLst>
              <a:ahLst/>
              <a:cxnLst>
                <a:cxn ang="0">
                  <a:pos x="T0" y="T1"/>
                </a:cxn>
                <a:cxn ang="0">
                  <a:pos x="T2" y="T3"/>
                </a:cxn>
                <a:cxn ang="0">
                  <a:pos x="T4" y="T5"/>
                </a:cxn>
                <a:cxn ang="0">
                  <a:pos x="T6" y="T7"/>
                </a:cxn>
                <a:cxn ang="0">
                  <a:pos x="T8" y="T9"/>
                </a:cxn>
              </a:cxnLst>
              <a:rect l="0" t="0" r="r" b="b"/>
              <a:pathLst>
                <a:path w="58" h="22">
                  <a:moveTo>
                    <a:pt x="34" y="22"/>
                  </a:moveTo>
                  <a:cubicBezTo>
                    <a:pt x="22" y="16"/>
                    <a:pt x="11" y="10"/>
                    <a:pt x="0" y="3"/>
                  </a:cubicBezTo>
                  <a:cubicBezTo>
                    <a:pt x="19" y="2"/>
                    <a:pt x="38" y="0"/>
                    <a:pt x="57" y="0"/>
                  </a:cubicBezTo>
                  <a:cubicBezTo>
                    <a:pt x="58" y="4"/>
                    <a:pt x="56" y="7"/>
                    <a:pt x="53" y="9"/>
                  </a:cubicBezTo>
                  <a:cubicBezTo>
                    <a:pt x="47" y="13"/>
                    <a:pt x="43" y="21"/>
                    <a:pt x="34" y="22"/>
                  </a:cubicBezTo>
                  <a:close/>
                </a:path>
              </a:pathLst>
            </a:custGeom>
            <a:solidFill>
              <a:srgbClr val="F9CD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1" name="Freeform 37"/>
            <p:cNvSpPr>
              <a:spLocks/>
            </p:cNvSpPr>
            <p:nvPr userDrawn="1"/>
          </p:nvSpPr>
          <p:spPr bwMode="auto">
            <a:xfrm>
              <a:off x="1682750" y="5362575"/>
              <a:ext cx="123825" cy="150812"/>
            </a:xfrm>
            <a:custGeom>
              <a:avLst/>
              <a:gdLst>
                <a:gd name="T0" fmla="*/ 0 w 33"/>
                <a:gd name="T1" fmla="*/ 22 h 40"/>
                <a:gd name="T2" fmla="*/ 23 w 33"/>
                <a:gd name="T3" fmla="*/ 0 h 40"/>
                <a:gd name="T4" fmla="*/ 29 w 33"/>
                <a:gd name="T5" fmla="*/ 18 h 40"/>
                <a:gd name="T6" fmla="*/ 33 w 33"/>
                <a:gd name="T7" fmla="*/ 40 h 40"/>
                <a:gd name="T8" fmla="*/ 0 w 33"/>
                <a:gd name="T9" fmla="*/ 22 h 40"/>
              </a:gdLst>
              <a:ahLst/>
              <a:cxnLst>
                <a:cxn ang="0">
                  <a:pos x="T0" y="T1"/>
                </a:cxn>
                <a:cxn ang="0">
                  <a:pos x="T2" y="T3"/>
                </a:cxn>
                <a:cxn ang="0">
                  <a:pos x="T4" y="T5"/>
                </a:cxn>
                <a:cxn ang="0">
                  <a:pos x="T6" y="T7"/>
                </a:cxn>
                <a:cxn ang="0">
                  <a:pos x="T8" y="T9"/>
                </a:cxn>
              </a:cxnLst>
              <a:rect l="0" t="0" r="r" b="b"/>
              <a:pathLst>
                <a:path w="33" h="40">
                  <a:moveTo>
                    <a:pt x="0" y="22"/>
                  </a:moveTo>
                  <a:cubicBezTo>
                    <a:pt x="7" y="14"/>
                    <a:pt x="16" y="8"/>
                    <a:pt x="23" y="0"/>
                  </a:cubicBezTo>
                  <a:cubicBezTo>
                    <a:pt x="27" y="5"/>
                    <a:pt x="27" y="12"/>
                    <a:pt x="29" y="18"/>
                  </a:cubicBezTo>
                  <a:cubicBezTo>
                    <a:pt x="31" y="25"/>
                    <a:pt x="33" y="32"/>
                    <a:pt x="33" y="40"/>
                  </a:cubicBezTo>
                  <a:cubicBezTo>
                    <a:pt x="22" y="34"/>
                    <a:pt x="11" y="28"/>
                    <a:pt x="0" y="22"/>
                  </a:cubicBezTo>
                  <a:close/>
                </a:path>
              </a:pathLst>
            </a:custGeom>
            <a:solidFill>
              <a:srgbClr val="FDE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2" name="Freeform 38"/>
            <p:cNvSpPr>
              <a:spLocks/>
            </p:cNvSpPr>
            <p:nvPr userDrawn="1"/>
          </p:nvSpPr>
          <p:spPr bwMode="auto">
            <a:xfrm>
              <a:off x="1189038" y="5392738"/>
              <a:ext cx="139700" cy="120650"/>
            </a:xfrm>
            <a:custGeom>
              <a:avLst/>
              <a:gdLst>
                <a:gd name="T0" fmla="*/ 36 w 37"/>
                <a:gd name="T1" fmla="*/ 1 h 32"/>
                <a:gd name="T2" fmla="*/ 32 w 37"/>
                <a:gd name="T3" fmla="*/ 11 h 32"/>
                <a:gd name="T4" fmla="*/ 23 w 37"/>
                <a:gd name="T5" fmla="*/ 27 h 32"/>
                <a:gd name="T6" fmla="*/ 14 w 37"/>
                <a:gd name="T7" fmla="*/ 31 h 32"/>
                <a:gd name="T8" fmla="*/ 1 w 37"/>
                <a:gd name="T9" fmla="*/ 29 h 32"/>
                <a:gd name="T10" fmla="*/ 1 w 37"/>
                <a:gd name="T11" fmla="*/ 28 h 32"/>
                <a:gd name="T12" fmla="*/ 5 w 37"/>
                <a:gd name="T13" fmla="*/ 21 h 32"/>
                <a:gd name="T14" fmla="*/ 27 w 37"/>
                <a:gd name="T15" fmla="*/ 6 h 32"/>
                <a:gd name="T16" fmla="*/ 29 w 37"/>
                <a:gd name="T17" fmla="*/ 2 h 32"/>
                <a:gd name="T18" fmla="*/ 36 w 37"/>
                <a:gd name="T1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2">
                  <a:moveTo>
                    <a:pt x="36" y="1"/>
                  </a:moveTo>
                  <a:cubicBezTo>
                    <a:pt x="37" y="5"/>
                    <a:pt x="33" y="8"/>
                    <a:pt x="32" y="11"/>
                  </a:cubicBezTo>
                  <a:cubicBezTo>
                    <a:pt x="29" y="17"/>
                    <a:pt x="26" y="22"/>
                    <a:pt x="23" y="27"/>
                  </a:cubicBezTo>
                  <a:cubicBezTo>
                    <a:pt x="21" y="31"/>
                    <a:pt x="18" y="32"/>
                    <a:pt x="14" y="31"/>
                  </a:cubicBezTo>
                  <a:cubicBezTo>
                    <a:pt x="10" y="30"/>
                    <a:pt x="5" y="30"/>
                    <a:pt x="1" y="29"/>
                  </a:cubicBezTo>
                  <a:cubicBezTo>
                    <a:pt x="1" y="28"/>
                    <a:pt x="1" y="28"/>
                    <a:pt x="1" y="28"/>
                  </a:cubicBezTo>
                  <a:cubicBezTo>
                    <a:pt x="0" y="25"/>
                    <a:pt x="2" y="23"/>
                    <a:pt x="5" y="21"/>
                  </a:cubicBezTo>
                  <a:cubicBezTo>
                    <a:pt x="12" y="16"/>
                    <a:pt x="19" y="10"/>
                    <a:pt x="27" y="6"/>
                  </a:cubicBezTo>
                  <a:cubicBezTo>
                    <a:pt x="29" y="5"/>
                    <a:pt x="29" y="3"/>
                    <a:pt x="29" y="2"/>
                  </a:cubicBezTo>
                  <a:cubicBezTo>
                    <a:pt x="31" y="0"/>
                    <a:pt x="34" y="0"/>
                    <a:pt x="36" y="1"/>
                  </a:cubicBezTo>
                  <a:close/>
                </a:path>
              </a:pathLst>
            </a:custGeom>
            <a:solidFill>
              <a:srgbClr val="F8CC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3" name="Freeform 39"/>
            <p:cNvSpPr>
              <a:spLocks/>
            </p:cNvSpPr>
            <p:nvPr userDrawn="1"/>
          </p:nvSpPr>
          <p:spPr bwMode="auto">
            <a:xfrm>
              <a:off x="1724025" y="5619750"/>
              <a:ext cx="107950" cy="107950"/>
            </a:xfrm>
            <a:custGeom>
              <a:avLst/>
              <a:gdLst>
                <a:gd name="T0" fmla="*/ 12 w 29"/>
                <a:gd name="T1" fmla="*/ 29 h 29"/>
                <a:gd name="T2" fmla="*/ 0 w 29"/>
                <a:gd name="T3" fmla="*/ 15 h 29"/>
                <a:gd name="T4" fmla="*/ 11 w 29"/>
                <a:gd name="T5" fmla="*/ 8 h 29"/>
                <a:gd name="T6" fmla="*/ 19 w 29"/>
                <a:gd name="T7" fmla="*/ 4 h 29"/>
                <a:gd name="T8" fmla="*/ 29 w 29"/>
                <a:gd name="T9" fmla="*/ 2 h 29"/>
                <a:gd name="T10" fmla="*/ 12 w 29"/>
                <a:gd name="T11" fmla="*/ 29 h 29"/>
              </a:gdLst>
              <a:ahLst/>
              <a:cxnLst>
                <a:cxn ang="0">
                  <a:pos x="T0" y="T1"/>
                </a:cxn>
                <a:cxn ang="0">
                  <a:pos x="T2" y="T3"/>
                </a:cxn>
                <a:cxn ang="0">
                  <a:pos x="T4" y="T5"/>
                </a:cxn>
                <a:cxn ang="0">
                  <a:pos x="T6" y="T7"/>
                </a:cxn>
                <a:cxn ang="0">
                  <a:pos x="T8" y="T9"/>
                </a:cxn>
                <a:cxn ang="0">
                  <a:pos x="T10" y="T11"/>
                </a:cxn>
              </a:cxnLst>
              <a:rect l="0" t="0" r="r" b="b"/>
              <a:pathLst>
                <a:path w="29" h="29">
                  <a:moveTo>
                    <a:pt x="12" y="29"/>
                  </a:moveTo>
                  <a:cubicBezTo>
                    <a:pt x="8" y="24"/>
                    <a:pt x="2" y="21"/>
                    <a:pt x="0" y="15"/>
                  </a:cubicBezTo>
                  <a:cubicBezTo>
                    <a:pt x="3" y="12"/>
                    <a:pt x="6" y="8"/>
                    <a:pt x="11" y="8"/>
                  </a:cubicBezTo>
                  <a:cubicBezTo>
                    <a:pt x="14" y="8"/>
                    <a:pt x="17" y="7"/>
                    <a:pt x="19" y="4"/>
                  </a:cubicBezTo>
                  <a:cubicBezTo>
                    <a:pt x="22" y="0"/>
                    <a:pt x="25" y="0"/>
                    <a:pt x="29" y="2"/>
                  </a:cubicBezTo>
                  <a:cubicBezTo>
                    <a:pt x="24" y="11"/>
                    <a:pt x="18" y="21"/>
                    <a:pt x="12" y="29"/>
                  </a:cubicBezTo>
                  <a:close/>
                </a:path>
              </a:pathLst>
            </a:custGeom>
            <a:solidFill>
              <a:srgbClr val="F4A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4" name="Freeform 40"/>
            <p:cNvSpPr>
              <a:spLocks/>
            </p:cNvSpPr>
            <p:nvPr userDrawn="1"/>
          </p:nvSpPr>
          <p:spPr bwMode="auto">
            <a:xfrm>
              <a:off x="1724025" y="5592763"/>
              <a:ext cx="107950" cy="82550"/>
            </a:xfrm>
            <a:custGeom>
              <a:avLst/>
              <a:gdLst>
                <a:gd name="T0" fmla="*/ 29 w 29"/>
                <a:gd name="T1" fmla="*/ 9 h 22"/>
                <a:gd name="T2" fmla="*/ 21 w 29"/>
                <a:gd name="T3" fmla="*/ 13 h 22"/>
                <a:gd name="T4" fmla="*/ 11 w 29"/>
                <a:gd name="T5" fmla="*/ 18 h 22"/>
                <a:gd name="T6" fmla="*/ 0 w 29"/>
                <a:gd name="T7" fmla="*/ 22 h 22"/>
                <a:gd name="T8" fmla="*/ 9 w 29"/>
                <a:gd name="T9" fmla="*/ 0 h 22"/>
                <a:gd name="T10" fmla="*/ 29 w 29"/>
                <a:gd name="T11" fmla="*/ 9 h 22"/>
              </a:gdLst>
              <a:ahLst/>
              <a:cxnLst>
                <a:cxn ang="0">
                  <a:pos x="T0" y="T1"/>
                </a:cxn>
                <a:cxn ang="0">
                  <a:pos x="T2" y="T3"/>
                </a:cxn>
                <a:cxn ang="0">
                  <a:pos x="T4" y="T5"/>
                </a:cxn>
                <a:cxn ang="0">
                  <a:pos x="T6" y="T7"/>
                </a:cxn>
                <a:cxn ang="0">
                  <a:pos x="T8" y="T9"/>
                </a:cxn>
                <a:cxn ang="0">
                  <a:pos x="T10" y="T11"/>
                </a:cxn>
              </a:cxnLst>
              <a:rect l="0" t="0" r="r" b="b"/>
              <a:pathLst>
                <a:path w="29" h="22">
                  <a:moveTo>
                    <a:pt x="29" y="9"/>
                  </a:moveTo>
                  <a:cubicBezTo>
                    <a:pt x="26" y="9"/>
                    <a:pt x="23" y="10"/>
                    <a:pt x="21" y="13"/>
                  </a:cubicBezTo>
                  <a:cubicBezTo>
                    <a:pt x="17" y="14"/>
                    <a:pt x="14" y="14"/>
                    <a:pt x="11" y="18"/>
                  </a:cubicBezTo>
                  <a:cubicBezTo>
                    <a:pt x="7" y="18"/>
                    <a:pt x="4" y="21"/>
                    <a:pt x="0" y="22"/>
                  </a:cubicBezTo>
                  <a:cubicBezTo>
                    <a:pt x="3" y="15"/>
                    <a:pt x="6" y="8"/>
                    <a:pt x="9" y="0"/>
                  </a:cubicBezTo>
                  <a:cubicBezTo>
                    <a:pt x="17" y="1"/>
                    <a:pt x="23" y="4"/>
                    <a:pt x="29" y="9"/>
                  </a:cubicBezTo>
                  <a:close/>
                </a:path>
              </a:pathLst>
            </a:custGeom>
            <a:solidFill>
              <a:srgbClr val="FAD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5" name="Freeform 41"/>
            <p:cNvSpPr>
              <a:spLocks/>
            </p:cNvSpPr>
            <p:nvPr userDrawn="1"/>
          </p:nvSpPr>
          <p:spPr bwMode="auto">
            <a:xfrm>
              <a:off x="1233488" y="5337175"/>
              <a:ext cx="90488" cy="90487"/>
            </a:xfrm>
            <a:custGeom>
              <a:avLst/>
              <a:gdLst>
                <a:gd name="T0" fmla="*/ 24 w 24"/>
                <a:gd name="T1" fmla="*/ 16 h 24"/>
                <a:gd name="T2" fmla="*/ 18 w 24"/>
                <a:gd name="T3" fmla="*/ 18 h 24"/>
                <a:gd name="T4" fmla="*/ 4 w 24"/>
                <a:gd name="T5" fmla="*/ 22 h 24"/>
                <a:gd name="T6" fmla="*/ 3 w 24"/>
                <a:gd name="T7" fmla="*/ 12 h 24"/>
                <a:gd name="T8" fmla="*/ 12 w 24"/>
                <a:gd name="T9" fmla="*/ 0 h 24"/>
                <a:gd name="T10" fmla="*/ 24 w 24"/>
                <a:gd name="T11" fmla="*/ 16 h 24"/>
              </a:gdLst>
              <a:ahLst/>
              <a:cxnLst>
                <a:cxn ang="0">
                  <a:pos x="T0" y="T1"/>
                </a:cxn>
                <a:cxn ang="0">
                  <a:pos x="T2" y="T3"/>
                </a:cxn>
                <a:cxn ang="0">
                  <a:pos x="T4" y="T5"/>
                </a:cxn>
                <a:cxn ang="0">
                  <a:pos x="T6" y="T7"/>
                </a:cxn>
                <a:cxn ang="0">
                  <a:pos x="T8" y="T9"/>
                </a:cxn>
                <a:cxn ang="0">
                  <a:pos x="T10" y="T11"/>
                </a:cxn>
              </a:cxnLst>
              <a:rect l="0" t="0" r="r" b="b"/>
              <a:pathLst>
                <a:path w="24" h="24">
                  <a:moveTo>
                    <a:pt x="24" y="16"/>
                  </a:moveTo>
                  <a:cubicBezTo>
                    <a:pt x="22" y="17"/>
                    <a:pt x="20" y="17"/>
                    <a:pt x="18" y="18"/>
                  </a:cubicBezTo>
                  <a:cubicBezTo>
                    <a:pt x="14" y="22"/>
                    <a:pt x="9" y="24"/>
                    <a:pt x="4" y="22"/>
                  </a:cubicBezTo>
                  <a:cubicBezTo>
                    <a:pt x="0" y="19"/>
                    <a:pt x="1" y="16"/>
                    <a:pt x="3" y="12"/>
                  </a:cubicBezTo>
                  <a:cubicBezTo>
                    <a:pt x="5" y="7"/>
                    <a:pt x="8" y="3"/>
                    <a:pt x="12" y="0"/>
                  </a:cubicBezTo>
                  <a:cubicBezTo>
                    <a:pt x="17" y="4"/>
                    <a:pt x="20" y="10"/>
                    <a:pt x="24" y="16"/>
                  </a:cubicBezTo>
                  <a:close/>
                </a:path>
              </a:pathLst>
            </a:custGeom>
            <a:solidFill>
              <a:srgbClr val="FBE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6" name="Freeform 42"/>
            <p:cNvSpPr>
              <a:spLocks/>
            </p:cNvSpPr>
            <p:nvPr userDrawn="1"/>
          </p:nvSpPr>
          <p:spPr bwMode="auto">
            <a:xfrm>
              <a:off x="1192213" y="5494338"/>
              <a:ext cx="136525" cy="49212"/>
            </a:xfrm>
            <a:custGeom>
              <a:avLst/>
              <a:gdLst>
                <a:gd name="T0" fmla="*/ 0 w 36"/>
                <a:gd name="T1" fmla="*/ 2 h 13"/>
                <a:gd name="T2" fmla="*/ 22 w 36"/>
                <a:gd name="T3" fmla="*/ 0 h 13"/>
                <a:gd name="T4" fmla="*/ 36 w 36"/>
                <a:gd name="T5" fmla="*/ 13 h 13"/>
                <a:gd name="T6" fmla="*/ 0 w 36"/>
                <a:gd name="T7" fmla="*/ 2 h 13"/>
              </a:gdLst>
              <a:ahLst/>
              <a:cxnLst>
                <a:cxn ang="0">
                  <a:pos x="T0" y="T1"/>
                </a:cxn>
                <a:cxn ang="0">
                  <a:pos x="T2" y="T3"/>
                </a:cxn>
                <a:cxn ang="0">
                  <a:pos x="T4" y="T5"/>
                </a:cxn>
                <a:cxn ang="0">
                  <a:pos x="T6" y="T7"/>
                </a:cxn>
              </a:cxnLst>
              <a:rect l="0" t="0" r="r" b="b"/>
              <a:pathLst>
                <a:path w="36" h="13">
                  <a:moveTo>
                    <a:pt x="0" y="2"/>
                  </a:moveTo>
                  <a:cubicBezTo>
                    <a:pt x="7" y="1"/>
                    <a:pt x="14" y="2"/>
                    <a:pt x="22" y="0"/>
                  </a:cubicBezTo>
                  <a:cubicBezTo>
                    <a:pt x="26" y="5"/>
                    <a:pt x="32" y="8"/>
                    <a:pt x="36" y="13"/>
                  </a:cubicBezTo>
                  <a:cubicBezTo>
                    <a:pt x="23" y="11"/>
                    <a:pt x="11" y="7"/>
                    <a:pt x="0" y="2"/>
                  </a:cubicBezTo>
                  <a:close/>
                </a:path>
              </a:pathLst>
            </a:custGeom>
            <a:solidFill>
              <a:srgbClr val="FBD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7" name="Freeform 43"/>
            <p:cNvSpPr>
              <a:spLocks/>
            </p:cNvSpPr>
            <p:nvPr userDrawn="1"/>
          </p:nvSpPr>
          <p:spPr bwMode="auto">
            <a:xfrm>
              <a:off x="1203325" y="5337175"/>
              <a:ext cx="76200" cy="79375"/>
            </a:xfrm>
            <a:custGeom>
              <a:avLst/>
              <a:gdLst>
                <a:gd name="T0" fmla="*/ 20 w 20"/>
                <a:gd name="T1" fmla="*/ 0 h 21"/>
                <a:gd name="T2" fmla="*/ 11 w 20"/>
                <a:gd name="T3" fmla="*/ 20 h 21"/>
                <a:gd name="T4" fmla="*/ 0 w 20"/>
                <a:gd name="T5" fmla="*/ 11 h 21"/>
                <a:gd name="T6" fmla="*/ 17 w 20"/>
                <a:gd name="T7" fmla="*/ 0 h 21"/>
                <a:gd name="T8" fmla="*/ 20 w 20"/>
                <a:gd name="T9" fmla="*/ 0 h 21"/>
              </a:gdLst>
              <a:ahLst/>
              <a:cxnLst>
                <a:cxn ang="0">
                  <a:pos x="T0" y="T1"/>
                </a:cxn>
                <a:cxn ang="0">
                  <a:pos x="T2" y="T3"/>
                </a:cxn>
                <a:cxn ang="0">
                  <a:pos x="T4" y="T5"/>
                </a:cxn>
                <a:cxn ang="0">
                  <a:pos x="T6" y="T7"/>
                </a:cxn>
                <a:cxn ang="0">
                  <a:pos x="T8" y="T9"/>
                </a:cxn>
              </a:cxnLst>
              <a:rect l="0" t="0" r="r" b="b"/>
              <a:pathLst>
                <a:path w="20" h="21">
                  <a:moveTo>
                    <a:pt x="20" y="0"/>
                  </a:moveTo>
                  <a:cubicBezTo>
                    <a:pt x="17" y="7"/>
                    <a:pt x="14" y="13"/>
                    <a:pt x="11" y="20"/>
                  </a:cubicBezTo>
                  <a:cubicBezTo>
                    <a:pt x="4" y="21"/>
                    <a:pt x="2" y="19"/>
                    <a:pt x="0" y="11"/>
                  </a:cubicBezTo>
                  <a:cubicBezTo>
                    <a:pt x="6" y="7"/>
                    <a:pt x="12" y="4"/>
                    <a:pt x="17" y="0"/>
                  </a:cubicBezTo>
                  <a:cubicBezTo>
                    <a:pt x="18" y="0"/>
                    <a:pt x="19" y="0"/>
                    <a:pt x="20" y="0"/>
                  </a:cubicBezTo>
                  <a:close/>
                </a:path>
              </a:pathLst>
            </a:custGeom>
            <a:solidFill>
              <a:srgbClr val="F6CC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8" name="Freeform 44"/>
            <p:cNvSpPr>
              <a:spLocks/>
            </p:cNvSpPr>
            <p:nvPr userDrawn="1"/>
          </p:nvSpPr>
          <p:spPr bwMode="auto">
            <a:xfrm>
              <a:off x="1554163" y="5894388"/>
              <a:ext cx="74613" cy="60325"/>
            </a:xfrm>
            <a:custGeom>
              <a:avLst/>
              <a:gdLst>
                <a:gd name="T0" fmla="*/ 0 w 20"/>
                <a:gd name="T1" fmla="*/ 0 h 16"/>
                <a:gd name="T2" fmla="*/ 20 w 20"/>
                <a:gd name="T3" fmla="*/ 14 h 16"/>
                <a:gd name="T4" fmla="*/ 8 w 20"/>
                <a:gd name="T5" fmla="*/ 15 h 16"/>
                <a:gd name="T6" fmla="*/ 0 w 20"/>
                <a:gd name="T7" fmla="*/ 0 h 16"/>
              </a:gdLst>
              <a:ahLst/>
              <a:cxnLst>
                <a:cxn ang="0">
                  <a:pos x="T0" y="T1"/>
                </a:cxn>
                <a:cxn ang="0">
                  <a:pos x="T2" y="T3"/>
                </a:cxn>
                <a:cxn ang="0">
                  <a:pos x="T4" y="T5"/>
                </a:cxn>
                <a:cxn ang="0">
                  <a:pos x="T6" y="T7"/>
                </a:cxn>
              </a:cxnLst>
              <a:rect l="0" t="0" r="r" b="b"/>
              <a:pathLst>
                <a:path w="20" h="16">
                  <a:moveTo>
                    <a:pt x="0" y="0"/>
                  </a:moveTo>
                  <a:cubicBezTo>
                    <a:pt x="8" y="3"/>
                    <a:pt x="13" y="10"/>
                    <a:pt x="20" y="14"/>
                  </a:cubicBezTo>
                  <a:cubicBezTo>
                    <a:pt x="16" y="16"/>
                    <a:pt x="12" y="14"/>
                    <a:pt x="8" y="15"/>
                  </a:cubicBezTo>
                  <a:cubicBezTo>
                    <a:pt x="5" y="10"/>
                    <a:pt x="2" y="5"/>
                    <a:pt x="0" y="0"/>
                  </a:cubicBezTo>
                  <a:close/>
                </a:path>
              </a:pathLst>
            </a:custGeom>
            <a:solidFill>
              <a:srgbClr val="ED9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59" name="Freeform 45"/>
            <p:cNvSpPr>
              <a:spLocks/>
            </p:cNvSpPr>
            <p:nvPr userDrawn="1"/>
          </p:nvSpPr>
          <p:spPr bwMode="auto">
            <a:xfrm>
              <a:off x="2076450" y="4960938"/>
              <a:ext cx="866775" cy="865187"/>
            </a:xfrm>
            <a:custGeom>
              <a:avLst/>
              <a:gdLst>
                <a:gd name="T0" fmla="*/ 230 w 230"/>
                <a:gd name="T1" fmla="*/ 222 h 230"/>
                <a:gd name="T2" fmla="*/ 220 w 230"/>
                <a:gd name="T3" fmla="*/ 228 h 230"/>
                <a:gd name="T4" fmla="*/ 214 w 230"/>
                <a:gd name="T5" fmla="*/ 223 h 230"/>
                <a:gd name="T6" fmla="*/ 7 w 230"/>
                <a:gd name="T7" fmla="*/ 15 h 230"/>
                <a:gd name="T8" fmla="*/ 2 w 230"/>
                <a:gd name="T9" fmla="*/ 6 h 230"/>
                <a:gd name="T10" fmla="*/ 14 w 230"/>
                <a:gd name="T11" fmla="*/ 5 h 230"/>
                <a:gd name="T12" fmla="*/ 185 w 230"/>
                <a:gd name="T13" fmla="*/ 176 h 230"/>
                <a:gd name="T14" fmla="*/ 225 w 230"/>
                <a:gd name="T15" fmla="*/ 217 h 230"/>
                <a:gd name="T16" fmla="*/ 230 w 230"/>
                <a:gd name="T17" fmla="*/ 22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230" y="222"/>
                  </a:moveTo>
                  <a:cubicBezTo>
                    <a:pt x="229" y="226"/>
                    <a:pt x="223" y="230"/>
                    <a:pt x="220" y="228"/>
                  </a:cubicBezTo>
                  <a:cubicBezTo>
                    <a:pt x="218" y="226"/>
                    <a:pt x="216" y="225"/>
                    <a:pt x="214" y="223"/>
                  </a:cubicBezTo>
                  <a:cubicBezTo>
                    <a:pt x="145" y="154"/>
                    <a:pt x="76" y="84"/>
                    <a:pt x="7" y="15"/>
                  </a:cubicBezTo>
                  <a:cubicBezTo>
                    <a:pt x="4" y="13"/>
                    <a:pt x="0" y="11"/>
                    <a:pt x="2" y="6"/>
                  </a:cubicBezTo>
                  <a:cubicBezTo>
                    <a:pt x="5" y="0"/>
                    <a:pt x="9" y="0"/>
                    <a:pt x="14" y="5"/>
                  </a:cubicBezTo>
                  <a:cubicBezTo>
                    <a:pt x="71" y="62"/>
                    <a:pt x="128" y="119"/>
                    <a:pt x="185" y="176"/>
                  </a:cubicBezTo>
                  <a:cubicBezTo>
                    <a:pt x="199" y="190"/>
                    <a:pt x="212" y="203"/>
                    <a:pt x="225" y="217"/>
                  </a:cubicBezTo>
                  <a:cubicBezTo>
                    <a:pt x="227" y="218"/>
                    <a:pt x="229" y="220"/>
                    <a:pt x="230" y="222"/>
                  </a:cubicBezTo>
                  <a:close/>
                </a:path>
              </a:pathLst>
            </a:custGeom>
            <a:solidFill>
              <a:srgbClr val="EEB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0" name="Freeform 46"/>
            <p:cNvSpPr>
              <a:spLocks/>
            </p:cNvSpPr>
            <p:nvPr userDrawn="1"/>
          </p:nvSpPr>
          <p:spPr bwMode="auto">
            <a:xfrm>
              <a:off x="609600" y="5238750"/>
              <a:ext cx="346075" cy="90487"/>
            </a:xfrm>
            <a:custGeom>
              <a:avLst/>
              <a:gdLst>
                <a:gd name="T0" fmla="*/ 91 w 92"/>
                <a:gd name="T1" fmla="*/ 11 h 24"/>
                <a:gd name="T2" fmla="*/ 1 w 92"/>
                <a:gd name="T3" fmla="*/ 24 h 24"/>
                <a:gd name="T4" fmla="*/ 0 w 92"/>
                <a:gd name="T5" fmla="*/ 22 h 24"/>
                <a:gd name="T6" fmla="*/ 52 w 92"/>
                <a:gd name="T7" fmla="*/ 5 h 24"/>
                <a:gd name="T8" fmla="*/ 92 w 92"/>
                <a:gd name="T9" fmla="*/ 8 h 24"/>
                <a:gd name="T10" fmla="*/ 91 w 92"/>
                <a:gd name="T11" fmla="*/ 11 h 24"/>
              </a:gdLst>
              <a:ahLst/>
              <a:cxnLst>
                <a:cxn ang="0">
                  <a:pos x="T0" y="T1"/>
                </a:cxn>
                <a:cxn ang="0">
                  <a:pos x="T2" y="T3"/>
                </a:cxn>
                <a:cxn ang="0">
                  <a:pos x="T4" y="T5"/>
                </a:cxn>
                <a:cxn ang="0">
                  <a:pos x="T6" y="T7"/>
                </a:cxn>
                <a:cxn ang="0">
                  <a:pos x="T8" y="T9"/>
                </a:cxn>
                <a:cxn ang="0">
                  <a:pos x="T10" y="T11"/>
                </a:cxn>
              </a:cxnLst>
              <a:rect l="0" t="0" r="r" b="b"/>
              <a:pathLst>
                <a:path w="92" h="24">
                  <a:moveTo>
                    <a:pt x="91" y="11"/>
                  </a:moveTo>
                  <a:cubicBezTo>
                    <a:pt x="61" y="15"/>
                    <a:pt x="31" y="20"/>
                    <a:pt x="1" y="24"/>
                  </a:cubicBezTo>
                  <a:cubicBezTo>
                    <a:pt x="0" y="23"/>
                    <a:pt x="0" y="22"/>
                    <a:pt x="0" y="22"/>
                  </a:cubicBezTo>
                  <a:cubicBezTo>
                    <a:pt x="17" y="16"/>
                    <a:pt x="31" y="0"/>
                    <a:pt x="52" y="5"/>
                  </a:cubicBezTo>
                  <a:cubicBezTo>
                    <a:pt x="65" y="7"/>
                    <a:pt x="78" y="7"/>
                    <a:pt x="92" y="8"/>
                  </a:cubicBezTo>
                  <a:cubicBezTo>
                    <a:pt x="92" y="9"/>
                    <a:pt x="91" y="10"/>
                    <a:pt x="91" y="11"/>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1" name="Freeform 47"/>
            <p:cNvSpPr>
              <a:spLocks/>
            </p:cNvSpPr>
            <p:nvPr userDrawn="1"/>
          </p:nvSpPr>
          <p:spPr bwMode="auto">
            <a:xfrm>
              <a:off x="1746250" y="4598988"/>
              <a:ext cx="142875" cy="146050"/>
            </a:xfrm>
            <a:custGeom>
              <a:avLst/>
              <a:gdLst>
                <a:gd name="T0" fmla="*/ 38 w 38"/>
                <a:gd name="T1" fmla="*/ 3 h 39"/>
                <a:gd name="T2" fmla="*/ 36 w 38"/>
                <a:gd name="T3" fmla="*/ 6 h 39"/>
                <a:gd name="T4" fmla="*/ 6 w 38"/>
                <a:gd name="T5" fmla="*/ 36 h 39"/>
                <a:gd name="T6" fmla="*/ 3 w 38"/>
                <a:gd name="T7" fmla="*/ 38 h 39"/>
                <a:gd name="T8" fmla="*/ 1 w 38"/>
                <a:gd name="T9" fmla="*/ 33 h 39"/>
                <a:gd name="T10" fmla="*/ 3 w 38"/>
                <a:gd name="T11" fmla="*/ 29 h 39"/>
                <a:gd name="T12" fmla="*/ 29 w 38"/>
                <a:gd name="T13" fmla="*/ 2 h 39"/>
                <a:gd name="T14" fmla="*/ 36 w 38"/>
                <a:gd name="T15" fmla="*/ 0 h 39"/>
                <a:gd name="T16" fmla="*/ 38 w 38"/>
                <a:gd name="T1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9">
                  <a:moveTo>
                    <a:pt x="38" y="3"/>
                  </a:moveTo>
                  <a:cubicBezTo>
                    <a:pt x="38" y="4"/>
                    <a:pt x="37" y="5"/>
                    <a:pt x="36" y="6"/>
                  </a:cubicBezTo>
                  <a:cubicBezTo>
                    <a:pt x="26" y="16"/>
                    <a:pt x="16" y="26"/>
                    <a:pt x="6" y="36"/>
                  </a:cubicBezTo>
                  <a:cubicBezTo>
                    <a:pt x="5" y="37"/>
                    <a:pt x="4" y="39"/>
                    <a:pt x="3" y="38"/>
                  </a:cubicBezTo>
                  <a:cubicBezTo>
                    <a:pt x="1" y="37"/>
                    <a:pt x="0" y="35"/>
                    <a:pt x="1" y="33"/>
                  </a:cubicBezTo>
                  <a:cubicBezTo>
                    <a:pt x="1" y="32"/>
                    <a:pt x="2" y="30"/>
                    <a:pt x="3" y="29"/>
                  </a:cubicBezTo>
                  <a:cubicBezTo>
                    <a:pt x="12" y="20"/>
                    <a:pt x="21" y="11"/>
                    <a:pt x="29" y="2"/>
                  </a:cubicBezTo>
                  <a:cubicBezTo>
                    <a:pt x="31" y="0"/>
                    <a:pt x="34" y="0"/>
                    <a:pt x="36" y="0"/>
                  </a:cubicBezTo>
                  <a:cubicBezTo>
                    <a:pt x="37" y="1"/>
                    <a:pt x="38" y="1"/>
                    <a:pt x="38" y="3"/>
                  </a:cubicBezTo>
                  <a:close/>
                </a:path>
              </a:pathLst>
            </a:custGeom>
            <a:solidFill>
              <a:srgbClr val="CFCF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2" name="Freeform 48"/>
            <p:cNvSpPr>
              <a:spLocks/>
            </p:cNvSpPr>
            <p:nvPr userDrawn="1"/>
          </p:nvSpPr>
          <p:spPr bwMode="auto">
            <a:xfrm>
              <a:off x="1181100" y="5378450"/>
              <a:ext cx="136525" cy="120650"/>
            </a:xfrm>
            <a:custGeom>
              <a:avLst/>
              <a:gdLst>
                <a:gd name="T0" fmla="*/ 6 w 36"/>
                <a:gd name="T1" fmla="*/ 0 h 32"/>
                <a:gd name="T2" fmla="*/ 17 w 36"/>
                <a:gd name="T3" fmla="*/ 9 h 32"/>
                <a:gd name="T4" fmla="*/ 32 w 36"/>
                <a:gd name="T5" fmla="*/ 7 h 32"/>
                <a:gd name="T6" fmla="*/ 32 w 36"/>
                <a:gd name="T7" fmla="*/ 11 h 32"/>
                <a:gd name="T8" fmla="*/ 7 w 36"/>
                <a:gd name="T9" fmla="*/ 28 h 32"/>
                <a:gd name="T10" fmla="*/ 3 w 36"/>
                <a:gd name="T11" fmla="*/ 32 h 32"/>
                <a:gd name="T12" fmla="*/ 0 w 36"/>
                <a:gd name="T13" fmla="*/ 32 h 32"/>
                <a:gd name="T14" fmla="*/ 6 w 36"/>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6" y="0"/>
                  </a:moveTo>
                  <a:cubicBezTo>
                    <a:pt x="9" y="4"/>
                    <a:pt x="13" y="6"/>
                    <a:pt x="17" y="9"/>
                  </a:cubicBezTo>
                  <a:cubicBezTo>
                    <a:pt x="22" y="8"/>
                    <a:pt x="27" y="8"/>
                    <a:pt x="32" y="7"/>
                  </a:cubicBezTo>
                  <a:cubicBezTo>
                    <a:pt x="36" y="8"/>
                    <a:pt x="34" y="10"/>
                    <a:pt x="32" y="11"/>
                  </a:cubicBezTo>
                  <a:cubicBezTo>
                    <a:pt x="24" y="17"/>
                    <a:pt x="15" y="23"/>
                    <a:pt x="7" y="28"/>
                  </a:cubicBezTo>
                  <a:cubicBezTo>
                    <a:pt x="5" y="30"/>
                    <a:pt x="4" y="31"/>
                    <a:pt x="3" y="32"/>
                  </a:cubicBezTo>
                  <a:cubicBezTo>
                    <a:pt x="2" y="32"/>
                    <a:pt x="1" y="32"/>
                    <a:pt x="0" y="32"/>
                  </a:cubicBezTo>
                  <a:cubicBezTo>
                    <a:pt x="2" y="22"/>
                    <a:pt x="2" y="10"/>
                    <a:pt x="6" y="0"/>
                  </a:cubicBezTo>
                  <a:close/>
                </a:path>
              </a:pathLst>
            </a:custGeom>
            <a:solidFill>
              <a:srgbClr val="F59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3" name="Freeform 49"/>
            <p:cNvSpPr>
              <a:spLocks/>
            </p:cNvSpPr>
            <p:nvPr userDrawn="1"/>
          </p:nvSpPr>
          <p:spPr bwMode="auto">
            <a:xfrm>
              <a:off x="917575" y="5675313"/>
              <a:ext cx="304800" cy="158750"/>
            </a:xfrm>
            <a:custGeom>
              <a:avLst/>
              <a:gdLst>
                <a:gd name="T0" fmla="*/ 0 w 81"/>
                <a:gd name="T1" fmla="*/ 15 h 42"/>
                <a:gd name="T2" fmla="*/ 47 w 81"/>
                <a:gd name="T3" fmla="*/ 1 h 42"/>
                <a:gd name="T4" fmla="*/ 53 w 81"/>
                <a:gd name="T5" fmla="*/ 3 h 42"/>
                <a:gd name="T6" fmla="*/ 80 w 81"/>
                <a:gd name="T7" fmla="*/ 39 h 42"/>
                <a:gd name="T8" fmla="*/ 78 w 81"/>
                <a:gd name="T9" fmla="*/ 42 h 42"/>
                <a:gd name="T10" fmla="*/ 0 w 81"/>
                <a:gd name="T11" fmla="*/ 18 h 42"/>
                <a:gd name="T12" fmla="*/ 0 w 81"/>
                <a:gd name="T13" fmla="*/ 15 h 42"/>
              </a:gdLst>
              <a:ahLst/>
              <a:cxnLst>
                <a:cxn ang="0">
                  <a:pos x="T0" y="T1"/>
                </a:cxn>
                <a:cxn ang="0">
                  <a:pos x="T2" y="T3"/>
                </a:cxn>
                <a:cxn ang="0">
                  <a:pos x="T4" y="T5"/>
                </a:cxn>
                <a:cxn ang="0">
                  <a:pos x="T6" y="T7"/>
                </a:cxn>
                <a:cxn ang="0">
                  <a:pos x="T8" y="T9"/>
                </a:cxn>
                <a:cxn ang="0">
                  <a:pos x="T10" y="T11"/>
                </a:cxn>
                <a:cxn ang="0">
                  <a:pos x="T12" y="T13"/>
                </a:cxn>
              </a:cxnLst>
              <a:rect l="0" t="0" r="r" b="b"/>
              <a:pathLst>
                <a:path w="81" h="42">
                  <a:moveTo>
                    <a:pt x="0" y="15"/>
                  </a:moveTo>
                  <a:cubicBezTo>
                    <a:pt x="16" y="11"/>
                    <a:pt x="31" y="6"/>
                    <a:pt x="47" y="1"/>
                  </a:cubicBezTo>
                  <a:cubicBezTo>
                    <a:pt x="49" y="0"/>
                    <a:pt x="51" y="1"/>
                    <a:pt x="53" y="3"/>
                  </a:cubicBezTo>
                  <a:cubicBezTo>
                    <a:pt x="62" y="15"/>
                    <a:pt x="71" y="27"/>
                    <a:pt x="80" y="39"/>
                  </a:cubicBezTo>
                  <a:cubicBezTo>
                    <a:pt x="81" y="41"/>
                    <a:pt x="80" y="42"/>
                    <a:pt x="78" y="42"/>
                  </a:cubicBezTo>
                  <a:cubicBezTo>
                    <a:pt x="52" y="34"/>
                    <a:pt x="26" y="26"/>
                    <a:pt x="0" y="18"/>
                  </a:cubicBezTo>
                  <a:cubicBezTo>
                    <a:pt x="0" y="17"/>
                    <a:pt x="0" y="16"/>
                    <a:pt x="0" y="15"/>
                  </a:cubicBezTo>
                  <a:close/>
                </a:path>
              </a:pathLst>
            </a:custGeom>
            <a:solidFill>
              <a:srgbClr val="70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4" name="Freeform 50"/>
            <p:cNvSpPr>
              <a:spLocks/>
            </p:cNvSpPr>
            <p:nvPr userDrawn="1"/>
          </p:nvSpPr>
          <p:spPr bwMode="auto">
            <a:xfrm>
              <a:off x="1358900" y="5675313"/>
              <a:ext cx="173038" cy="109537"/>
            </a:xfrm>
            <a:custGeom>
              <a:avLst/>
              <a:gdLst>
                <a:gd name="T0" fmla="*/ 2 w 46"/>
                <a:gd name="T1" fmla="*/ 19 h 29"/>
                <a:gd name="T2" fmla="*/ 45 w 46"/>
                <a:gd name="T3" fmla="*/ 0 h 29"/>
                <a:gd name="T4" fmla="*/ 46 w 46"/>
                <a:gd name="T5" fmla="*/ 2 h 29"/>
                <a:gd name="T6" fmla="*/ 30 w 46"/>
                <a:gd name="T7" fmla="*/ 26 h 29"/>
                <a:gd name="T8" fmla="*/ 10 w 46"/>
                <a:gd name="T9" fmla="*/ 28 h 29"/>
                <a:gd name="T10" fmla="*/ 2 w 46"/>
                <a:gd name="T11" fmla="*/ 19 h 29"/>
              </a:gdLst>
              <a:ahLst/>
              <a:cxnLst>
                <a:cxn ang="0">
                  <a:pos x="T0" y="T1"/>
                </a:cxn>
                <a:cxn ang="0">
                  <a:pos x="T2" y="T3"/>
                </a:cxn>
                <a:cxn ang="0">
                  <a:pos x="T4" y="T5"/>
                </a:cxn>
                <a:cxn ang="0">
                  <a:pos x="T6" y="T7"/>
                </a:cxn>
                <a:cxn ang="0">
                  <a:pos x="T8" y="T9"/>
                </a:cxn>
                <a:cxn ang="0">
                  <a:pos x="T10" y="T11"/>
                </a:cxn>
              </a:cxnLst>
              <a:rect l="0" t="0" r="r" b="b"/>
              <a:pathLst>
                <a:path w="46" h="29">
                  <a:moveTo>
                    <a:pt x="2" y="19"/>
                  </a:moveTo>
                  <a:cubicBezTo>
                    <a:pt x="17" y="13"/>
                    <a:pt x="31" y="6"/>
                    <a:pt x="45" y="0"/>
                  </a:cubicBezTo>
                  <a:cubicBezTo>
                    <a:pt x="46" y="0"/>
                    <a:pt x="46" y="1"/>
                    <a:pt x="46" y="2"/>
                  </a:cubicBezTo>
                  <a:cubicBezTo>
                    <a:pt x="41" y="10"/>
                    <a:pt x="36" y="18"/>
                    <a:pt x="30" y="26"/>
                  </a:cubicBezTo>
                  <a:cubicBezTo>
                    <a:pt x="24" y="27"/>
                    <a:pt x="17" y="27"/>
                    <a:pt x="10" y="28"/>
                  </a:cubicBezTo>
                  <a:cubicBezTo>
                    <a:pt x="0" y="29"/>
                    <a:pt x="0" y="28"/>
                    <a:pt x="2" y="19"/>
                  </a:cubicBezTo>
                  <a:close/>
                </a:path>
              </a:pathLst>
            </a:custGeom>
            <a:solidFill>
              <a:srgbClr val="F59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5" name="Freeform 51"/>
            <p:cNvSpPr>
              <a:spLocks/>
            </p:cNvSpPr>
            <p:nvPr userDrawn="1"/>
          </p:nvSpPr>
          <p:spPr bwMode="auto">
            <a:xfrm>
              <a:off x="1233488" y="5614988"/>
              <a:ext cx="57150" cy="38100"/>
            </a:xfrm>
            <a:custGeom>
              <a:avLst/>
              <a:gdLst>
                <a:gd name="T0" fmla="*/ 12 w 15"/>
                <a:gd name="T1" fmla="*/ 0 h 10"/>
                <a:gd name="T2" fmla="*/ 15 w 15"/>
                <a:gd name="T3" fmla="*/ 10 h 10"/>
                <a:gd name="T4" fmla="*/ 0 w 15"/>
                <a:gd name="T5" fmla="*/ 10 h 10"/>
                <a:gd name="T6" fmla="*/ 10 w 15"/>
                <a:gd name="T7" fmla="*/ 0 h 10"/>
                <a:gd name="T8" fmla="*/ 12 w 15"/>
                <a:gd name="T9" fmla="*/ 0 h 10"/>
              </a:gdLst>
              <a:ahLst/>
              <a:cxnLst>
                <a:cxn ang="0">
                  <a:pos x="T0" y="T1"/>
                </a:cxn>
                <a:cxn ang="0">
                  <a:pos x="T2" y="T3"/>
                </a:cxn>
                <a:cxn ang="0">
                  <a:pos x="T4" y="T5"/>
                </a:cxn>
                <a:cxn ang="0">
                  <a:pos x="T6" y="T7"/>
                </a:cxn>
                <a:cxn ang="0">
                  <a:pos x="T8" y="T9"/>
                </a:cxn>
              </a:cxnLst>
              <a:rect l="0" t="0" r="r" b="b"/>
              <a:pathLst>
                <a:path w="15" h="10">
                  <a:moveTo>
                    <a:pt x="12" y="0"/>
                  </a:moveTo>
                  <a:cubicBezTo>
                    <a:pt x="13" y="3"/>
                    <a:pt x="14" y="7"/>
                    <a:pt x="15" y="10"/>
                  </a:cubicBezTo>
                  <a:cubicBezTo>
                    <a:pt x="10" y="10"/>
                    <a:pt x="5" y="10"/>
                    <a:pt x="0" y="10"/>
                  </a:cubicBezTo>
                  <a:cubicBezTo>
                    <a:pt x="3" y="7"/>
                    <a:pt x="7" y="3"/>
                    <a:pt x="10" y="0"/>
                  </a:cubicBezTo>
                  <a:cubicBezTo>
                    <a:pt x="11" y="0"/>
                    <a:pt x="11" y="0"/>
                    <a:pt x="12" y="0"/>
                  </a:cubicBezTo>
                  <a:close/>
                </a:path>
              </a:pathLst>
            </a:custGeom>
            <a:solidFill>
              <a:srgbClr val="FBDE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6" name="Freeform 52"/>
            <p:cNvSpPr>
              <a:spLocks/>
            </p:cNvSpPr>
            <p:nvPr userDrawn="1"/>
          </p:nvSpPr>
          <p:spPr bwMode="auto">
            <a:xfrm>
              <a:off x="1504950" y="5532438"/>
              <a:ext cx="147638" cy="131762"/>
            </a:xfrm>
            <a:custGeom>
              <a:avLst/>
              <a:gdLst>
                <a:gd name="T0" fmla="*/ 0 w 39"/>
                <a:gd name="T1" fmla="*/ 0 h 35"/>
                <a:gd name="T2" fmla="*/ 36 w 39"/>
                <a:gd name="T3" fmla="*/ 9 h 35"/>
                <a:gd name="T4" fmla="*/ 39 w 39"/>
                <a:gd name="T5" fmla="*/ 12 h 35"/>
                <a:gd name="T6" fmla="*/ 15 w 39"/>
                <a:gd name="T7" fmla="*/ 32 h 35"/>
                <a:gd name="T8" fmla="*/ 7 w 39"/>
                <a:gd name="T9" fmla="*/ 30 h 35"/>
                <a:gd name="T10" fmla="*/ 0 w 39"/>
                <a:gd name="T11" fmla="*/ 0 h 35"/>
              </a:gdLst>
              <a:ahLst/>
              <a:cxnLst>
                <a:cxn ang="0">
                  <a:pos x="T0" y="T1"/>
                </a:cxn>
                <a:cxn ang="0">
                  <a:pos x="T2" y="T3"/>
                </a:cxn>
                <a:cxn ang="0">
                  <a:pos x="T4" y="T5"/>
                </a:cxn>
                <a:cxn ang="0">
                  <a:pos x="T6" y="T7"/>
                </a:cxn>
                <a:cxn ang="0">
                  <a:pos x="T8" y="T9"/>
                </a:cxn>
                <a:cxn ang="0">
                  <a:pos x="T10" y="T11"/>
                </a:cxn>
              </a:cxnLst>
              <a:rect l="0" t="0" r="r" b="b"/>
              <a:pathLst>
                <a:path w="39" h="35">
                  <a:moveTo>
                    <a:pt x="0" y="0"/>
                  </a:moveTo>
                  <a:cubicBezTo>
                    <a:pt x="12" y="2"/>
                    <a:pt x="24" y="6"/>
                    <a:pt x="36" y="9"/>
                  </a:cubicBezTo>
                  <a:cubicBezTo>
                    <a:pt x="38" y="9"/>
                    <a:pt x="39" y="10"/>
                    <a:pt x="39" y="12"/>
                  </a:cubicBezTo>
                  <a:cubicBezTo>
                    <a:pt x="30" y="17"/>
                    <a:pt x="23" y="25"/>
                    <a:pt x="15" y="32"/>
                  </a:cubicBezTo>
                  <a:cubicBezTo>
                    <a:pt x="10" y="35"/>
                    <a:pt x="9" y="35"/>
                    <a:pt x="7" y="30"/>
                  </a:cubicBezTo>
                  <a:cubicBezTo>
                    <a:pt x="5" y="20"/>
                    <a:pt x="2" y="10"/>
                    <a:pt x="0" y="0"/>
                  </a:cubicBezTo>
                  <a:close/>
                </a:path>
              </a:pathLst>
            </a:custGeom>
            <a:solidFill>
              <a:srgbClr val="FEE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7" name="Freeform 53"/>
            <p:cNvSpPr>
              <a:spLocks/>
            </p:cNvSpPr>
            <p:nvPr userDrawn="1"/>
          </p:nvSpPr>
          <p:spPr bwMode="auto">
            <a:xfrm>
              <a:off x="1546225" y="5667375"/>
              <a:ext cx="106363" cy="103187"/>
            </a:xfrm>
            <a:custGeom>
              <a:avLst/>
              <a:gdLst>
                <a:gd name="T0" fmla="*/ 1 w 28"/>
                <a:gd name="T1" fmla="*/ 0 h 27"/>
                <a:gd name="T2" fmla="*/ 22 w 28"/>
                <a:gd name="T3" fmla="*/ 0 h 27"/>
                <a:gd name="T4" fmla="*/ 25 w 28"/>
                <a:gd name="T5" fmla="*/ 2 h 27"/>
                <a:gd name="T6" fmla="*/ 26 w 28"/>
                <a:gd name="T7" fmla="*/ 25 h 27"/>
                <a:gd name="T8" fmla="*/ 22 w 28"/>
                <a:gd name="T9" fmla="*/ 24 h 27"/>
                <a:gd name="T10" fmla="*/ 0 w 28"/>
                <a:gd name="T11" fmla="*/ 3 h 27"/>
                <a:gd name="T12" fmla="*/ 1 w 28"/>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28" h="27">
                  <a:moveTo>
                    <a:pt x="1" y="0"/>
                  </a:moveTo>
                  <a:cubicBezTo>
                    <a:pt x="8" y="0"/>
                    <a:pt x="15" y="0"/>
                    <a:pt x="22" y="0"/>
                  </a:cubicBezTo>
                  <a:cubicBezTo>
                    <a:pt x="23" y="0"/>
                    <a:pt x="24" y="1"/>
                    <a:pt x="25" y="2"/>
                  </a:cubicBezTo>
                  <a:cubicBezTo>
                    <a:pt x="26" y="4"/>
                    <a:pt x="28" y="23"/>
                    <a:pt x="26" y="25"/>
                  </a:cubicBezTo>
                  <a:cubicBezTo>
                    <a:pt x="25" y="27"/>
                    <a:pt x="23" y="26"/>
                    <a:pt x="22" y="24"/>
                  </a:cubicBezTo>
                  <a:cubicBezTo>
                    <a:pt x="15" y="17"/>
                    <a:pt x="8" y="10"/>
                    <a:pt x="0" y="3"/>
                  </a:cubicBezTo>
                  <a:cubicBezTo>
                    <a:pt x="1" y="2"/>
                    <a:pt x="1" y="1"/>
                    <a:pt x="1" y="0"/>
                  </a:cubicBezTo>
                  <a:close/>
                </a:path>
              </a:pathLst>
            </a:custGeom>
            <a:solidFill>
              <a:srgbClr val="F59F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8" name="Freeform 54"/>
            <p:cNvSpPr>
              <a:spLocks/>
            </p:cNvSpPr>
            <p:nvPr userDrawn="1"/>
          </p:nvSpPr>
          <p:spPr bwMode="auto">
            <a:xfrm>
              <a:off x="1546225" y="5434013"/>
              <a:ext cx="71438" cy="46037"/>
            </a:xfrm>
            <a:custGeom>
              <a:avLst/>
              <a:gdLst>
                <a:gd name="T0" fmla="*/ 10 w 19"/>
                <a:gd name="T1" fmla="*/ 0 h 12"/>
                <a:gd name="T2" fmla="*/ 13 w 19"/>
                <a:gd name="T3" fmla="*/ 9 h 12"/>
                <a:gd name="T4" fmla="*/ 7 w 19"/>
                <a:gd name="T5" fmla="*/ 9 h 12"/>
                <a:gd name="T6" fmla="*/ 10 w 19"/>
                <a:gd name="T7" fmla="*/ 0 h 12"/>
              </a:gdLst>
              <a:ahLst/>
              <a:cxnLst>
                <a:cxn ang="0">
                  <a:pos x="T0" y="T1"/>
                </a:cxn>
                <a:cxn ang="0">
                  <a:pos x="T2" y="T3"/>
                </a:cxn>
                <a:cxn ang="0">
                  <a:pos x="T4" y="T5"/>
                </a:cxn>
                <a:cxn ang="0">
                  <a:pos x="T6" y="T7"/>
                </a:cxn>
              </a:cxnLst>
              <a:rect l="0" t="0" r="r" b="b"/>
              <a:pathLst>
                <a:path w="19" h="12">
                  <a:moveTo>
                    <a:pt x="10" y="0"/>
                  </a:moveTo>
                  <a:cubicBezTo>
                    <a:pt x="11" y="3"/>
                    <a:pt x="19" y="3"/>
                    <a:pt x="13" y="9"/>
                  </a:cubicBezTo>
                  <a:cubicBezTo>
                    <a:pt x="9" y="12"/>
                    <a:pt x="9" y="10"/>
                    <a:pt x="7" y="9"/>
                  </a:cubicBezTo>
                  <a:cubicBezTo>
                    <a:pt x="0" y="3"/>
                    <a:pt x="10" y="4"/>
                    <a:pt x="10" y="0"/>
                  </a:cubicBezTo>
                  <a:close/>
                </a:path>
              </a:pathLst>
            </a:custGeom>
            <a:solidFill>
              <a:srgbClr val="FBF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69" name="Freeform 55"/>
            <p:cNvSpPr>
              <a:spLocks/>
            </p:cNvSpPr>
            <p:nvPr userDrawn="1"/>
          </p:nvSpPr>
          <p:spPr bwMode="auto">
            <a:xfrm>
              <a:off x="1568450" y="5822950"/>
              <a:ext cx="46038" cy="41275"/>
            </a:xfrm>
            <a:custGeom>
              <a:avLst/>
              <a:gdLst>
                <a:gd name="T0" fmla="*/ 0 w 12"/>
                <a:gd name="T1" fmla="*/ 5 h 11"/>
                <a:gd name="T2" fmla="*/ 6 w 12"/>
                <a:gd name="T3" fmla="*/ 0 h 11"/>
                <a:gd name="T4" fmla="*/ 12 w 12"/>
                <a:gd name="T5" fmla="*/ 6 h 11"/>
                <a:gd name="T6" fmla="*/ 7 w 12"/>
                <a:gd name="T7" fmla="*/ 11 h 11"/>
                <a:gd name="T8" fmla="*/ 0 w 12"/>
                <a:gd name="T9" fmla="*/ 5 h 11"/>
              </a:gdLst>
              <a:ahLst/>
              <a:cxnLst>
                <a:cxn ang="0">
                  <a:pos x="T0" y="T1"/>
                </a:cxn>
                <a:cxn ang="0">
                  <a:pos x="T2" y="T3"/>
                </a:cxn>
                <a:cxn ang="0">
                  <a:pos x="T4" y="T5"/>
                </a:cxn>
                <a:cxn ang="0">
                  <a:pos x="T6" y="T7"/>
                </a:cxn>
                <a:cxn ang="0">
                  <a:pos x="T8" y="T9"/>
                </a:cxn>
              </a:cxnLst>
              <a:rect l="0" t="0" r="r" b="b"/>
              <a:pathLst>
                <a:path w="12" h="11">
                  <a:moveTo>
                    <a:pt x="0" y="5"/>
                  </a:moveTo>
                  <a:cubicBezTo>
                    <a:pt x="2" y="3"/>
                    <a:pt x="4" y="1"/>
                    <a:pt x="6" y="0"/>
                  </a:cubicBezTo>
                  <a:cubicBezTo>
                    <a:pt x="9" y="0"/>
                    <a:pt x="12" y="3"/>
                    <a:pt x="12" y="6"/>
                  </a:cubicBezTo>
                  <a:cubicBezTo>
                    <a:pt x="12" y="7"/>
                    <a:pt x="9" y="11"/>
                    <a:pt x="7" y="11"/>
                  </a:cubicBezTo>
                  <a:cubicBezTo>
                    <a:pt x="5" y="11"/>
                    <a:pt x="3" y="8"/>
                    <a:pt x="0" y="5"/>
                  </a:cubicBezTo>
                  <a:close/>
                </a:path>
              </a:pathLst>
            </a:custGeom>
            <a:solidFill>
              <a:srgbClr val="FCF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70" name="Freeform 56"/>
            <p:cNvSpPr>
              <a:spLocks/>
            </p:cNvSpPr>
            <p:nvPr userDrawn="1"/>
          </p:nvSpPr>
          <p:spPr bwMode="auto">
            <a:xfrm>
              <a:off x="1749425" y="5622925"/>
              <a:ext cx="52388" cy="60325"/>
            </a:xfrm>
            <a:custGeom>
              <a:avLst/>
              <a:gdLst>
                <a:gd name="T0" fmla="*/ 4 w 14"/>
                <a:gd name="T1" fmla="*/ 10 h 16"/>
                <a:gd name="T2" fmla="*/ 5 w 14"/>
                <a:gd name="T3" fmla="*/ 3 h 16"/>
                <a:gd name="T4" fmla="*/ 10 w 14"/>
                <a:gd name="T5" fmla="*/ 3 h 16"/>
                <a:gd name="T6" fmla="*/ 14 w 14"/>
                <a:gd name="T7" fmla="*/ 5 h 16"/>
                <a:gd name="T8" fmla="*/ 4 w 14"/>
                <a:gd name="T9" fmla="*/ 10 h 16"/>
              </a:gdLst>
              <a:ahLst/>
              <a:cxnLst>
                <a:cxn ang="0">
                  <a:pos x="T0" y="T1"/>
                </a:cxn>
                <a:cxn ang="0">
                  <a:pos x="T2" y="T3"/>
                </a:cxn>
                <a:cxn ang="0">
                  <a:pos x="T4" y="T5"/>
                </a:cxn>
                <a:cxn ang="0">
                  <a:pos x="T6" y="T7"/>
                </a:cxn>
                <a:cxn ang="0">
                  <a:pos x="T8" y="T9"/>
                </a:cxn>
              </a:cxnLst>
              <a:rect l="0" t="0" r="r" b="b"/>
              <a:pathLst>
                <a:path w="14" h="16">
                  <a:moveTo>
                    <a:pt x="4" y="10"/>
                  </a:moveTo>
                  <a:cubicBezTo>
                    <a:pt x="0" y="7"/>
                    <a:pt x="3" y="5"/>
                    <a:pt x="5" y="3"/>
                  </a:cubicBezTo>
                  <a:cubicBezTo>
                    <a:pt x="7" y="0"/>
                    <a:pt x="9" y="1"/>
                    <a:pt x="10" y="3"/>
                  </a:cubicBezTo>
                  <a:cubicBezTo>
                    <a:pt x="11" y="4"/>
                    <a:pt x="13" y="5"/>
                    <a:pt x="14" y="5"/>
                  </a:cubicBezTo>
                  <a:cubicBezTo>
                    <a:pt x="11" y="7"/>
                    <a:pt x="11" y="16"/>
                    <a:pt x="4" y="10"/>
                  </a:cubicBezTo>
                  <a:close/>
                </a:path>
              </a:pathLst>
            </a:custGeom>
            <a:solidFill>
              <a:srgbClr val="FAF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65"/>
        <p:cNvGrpSpPr/>
        <p:nvPr/>
      </p:nvGrpSpPr>
      <p:grpSpPr>
        <a:xfrm>
          <a:off x="0" y="0"/>
          <a:ext cx="0" cy="0"/>
          <a:chOff x="0" y="0"/>
          <a:chExt cx="0" cy="0"/>
        </a:xfrm>
      </p:grpSpPr>
      <p:sp>
        <p:nvSpPr>
          <p:cNvPr id="169" name="Google Shape;169;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0" name="Google Shape;170;p24"/>
          <p:cNvSpPr txBox="1">
            <a:spLocks noGrp="1"/>
          </p:cNvSpPr>
          <p:nvPr>
            <p:ph type="title" idx="2"/>
          </p:nvPr>
        </p:nvSpPr>
        <p:spPr>
          <a:xfrm>
            <a:off x="720000" y="1540465"/>
            <a:ext cx="19782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 name="Google Shape;171;p24"/>
          <p:cNvSpPr txBox="1">
            <a:spLocks noGrp="1"/>
          </p:cNvSpPr>
          <p:nvPr>
            <p:ph type="subTitle" idx="1"/>
          </p:nvPr>
        </p:nvSpPr>
        <p:spPr>
          <a:xfrm>
            <a:off x="720000" y="1974591"/>
            <a:ext cx="19782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2" name="Google Shape;172;p24"/>
          <p:cNvSpPr txBox="1">
            <a:spLocks noGrp="1"/>
          </p:cNvSpPr>
          <p:nvPr>
            <p:ph type="title" idx="3"/>
          </p:nvPr>
        </p:nvSpPr>
        <p:spPr>
          <a:xfrm>
            <a:off x="6445808" y="1540465"/>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3" name="Google Shape;173;p24"/>
          <p:cNvSpPr txBox="1">
            <a:spLocks noGrp="1"/>
          </p:cNvSpPr>
          <p:nvPr>
            <p:ph type="subTitle" idx="4"/>
          </p:nvPr>
        </p:nvSpPr>
        <p:spPr>
          <a:xfrm>
            <a:off x="6445804" y="1974591"/>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4" name="Google Shape;174;p24"/>
          <p:cNvSpPr txBox="1">
            <a:spLocks noGrp="1"/>
          </p:cNvSpPr>
          <p:nvPr>
            <p:ph type="title" idx="5"/>
          </p:nvPr>
        </p:nvSpPr>
        <p:spPr>
          <a:xfrm>
            <a:off x="720000" y="3184604"/>
            <a:ext cx="19782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5" name="Google Shape;175;p24"/>
          <p:cNvSpPr txBox="1">
            <a:spLocks noGrp="1"/>
          </p:cNvSpPr>
          <p:nvPr>
            <p:ph type="subTitle" idx="6"/>
          </p:nvPr>
        </p:nvSpPr>
        <p:spPr>
          <a:xfrm>
            <a:off x="720000" y="3618729"/>
            <a:ext cx="19782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6" name="Google Shape;176;p24"/>
          <p:cNvSpPr txBox="1">
            <a:spLocks noGrp="1"/>
          </p:cNvSpPr>
          <p:nvPr>
            <p:ph type="title" idx="7"/>
          </p:nvPr>
        </p:nvSpPr>
        <p:spPr>
          <a:xfrm>
            <a:off x="6445808" y="3184604"/>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7" name="Google Shape;177;p24"/>
          <p:cNvSpPr txBox="1">
            <a:spLocks noGrp="1"/>
          </p:cNvSpPr>
          <p:nvPr>
            <p:ph type="subTitle" idx="8"/>
          </p:nvPr>
        </p:nvSpPr>
        <p:spPr>
          <a:xfrm>
            <a:off x="6445804" y="3618729"/>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4" name="Grupo 13"/>
          <p:cNvGrpSpPr/>
          <p:nvPr userDrawn="1"/>
        </p:nvGrpSpPr>
        <p:grpSpPr>
          <a:xfrm>
            <a:off x="7329487" y="3326263"/>
            <a:ext cx="1814513" cy="1801826"/>
            <a:chOff x="8296276" y="7648575"/>
            <a:chExt cx="1589086" cy="1577975"/>
          </a:xfrm>
          <a:solidFill>
            <a:srgbClr val="F27900"/>
          </a:solidFill>
        </p:grpSpPr>
        <p:sp>
          <p:nvSpPr>
            <p:cNvPr id="15"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6"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7"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8"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9"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0"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1"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2"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3"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1">
  <p:cSld name="CUSTOM_5_2">
    <p:spTree>
      <p:nvGrpSpPr>
        <p:cNvPr id="1" name="Shape 178"/>
        <p:cNvGrpSpPr/>
        <p:nvPr/>
      </p:nvGrpSpPr>
      <p:grpSpPr>
        <a:xfrm>
          <a:off x="0" y="0"/>
          <a:ext cx="0" cy="0"/>
          <a:chOff x="0" y="0"/>
          <a:chExt cx="0" cy="0"/>
        </a:xfrm>
      </p:grpSpPr>
      <p:sp>
        <p:nvSpPr>
          <p:cNvPr id="182" name="Google Shape;182;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3" name="Google Shape;183;p25"/>
          <p:cNvSpPr txBox="1">
            <a:spLocks noGrp="1"/>
          </p:cNvSpPr>
          <p:nvPr>
            <p:ph type="title" idx="2"/>
          </p:nvPr>
        </p:nvSpPr>
        <p:spPr>
          <a:xfrm>
            <a:off x="2800750" y="1473389"/>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4" name="Google Shape;184;p25"/>
          <p:cNvSpPr txBox="1">
            <a:spLocks noGrp="1"/>
          </p:cNvSpPr>
          <p:nvPr>
            <p:ph type="subTitle" idx="1"/>
          </p:nvPr>
        </p:nvSpPr>
        <p:spPr>
          <a:xfrm>
            <a:off x="2800750" y="2059914"/>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5" name="Google Shape;185;p25"/>
          <p:cNvSpPr txBox="1">
            <a:spLocks noGrp="1"/>
          </p:cNvSpPr>
          <p:nvPr>
            <p:ph type="title" idx="3"/>
          </p:nvPr>
        </p:nvSpPr>
        <p:spPr>
          <a:xfrm>
            <a:off x="4881508" y="2889514"/>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6" name="Google Shape;186;p25"/>
          <p:cNvSpPr txBox="1">
            <a:spLocks noGrp="1"/>
          </p:cNvSpPr>
          <p:nvPr>
            <p:ph type="subTitle" idx="4"/>
          </p:nvPr>
        </p:nvSpPr>
        <p:spPr>
          <a:xfrm>
            <a:off x="4881504" y="3476039"/>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7" name="Google Shape;187;p25"/>
          <p:cNvSpPr txBox="1">
            <a:spLocks noGrp="1"/>
          </p:cNvSpPr>
          <p:nvPr>
            <p:ph type="title" idx="5"/>
          </p:nvPr>
        </p:nvSpPr>
        <p:spPr>
          <a:xfrm>
            <a:off x="720000" y="2889527"/>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8" name="Google Shape;188;p25"/>
          <p:cNvSpPr txBox="1">
            <a:spLocks noGrp="1"/>
          </p:cNvSpPr>
          <p:nvPr>
            <p:ph type="subTitle" idx="6"/>
          </p:nvPr>
        </p:nvSpPr>
        <p:spPr>
          <a:xfrm>
            <a:off x="720000" y="3476052"/>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9" name="Google Shape;189;p25"/>
          <p:cNvSpPr txBox="1">
            <a:spLocks noGrp="1"/>
          </p:cNvSpPr>
          <p:nvPr>
            <p:ph type="title" idx="7"/>
          </p:nvPr>
        </p:nvSpPr>
        <p:spPr>
          <a:xfrm>
            <a:off x="6445808" y="1473389"/>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0" name="Google Shape;190;p25"/>
          <p:cNvSpPr txBox="1">
            <a:spLocks noGrp="1"/>
          </p:cNvSpPr>
          <p:nvPr>
            <p:ph type="subTitle" idx="8"/>
          </p:nvPr>
        </p:nvSpPr>
        <p:spPr>
          <a:xfrm>
            <a:off x="6445804" y="2059914"/>
            <a:ext cx="19782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4" name="Grupo 13"/>
          <p:cNvGrpSpPr/>
          <p:nvPr userDrawn="1"/>
        </p:nvGrpSpPr>
        <p:grpSpPr>
          <a:xfrm>
            <a:off x="7329487" y="3326263"/>
            <a:ext cx="1814513" cy="1801826"/>
            <a:chOff x="8296276" y="7648575"/>
            <a:chExt cx="1589086" cy="1577975"/>
          </a:xfrm>
          <a:solidFill>
            <a:srgbClr val="F27900"/>
          </a:solidFill>
        </p:grpSpPr>
        <p:sp>
          <p:nvSpPr>
            <p:cNvPr id="15"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6"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7"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8"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9"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0"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1"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2"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3"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91"/>
        <p:cNvGrpSpPr/>
        <p:nvPr/>
      </p:nvGrpSpPr>
      <p:grpSpPr>
        <a:xfrm>
          <a:off x="0" y="0"/>
          <a:ext cx="0" cy="0"/>
          <a:chOff x="0" y="0"/>
          <a:chExt cx="0" cy="0"/>
        </a:xfrm>
      </p:grpSpPr>
      <p:sp>
        <p:nvSpPr>
          <p:cNvPr id="195" name="Google Shape;195;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6" name="Google Shape;196;p26"/>
          <p:cNvSpPr txBox="1">
            <a:spLocks noGrp="1"/>
          </p:cNvSpPr>
          <p:nvPr>
            <p:ph type="title" idx="2"/>
          </p:nvPr>
        </p:nvSpPr>
        <p:spPr>
          <a:xfrm>
            <a:off x="777875" y="1759050"/>
            <a:ext cx="2208000" cy="3303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7" name="Google Shape;197;p26"/>
          <p:cNvSpPr txBox="1">
            <a:spLocks noGrp="1"/>
          </p:cNvSpPr>
          <p:nvPr>
            <p:ph type="subTitle" idx="1"/>
          </p:nvPr>
        </p:nvSpPr>
        <p:spPr>
          <a:xfrm>
            <a:off x="888875" y="2269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8" name="Google Shape;198;p26"/>
          <p:cNvSpPr txBox="1">
            <a:spLocks noGrp="1"/>
          </p:cNvSpPr>
          <p:nvPr>
            <p:ph type="title" idx="3"/>
          </p:nvPr>
        </p:nvSpPr>
        <p:spPr>
          <a:xfrm>
            <a:off x="3577747" y="1759050"/>
            <a:ext cx="2208000" cy="330300"/>
          </a:xfrm>
          <a:prstGeom prst="rect">
            <a:avLst/>
          </a:prstGeom>
          <a:solidFill>
            <a:schemeClr val="accent2"/>
          </a:solidFill>
        </p:spPr>
        <p:txBody>
          <a:bodyPr spcFirstLastPara="1" wrap="square" lIns="91425" tIns="91425" rIns="91425" bIns="91425" anchor="ctr" anchorCtr="0">
            <a:noAutofit/>
          </a:bodyPr>
          <a:lstStyle>
            <a:lvl1pPr lvl="0" algn="ctr" rtl="0">
              <a:spcBef>
                <a:spcPts val="400"/>
              </a:spcBef>
              <a:spcAft>
                <a:spcPts val="0"/>
              </a:spcAft>
              <a:buSzPts val="2500"/>
              <a:buNone/>
              <a:defRPr sz="2100"/>
            </a:lvl1pPr>
            <a:lvl2pPr lvl="1" algn="ctr" rtl="0">
              <a:spcBef>
                <a:spcPts val="30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99" name="Google Shape;199;p26"/>
          <p:cNvSpPr txBox="1">
            <a:spLocks noGrp="1"/>
          </p:cNvSpPr>
          <p:nvPr>
            <p:ph type="subTitle" idx="4"/>
          </p:nvPr>
        </p:nvSpPr>
        <p:spPr>
          <a:xfrm>
            <a:off x="3688747" y="2269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0" name="Google Shape;200;p26"/>
          <p:cNvSpPr txBox="1">
            <a:spLocks noGrp="1"/>
          </p:cNvSpPr>
          <p:nvPr>
            <p:ph type="title" idx="5"/>
          </p:nvPr>
        </p:nvSpPr>
        <p:spPr>
          <a:xfrm>
            <a:off x="777875" y="3192450"/>
            <a:ext cx="2208000" cy="3303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2500"/>
              <a:buNone/>
              <a:defRPr sz="21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1" name="Google Shape;201;p26"/>
          <p:cNvSpPr txBox="1">
            <a:spLocks noGrp="1"/>
          </p:cNvSpPr>
          <p:nvPr>
            <p:ph type="subTitle" idx="6"/>
          </p:nvPr>
        </p:nvSpPr>
        <p:spPr>
          <a:xfrm>
            <a:off x="777875" y="3702775"/>
            <a:ext cx="2208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2" name="Google Shape;202;p26"/>
          <p:cNvSpPr txBox="1">
            <a:spLocks noGrp="1"/>
          </p:cNvSpPr>
          <p:nvPr>
            <p:ph type="title" idx="7"/>
          </p:nvPr>
        </p:nvSpPr>
        <p:spPr>
          <a:xfrm>
            <a:off x="3577747" y="3192450"/>
            <a:ext cx="2208000" cy="3303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2500"/>
              <a:buNone/>
              <a:defRPr sz="21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3" name="Google Shape;203;p26"/>
          <p:cNvSpPr txBox="1">
            <a:spLocks noGrp="1"/>
          </p:cNvSpPr>
          <p:nvPr>
            <p:ph type="subTitle" idx="8"/>
          </p:nvPr>
        </p:nvSpPr>
        <p:spPr>
          <a:xfrm>
            <a:off x="3688747" y="37027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4" name="Google Shape;204;p26"/>
          <p:cNvSpPr txBox="1">
            <a:spLocks noGrp="1"/>
          </p:cNvSpPr>
          <p:nvPr>
            <p:ph type="title" idx="9"/>
          </p:nvPr>
        </p:nvSpPr>
        <p:spPr>
          <a:xfrm>
            <a:off x="6158125" y="1759050"/>
            <a:ext cx="2208000" cy="3303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2500"/>
              <a:buNone/>
              <a:defRPr sz="21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5" name="Google Shape;205;p26"/>
          <p:cNvSpPr txBox="1">
            <a:spLocks noGrp="1"/>
          </p:cNvSpPr>
          <p:nvPr>
            <p:ph type="subTitle" idx="13"/>
          </p:nvPr>
        </p:nvSpPr>
        <p:spPr>
          <a:xfrm>
            <a:off x="6269125" y="2269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 name="Google Shape;206;p26"/>
          <p:cNvSpPr txBox="1">
            <a:spLocks noGrp="1"/>
          </p:cNvSpPr>
          <p:nvPr>
            <p:ph type="title" idx="14"/>
          </p:nvPr>
        </p:nvSpPr>
        <p:spPr>
          <a:xfrm>
            <a:off x="6158125" y="3192450"/>
            <a:ext cx="2208000" cy="3303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2500"/>
              <a:buNone/>
              <a:defRPr sz="21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7" name="Google Shape;207;p26"/>
          <p:cNvSpPr txBox="1">
            <a:spLocks noGrp="1"/>
          </p:cNvSpPr>
          <p:nvPr>
            <p:ph type="subTitle" idx="15"/>
          </p:nvPr>
        </p:nvSpPr>
        <p:spPr>
          <a:xfrm>
            <a:off x="6158125" y="3702775"/>
            <a:ext cx="2208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1">
  <p:cSld name="CUSTOM_7_1">
    <p:spTree>
      <p:nvGrpSpPr>
        <p:cNvPr id="1" name="Shape 208"/>
        <p:cNvGrpSpPr/>
        <p:nvPr/>
      </p:nvGrpSpPr>
      <p:grpSpPr>
        <a:xfrm>
          <a:off x="0" y="0"/>
          <a:ext cx="0" cy="0"/>
          <a:chOff x="0" y="0"/>
          <a:chExt cx="0" cy="0"/>
        </a:xfrm>
      </p:grpSpPr>
      <p:sp>
        <p:nvSpPr>
          <p:cNvPr id="212" name="Google Shape;212;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3" name="Google Shape;213;p27"/>
          <p:cNvSpPr txBox="1">
            <a:spLocks noGrp="1"/>
          </p:cNvSpPr>
          <p:nvPr>
            <p:ph type="title" idx="2"/>
          </p:nvPr>
        </p:nvSpPr>
        <p:spPr>
          <a:xfrm>
            <a:off x="1091375" y="16828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4" name="Google Shape;214;p27"/>
          <p:cNvSpPr txBox="1">
            <a:spLocks noGrp="1"/>
          </p:cNvSpPr>
          <p:nvPr>
            <p:ph type="subTitle" idx="1"/>
          </p:nvPr>
        </p:nvSpPr>
        <p:spPr>
          <a:xfrm>
            <a:off x="1091375" y="2269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5" name="Google Shape;215;p27"/>
          <p:cNvSpPr txBox="1">
            <a:spLocks noGrp="1"/>
          </p:cNvSpPr>
          <p:nvPr>
            <p:ph type="title" idx="3"/>
          </p:nvPr>
        </p:nvSpPr>
        <p:spPr>
          <a:xfrm>
            <a:off x="3516444" y="1682850"/>
            <a:ext cx="1986000" cy="527700"/>
          </a:xfrm>
          <a:prstGeom prst="rect">
            <a:avLst/>
          </a:prstGeom>
        </p:spPr>
        <p:txBody>
          <a:bodyPr spcFirstLastPara="1" wrap="square" lIns="91425" tIns="91425" rIns="91425" bIns="91425" anchor="ctr" anchorCtr="0">
            <a:noAutofit/>
          </a:bodyPr>
          <a:lstStyle>
            <a:lvl1pPr lvl="0" algn="ctr" rtl="0">
              <a:spcBef>
                <a:spcPts val="400"/>
              </a:spcBef>
              <a:spcAft>
                <a:spcPts val="0"/>
              </a:spcAft>
              <a:buSzPts val="2500"/>
              <a:buNone/>
              <a:defRPr sz="1800"/>
            </a:lvl1pPr>
            <a:lvl2pPr lvl="1" algn="ctr" rtl="0">
              <a:spcBef>
                <a:spcPts val="30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6" name="Google Shape;216;p27"/>
          <p:cNvSpPr txBox="1">
            <a:spLocks noGrp="1"/>
          </p:cNvSpPr>
          <p:nvPr>
            <p:ph type="subTitle" idx="4"/>
          </p:nvPr>
        </p:nvSpPr>
        <p:spPr>
          <a:xfrm>
            <a:off x="3516444" y="2269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7" name="Google Shape;217;p27"/>
          <p:cNvSpPr txBox="1">
            <a:spLocks noGrp="1"/>
          </p:cNvSpPr>
          <p:nvPr>
            <p:ph type="title" idx="5"/>
          </p:nvPr>
        </p:nvSpPr>
        <p:spPr>
          <a:xfrm>
            <a:off x="1091375" y="31162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8" name="Google Shape;218;p27"/>
          <p:cNvSpPr txBox="1">
            <a:spLocks noGrp="1"/>
          </p:cNvSpPr>
          <p:nvPr>
            <p:ph type="subTitle" idx="6"/>
          </p:nvPr>
        </p:nvSpPr>
        <p:spPr>
          <a:xfrm>
            <a:off x="980375" y="3702775"/>
            <a:ext cx="2208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9" name="Google Shape;219;p27"/>
          <p:cNvSpPr txBox="1">
            <a:spLocks noGrp="1"/>
          </p:cNvSpPr>
          <p:nvPr>
            <p:ph type="title" idx="7"/>
          </p:nvPr>
        </p:nvSpPr>
        <p:spPr>
          <a:xfrm>
            <a:off x="3516444" y="31162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0" name="Google Shape;220;p27"/>
          <p:cNvSpPr txBox="1">
            <a:spLocks noGrp="1"/>
          </p:cNvSpPr>
          <p:nvPr>
            <p:ph type="subTitle" idx="8"/>
          </p:nvPr>
        </p:nvSpPr>
        <p:spPr>
          <a:xfrm>
            <a:off x="3516444" y="37027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1" name="Google Shape;221;p27"/>
          <p:cNvSpPr txBox="1">
            <a:spLocks noGrp="1"/>
          </p:cNvSpPr>
          <p:nvPr>
            <p:ph type="title" idx="9"/>
          </p:nvPr>
        </p:nvSpPr>
        <p:spPr>
          <a:xfrm>
            <a:off x="6115075" y="16828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2" name="Google Shape;222;p27"/>
          <p:cNvSpPr txBox="1">
            <a:spLocks noGrp="1"/>
          </p:cNvSpPr>
          <p:nvPr>
            <p:ph type="subTitle" idx="13"/>
          </p:nvPr>
        </p:nvSpPr>
        <p:spPr>
          <a:xfrm>
            <a:off x="6115075" y="2269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3" name="Google Shape;223;p27"/>
          <p:cNvSpPr txBox="1">
            <a:spLocks noGrp="1"/>
          </p:cNvSpPr>
          <p:nvPr>
            <p:ph type="title" idx="14"/>
          </p:nvPr>
        </p:nvSpPr>
        <p:spPr>
          <a:xfrm>
            <a:off x="6115075" y="31162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4" name="Google Shape;224;p27"/>
          <p:cNvSpPr txBox="1">
            <a:spLocks noGrp="1"/>
          </p:cNvSpPr>
          <p:nvPr>
            <p:ph type="subTitle" idx="15"/>
          </p:nvPr>
        </p:nvSpPr>
        <p:spPr>
          <a:xfrm>
            <a:off x="6052525" y="3702775"/>
            <a:ext cx="21111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5" name="Google Shape;225;p27"/>
          <p:cNvSpPr txBox="1">
            <a:spLocks noGrp="1"/>
          </p:cNvSpPr>
          <p:nvPr>
            <p:ph type="title" idx="16" hasCustomPrompt="1"/>
          </p:nvPr>
        </p:nvSpPr>
        <p:spPr>
          <a:xfrm>
            <a:off x="1300500" y="1515033"/>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226" name="Google Shape;226;p27"/>
          <p:cNvSpPr txBox="1">
            <a:spLocks noGrp="1"/>
          </p:cNvSpPr>
          <p:nvPr>
            <p:ph type="title" idx="17" hasCustomPrompt="1"/>
          </p:nvPr>
        </p:nvSpPr>
        <p:spPr>
          <a:xfrm>
            <a:off x="3999769" y="1515033"/>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227" name="Google Shape;227;p27"/>
          <p:cNvSpPr txBox="1">
            <a:spLocks noGrp="1"/>
          </p:cNvSpPr>
          <p:nvPr>
            <p:ph type="title" idx="18" hasCustomPrompt="1"/>
          </p:nvPr>
        </p:nvSpPr>
        <p:spPr>
          <a:xfrm>
            <a:off x="6699045" y="1515033"/>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228" name="Google Shape;228;p27"/>
          <p:cNvSpPr txBox="1">
            <a:spLocks noGrp="1"/>
          </p:cNvSpPr>
          <p:nvPr>
            <p:ph type="title" idx="19" hasCustomPrompt="1"/>
          </p:nvPr>
        </p:nvSpPr>
        <p:spPr>
          <a:xfrm>
            <a:off x="1300500" y="2777420"/>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229" name="Google Shape;229;p27"/>
          <p:cNvSpPr txBox="1">
            <a:spLocks noGrp="1"/>
          </p:cNvSpPr>
          <p:nvPr>
            <p:ph type="title" idx="20" hasCustomPrompt="1"/>
          </p:nvPr>
        </p:nvSpPr>
        <p:spPr>
          <a:xfrm>
            <a:off x="3999769" y="2777420"/>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230" name="Google Shape;230;p27"/>
          <p:cNvSpPr txBox="1">
            <a:spLocks noGrp="1"/>
          </p:cNvSpPr>
          <p:nvPr>
            <p:ph type="title" idx="21" hasCustomPrompt="1"/>
          </p:nvPr>
        </p:nvSpPr>
        <p:spPr>
          <a:xfrm>
            <a:off x="6699045" y="2777420"/>
            <a:ext cx="1144500" cy="35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1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231"/>
        <p:cNvGrpSpPr/>
        <p:nvPr/>
      </p:nvGrpSpPr>
      <p:grpSpPr>
        <a:xfrm>
          <a:off x="0" y="0"/>
          <a:ext cx="0" cy="0"/>
          <a:chOff x="0" y="0"/>
          <a:chExt cx="0" cy="0"/>
        </a:xfrm>
      </p:grpSpPr>
      <p:sp>
        <p:nvSpPr>
          <p:cNvPr id="235" name="Google Shape;235;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ly Title 2">
  <p:cSld name="TITLE_ONLY_2">
    <p:spTree>
      <p:nvGrpSpPr>
        <p:cNvPr id="1" name="Shape 236"/>
        <p:cNvGrpSpPr/>
        <p:nvPr/>
      </p:nvGrpSpPr>
      <p:grpSpPr>
        <a:xfrm>
          <a:off x="0" y="0"/>
          <a:ext cx="0" cy="0"/>
          <a:chOff x="0" y="0"/>
          <a:chExt cx="0" cy="0"/>
        </a:xfrm>
      </p:grpSpPr>
      <p:sp>
        <p:nvSpPr>
          <p:cNvPr id="240" name="Google Shape;240;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ly Title 3">
  <p:cSld name="TITLE_ONLY_2_1">
    <p:spTree>
      <p:nvGrpSpPr>
        <p:cNvPr id="1" name="Shape 242"/>
        <p:cNvGrpSpPr/>
        <p:nvPr/>
      </p:nvGrpSpPr>
      <p:grpSpPr>
        <a:xfrm>
          <a:off x="0" y="0"/>
          <a:ext cx="0" cy="0"/>
          <a:chOff x="0" y="0"/>
          <a:chExt cx="0" cy="0"/>
        </a:xfrm>
      </p:grpSpPr>
      <p:sp>
        <p:nvSpPr>
          <p:cNvPr id="245" name="Google Shape;245;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Only Title 4">
  <p:cSld name="TITLE_ONLY_2_2">
    <p:spTree>
      <p:nvGrpSpPr>
        <p:cNvPr id="1" name="Shape 246"/>
        <p:cNvGrpSpPr/>
        <p:nvPr/>
      </p:nvGrpSpPr>
      <p:grpSpPr>
        <a:xfrm>
          <a:off x="0" y="0"/>
          <a:ext cx="0" cy="0"/>
          <a:chOff x="0" y="0"/>
          <a:chExt cx="0" cy="0"/>
        </a:xfrm>
      </p:grpSpPr>
      <p:sp>
        <p:nvSpPr>
          <p:cNvPr id="250" name="Google Shape;250;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51"/>
        <p:cNvGrpSpPr/>
        <p:nvPr/>
      </p:nvGrpSpPr>
      <p:grpSpPr>
        <a:xfrm>
          <a:off x="0" y="0"/>
          <a:ext cx="0" cy="0"/>
          <a:chOff x="0" y="0"/>
          <a:chExt cx="0" cy="0"/>
        </a:xfrm>
      </p:grpSpPr>
      <p:sp>
        <p:nvSpPr>
          <p:cNvPr id="254" name="Google Shape;254;p32"/>
          <p:cNvSpPr txBox="1">
            <a:spLocks noGrp="1"/>
          </p:cNvSpPr>
          <p:nvPr>
            <p:ph type="title" hasCustomPrompt="1"/>
          </p:nvPr>
        </p:nvSpPr>
        <p:spPr>
          <a:xfrm>
            <a:off x="4818826" y="822625"/>
            <a:ext cx="3602700" cy="7689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55" name="Google Shape;255;p32"/>
          <p:cNvSpPr txBox="1">
            <a:spLocks noGrp="1"/>
          </p:cNvSpPr>
          <p:nvPr>
            <p:ph type="subTitle" idx="1"/>
          </p:nvPr>
        </p:nvSpPr>
        <p:spPr>
          <a:xfrm>
            <a:off x="4818826" y="1406027"/>
            <a:ext cx="3602700" cy="59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56" name="Google Shape;256;p32"/>
          <p:cNvSpPr txBox="1">
            <a:spLocks noGrp="1"/>
          </p:cNvSpPr>
          <p:nvPr>
            <p:ph type="title" idx="2" hasCustomPrompt="1"/>
          </p:nvPr>
        </p:nvSpPr>
        <p:spPr>
          <a:xfrm>
            <a:off x="4818826" y="1878116"/>
            <a:ext cx="3602700" cy="7689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57" name="Google Shape;257;p32"/>
          <p:cNvSpPr txBox="1">
            <a:spLocks noGrp="1"/>
          </p:cNvSpPr>
          <p:nvPr>
            <p:ph type="subTitle" idx="3"/>
          </p:nvPr>
        </p:nvSpPr>
        <p:spPr>
          <a:xfrm>
            <a:off x="4818826" y="2478451"/>
            <a:ext cx="3602700" cy="59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58" name="Google Shape;258;p32"/>
          <p:cNvSpPr txBox="1">
            <a:spLocks noGrp="1"/>
          </p:cNvSpPr>
          <p:nvPr>
            <p:ph type="title" idx="4" hasCustomPrompt="1"/>
          </p:nvPr>
        </p:nvSpPr>
        <p:spPr>
          <a:xfrm>
            <a:off x="4818826" y="2960848"/>
            <a:ext cx="3602700" cy="7689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59" name="Google Shape;259;p32"/>
          <p:cNvSpPr txBox="1">
            <a:spLocks noGrp="1"/>
          </p:cNvSpPr>
          <p:nvPr>
            <p:ph type="subTitle" idx="5"/>
          </p:nvPr>
        </p:nvSpPr>
        <p:spPr>
          <a:xfrm>
            <a:off x="4818826" y="3569675"/>
            <a:ext cx="3602700" cy="59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60"/>
        <p:cNvGrpSpPr/>
        <p:nvPr/>
      </p:nvGrpSpPr>
      <p:grpSpPr>
        <a:xfrm>
          <a:off x="0" y="0"/>
          <a:ext cx="0" cy="0"/>
          <a:chOff x="0" y="0"/>
          <a:chExt cx="0" cy="0"/>
        </a:xfrm>
      </p:grpSpPr>
      <p:sp>
        <p:nvSpPr>
          <p:cNvPr id="263" name="Google Shape;263;p33"/>
          <p:cNvSpPr txBox="1">
            <a:spLocks noGrp="1"/>
          </p:cNvSpPr>
          <p:nvPr>
            <p:ph type="title" hasCustomPrompt="1"/>
          </p:nvPr>
        </p:nvSpPr>
        <p:spPr>
          <a:xfrm>
            <a:off x="1819875" y="1901025"/>
            <a:ext cx="7623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1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64" name="Google Shape;264;p33"/>
          <p:cNvSpPr txBox="1">
            <a:spLocks noGrp="1"/>
          </p:cNvSpPr>
          <p:nvPr>
            <p:ph type="subTitle" idx="1"/>
          </p:nvPr>
        </p:nvSpPr>
        <p:spPr>
          <a:xfrm>
            <a:off x="1178300" y="3524800"/>
            <a:ext cx="2045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5" name="Google Shape;265;p33"/>
          <p:cNvSpPr txBox="1">
            <a:spLocks noGrp="1"/>
          </p:cNvSpPr>
          <p:nvPr>
            <p:ph type="title" idx="2" hasCustomPrompt="1"/>
          </p:nvPr>
        </p:nvSpPr>
        <p:spPr>
          <a:xfrm>
            <a:off x="4190863" y="1901017"/>
            <a:ext cx="7623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1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66" name="Google Shape;266;p33"/>
          <p:cNvSpPr txBox="1">
            <a:spLocks noGrp="1"/>
          </p:cNvSpPr>
          <p:nvPr>
            <p:ph type="subTitle" idx="3"/>
          </p:nvPr>
        </p:nvSpPr>
        <p:spPr>
          <a:xfrm>
            <a:off x="3549150" y="3524800"/>
            <a:ext cx="2045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7" name="Google Shape;267;p33"/>
          <p:cNvSpPr txBox="1">
            <a:spLocks noGrp="1"/>
          </p:cNvSpPr>
          <p:nvPr>
            <p:ph type="title" idx="4" hasCustomPrompt="1"/>
          </p:nvPr>
        </p:nvSpPr>
        <p:spPr>
          <a:xfrm>
            <a:off x="6561825" y="1902550"/>
            <a:ext cx="7623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1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68" name="Google Shape;268;p33"/>
          <p:cNvSpPr txBox="1">
            <a:spLocks noGrp="1"/>
          </p:cNvSpPr>
          <p:nvPr>
            <p:ph type="subTitle" idx="5"/>
          </p:nvPr>
        </p:nvSpPr>
        <p:spPr>
          <a:xfrm>
            <a:off x="5920000" y="3524800"/>
            <a:ext cx="2045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9" name="Google Shape;269;p33"/>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0" name="Google Shape;270;p33"/>
          <p:cNvSpPr txBox="1">
            <a:spLocks noGrp="1"/>
          </p:cNvSpPr>
          <p:nvPr>
            <p:ph type="title" idx="7"/>
          </p:nvPr>
        </p:nvSpPr>
        <p:spPr>
          <a:xfrm>
            <a:off x="1212050" y="3041927"/>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1" name="Google Shape;271;p33"/>
          <p:cNvSpPr txBox="1">
            <a:spLocks noGrp="1"/>
          </p:cNvSpPr>
          <p:nvPr>
            <p:ph type="title" idx="8"/>
          </p:nvPr>
        </p:nvSpPr>
        <p:spPr>
          <a:xfrm>
            <a:off x="3582900" y="3041927"/>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2" name="Google Shape;272;p33"/>
          <p:cNvSpPr txBox="1">
            <a:spLocks noGrp="1"/>
          </p:cNvSpPr>
          <p:nvPr>
            <p:ph type="title" idx="9"/>
          </p:nvPr>
        </p:nvSpPr>
        <p:spPr>
          <a:xfrm>
            <a:off x="5953750" y="3041927"/>
            <a:ext cx="19782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7"/>
        <p:cNvGrpSpPr/>
        <p:nvPr/>
      </p:nvGrpSpPr>
      <p:grpSpPr>
        <a:xfrm>
          <a:off x="0" y="0"/>
          <a:ext cx="0" cy="0"/>
          <a:chOff x="0" y="0"/>
          <a:chExt cx="0" cy="0"/>
        </a:xfrm>
      </p:grpSpPr>
      <p:sp>
        <p:nvSpPr>
          <p:cNvPr id="30" name="Google Shape;30;p5"/>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 name="Google Shape;31;p5"/>
          <p:cNvSpPr txBox="1">
            <a:spLocks noGrp="1"/>
          </p:cNvSpPr>
          <p:nvPr>
            <p:ph type="title" idx="2"/>
          </p:nvPr>
        </p:nvSpPr>
        <p:spPr>
          <a:xfrm>
            <a:off x="1109300" y="1427142"/>
            <a:ext cx="2505600" cy="3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sz="21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 name="Google Shape;32;p5"/>
          <p:cNvSpPr txBox="1">
            <a:spLocks noGrp="1"/>
          </p:cNvSpPr>
          <p:nvPr>
            <p:ph type="title" idx="3"/>
          </p:nvPr>
        </p:nvSpPr>
        <p:spPr>
          <a:xfrm>
            <a:off x="5529100" y="3194729"/>
            <a:ext cx="2505600" cy="31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21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5"/>
          <p:cNvSpPr txBox="1">
            <a:spLocks noGrp="1"/>
          </p:cNvSpPr>
          <p:nvPr>
            <p:ph type="subTitle" idx="1"/>
          </p:nvPr>
        </p:nvSpPr>
        <p:spPr>
          <a:xfrm>
            <a:off x="5529097" y="3529945"/>
            <a:ext cx="2505600" cy="101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 name="Google Shape;34;p5"/>
          <p:cNvSpPr txBox="1">
            <a:spLocks noGrp="1"/>
          </p:cNvSpPr>
          <p:nvPr>
            <p:ph type="subTitle" idx="4"/>
          </p:nvPr>
        </p:nvSpPr>
        <p:spPr>
          <a:xfrm>
            <a:off x="1109300" y="1762358"/>
            <a:ext cx="2505600" cy="1010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9" name="Grupo 8"/>
          <p:cNvGrpSpPr/>
          <p:nvPr userDrawn="1"/>
        </p:nvGrpSpPr>
        <p:grpSpPr>
          <a:xfrm>
            <a:off x="7329487" y="3348297"/>
            <a:ext cx="1814513" cy="1801826"/>
            <a:chOff x="8296276" y="7648575"/>
            <a:chExt cx="1589086" cy="1577975"/>
          </a:xfrm>
          <a:solidFill>
            <a:srgbClr val="F27900"/>
          </a:solidFill>
        </p:grpSpPr>
        <p:sp>
          <p:nvSpPr>
            <p:cNvPr id="10"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1"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2"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3"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4"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5"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6"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7"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8"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273"/>
        <p:cNvGrpSpPr/>
        <p:nvPr/>
      </p:nvGrpSpPr>
      <p:grpSpPr>
        <a:xfrm>
          <a:off x="0" y="0"/>
          <a:ext cx="0" cy="0"/>
          <a:chOff x="0" y="0"/>
          <a:chExt cx="0" cy="0"/>
        </a:xfrm>
      </p:grpSpPr>
      <p:sp>
        <p:nvSpPr>
          <p:cNvPr id="276" name="Google Shape;276;p34"/>
          <p:cNvSpPr txBox="1">
            <a:spLocks noGrp="1"/>
          </p:cNvSpPr>
          <p:nvPr>
            <p:ph type="title"/>
          </p:nvPr>
        </p:nvSpPr>
        <p:spPr>
          <a:xfrm>
            <a:off x="720000" y="457706"/>
            <a:ext cx="4294800" cy="873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7" name="Google Shape;277;p34"/>
          <p:cNvSpPr txBox="1">
            <a:spLocks noGrp="1"/>
          </p:cNvSpPr>
          <p:nvPr>
            <p:ph type="subTitle" idx="1"/>
          </p:nvPr>
        </p:nvSpPr>
        <p:spPr>
          <a:xfrm>
            <a:off x="720000" y="1365025"/>
            <a:ext cx="3434700" cy="142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79"/>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81"/>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2">
  <p:cSld name="CUSTOM_9_1_1">
    <p:spTree>
      <p:nvGrpSpPr>
        <p:cNvPr id="1" name="Shape 284"/>
        <p:cNvGrpSpPr/>
        <p:nvPr/>
      </p:nvGrpSpPr>
      <p:grpSpPr>
        <a:xfrm>
          <a:off x="0" y="0"/>
          <a:ext cx="0" cy="0"/>
          <a:chOff x="0" y="0"/>
          <a:chExt cx="0" cy="0"/>
        </a:xfrm>
      </p:grpSpPr>
      <p:pic>
        <p:nvPicPr>
          <p:cNvPr id="285" name="Google Shape;285;p37"/>
          <p:cNvPicPr preferRelativeResize="0"/>
          <p:nvPr/>
        </p:nvPicPr>
        <p:blipFill rotWithShape="1">
          <a:blip r:embed="rId2">
            <a:alphaModFix/>
          </a:blip>
          <a:srcRect/>
          <a:stretch/>
        </p:blipFill>
        <p:spPr>
          <a:xfrm>
            <a:off x="0" y="4475"/>
            <a:ext cx="9144003" cy="1250275"/>
          </a:xfrm>
          <a:prstGeom prst="rect">
            <a:avLst/>
          </a:prstGeom>
          <a:noFill/>
          <a:ln>
            <a:noFill/>
          </a:ln>
        </p:spPr>
      </p:pic>
      <p:pic>
        <p:nvPicPr>
          <p:cNvPr id="286" name="Google Shape;286;p37"/>
          <p:cNvPicPr preferRelativeResize="0"/>
          <p:nvPr/>
        </p:nvPicPr>
        <p:blipFill rotWithShape="1">
          <a:blip r:embed="rId2">
            <a:alphaModFix/>
          </a:blip>
          <a:srcRect/>
          <a:stretch/>
        </p:blipFill>
        <p:spPr>
          <a:xfrm rot="10800000">
            <a:off x="0" y="4019111"/>
            <a:ext cx="9144003" cy="1250275"/>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3">
  <p:cSld name="CUSTOM_9_1_1_1">
    <p:spTree>
      <p:nvGrpSpPr>
        <p:cNvPr id="1" name="Shape 287"/>
        <p:cNvGrpSpPr/>
        <p:nvPr/>
      </p:nvGrpSpPr>
      <p:grpSpPr>
        <a:xfrm>
          <a:off x="0" y="0"/>
          <a:ext cx="0" cy="0"/>
          <a:chOff x="0" y="0"/>
          <a:chExt cx="0" cy="0"/>
        </a:xfrm>
      </p:grpSpPr>
      <p:pic>
        <p:nvPicPr>
          <p:cNvPr id="288" name="Google Shape;288;p38"/>
          <p:cNvPicPr preferRelativeResize="0"/>
          <p:nvPr/>
        </p:nvPicPr>
        <p:blipFill rotWithShape="1">
          <a:blip r:embed="rId2">
            <a:alphaModFix/>
          </a:blip>
          <a:srcRect r="50000"/>
          <a:stretch/>
        </p:blipFill>
        <p:spPr>
          <a:xfrm>
            <a:off x="0" y="2188"/>
            <a:ext cx="4572001" cy="5139126"/>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2"/>
        <p:cNvGrpSpPr/>
        <p:nvPr/>
      </p:nvGrpSpPr>
      <p:grpSpPr>
        <a:xfrm>
          <a:off x="0" y="0"/>
          <a:ext cx="0" cy="0"/>
          <a:chOff x="0" y="0"/>
          <a:chExt cx="0" cy="0"/>
        </a:xfrm>
      </p:grpSpPr>
      <p:sp>
        <p:nvSpPr>
          <p:cNvPr id="34" name="Google Shape;34;p7"/>
          <p:cNvSpPr txBox="1">
            <a:spLocks noGrp="1"/>
          </p:cNvSpPr>
          <p:nvPr>
            <p:ph type="title"/>
          </p:nvPr>
        </p:nvSpPr>
        <p:spPr>
          <a:xfrm>
            <a:off x="545800" y="885775"/>
            <a:ext cx="7772400" cy="626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5" name="Google Shape;35;p7"/>
          <p:cNvSpPr txBox="1">
            <a:spLocks noGrp="1"/>
          </p:cNvSpPr>
          <p:nvPr>
            <p:ph type="body" idx="1"/>
          </p:nvPr>
        </p:nvSpPr>
        <p:spPr>
          <a:xfrm>
            <a:off x="1046825"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6" name="Google Shape;36;p7"/>
          <p:cNvSpPr txBox="1">
            <a:spLocks noGrp="1"/>
          </p:cNvSpPr>
          <p:nvPr>
            <p:ph type="body" idx="2"/>
          </p:nvPr>
        </p:nvSpPr>
        <p:spPr>
          <a:xfrm>
            <a:off x="3884518"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7" name="Google Shape;37;p7"/>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418767497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7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4340639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2_Contents slide layout">
    <p:spTree>
      <p:nvGrpSpPr>
        <p:cNvPr id="1" name=""/>
        <p:cNvGrpSpPr/>
        <p:nvPr/>
      </p:nvGrpSpPr>
      <p:grpSpPr>
        <a:xfrm>
          <a:off x="0" y="0"/>
          <a:ext cx="0" cy="0"/>
          <a:chOff x="0" y="0"/>
          <a:chExt cx="0" cy="0"/>
        </a:xfrm>
      </p:grpSpPr>
      <p:sp>
        <p:nvSpPr>
          <p:cNvPr id="8" name="Freeform 5"/>
          <p:cNvSpPr>
            <a:spLocks/>
          </p:cNvSpPr>
          <p:nvPr userDrawn="1"/>
        </p:nvSpPr>
        <p:spPr bwMode="auto">
          <a:xfrm>
            <a:off x="0" y="0"/>
            <a:ext cx="9144000" cy="901016"/>
          </a:xfrm>
          <a:custGeom>
            <a:avLst/>
            <a:gdLst>
              <a:gd name="T0" fmla="*/ 814 w 814"/>
              <a:gd name="T1" fmla="*/ 25 h 378"/>
              <a:gd name="T2" fmla="*/ 811 w 814"/>
              <a:gd name="T3" fmla="*/ 0 h 378"/>
              <a:gd name="T4" fmla="*/ 0 w 814"/>
              <a:gd name="T5" fmla="*/ 0 h 378"/>
              <a:gd name="T6" fmla="*/ 0 w 814"/>
              <a:gd name="T7" fmla="*/ 378 h 378"/>
              <a:gd name="T8" fmla="*/ 20 w 814"/>
              <a:gd name="T9" fmla="*/ 378 h 378"/>
              <a:gd name="T10" fmla="*/ 814 w 814"/>
              <a:gd name="T11" fmla="*/ 25 h 378"/>
            </a:gdLst>
            <a:ahLst/>
            <a:cxnLst>
              <a:cxn ang="0">
                <a:pos x="T0" y="T1"/>
              </a:cxn>
              <a:cxn ang="0">
                <a:pos x="T2" y="T3"/>
              </a:cxn>
              <a:cxn ang="0">
                <a:pos x="T4" y="T5"/>
              </a:cxn>
              <a:cxn ang="0">
                <a:pos x="T6" y="T7"/>
              </a:cxn>
              <a:cxn ang="0">
                <a:pos x="T8" y="T9"/>
              </a:cxn>
              <a:cxn ang="0">
                <a:pos x="T10" y="T11"/>
              </a:cxn>
            </a:cxnLst>
            <a:rect l="0" t="0" r="r" b="b"/>
            <a:pathLst>
              <a:path w="814" h="378">
                <a:moveTo>
                  <a:pt x="814" y="25"/>
                </a:moveTo>
                <a:cubicBezTo>
                  <a:pt x="814" y="17"/>
                  <a:pt x="813" y="8"/>
                  <a:pt x="811" y="0"/>
                </a:cubicBezTo>
                <a:cubicBezTo>
                  <a:pt x="0" y="0"/>
                  <a:pt x="0" y="0"/>
                  <a:pt x="0" y="0"/>
                </a:cubicBezTo>
                <a:cubicBezTo>
                  <a:pt x="0" y="378"/>
                  <a:pt x="0" y="378"/>
                  <a:pt x="0" y="378"/>
                </a:cubicBezTo>
                <a:cubicBezTo>
                  <a:pt x="7" y="378"/>
                  <a:pt x="13" y="378"/>
                  <a:pt x="20" y="378"/>
                </a:cubicBezTo>
                <a:cubicBezTo>
                  <a:pt x="458" y="378"/>
                  <a:pt x="814" y="220"/>
                  <a:pt x="814" y="25"/>
                </a:cubicBezTo>
                <a:close/>
              </a:path>
            </a:pathLst>
          </a:custGeom>
          <a:solidFill>
            <a:schemeClr val="tx1">
              <a:lumMod val="50000"/>
            </a:schemeClr>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2" name="Text Placeholder 9">
            <a:extLst>
              <a:ext uri="{FF2B5EF4-FFF2-40B4-BE49-F238E27FC236}">
                <a16:creationId xmlns:a16="http://schemas.microsoft.com/office/drawing/2014/main" id="{23DE32A5-6181-4C51-AD5C-3F1A448478A1}"/>
              </a:ext>
            </a:extLst>
          </p:cNvPr>
          <p:cNvSpPr>
            <a:spLocks noGrp="1"/>
          </p:cNvSpPr>
          <p:nvPr userDrawn="1">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64247177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20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userDrawn="1">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grpSp>
        <p:nvGrpSpPr>
          <p:cNvPr id="3" name="Grupo 2"/>
          <p:cNvGrpSpPr/>
          <p:nvPr userDrawn="1"/>
        </p:nvGrpSpPr>
        <p:grpSpPr>
          <a:xfrm>
            <a:off x="7329487" y="3337280"/>
            <a:ext cx="1814513" cy="1801826"/>
            <a:chOff x="8296276" y="7648575"/>
            <a:chExt cx="1589086" cy="1577975"/>
          </a:xfrm>
          <a:solidFill>
            <a:srgbClr val="FFC000"/>
          </a:solidFill>
        </p:grpSpPr>
        <p:sp>
          <p:nvSpPr>
            <p:cNvPr id="4"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5"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6"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7"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8"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9"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0"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1"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2"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Tree>
    <p:extLst>
      <p:ext uri="{BB962C8B-B14F-4D97-AF65-F5344CB8AC3E}">
        <p14:creationId xmlns:p14="http://schemas.microsoft.com/office/powerpoint/2010/main" val="66199314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6_Style slide layout">
    <p:spTree>
      <p:nvGrpSpPr>
        <p:cNvPr id="1" name=""/>
        <p:cNvGrpSpPr/>
        <p:nvPr/>
      </p:nvGrpSpPr>
      <p:grpSpPr>
        <a:xfrm>
          <a:off x="0" y="0"/>
          <a:ext cx="0" cy="0"/>
          <a:chOff x="0" y="0"/>
          <a:chExt cx="0" cy="0"/>
        </a:xfrm>
      </p:grpSpPr>
      <p:grpSp>
        <p:nvGrpSpPr>
          <p:cNvPr id="13" name="Grupo 12"/>
          <p:cNvGrpSpPr/>
          <p:nvPr userDrawn="1"/>
        </p:nvGrpSpPr>
        <p:grpSpPr>
          <a:xfrm>
            <a:off x="7329487" y="3341674"/>
            <a:ext cx="1814513" cy="1801826"/>
            <a:chOff x="8296276" y="7648575"/>
            <a:chExt cx="1589086" cy="1577975"/>
          </a:xfrm>
          <a:solidFill>
            <a:srgbClr val="F27900"/>
          </a:solidFill>
        </p:grpSpPr>
        <p:sp>
          <p:nvSpPr>
            <p:cNvPr id="14"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5"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6"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7"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8"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19"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0"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1"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sp>
          <p:nvSpPr>
            <p:cNvPr id="22"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sz="1050"/>
            </a:p>
          </p:txBody>
        </p:sp>
      </p:grpSp>
    </p:spTree>
    <p:extLst>
      <p:ext uri="{BB962C8B-B14F-4D97-AF65-F5344CB8AC3E}">
        <p14:creationId xmlns:p14="http://schemas.microsoft.com/office/powerpoint/2010/main" val="12414462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5"/>
        <p:cNvGrpSpPr/>
        <p:nvPr/>
      </p:nvGrpSpPr>
      <p:grpSpPr>
        <a:xfrm>
          <a:off x="0" y="0"/>
          <a:ext cx="0" cy="0"/>
          <a:chOff x="0" y="0"/>
          <a:chExt cx="0" cy="0"/>
        </a:xfrm>
      </p:grpSpPr>
      <p:sp>
        <p:nvSpPr>
          <p:cNvPr id="39" name="Google Shape;39;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92"/>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0"/>
        <p:cNvGrpSpPr/>
        <p:nvPr/>
      </p:nvGrpSpPr>
      <p:grpSpPr>
        <a:xfrm>
          <a:off x="0" y="0"/>
          <a:ext cx="0" cy="0"/>
          <a:chOff x="0" y="0"/>
          <a:chExt cx="0" cy="0"/>
        </a:xfrm>
      </p:grpSpPr>
      <p:sp>
        <p:nvSpPr>
          <p:cNvPr id="44" name="Google Shape;44;p7"/>
          <p:cNvSpPr/>
          <p:nvPr/>
        </p:nvSpPr>
        <p:spPr>
          <a:xfrm rot="5129885">
            <a:off x="6094831" y="-1447403"/>
            <a:ext cx="2168333" cy="2620636"/>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7"/>
          <p:cNvSpPr/>
          <p:nvPr/>
        </p:nvSpPr>
        <p:spPr>
          <a:xfrm rot="2700000">
            <a:off x="8408345" y="2350074"/>
            <a:ext cx="1928764" cy="2594492"/>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7"/>
          <p:cNvSpPr/>
          <p:nvPr/>
        </p:nvSpPr>
        <p:spPr>
          <a:xfrm rot="5968736">
            <a:off x="4438825" y="4431901"/>
            <a:ext cx="1188558" cy="159883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7"/>
          <p:cNvSpPr txBox="1">
            <a:spLocks noGrp="1"/>
          </p:cNvSpPr>
          <p:nvPr>
            <p:ph type="body" idx="1"/>
          </p:nvPr>
        </p:nvSpPr>
        <p:spPr>
          <a:xfrm>
            <a:off x="720000" y="1843250"/>
            <a:ext cx="4535700" cy="25575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AutoNum type="arabicPeriod"/>
              <a:defRPr>
                <a:solidFill>
                  <a:srgbClr val="434343"/>
                </a:solidFill>
              </a:defRPr>
            </a:lvl1pPr>
            <a:lvl2pPr marL="914400" lvl="1" indent="-317500" rtl="0">
              <a:lnSpc>
                <a:spcPct val="115000"/>
              </a:lnSpc>
              <a:spcBef>
                <a:spcPts val="1600"/>
              </a:spcBef>
              <a:spcAft>
                <a:spcPts val="0"/>
              </a:spcAft>
              <a:buSzPts val="1400"/>
              <a:buAutoNum type="alphaLcPeriod"/>
              <a:defRPr>
                <a:solidFill>
                  <a:srgbClr val="434343"/>
                </a:solidFill>
              </a:defRPr>
            </a:lvl2pPr>
            <a:lvl3pPr marL="1371600" lvl="2" indent="-317500" rtl="0">
              <a:lnSpc>
                <a:spcPct val="115000"/>
              </a:lnSpc>
              <a:spcBef>
                <a:spcPts val="1600"/>
              </a:spcBef>
              <a:spcAft>
                <a:spcPts val="0"/>
              </a:spcAft>
              <a:buSzPts val="1400"/>
              <a:buAutoNum type="romanLcPeriod"/>
              <a:defRPr>
                <a:solidFill>
                  <a:srgbClr val="434343"/>
                </a:solidFill>
              </a:defRPr>
            </a:lvl3pPr>
            <a:lvl4pPr marL="1828800" lvl="3" indent="-317500" rtl="0">
              <a:lnSpc>
                <a:spcPct val="115000"/>
              </a:lnSpc>
              <a:spcBef>
                <a:spcPts val="1600"/>
              </a:spcBef>
              <a:spcAft>
                <a:spcPts val="0"/>
              </a:spcAft>
              <a:buSzPts val="1400"/>
              <a:buAutoNum type="arabicPeriod"/>
              <a:defRPr>
                <a:solidFill>
                  <a:srgbClr val="434343"/>
                </a:solidFill>
              </a:defRPr>
            </a:lvl4pPr>
            <a:lvl5pPr marL="2286000" lvl="4" indent="-317500" rtl="0">
              <a:lnSpc>
                <a:spcPct val="115000"/>
              </a:lnSpc>
              <a:spcBef>
                <a:spcPts val="1600"/>
              </a:spcBef>
              <a:spcAft>
                <a:spcPts val="0"/>
              </a:spcAft>
              <a:buSzPts val="1400"/>
              <a:buAutoNum type="alphaLcPeriod"/>
              <a:defRPr>
                <a:solidFill>
                  <a:srgbClr val="434343"/>
                </a:solidFill>
              </a:defRPr>
            </a:lvl5pPr>
            <a:lvl6pPr marL="2743200" lvl="5" indent="-317500" rtl="0">
              <a:lnSpc>
                <a:spcPct val="115000"/>
              </a:lnSpc>
              <a:spcBef>
                <a:spcPts val="1600"/>
              </a:spcBef>
              <a:spcAft>
                <a:spcPts val="0"/>
              </a:spcAft>
              <a:buSzPts val="1400"/>
              <a:buAutoNum type="romanLcPeriod"/>
              <a:defRPr>
                <a:solidFill>
                  <a:srgbClr val="434343"/>
                </a:solidFill>
              </a:defRPr>
            </a:lvl6pPr>
            <a:lvl7pPr marL="3200400" lvl="6" indent="-317500" rtl="0">
              <a:lnSpc>
                <a:spcPct val="115000"/>
              </a:lnSpc>
              <a:spcBef>
                <a:spcPts val="1600"/>
              </a:spcBef>
              <a:spcAft>
                <a:spcPts val="0"/>
              </a:spcAft>
              <a:buSzPts val="1400"/>
              <a:buAutoNum type="arabicPeriod"/>
              <a:defRPr>
                <a:solidFill>
                  <a:srgbClr val="434343"/>
                </a:solidFill>
              </a:defRPr>
            </a:lvl7pPr>
            <a:lvl8pPr marL="3657600" lvl="7" indent="-317500" rtl="0">
              <a:lnSpc>
                <a:spcPct val="115000"/>
              </a:lnSpc>
              <a:spcBef>
                <a:spcPts val="1600"/>
              </a:spcBef>
              <a:spcAft>
                <a:spcPts val="0"/>
              </a:spcAft>
              <a:buSzPts val="1400"/>
              <a:buAutoNum type="alphaLcPeriod"/>
              <a:defRPr>
                <a:solidFill>
                  <a:srgbClr val="434343"/>
                </a:solidFill>
              </a:defRPr>
            </a:lvl8pPr>
            <a:lvl9pPr marL="4114800" lvl="8" indent="-317500" rtl="0">
              <a:lnSpc>
                <a:spcPct val="115000"/>
              </a:lnSpc>
              <a:spcBef>
                <a:spcPts val="1600"/>
              </a:spcBef>
              <a:spcAft>
                <a:spcPts val="1600"/>
              </a:spcAft>
              <a:buSzPts val="1400"/>
              <a:buAutoNum type="romanLcPeriod"/>
              <a:defRPr>
                <a:solidFill>
                  <a:srgbClr val="434343"/>
                </a:solidFill>
              </a:defRPr>
            </a:lvl9pPr>
          </a:lstStyle>
          <a:p>
            <a:endParaRPr/>
          </a:p>
        </p:txBody>
      </p:sp>
      <p:sp>
        <p:nvSpPr>
          <p:cNvPr id="48" name="Google Shape;48;p7"/>
          <p:cNvSpPr txBox="1">
            <a:spLocks noGrp="1"/>
          </p:cNvSpPr>
          <p:nvPr>
            <p:ph type="title"/>
          </p:nvPr>
        </p:nvSpPr>
        <p:spPr>
          <a:xfrm>
            <a:off x="720000" y="482350"/>
            <a:ext cx="4535700" cy="995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9"/>
        <p:cNvGrpSpPr/>
        <p:nvPr/>
      </p:nvGrpSpPr>
      <p:grpSpPr>
        <a:xfrm>
          <a:off x="0" y="0"/>
          <a:ext cx="0" cy="0"/>
          <a:chOff x="0" y="0"/>
          <a:chExt cx="0" cy="0"/>
        </a:xfrm>
      </p:grpSpPr>
      <p:sp>
        <p:nvSpPr>
          <p:cNvPr id="52" name="Google Shape;52;p8"/>
          <p:cNvSpPr/>
          <p:nvPr/>
        </p:nvSpPr>
        <p:spPr>
          <a:xfrm rot="2700000">
            <a:off x="905550" y="-1976387"/>
            <a:ext cx="2746600" cy="3406607"/>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8"/>
          <p:cNvSpPr/>
          <p:nvPr/>
        </p:nvSpPr>
        <p:spPr>
          <a:xfrm rot="2700000">
            <a:off x="7446032" y="2245304"/>
            <a:ext cx="2190250" cy="2946211"/>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8"/>
          <p:cNvSpPr txBox="1">
            <a:spLocks noGrp="1"/>
          </p:cNvSpPr>
          <p:nvPr>
            <p:ph type="title"/>
          </p:nvPr>
        </p:nvSpPr>
        <p:spPr>
          <a:xfrm>
            <a:off x="1501500" y="1307100"/>
            <a:ext cx="61410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5"/>
        <p:cNvGrpSpPr/>
        <p:nvPr/>
      </p:nvGrpSpPr>
      <p:grpSpPr>
        <a:xfrm>
          <a:off x="0" y="0"/>
          <a:ext cx="0" cy="0"/>
          <a:chOff x="0" y="0"/>
          <a:chExt cx="0" cy="0"/>
        </a:xfrm>
      </p:grpSpPr>
      <p:sp>
        <p:nvSpPr>
          <p:cNvPr id="58" name="Google Shape;58;p9"/>
          <p:cNvSpPr txBox="1">
            <a:spLocks noGrp="1"/>
          </p:cNvSpPr>
          <p:nvPr>
            <p:ph type="title"/>
          </p:nvPr>
        </p:nvSpPr>
        <p:spPr>
          <a:xfrm>
            <a:off x="4278150" y="1240175"/>
            <a:ext cx="41460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9" name="Google Shape;59;p9"/>
          <p:cNvSpPr txBox="1">
            <a:spLocks noGrp="1"/>
          </p:cNvSpPr>
          <p:nvPr>
            <p:ph type="subTitle" idx="1"/>
          </p:nvPr>
        </p:nvSpPr>
        <p:spPr>
          <a:xfrm>
            <a:off x="4572000" y="2263550"/>
            <a:ext cx="3852300" cy="1681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0" name="Google Shape;60;p9"/>
          <p:cNvSpPr/>
          <p:nvPr/>
        </p:nvSpPr>
        <p:spPr>
          <a:xfrm rot="7199994">
            <a:off x="-1409325" y="2761447"/>
            <a:ext cx="3572038" cy="480496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rupo 6"/>
          <p:cNvGrpSpPr/>
          <p:nvPr userDrawn="1"/>
        </p:nvGrpSpPr>
        <p:grpSpPr>
          <a:xfrm>
            <a:off x="7329487" y="3348297"/>
            <a:ext cx="1814513" cy="1801826"/>
            <a:chOff x="8296276" y="7648575"/>
            <a:chExt cx="1589086" cy="1577975"/>
          </a:xfrm>
          <a:solidFill>
            <a:schemeClr val="tx1">
              <a:lumMod val="50000"/>
            </a:schemeClr>
          </a:solidFill>
        </p:grpSpPr>
        <p:sp>
          <p:nvSpPr>
            <p:cNvPr id="8"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9"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0"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1"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2"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3"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4"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5"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6"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2"/>
        </a:solidFill>
        <a:effectLst/>
      </p:bgPr>
    </p:bg>
    <p:spTree>
      <p:nvGrpSpPr>
        <p:cNvPr id="1" name="Shape 61"/>
        <p:cNvGrpSpPr/>
        <p:nvPr/>
      </p:nvGrpSpPr>
      <p:grpSpPr>
        <a:xfrm>
          <a:off x="0" y="0"/>
          <a:ext cx="0" cy="0"/>
          <a:chOff x="0" y="0"/>
          <a:chExt cx="0" cy="0"/>
        </a:xfrm>
      </p:grpSpPr>
      <p:pic>
        <p:nvPicPr>
          <p:cNvPr id="4098" name="Picture 2" descr="ORO 18K ¿QUÉ SIGNIFICA QUILATES? ¿QUÉ ORO ES MEJOR? ¿DÓNDE COMPRARLO? -  Joyeria Parejo S.L"/>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525000" cy="4762500"/>
          </a:xfrm>
          <a:prstGeom prst="rect">
            <a:avLst/>
          </a:prstGeom>
          <a:noFill/>
          <a:extLst>
            <a:ext uri="{909E8E84-426E-40DD-AFC4-6F175D3DCCD1}">
              <a14:hiddenFill xmlns:a14="http://schemas.microsoft.com/office/drawing/2010/main">
                <a:solidFill>
                  <a:srgbClr val="FFFFFF"/>
                </a:solidFill>
              </a14:hiddenFill>
            </a:ext>
          </a:extLst>
        </p:spPr>
      </p:pic>
      <p:sp>
        <p:nvSpPr>
          <p:cNvPr id="62" name="Google Shape;62;p10"/>
          <p:cNvSpPr/>
          <p:nvPr userDrawn="1"/>
        </p:nvSpPr>
        <p:spPr>
          <a:xfrm rot="900006" flipH="1">
            <a:off x="-923760" y="2675461"/>
            <a:ext cx="10588830" cy="3847937"/>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rgbClr val="D5A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3" name="Google Shape;63;p10"/>
          <p:cNvPicPr preferRelativeResize="0"/>
          <p:nvPr userDrawn="1"/>
        </p:nvPicPr>
        <p:blipFill>
          <a:blip r:embed="rId3">
            <a:alphaModFix/>
          </a:blip>
          <a:stretch>
            <a:fillRect/>
          </a:stretch>
        </p:blipFill>
        <p:spPr>
          <a:xfrm rot="10800000">
            <a:off x="-2850" y="4556675"/>
            <a:ext cx="9227075" cy="1261525"/>
          </a:xfrm>
          <a:prstGeom prst="rect">
            <a:avLst/>
          </a:prstGeom>
          <a:noFill/>
          <a:ln>
            <a:noFill/>
          </a:ln>
        </p:spPr>
      </p:pic>
      <p:pic>
        <p:nvPicPr>
          <p:cNvPr id="64" name="Google Shape;64;p10"/>
          <p:cNvPicPr preferRelativeResize="0"/>
          <p:nvPr/>
        </p:nvPicPr>
        <p:blipFill>
          <a:blip r:embed="rId4">
            <a:alphaModFix/>
          </a:blip>
          <a:stretch>
            <a:fillRect/>
          </a:stretch>
        </p:blipFill>
        <p:spPr>
          <a:xfrm>
            <a:off x="-182625" y="3862050"/>
            <a:ext cx="1041699" cy="1281450"/>
          </a:xfrm>
          <a:prstGeom prst="rect">
            <a:avLst/>
          </a:prstGeom>
          <a:noFill/>
          <a:ln>
            <a:noFill/>
          </a:ln>
        </p:spPr>
      </p:pic>
      <p:pic>
        <p:nvPicPr>
          <p:cNvPr id="65" name="Google Shape;65;p10"/>
          <p:cNvPicPr preferRelativeResize="0"/>
          <p:nvPr/>
        </p:nvPicPr>
        <p:blipFill>
          <a:blip r:embed="rId5">
            <a:alphaModFix/>
          </a:blip>
          <a:stretch>
            <a:fillRect/>
          </a:stretch>
        </p:blipFill>
        <p:spPr>
          <a:xfrm>
            <a:off x="8081125" y="4139100"/>
            <a:ext cx="966275" cy="788925"/>
          </a:xfrm>
          <a:prstGeom prst="rect">
            <a:avLst/>
          </a:prstGeom>
          <a:noFill/>
          <a:ln>
            <a:noFill/>
          </a:ln>
        </p:spPr>
      </p:pic>
      <p:sp>
        <p:nvSpPr>
          <p:cNvPr id="66" name="Google Shape;66;p10"/>
          <p:cNvSpPr txBox="1">
            <a:spLocks noGrp="1"/>
          </p:cNvSpPr>
          <p:nvPr>
            <p:ph type="title"/>
          </p:nvPr>
        </p:nvSpPr>
        <p:spPr>
          <a:xfrm>
            <a:off x="720000" y="386205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7"/>
        <p:cNvGrpSpPr/>
        <p:nvPr/>
      </p:nvGrpSpPr>
      <p:grpSpPr>
        <a:xfrm>
          <a:off x="0" y="0"/>
          <a:ext cx="0" cy="0"/>
          <a:chOff x="0" y="0"/>
          <a:chExt cx="0" cy="0"/>
        </a:xfrm>
      </p:grpSpPr>
      <p:sp>
        <p:nvSpPr>
          <p:cNvPr id="70" name="Google Shape;70;p11"/>
          <p:cNvSpPr txBox="1">
            <a:spLocks noGrp="1"/>
          </p:cNvSpPr>
          <p:nvPr>
            <p:ph type="title" hasCustomPrompt="1"/>
          </p:nvPr>
        </p:nvSpPr>
        <p:spPr>
          <a:xfrm>
            <a:off x="1005000" y="1387300"/>
            <a:ext cx="7134000" cy="21003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49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1" name="Google Shape;71;p11"/>
          <p:cNvSpPr txBox="1">
            <a:spLocks noGrp="1"/>
          </p:cNvSpPr>
          <p:nvPr>
            <p:ph type="subTitle" idx="1"/>
          </p:nvPr>
        </p:nvSpPr>
        <p:spPr>
          <a:xfrm>
            <a:off x="1284000" y="3259075"/>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hyperlink" Target="https://plantillaspowerpoint.org/"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3" Type="http://schemas.openxmlformats.org/officeDocument/2006/relationships/hyperlink" Target="https://plantillaspowerpoint.org/" TargetMode="External"/><Relationship Id="rId2" Type="http://schemas.openxmlformats.org/officeDocument/2006/relationships/theme" Target="../theme/theme2.xml"/><Relationship Id="rId1" Type="http://schemas.openxmlformats.org/officeDocument/2006/relationships/slideLayout" Target="../slideLayouts/slideLayout40.xml"/><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EED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3500"/>
              <a:buFont typeface="Barlow"/>
              <a:buNone/>
              <a:defRPr sz="3500" b="1">
                <a:solidFill>
                  <a:schemeClr val="dk2"/>
                </a:solidFill>
                <a:latin typeface="Barlow"/>
                <a:ea typeface="Barlow"/>
                <a:cs typeface="Barlow"/>
                <a:sym typeface="Barlow"/>
              </a:defRPr>
            </a:lvl1pPr>
            <a:lvl2pPr lvl="1" rtl="0">
              <a:spcBef>
                <a:spcPts val="0"/>
              </a:spcBef>
              <a:spcAft>
                <a:spcPts val="0"/>
              </a:spcAft>
              <a:buClr>
                <a:schemeClr val="dk2"/>
              </a:buClr>
              <a:buSzPts val="3500"/>
              <a:buFont typeface="Barlow"/>
              <a:buNone/>
              <a:defRPr sz="3500" b="1">
                <a:solidFill>
                  <a:schemeClr val="dk2"/>
                </a:solidFill>
                <a:latin typeface="Barlow"/>
                <a:ea typeface="Barlow"/>
                <a:cs typeface="Barlow"/>
                <a:sym typeface="Barlow"/>
              </a:defRPr>
            </a:lvl2pPr>
            <a:lvl3pPr lvl="2" rtl="0">
              <a:spcBef>
                <a:spcPts val="0"/>
              </a:spcBef>
              <a:spcAft>
                <a:spcPts val="0"/>
              </a:spcAft>
              <a:buClr>
                <a:schemeClr val="dk2"/>
              </a:buClr>
              <a:buSzPts val="3500"/>
              <a:buFont typeface="Barlow"/>
              <a:buNone/>
              <a:defRPr sz="3500" b="1">
                <a:solidFill>
                  <a:schemeClr val="dk2"/>
                </a:solidFill>
                <a:latin typeface="Barlow"/>
                <a:ea typeface="Barlow"/>
                <a:cs typeface="Barlow"/>
                <a:sym typeface="Barlow"/>
              </a:defRPr>
            </a:lvl3pPr>
            <a:lvl4pPr lvl="3" rtl="0">
              <a:spcBef>
                <a:spcPts val="0"/>
              </a:spcBef>
              <a:spcAft>
                <a:spcPts val="0"/>
              </a:spcAft>
              <a:buClr>
                <a:schemeClr val="dk2"/>
              </a:buClr>
              <a:buSzPts val="3500"/>
              <a:buFont typeface="Barlow"/>
              <a:buNone/>
              <a:defRPr sz="3500" b="1">
                <a:solidFill>
                  <a:schemeClr val="dk2"/>
                </a:solidFill>
                <a:latin typeface="Barlow"/>
                <a:ea typeface="Barlow"/>
                <a:cs typeface="Barlow"/>
                <a:sym typeface="Barlow"/>
              </a:defRPr>
            </a:lvl4pPr>
            <a:lvl5pPr lvl="4" rtl="0">
              <a:spcBef>
                <a:spcPts val="0"/>
              </a:spcBef>
              <a:spcAft>
                <a:spcPts val="0"/>
              </a:spcAft>
              <a:buClr>
                <a:schemeClr val="dk2"/>
              </a:buClr>
              <a:buSzPts val="3500"/>
              <a:buFont typeface="Barlow"/>
              <a:buNone/>
              <a:defRPr sz="3500" b="1">
                <a:solidFill>
                  <a:schemeClr val="dk2"/>
                </a:solidFill>
                <a:latin typeface="Barlow"/>
                <a:ea typeface="Barlow"/>
                <a:cs typeface="Barlow"/>
                <a:sym typeface="Barlow"/>
              </a:defRPr>
            </a:lvl5pPr>
            <a:lvl6pPr lvl="5" rtl="0">
              <a:spcBef>
                <a:spcPts val="0"/>
              </a:spcBef>
              <a:spcAft>
                <a:spcPts val="0"/>
              </a:spcAft>
              <a:buClr>
                <a:schemeClr val="dk2"/>
              </a:buClr>
              <a:buSzPts val="3500"/>
              <a:buFont typeface="Barlow"/>
              <a:buNone/>
              <a:defRPr sz="3500" b="1">
                <a:solidFill>
                  <a:schemeClr val="dk2"/>
                </a:solidFill>
                <a:latin typeface="Barlow"/>
                <a:ea typeface="Barlow"/>
                <a:cs typeface="Barlow"/>
                <a:sym typeface="Barlow"/>
              </a:defRPr>
            </a:lvl6pPr>
            <a:lvl7pPr lvl="6" rtl="0">
              <a:spcBef>
                <a:spcPts val="0"/>
              </a:spcBef>
              <a:spcAft>
                <a:spcPts val="0"/>
              </a:spcAft>
              <a:buClr>
                <a:schemeClr val="dk2"/>
              </a:buClr>
              <a:buSzPts val="3500"/>
              <a:buFont typeface="Barlow"/>
              <a:buNone/>
              <a:defRPr sz="3500" b="1">
                <a:solidFill>
                  <a:schemeClr val="dk2"/>
                </a:solidFill>
                <a:latin typeface="Barlow"/>
                <a:ea typeface="Barlow"/>
                <a:cs typeface="Barlow"/>
                <a:sym typeface="Barlow"/>
              </a:defRPr>
            </a:lvl7pPr>
            <a:lvl8pPr lvl="7" rtl="0">
              <a:spcBef>
                <a:spcPts val="0"/>
              </a:spcBef>
              <a:spcAft>
                <a:spcPts val="0"/>
              </a:spcAft>
              <a:buClr>
                <a:schemeClr val="dk2"/>
              </a:buClr>
              <a:buSzPts val="3500"/>
              <a:buFont typeface="Barlow"/>
              <a:buNone/>
              <a:defRPr sz="3500" b="1">
                <a:solidFill>
                  <a:schemeClr val="dk2"/>
                </a:solidFill>
                <a:latin typeface="Barlow"/>
                <a:ea typeface="Barlow"/>
                <a:cs typeface="Barlow"/>
                <a:sym typeface="Barlow"/>
              </a:defRPr>
            </a:lvl8pPr>
            <a:lvl9pPr lvl="8" rtl="0">
              <a:spcBef>
                <a:spcPts val="0"/>
              </a:spcBef>
              <a:spcAft>
                <a:spcPts val="0"/>
              </a:spcAft>
              <a:buClr>
                <a:schemeClr val="dk2"/>
              </a:buClr>
              <a:buSzPts val="3500"/>
              <a:buFont typeface="Barlow"/>
              <a:buNone/>
              <a:defRPr sz="3500" b="1">
                <a:solidFill>
                  <a:schemeClr val="dk2"/>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Source Sans Pro"/>
              <a:buChar char="●"/>
              <a:defRPr>
                <a:solidFill>
                  <a:schemeClr val="dk2"/>
                </a:solidFill>
                <a:latin typeface="Source Sans Pro"/>
                <a:ea typeface="Source Sans Pro"/>
                <a:cs typeface="Source Sans Pro"/>
                <a:sym typeface="Source Sans Pro"/>
              </a:defRPr>
            </a:lvl1pPr>
            <a:lvl2pPr marL="914400" lvl="1" indent="-317500">
              <a:lnSpc>
                <a:spcPct val="115000"/>
              </a:lnSpc>
              <a:spcBef>
                <a:spcPts val="1600"/>
              </a:spcBef>
              <a:spcAft>
                <a:spcPts val="0"/>
              </a:spcAft>
              <a:buClr>
                <a:schemeClr val="dk2"/>
              </a:buClr>
              <a:buSzPts val="1400"/>
              <a:buFont typeface="Source Sans Pro"/>
              <a:buChar char="○"/>
              <a:defRPr>
                <a:solidFill>
                  <a:schemeClr val="dk2"/>
                </a:solidFill>
                <a:latin typeface="Source Sans Pro"/>
                <a:ea typeface="Source Sans Pro"/>
                <a:cs typeface="Source Sans Pro"/>
                <a:sym typeface="Source Sans Pro"/>
              </a:defRPr>
            </a:lvl2pPr>
            <a:lvl3pPr marL="1371600" lvl="2" indent="-317500">
              <a:lnSpc>
                <a:spcPct val="115000"/>
              </a:lnSpc>
              <a:spcBef>
                <a:spcPts val="1600"/>
              </a:spcBef>
              <a:spcAft>
                <a:spcPts val="0"/>
              </a:spcAft>
              <a:buClr>
                <a:schemeClr val="dk2"/>
              </a:buClr>
              <a:buSzPts val="1400"/>
              <a:buFont typeface="Source Sans Pro"/>
              <a:buChar char="■"/>
              <a:defRPr>
                <a:solidFill>
                  <a:schemeClr val="dk2"/>
                </a:solidFill>
                <a:latin typeface="Source Sans Pro"/>
                <a:ea typeface="Source Sans Pro"/>
                <a:cs typeface="Source Sans Pro"/>
                <a:sym typeface="Source Sans Pro"/>
              </a:defRPr>
            </a:lvl3pPr>
            <a:lvl4pPr marL="1828800" lvl="3" indent="-317500">
              <a:lnSpc>
                <a:spcPct val="115000"/>
              </a:lnSpc>
              <a:spcBef>
                <a:spcPts val="1600"/>
              </a:spcBef>
              <a:spcAft>
                <a:spcPts val="0"/>
              </a:spcAft>
              <a:buClr>
                <a:schemeClr val="dk2"/>
              </a:buClr>
              <a:buSzPts val="1400"/>
              <a:buFont typeface="Source Sans Pro"/>
              <a:buChar char="●"/>
              <a:defRPr>
                <a:solidFill>
                  <a:schemeClr val="dk2"/>
                </a:solidFill>
                <a:latin typeface="Source Sans Pro"/>
                <a:ea typeface="Source Sans Pro"/>
                <a:cs typeface="Source Sans Pro"/>
                <a:sym typeface="Source Sans Pro"/>
              </a:defRPr>
            </a:lvl4pPr>
            <a:lvl5pPr marL="2286000" lvl="4" indent="-317500">
              <a:lnSpc>
                <a:spcPct val="115000"/>
              </a:lnSpc>
              <a:spcBef>
                <a:spcPts val="1600"/>
              </a:spcBef>
              <a:spcAft>
                <a:spcPts val="0"/>
              </a:spcAft>
              <a:buClr>
                <a:schemeClr val="dk2"/>
              </a:buClr>
              <a:buSzPts val="1400"/>
              <a:buFont typeface="Source Sans Pro"/>
              <a:buChar char="○"/>
              <a:defRPr>
                <a:solidFill>
                  <a:schemeClr val="dk2"/>
                </a:solidFill>
                <a:latin typeface="Source Sans Pro"/>
                <a:ea typeface="Source Sans Pro"/>
                <a:cs typeface="Source Sans Pro"/>
                <a:sym typeface="Source Sans Pro"/>
              </a:defRPr>
            </a:lvl5pPr>
            <a:lvl6pPr marL="2743200" lvl="5" indent="-317500">
              <a:lnSpc>
                <a:spcPct val="115000"/>
              </a:lnSpc>
              <a:spcBef>
                <a:spcPts val="1600"/>
              </a:spcBef>
              <a:spcAft>
                <a:spcPts val="0"/>
              </a:spcAft>
              <a:buClr>
                <a:schemeClr val="dk2"/>
              </a:buClr>
              <a:buSzPts val="1400"/>
              <a:buFont typeface="Source Sans Pro"/>
              <a:buChar char="■"/>
              <a:defRPr>
                <a:solidFill>
                  <a:schemeClr val="dk2"/>
                </a:solidFill>
                <a:latin typeface="Source Sans Pro"/>
                <a:ea typeface="Source Sans Pro"/>
                <a:cs typeface="Source Sans Pro"/>
                <a:sym typeface="Source Sans Pro"/>
              </a:defRPr>
            </a:lvl6pPr>
            <a:lvl7pPr marL="3200400" lvl="6" indent="-317500">
              <a:lnSpc>
                <a:spcPct val="115000"/>
              </a:lnSpc>
              <a:spcBef>
                <a:spcPts val="1600"/>
              </a:spcBef>
              <a:spcAft>
                <a:spcPts val="0"/>
              </a:spcAft>
              <a:buClr>
                <a:schemeClr val="dk2"/>
              </a:buClr>
              <a:buSzPts val="1400"/>
              <a:buFont typeface="Source Sans Pro"/>
              <a:buChar char="●"/>
              <a:defRPr>
                <a:solidFill>
                  <a:schemeClr val="dk2"/>
                </a:solidFill>
                <a:latin typeface="Source Sans Pro"/>
                <a:ea typeface="Source Sans Pro"/>
                <a:cs typeface="Source Sans Pro"/>
                <a:sym typeface="Source Sans Pro"/>
              </a:defRPr>
            </a:lvl7pPr>
            <a:lvl8pPr marL="3657600" lvl="7" indent="-317500">
              <a:lnSpc>
                <a:spcPct val="115000"/>
              </a:lnSpc>
              <a:spcBef>
                <a:spcPts val="1600"/>
              </a:spcBef>
              <a:spcAft>
                <a:spcPts val="0"/>
              </a:spcAft>
              <a:buClr>
                <a:schemeClr val="dk2"/>
              </a:buClr>
              <a:buSzPts val="1400"/>
              <a:buFont typeface="Source Sans Pro"/>
              <a:buChar char="○"/>
              <a:defRPr>
                <a:solidFill>
                  <a:schemeClr val="dk2"/>
                </a:solidFill>
                <a:latin typeface="Source Sans Pro"/>
                <a:ea typeface="Source Sans Pro"/>
                <a:cs typeface="Source Sans Pro"/>
                <a:sym typeface="Source Sans Pro"/>
              </a:defRPr>
            </a:lvl8pPr>
            <a:lvl9pPr marL="4114800" lvl="8" indent="-317500">
              <a:lnSpc>
                <a:spcPct val="115000"/>
              </a:lnSpc>
              <a:spcBef>
                <a:spcPts val="1600"/>
              </a:spcBef>
              <a:spcAft>
                <a:spcPts val="1600"/>
              </a:spcAft>
              <a:buClr>
                <a:schemeClr val="dk2"/>
              </a:buClr>
              <a:buSzPts val="1400"/>
              <a:buFont typeface="Source Sans Pro"/>
              <a:buChar char="■"/>
              <a:defRPr>
                <a:solidFill>
                  <a:schemeClr val="dk2"/>
                </a:solidFill>
                <a:latin typeface="Source Sans Pro"/>
                <a:ea typeface="Source Sans Pro"/>
                <a:cs typeface="Source Sans Pro"/>
                <a:sym typeface="Source Sans Pro"/>
              </a:defRPr>
            </a:lvl9pPr>
          </a:lstStyle>
          <a:p>
            <a:endParaRPr/>
          </a:p>
        </p:txBody>
      </p:sp>
      <p:sp>
        <p:nvSpPr>
          <p:cNvPr id="2" name="Rectángulo 1"/>
          <p:cNvSpPr/>
          <p:nvPr userDrawn="1"/>
        </p:nvSpPr>
        <p:spPr>
          <a:xfrm>
            <a:off x="0" y="0"/>
            <a:ext cx="9144000" cy="51435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 name="TextBox 11"/>
          <p:cNvSpPr txBox="1"/>
          <p:nvPr userDrawn="1"/>
        </p:nvSpPr>
        <p:spPr>
          <a:xfrm rot="16200000">
            <a:off x="-2373192" y="1394848"/>
            <a:ext cx="4446020" cy="230832"/>
          </a:xfrm>
          <a:prstGeom prst="rect">
            <a:avLst/>
          </a:prstGeom>
          <a:noFill/>
        </p:spPr>
        <p:txBody>
          <a:bodyPr wrap="square" rtlCol="0" anchor="ctr">
            <a:spAutoFit/>
          </a:bodyPr>
          <a:lstStyle/>
          <a:p>
            <a:r>
              <a:rPr lang="bs-Latn-BA" sz="900" dirty="0">
                <a:solidFill>
                  <a:srgbClr val="B5AFB3"/>
                </a:solidFill>
              </a:rPr>
              <a:t>Find</a:t>
            </a:r>
            <a:r>
              <a:rPr lang="bs-Latn-BA" sz="900" baseline="0" dirty="0">
                <a:solidFill>
                  <a:srgbClr val="B5AFB3"/>
                </a:solidFill>
              </a:rPr>
              <a:t> m</a:t>
            </a:r>
            <a:r>
              <a:rPr lang="bs-Latn-BA" sz="900" dirty="0">
                <a:solidFill>
                  <a:srgbClr val="B5AFB3"/>
                </a:solidFill>
              </a:rPr>
              <a:t>ore PowerPoint templates</a:t>
            </a:r>
            <a:r>
              <a:rPr lang="bs-Latn-BA" sz="900" baseline="0" dirty="0">
                <a:solidFill>
                  <a:srgbClr val="B5AFB3"/>
                </a:solidFill>
              </a:rPr>
              <a:t> on </a:t>
            </a:r>
            <a:r>
              <a:rPr lang="es-PE" sz="900" b="1" baseline="0" dirty="0" smtClean="0">
                <a:solidFill>
                  <a:schemeClr val="bg1">
                    <a:lumMod val="65000"/>
                  </a:schemeClr>
                </a:solidFill>
                <a:hlinkClick r:id="rId41"/>
              </a:rPr>
              <a:t>plantillaspowerpoint.org</a:t>
            </a:r>
            <a:endParaRPr lang="en-US" sz="900" dirty="0">
              <a:solidFill>
                <a:schemeClr val="bg1">
                  <a:lumMod val="65000"/>
                </a:schemeClr>
              </a:solidFill>
            </a:endParaRPr>
          </a:p>
        </p:txBody>
      </p:sp>
      <p:pic>
        <p:nvPicPr>
          <p:cNvPr id="8" name="Imagen 7"/>
          <p:cNvPicPr>
            <a:picLocks noChangeAspect="1"/>
          </p:cNvPicPr>
          <p:nvPr userDrawn="1"/>
        </p:nvPicPr>
        <p:blipFill>
          <a:blip r:embed="rId42">
            <a:extLst>
              <a:ext uri="{28A0092B-C50C-407E-A947-70E740481C1C}">
                <a14:useLocalDpi xmlns:a14="http://schemas.microsoft.com/office/drawing/2010/main" val="0"/>
              </a:ext>
            </a:extLst>
          </a:blip>
          <a:stretch>
            <a:fillRect/>
          </a:stretch>
        </p:blipFill>
        <p:spPr>
          <a:xfrm rot="16200000">
            <a:off x="-693567" y="4126477"/>
            <a:ext cx="1086770" cy="300364"/>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5" r:id="rId16"/>
    <p:sldLayoutId id="2147483667" r:id="rId17"/>
    <p:sldLayoutId id="2147483668" r:id="rId18"/>
    <p:sldLayoutId id="2147483669" r:id="rId19"/>
    <p:sldLayoutId id="2147483670" r:id="rId20"/>
    <p:sldLayoutId id="2147483671" r:id="rId21"/>
    <p:sldLayoutId id="2147483672" r:id="rId22"/>
    <p:sldLayoutId id="2147483673" r:id="rId23"/>
    <p:sldLayoutId id="2147483674" r:id="rId24"/>
    <p:sldLayoutId id="2147483675" r:id="rId25"/>
    <p:sldLayoutId id="2147483676" r:id="rId26"/>
    <p:sldLayoutId id="2147483677" r:id="rId27"/>
    <p:sldLayoutId id="2147483678" r:id="rId28"/>
    <p:sldLayoutId id="2147483679" r:id="rId29"/>
    <p:sldLayoutId id="2147483680" r:id="rId30"/>
    <p:sldLayoutId id="2147483681" r:id="rId31"/>
    <p:sldLayoutId id="2147483682" r:id="rId32"/>
    <p:sldLayoutId id="2147483683" r:id="rId33"/>
    <p:sldLayoutId id="2147483684" r:id="rId34"/>
    <p:sldLayoutId id="2147483688" r:id="rId35"/>
    <p:sldLayoutId id="2147483689" r:id="rId36"/>
    <p:sldLayoutId id="2147483690" r:id="rId37"/>
    <p:sldLayoutId id="2147483691" r:id="rId38"/>
    <p:sldLayoutId id="2147483692" r:id="rId3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89"/>
        <p:cNvGrpSpPr/>
        <p:nvPr/>
      </p:nvGrpSpPr>
      <p:grpSpPr>
        <a:xfrm>
          <a:off x="0" y="0"/>
          <a:ext cx="0" cy="0"/>
          <a:chOff x="0" y="0"/>
          <a:chExt cx="0" cy="0"/>
        </a:xfrm>
      </p:grpSpPr>
      <p:sp>
        <p:nvSpPr>
          <p:cNvPr id="290" name="Google Shape;290;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91" name="Google Shape;291;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2" name="Rectángulo 1"/>
          <p:cNvSpPr/>
          <p:nvPr userDrawn="1"/>
        </p:nvSpPr>
        <p:spPr>
          <a:xfrm>
            <a:off x="0" y="0"/>
            <a:ext cx="9144000" cy="51435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 name="TextBox 11"/>
          <p:cNvSpPr txBox="1"/>
          <p:nvPr userDrawn="1"/>
        </p:nvSpPr>
        <p:spPr>
          <a:xfrm rot="16200000">
            <a:off x="-2373192" y="1394848"/>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3"/>
              </a:rPr>
              <a:t>plantillaspowerpoint.org</a:t>
            </a:r>
            <a:endParaRPr lang="en-US" sz="900" dirty="0">
              <a:solidFill>
                <a:schemeClr val="bg1">
                  <a:lumMod val="65000"/>
                </a:schemeClr>
              </a:solidFill>
            </a:endParaRPr>
          </a:p>
        </p:txBody>
      </p:sp>
      <p:pic>
        <p:nvPicPr>
          <p:cNvPr id="6" name="Imagen 5"/>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rot="16200000">
            <a:off x="-693567" y="4126477"/>
            <a:ext cx="1086770" cy="300364"/>
          </a:xfrm>
          <a:prstGeom prst="rect">
            <a:avLst/>
          </a:prstGeom>
        </p:spPr>
      </p:pic>
    </p:spTree>
  </p:cSld>
  <p:clrMap bg1="lt1" tx1="dk1" bg2="dk2" tx2="lt2" accent1="accent1" accent2="accent2" accent3="accent3" accent4="accent4" accent5="accent5" accent6="accent6" hlink="hlink" folHlink="folHlink"/>
  <p:sldLayoutIdLst>
    <p:sldLayoutId id="2147483685"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0.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14.xml"/><Relationship Id="rId1" Type="http://schemas.openxmlformats.org/officeDocument/2006/relationships/slideLayout" Target="../slideLayouts/slideLayout35.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R5rQf1ksMyS_QHajcz51NsBQ7bAkGOvP-g6X6iIG_N0/copy" TargetMode="External"/><Relationship Id="rId2" Type="http://schemas.openxmlformats.org/officeDocument/2006/relationships/notesSlide" Target="../notesSlides/notesSlide15.xml"/><Relationship Id="rId1" Type="http://schemas.openxmlformats.org/officeDocument/2006/relationships/slideLayout" Target="../slideLayouts/slideLayout25.xml"/><Relationship Id="rId4" Type="http://schemas.openxmlformats.org/officeDocument/2006/relationships/image" Target="../media/image18.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Layout" Target="../slideLayouts/slideLayout3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2.xml"/><Relationship Id="rId5" Type="http://schemas.openxmlformats.org/officeDocument/2006/relationships/image" Target="../media/image11.emf"/><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24.xml"/><Relationship Id="rId1" Type="http://schemas.openxmlformats.org/officeDocument/2006/relationships/slideLayout" Target="../slideLayouts/slideLayout27.xml"/></Relationships>
</file>

<file path=ppt/slides/_rels/slide27.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3" Type="http://schemas.openxmlformats.org/officeDocument/2006/relationships/hyperlink" Target="https://docs.google.com/spreadsheets/d/196RqdL4pBy1zBojySXyM9SG2X3kmpTsEvAyPqtvjPdc/copy" TargetMode="External"/><Relationship Id="rId2" Type="http://schemas.openxmlformats.org/officeDocument/2006/relationships/notesSlide" Target="../notesSlides/notesSlide31.xml"/><Relationship Id="rId1" Type="http://schemas.openxmlformats.org/officeDocument/2006/relationships/slideLayout" Target="../slideLayouts/slideLayout4.xml"/><Relationship Id="rId4" Type="http://schemas.openxmlformats.org/officeDocument/2006/relationships/image" Target="../media/image26.png"/></Relationships>
</file>

<file path=ppt/slides/_rels/slide34.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38.xml"/></Relationships>
</file>

<file path=ppt/slides/_rels/slide3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32.xml"/><Relationship Id="rId1" Type="http://schemas.openxmlformats.org/officeDocument/2006/relationships/slideLayout" Target="../slideLayouts/slideLayout10.xml"/><Relationship Id="rId4" Type="http://schemas.openxmlformats.org/officeDocument/2006/relationships/image" Target="../media/image29.emf"/></Relationships>
</file>

<file path=ppt/slides/_rels/slide3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notesSlide" Target="../notesSlides/notesSlide35.xml"/><Relationship Id="rId1" Type="http://schemas.openxmlformats.org/officeDocument/2006/relationships/slideLayout" Target="../slideLayouts/slideLayout30.xml"/><Relationship Id="rId4" Type="http://schemas.openxmlformats.org/officeDocument/2006/relationships/image" Target="../media/image33.emf"/></Relationships>
</file>

<file path=ppt/slides/_rels/slide39.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Layout" Target="../slideLayouts/slideLayout39.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12.emf"/></Relationships>
</file>

<file path=ppt/slides/_rels/slide40.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36.xml"/><Relationship Id="rId1" Type="http://schemas.openxmlformats.org/officeDocument/2006/relationships/slideLayout" Target="../slideLayouts/slideLayout4.xml"/><Relationship Id="rId5" Type="http://schemas.openxmlformats.org/officeDocument/2006/relationships/image" Target="../media/image22.emf"/><Relationship Id="rId4" Type="http://schemas.openxmlformats.org/officeDocument/2006/relationships/image" Target="../media/image15.emf"/></Relationships>
</file>

<file path=ppt/slides/_rels/slide41.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notesSlide" Target="../notesSlides/notesSlide37.xml"/><Relationship Id="rId1" Type="http://schemas.openxmlformats.org/officeDocument/2006/relationships/slideLayout" Target="../slideLayouts/slideLayout4.xml"/><Relationship Id="rId4" Type="http://schemas.openxmlformats.org/officeDocument/2006/relationships/image" Target="../media/image36.emf"/></Relationships>
</file>

<file path=ppt/slides/_rels/slide42.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notesSlide" Target="../notesSlides/notesSlide38.xml"/><Relationship Id="rId1" Type="http://schemas.openxmlformats.org/officeDocument/2006/relationships/slideLayout" Target="../slideLayouts/slideLayout4.xml"/><Relationship Id="rId4" Type="http://schemas.openxmlformats.org/officeDocument/2006/relationships/image" Target="../media/image27.emf"/></Relationships>
</file>

<file path=ppt/slides/_rels/slide4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9.xml"/><Relationship Id="rId1" Type="http://schemas.openxmlformats.org/officeDocument/2006/relationships/slideLayout" Target="../slideLayouts/slideLayout4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0.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13.xml"/><Relationship Id="rId4" Type="http://schemas.openxmlformats.org/officeDocument/2006/relationships/image" Target="../media/image13.emf"/></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14.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3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6"/>
        <p:cNvGrpSpPr/>
        <p:nvPr/>
      </p:nvGrpSpPr>
      <p:grpSpPr>
        <a:xfrm>
          <a:off x="0" y="0"/>
          <a:ext cx="0" cy="0"/>
          <a:chOff x="0" y="0"/>
          <a:chExt cx="0" cy="0"/>
        </a:xfrm>
      </p:grpSpPr>
      <p:sp>
        <p:nvSpPr>
          <p:cNvPr id="6" name="Elipse 5"/>
          <p:cNvSpPr/>
          <p:nvPr/>
        </p:nvSpPr>
        <p:spPr>
          <a:xfrm>
            <a:off x="2916136" y="1530304"/>
            <a:ext cx="3653892" cy="7963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97" name="Google Shape;297;p41"/>
          <p:cNvSpPr/>
          <p:nvPr/>
        </p:nvSpPr>
        <p:spPr>
          <a:xfrm rot="2700000">
            <a:off x="7188788" y="3458061"/>
            <a:ext cx="886517" cy="1099540"/>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1"/>
          <p:cNvSpPr/>
          <p:nvPr/>
        </p:nvSpPr>
        <p:spPr>
          <a:xfrm rot="8100000">
            <a:off x="6432438" y="2488868"/>
            <a:ext cx="697734" cy="938552"/>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41"/>
          <p:cNvSpPr/>
          <p:nvPr/>
        </p:nvSpPr>
        <p:spPr>
          <a:xfrm rot="8100000">
            <a:off x="2026033" y="2734358"/>
            <a:ext cx="266247" cy="35813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1"/>
          <p:cNvSpPr/>
          <p:nvPr/>
        </p:nvSpPr>
        <p:spPr>
          <a:xfrm rot="2700000">
            <a:off x="1078254" y="3230424"/>
            <a:ext cx="952369" cy="1281072"/>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1"/>
          <p:cNvSpPr txBox="1">
            <a:spLocks noGrp="1"/>
          </p:cNvSpPr>
          <p:nvPr>
            <p:ph type="ctrTitle"/>
          </p:nvPr>
        </p:nvSpPr>
        <p:spPr>
          <a:xfrm>
            <a:off x="1920082" y="3872249"/>
            <a:ext cx="5646000" cy="8117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dirty="0" smtClean="0"/>
              <a:t>Free Template</a:t>
            </a:r>
            <a:endParaRPr dirty="0"/>
          </a:p>
        </p:txBody>
      </p:sp>
      <p:sp>
        <p:nvSpPr>
          <p:cNvPr id="302" name="Google Shape;302;p41"/>
          <p:cNvSpPr txBox="1">
            <a:spLocks noGrp="1"/>
          </p:cNvSpPr>
          <p:nvPr>
            <p:ph type="subTitle" idx="1"/>
          </p:nvPr>
        </p:nvSpPr>
        <p:spPr>
          <a:xfrm>
            <a:off x="2478682" y="4667700"/>
            <a:ext cx="45288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Hier beginnt deine Präsentation</a:t>
            </a:r>
            <a:endParaRPr/>
          </a:p>
        </p:txBody>
      </p:sp>
      <p:pic>
        <p:nvPicPr>
          <p:cNvPr id="303" name="Google Shape;303;p41"/>
          <p:cNvPicPr preferRelativeResize="0"/>
          <p:nvPr/>
        </p:nvPicPr>
        <p:blipFill rotWithShape="1">
          <a:blip r:embed="rId3">
            <a:alphaModFix/>
          </a:blip>
          <a:srcRect l="18667" r="18667"/>
          <a:stretch/>
        </p:blipFill>
        <p:spPr>
          <a:xfrm>
            <a:off x="2352095" y="2671714"/>
            <a:ext cx="629944" cy="630000"/>
          </a:xfrm>
          <a:prstGeom prst="rect">
            <a:avLst/>
          </a:prstGeom>
          <a:noFill/>
          <a:ln>
            <a:noFill/>
          </a:ln>
        </p:spPr>
      </p:pic>
      <p:sp>
        <p:nvSpPr>
          <p:cNvPr id="305" name="Google Shape;305;p41"/>
          <p:cNvSpPr/>
          <p:nvPr/>
        </p:nvSpPr>
        <p:spPr>
          <a:xfrm rot="8100000">
            <a:off x="7447450" y="3028399"/>
            <a:ext cx="266247" cy="35813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01;p41"/>
          <p:cNvSpPr txBox="1">
            <a:spLocks/>
          </p:cNvSpPr>
          <p:nvPr/>
        </p:nvSpPr>
        <p:spPr>
          <a:xfrm>
            <a:off x="1825587" y="2812319"/>
            <a:ext cx="5646000" cy="97878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rgbClr val="191919"/>
              </a:buClr>
              <a:buSzPts val="5200"/>
              <a:buFont typeface="Barlow"/>
              <a:buNone/>
              <a:defRPr sz="4800" b="1" i="0" u="none" strike="noStrike" cap="none">
                <a:solidFill>
                  <a:schemeClr val="dk2"/>
                </a:solidFill>
                <a:latin typeface="Barlow"/>
                <a:ea typeface="Barlow"/>
                <a:cs typeface="Barlow"/>
                <a:sym typeface="Barlow"/>
              </a:defRPr>
            </a:lvl1pPr>
            <a:lvl2pPr marR="0" lvl="1" algn="ctr" rtl="0">
              <a:lnSpc>
                <a:spcPct val="100000"/>
              </a:lnSpc>
              <a:spcBef>
                <a:spcPts val="0"/>
              </a:spcBef>
              <a:spcAft>
                <a:spcPts val="0"/>
              </a:spcAft>
              <a:buClr>
                <a:srgbClr val="191919"/>
              </a:buClr>
              <a:buSzPts val="5200"/>
              <a:buFont typeface="Barlow"/>
              <a:buNone/>
              <a:defRPr sz="5200" b="1" i="0" u="none" strike="noStrike" cap="none">
                <a:solidFill>
                  <a:srgbClr val="191919"/>
                </a:solidFill>
                <a:latin typeface="Barlow"/>
                <a:ea typeface="Barlow"/>
                <a:cs typeface="Barlow"/>
                <a:sym typeface="Barlow"/>
              </a:defRPr>
            </a:lvl2pPr>
            <a:lvl3pPr marR="0" lvl="2" algn="ctr" rtl="0">
              <a:lnSpc>
                <a:spcPct val="100000"/>
              </a:lnSpc>
              <a:spcBef>
                <a:spcPts val="0"/>
              </a:spcBef>
              <a:spcAft>
                <a:spcPts val="0"/>
              </a:spcAft>
              <a:buClr>
                <a:srgbClr val="191919"/>
              </a:buClr>
              <a:buSzPts val="5200"/>
              <a:buFont typeface="Barlow"/>
              <a:buNone/>
              <a:defRPr sz="5200" b="1" i="0" u="none" strike="noStrike" cap="none">
                <a:solidFill>
                  <a:srgbClr val="191919"/>
                </a:solidFill>
                <a:latin typeface="Barlow"/>
                <a:ea typeface="Barlow"/>
                <a:cs typeface="Barlow"/>
                <a:sym typeface="Barlow"/>
              </a:defRPr>
            </a:lvl3pPr>
            <a:lvl4pPr marR="0" lvl="3" algn="ctr" rtl="0">
              <a:lnSpc>
                <a:spcPct val="100000"/>
              </a:lnSpc>
              <a:spcBef>
                <a:spcPts val="0"/>
              </a:spcBef>
              <a:spcAft>
                <a:spcPts val="0"/>
              </a:spcAft>
              <a:buClr>
                <a:srgbClr val="191919"/>
              </a:buClr>
              <a:buSzPts val="5200"/>
              <a:buFont typeface="Barlow"/>
              <a:buNone/>
              <a:defRPr sz="5200" b="1" i="0" u="none" strike="noStrike" cap="none">
                <a:solidFill>
                  <a:srgbClr val="191919"/>
                </a:solidFill>
                <a:latin typeface="Barlow"/>
                <a:ea typeface="Barlow"/>
                <a:cs typeface="Barlow"/>
                <a:sym typeface="Barlow"/>
              </a:defRPr>
            </a:lvl4pPr>
            <a:lvl5pPr marR="0" lvl="4" algn="ctr" rtl="0">
              <a:lnSpc>
                <a:spcPct val="100000"/>
              </a:lnSpc>
              <a:spcBef>
                <a:spcPts val="0"/>
              </a:spcBef>
              <a:spcAft>
                <a:spcPts val="0"/>
              </a:spcAft>
              <a:buClr>
                <a:srgbClr val="191919"/>
              </a:buClr>
              <a:buSzPts val="5200"/>
              <a:buFont typeface="Barlow"/>
              <a:buNone/>
              <a:defRPr sz="5200" b="1" i="0" u="none" strike="noStrike" cap="none">
                <a:solidFill>
                  <a:srgbClr val="191919"/>
                </a:solidFill>
                <a:latin typeface="Barlow"/>
                <a:ea typeface="Barlow"/>
                <a:cs typeface="Barlow"/>
                <a:sym typeface="Barlow"/>
              </a:defRPr>
            </a:lvl5pPr>
            <a:lvl6pPr marR="0" lvl="5" algn="ctr" rtl="0">
              <a:lnSpc>
                <a:spcPct val="100000"/>
              </a:lnSpc>
              <a:spcBef>
                <a:spcPts val="0"/>
              </a:spcBef>
              <a:spcAft>
                <a:spcPts val="0"/>
              </a:spcAft>
              <a:buClr>
                <a:srgbClr val="191919"/>
              </a:buClr>
              <a:buSzPts val="5200"/>
              <a:buFont typeface="Barlow"/>
              <a:buNone/>
              <a:defRPr sz="5200" b="1" i="0" u="none" strike="noStrike" cap="none">
                <a:solidFill>
                  <a:srgbClr val="191919"/>
                </a:solidFill>
                <a:latin typeface="Barlow"/>
                <a:ea typeface="Barlow"/>
                <a:cs typeface="Barlow"/>
                <a:sym typeface="Barlow"/>
              </a:defRPr>
            </a:lvl6pPr>
            <a:lvl7pPr marR="0" lvl="6" algn="ctr" rtl="0">
              <a:lnSpc>
                <a:spcPct val="100000"/>
              </a:lnSpc>
              <a:spcBef>
                <a:spcPts val="0"/>
              </a:spcBef>
              <a:spcAft>
                <a:spcPts val="0"/>
              </a:spcAft>
              <a:buClr>
                <a:srgbClr val="191919"/>
              </a:buClr>
              <a:buSzPts val="5200"/>
              <a:buFont typeface="Barlow"/>
              <a:buNone/>
              <a:defRPr sz="5200" b="1" i="0" u="none" strike="noStrike" cap="none">
                <a:solidFill>
                  <a:srgbClr val="191919"/>
                </a:solidFill>
                <a:latin typeface="Barlow"/>
                <a:ea typeface="Barlow"/>
                <a:cs typeface="Barlow"/>
                <a:sym typeface="Barlow"/>
              </a:defRPr>
            </a:lvl7pPr>
            <a:lvl8pPr marR="0" lvl="7" algn="ctr" rtl="0">
              <a:lnSpc>
                <a:spcPct val="100000"/>
              </a:lnSpc>
              <a:spcBef>
                <a:spcPts val="0"/>
              </a:spcBef>
              <a:spcAft>
                <a:spcPts val="0"/>
              </a:spcAft>
              <a:buClr>
                <a:srgbClr val="191919"/>
              </a:buClr>
              <a:buSzPts val="5200"/>
              <a:buFont typeface="Barlow"/>
              <a:buNone/>
              <a:defRPr sz="5200" b="1" i="0" u="none" strike="noStrike" cap="none">
                <a:solidFill>
                  <a:srgbClr val="191919"/>
                </a:solidFill>
                <a:latin typeface="Barlow"/>
                <a:ea typeface="Barlow"/>
                <a:cs typeface="Barlow"/>
                <a:sym typeface="Barlow"/>
              </a:defRPr>
            </a:lvl8pPr>
            <a:lvl9pPr marR="0" lvl="8" algn="ctr" rtl="0">
              <a:lnSpc>
                <a:spcPct val="100000"/>
              </a:lnSpc>
              <a:spcBef>
                <a:spcPts val="0"/>
              </a:spcBef>
              <a:spcAft>
                <a:spcPts val="0"/>
              </a:spcAft>
              <a:buClr>
                <a:srgbClr val="191919"/>
              </a:buClr>
              <a:buSzPts val="5200"/>
              <a:buFont typeface="Barlow"/>
              <a:buNone/>
              <a:defRPr sz="5200" b="1" i="0" u="none" strike="noStrike" cap="none">
                <a:solidFill>
                  <a:srgbClr val="191919"/>
                </a:solidFill>
                <a:latin typeface="Barlow"/>
                <a:ea typeface="Barlow"/>
                <a:cs typeface="Barlow"/>
                <a:sym typeface="Barlow"/>
              </a:defRPr>
            </a:lvl9pPr>
          </a:lstStyle>
          <a:p>
            <a:r>
              <a:rPr lang="es-PE" sz="11500" dirty="0" smtClean="0">
                <a:solidFill>
                  <a:srgbClr val="FFC000"/>
                </a:solidFill>
              </a:rPr>
              <a:t>GOLD</a:t>
            </a:r>
            <a:endParaRPr lang="es-PE" sz="11500" dirty="0">
              <a:solidFill>
                <a:srgbClr val="FFC000"/>
              </a:solidFill>
            </a:endParaRPr>
          </a:p>
        </p:txBody>
      </p:sp>
      <p:pic>
        <p:nvPicPr>
          <p:cNvPr id="4" name="Imagen 3"/>
          <p:cNvPicPr>
            <a:picLocks noChangeAspect="1"/>
          </p:cNvPicPr>
          <p:nvPr/>
        </p:nvPicPr>
        <p:blipFill>
          <a:blip r:embed="rId4"/>
          <a:stretch>
            <a:fillRect/>
          </a:stretch>
        </p:blipFill>
        <p:spPr>
          <a:xfrm>
            <a:off x="3125524" y="767177"/>
            <a:ext cx="3235116" cy="1546502"/>
          </a:xfrm>
          <a:prstGeom prst="rect">
            <a:avLst/>
          </a:prstGeom>
        </p:spPr>
      </p:pic>
      <p:sp>
        <p:nvSpPr>
          <p:cNvPr id="15"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6" name="Rectángulo 12"/>
          <p:cNvSpPr/>
          <p:nvPr/>
        </p:nvSpPr>
        <p:spPr>
          <a:xfrm flipH="1">
            <a:off x="7753214" y="0"/>
            <a:ext cx="1390786" cy="3519758"/>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0" name="Grupo 19"/>
          <p:cNvGrpSpPr/>
          <p:nvPr/>
        </p:nvGrpSpPr>
        <p:grpSpPr>
          <a:xfrm>
            <a:off x="0" y="4118757"/>
            <a:ext cx="9144000" cy="1035178"/>
            <a:chOff x="0" y="-17453"/>
            <a:chExt cx="9144000" cy="1035178"/>
          </a:xfrm>
        </p:grpSpPr>
        <p:sp>
          <p:nvSpPr>
            <p:cNvPr id="21" name="Rectángulo 20"/>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2" name="Rectángulo 21"/>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 name="Rectángulo 22"/>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4" name="Rectángulo 23"/>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5" name="Grupo 24"/>
            <p:cNvGrpSpPr/>
            <p:nvPr/>
          </p:nvGrpSpPr>
          <p:grpSpPr>
            <a:xfrm flipH="1">
              <a:off x="8228914" y="-17453"/>
              <a:ext cx="915086" cy="1026394"/>
              <a:chOff x="9270270" y="-1258388"/>
              <a:chExt cx="849090" cy="952371"/>
            </a:xfrm>
          </p:grpSpPr>
          <p:sp>
            <p:nvSpPr>
              <p:cNvPr id="26" name="Rectángulo 25"/>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7" name="Rectángulo 26"/>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8" name="Rectángulo 27"/>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27"/>
        <p:cNvGrpSpPr/>
        <p:nvPr/>
      </p:nvGrpSpPr>
      <p:grpSpPr>
        <a:xfrm>
          <a:off x="0" y="0"/>
          <a:ext cx="0" cy="0"/>
          <a:chOff x="0" y="0"/>
          <a:chExt cx="0" cy="0"/>
        </a:xfrm>
      </p:grpSpPr>
      <p:sp>
        <p:nvSpPr>
          <p:cNvPr id="528" name="Google Shape;528;p50"/>
          <p:cNvSpPr txBox="1">
            <a:spLocks noGrp="1"/>
          </p:cNvSpPr>
          <p:nvPr>
            <p:ph type="title"/>
          </p:nvPr>
        </p:nvSpPr>
        <p:spPr>
          <a:xfrm>
            <a:off x="720000" y="36975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Aufbau der Erde</a:t>
            </a:r>
            <a:endParaRPr dirty="0"/>
          </a:p>
        </p:txBody>
      </p:sp>
      <p:sp>
        <p:nvSpPr>
          <p:cNvPr id="529" name="Google Shape;529;p50"/>
          <p:cNvSpPr txBox="1"/>
          <p:nvPr/>
        </p:nvSpPr>
        <p:spPr>
          <a:xfrm>
            <a:off x="1197225" y="3797023"/>
            <a:ext cx="1794000" cy="23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b="1">
                <a:solidFill>
                  <a:srgbClr val="783F04"/>
                </a:solidFill>
                <a:latin typeface="Barlow"/>
                <a:ea typeface="Barlow"/>
                <a:cs typeface="Barlow"/>
                <a:sym typeface="Barlow"/>
              </a:rPr>
              <a:t>Erdkern</a:t>
            </a:r>
            <a:endParaRPr sz="1800" b="1">
              <a:solidFill>
                <a:srgbClr val="783F04"/>
              </a:solidFill>
              <a:latin typeface="Barlow"/>
              <a:ea typeface="Barlow"/>
              <a:cs typeface="Barlow"/>
              <a:sym typeface="Barlow"/>
            </a:endParaRPr>
          </a:p>
        </p:txBody>
      </p:sp>
      <p:sp>
        <p:nvSpPr>
          <p:cNvPr id="530" name="Google Shape;530;p50"/>
          <p:cNvSpPr txBox="1"/>
          <p:nvPr/>
        </p:nvSpPr>
        <p:spPr>
          <a:xfrm>
            <a:off x="6384900" y="4019817"/>
            <a:ext cx="20391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Innerer Kern</a:t>
            </a:r>
            <a:endParaRPr sz="1800" b="1">
              <a:solidFill>
                <a:srgbClr val="783F04"/>
              </a:solidFill>
              <a:latin typeface="Barlow"/>
              <a:ea typeface="Barlow"/>
              <a:cs typeface="Barlow"/>
              <a:sym typeface="Barlow"/>
            </a:endParaRPr>
          </a:p>
        </p:txBody>
      </p:sp>
      <p:cxnSp>
        <p:nvCxnSpPr>
          <p:cNvPr id="531" name="Google Shape;531;p50"/>
          <p:cNvCxnSpPr/>
          <p:nvPr/>
        </p:nvCxnSpPr>
        <p:spPr>
          <a:xfrm>
            <a:off x="3110647" y="3913735"/>
            <a:ext cx="919200" cy="0"/>
          </a:xfrm>
          <a:prstGeom prst="straightConnector1">
            <a:avLst/>
          </a:prstGeom>
          <a:noFill/>
          <a:ln w="9525" cap="flat" cmpd="sng">
            <a:solidFill>
              <a:srgbClr val="783F04"/>
            </a:solidFill>
            <a:prstDash val="solid"/>
            <a:round/>
            <a:headEnd type="none" w="med" len="med"/>
            <a:tailEnd type="oval" w="med" len="med"/>
          </a:ln>
        </p:spPr>
      </p:cxnSp>
      <p:grpSp>
        <p:nvGrpSpPr>
          <p:cNvPr id="532" name="Google Shape;532;p50"/>
          <p:cNvGrpSpPr/>
          <p:nvPr/>
        </p:nvGrpSpPr>
        <p:grpSpPr>
          <a:xfrm>
            <a:off x="3451914" y="1350396"/>
            <a:ext cx="2242258" cy="3373530"/>
            <a:chOff x="3451914" y="1121796"/>
            <a:chExt cx="2242258" cy="3373530"/>
          </a:xfrm>
        </p:grpSpPr>
        <p:sp>
          <p:nvSpPr>
            <p:cNvPr id="533" name="Google Shape;533;p50"/>
            <p:cNvSpPr/>
            <p:nvPr/>
          </p:nvSpPr>
          <p:spPr>
            <a:xfrm>
              <a:off x="5175491" y="1470218"/>
              <a:ext cx="324843" cy="85244"/>
            </a:xfrm>
            <a:custGeom>
              <a:avLst/>
              <a:gdLst/>
              <a:ahLst/>
              <a:cxnLst/>
              <a:rect l="l" t="t" r="r" b="b"/>
              <a:pathLst>
                <a:path w="20780" h="5453" extrusionOk="0">
                  <a:moveTo>
                    <a:pt x="0" y="1"/>
                  </a:moveTo>
                  <a:lnTo>
                    <a:pt x="0" y="1"/>
                  </a:lnTo>
                  <a:cubicBezTo>
                    <a:pt x="2449" y="1878"/>
                    <a:pt x="4603" y="3814"/>
                    <a:pt x="8119" y="4564"/>
                  </a:cubicBezTo>
                  <a:cubicBezTo>
                    <a:pt x="11140" y="5452"/>
                    <a:pt x="16157" y="5157"/>
                    <a:pt x="20779" y="5373"/>
                  </a:cubicBezTo>
                  <a:cubicBezTo>
                    <a:pt x="14005" y="3221"/>
                    <a:pt x="7071" y="1423"/>
                    <a:pt x="0" y="1"/>
                  </a:cubicBezTo>
                  <a:close/>
                </a:path>
              </a:pathLst>
            </a:custGeom>
            <a:solidFill>
              <a:srgbClr val="00B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0"/>
            <p:cNvSpPr/>
            <p:nvPr/>
          </p:nvSpPr>
          <p:spPr>
            <a:xfrm>
              <a:off x="4540639" y="1384349"/>
              <a:ext cx="634867" cy="85885"/>
            </a:xfrm>
            <a:custGeom>
              <a:avLst/>
              <a:gdLst/>
              <a:ahLst/>
              <a:cxnLst/>
              <a:rect l="l" t="t" r="r" b="b"/>
              <a:pathLst>
                <a:path w="40612" h="5494" extrusionOk="0">
                  <a:moveTo>
                    <a:pt x="17207" y="1"/>
                  </a:moveTo>
                  <a:cubicBezTo>
                    <a:pt x="11482" y="1"/>
                    <a:pt x="5687" y="992"/>
                    <a:pt x="1" y="1464"/>
                  </a:cubicBezTo>
                  <a:lnTo>
                    <a:pt x="238" y="1464"/>
                  </a:lnTo>
                  <a:cubicBezTo>
                    <a:pt x="14064" y="1464"/>
                    <a:pt x="27575" y="2847"/>
                    <a:pt x="40611" y="5494"/>
                  </a:cubicBezTo>
                  <a:cubicBezTo>
                    <a:pt x="39921" y="4961"/>
                    <a:pt x="39210" y="4427"/>
                    <a:pt x="38420" y="3934"/>
                  </a:cubicBezTo>
                  <a:cubicBezTo>
                    <a:pt x="34232" y="1682"/>
                    <a:pt x="27793" y="1030"/>
                    <a:pt x="22973" y="398"/>
                  </a:cubicBezTo>
                  <a:cubicBezTo>
                    <a:pt x="21064" y="114"/>
                    <a:pt x="19139" y="1"/>
                    <a:pt x="17207" y="1"/>
                  </a:cubicBezTo>
                  <a:close/>
                </a:path>
              </a:pathLst>
            </a:custGeom>
            <a:solidFill>
              <a:srgbClr val="A8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0"/>
            <p:cNvSpPr/>
            <p:nvPr/>
          </p:nvSpPr>
          <p:spPr>
            <a:xfrm>
              <a:off x="5500319" y="1554211"/>
              <a:ext cx="158717" cy="54980"/>
            </a:xfrm>
            <a:custGeom>
              <a:avLst/>
              <a:gdLst/>
              <a:ahLst/>
              <a:cxnLst/>
              <a:rect l="l" t="t" r="r" b="b"/>
              <a:pathLst>
                <a:path w="10153" h="3517" extrusionOk="0">
                  <a:moveTo>
                    <a:pt x="0" y="0"/>
                  </a:moveTo>
                  <a:cubicBezTo>
                    <a:pt x="3437" y="1088"/>
                    <a:pt x="6816" y="2252"/>
                    <a:pt x="10153" y="3516"/>
                  </a:cubicBezTo>
                  <a:cubicBezTo>
                    <a:pt x="9916" y="3142"/>
                    <a:pt x="9620" y="2766"/>
                    <a:pt x="9225" y="2410"/>
                  </a:cubicBezTo>
                  <a:cubicBezTo>
                    <a:pt x="7211" y="672"/>
                    <a:pt x="3734" y="179"/>
                    <a:pt x="0" y="0"/>
                  </a:cubicBezTo>
                  <a:close/>
                </a:path>
              </a:pathLst>
            </a:custGeom>
            <a:solidFill>
              <a:srgbClr val="A8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0"/>
            <p:cNvSpPr/>
            <p:nvPr/>
          </p:nvSpPr>
          <p:spPr>
            <a:xfrm>
              <a:off x="3456228" y="1419584"/>
              <a:ext cx="806528" cy="179727"/>
            </a:xfrm>
            <a:custGeom>
              <a:avLst/>
              <a:gdLst/>
              <a:ahLst/>
              <a:cxnLst/>
              <a:rect l="l" t="t" r="r" b="b"/>
              <a:pathLst>
                <a:path w="51593" h="11497" extrusionOk="0">
                  <a:moveTo>
                    <a:pt x="51593" y="0"/>
                  </a:moveTo>
                  <a:lnTo>
                    <a:pt x="51593" y="0"/>
                  </a:lnTo>
                  <a:cubicBezTo>
                    <a:pt x="47110" y="158"/>
                    <a:pt x="42607" y="416"/>
                    <a:pt x="37945" y="1028"/>
                  </a:cubicBezTo>
                  <a:cubicBezTo>
                    <a:pt x="28286" y="2331"/>
                    <a:pt x="11220" y="3616"/>
                    <a:pt x="3181" y="8770"/>
                  </a:cubicBezTo>
                  <a:cubicBezTo>
                    <a:pt x="1680" y="9758"/>
                    <a:pt x="574" y="10174"/>
                    <a:pt x="1" y="11496"/>
                  </a:cubicBezTo>
                  <a:cubicBezTo>
                    <a:pt x="16316" y="5531"/>
                    <a:pt x="33619" y="1601"/>
                    <a:pt x="51593" y="0"/>
                  </a:cubicBezTo>
                  <a:close/>
                </a:path>
              </a:pathLst>
            </a:custGeom>
            <a:solidFill>
              <a:srgbClr val="A8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0"/>
            <p:cNvSpPr/>
            <p:nvPr/>
          </p:nvSpPr>
          <p:spPr>
            <a:xfrm>
              <a:off x="4850647" y="3748077"/>
              <a:ext cx="22870" cy="57449"/>
            </a:xfrm>
            <a:custGeom>
              <a:avLst/>
              <a:gdLst/>
              <a:ahLst/>
              <a:cxnLst/>
              <a:rect l="l" t="t" r="r" b="b"/>
              <a:pathLst>
                <a:path w="1463" h="3675" extrusionOk="0">
                  <a:moveTo>
                    <a:pt x="1463" y="0"/>
                  </a:moveTo>
                  <a:lnTo>
                    <a:pt x="1" y="3674"/>
                  </a:lnTo>
                  <a:cubicBezTo>
                    <a:pt x="475" y="2845"/>
                    <a:pt x="891" y="1995"/>
                    <a:pt x="1207" y="1125"/>
                  </a:cubicBezTo>
                  <a:cubicBezTo>
                    <a:pt x="1325" y="751"/>
                    <a:pt x="1404" y="375"/>
                    <a:pt x="1463"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0"/>
            <p:cNvSpPr/>
            <p:nvPr/>
          </p:nvSpPr>
          <p:spPr>
            <a:xfrm>
              <a:off x="4954400" y="3310523"/>
              <a:ext cx="92966" cy="234065"/>
            </a:xfrm>
            <a:custGeom>
              <a:avLst/>
              <a:gdLst/>
              <a:ahLst/>
              <a:cxnLst/>
              <a:rect l="l" t="t" r="r" b="b"/>
              <a:pathLst>
                <a:path w="5947" h="14973" extrusionOk="0">
                  <a:moveTo>
                    <a:pt x="5947" y="1"/>
                  </a:moveTo>
                  <a:lnTo>
                    <a:pt x="1344" y="11557"/>
                  </a:lnTo>
                  <a:lnTo>
                    <a:pt x="1" y="14973"/>
                  </a:lnTo>
                  <a:cubicBezTo>
                    <a:pt x="1699" y="11378"/>
                    <a:pt x="3596" y="7014"/>
                    <a:pt x="4880" y="3675"/>
                  </a:cubicBezTo>
                  <a:cubicBezTo>
                    <a:pt x="5255" y="2471"/>
                    <a:pt x="5610" y="1246"/>
                    <a:pt x="5947"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0"/>
            <p:cNvSpPr/>
            <p:nvPr/>
          </p:nvSpPr>
          <p:spPr>
            <a:xfrm>
              <a:off x="4679300" y="4216176"/>
              <a:ext cx="8035" cy="19462"/>
            </a:xfrm>
            <a:custGeom>
              <a:avLst/>
              <a:gdLst/>
              <a:ahLst/>
              <a:cxnLst/>
              <a:rect l="l" t="t" r="r" b="b"/>
              <a:pathLst>
                <a:path w="514" h="1245" extrusionOk="0">
                  <a:moveTo>
                    <a:pt x="514" y="1"/>
                  </a:moveTo>
                  <a:lnTo>
                    <a:pt x="0" y="1244"/>
                  </a:lnTo>
                  <a:cubicBezTo>
                    <a:pt x="98" y="1107"/>
                    <a:pt x="177" y="949"/>
                    <a:pt x="256" y="791"/>
                  </a:cubicBezTo>
                  <a:cubicBezTo>
                    <a:pt x="375" y="514"/>
                    <a:pt x="454" y="257"/>
                    <a:pt x="514" y="1"/>
                  </a:cubicBezTo>
                  <a:close/>
                </a:path>
              </a:pathLst>
            </a:custGeom>
            <a:solidFill>
              <a:srgbClr val="009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0"/>
            <p:cNvSpPr/>
            <p:nvPr/>
          </p:nvSpPr>
          <p:spPr>
            <a:xfrm>
              <a:off x="3766565" y="2185045"/>
              <a:ext cx="1621997" cy="639807"/>
            </a:xfrm>
            <a:custGeom>
              <a:avLst/>
              <a:gdLst/>
              <a:ahLst/>
              <a:cxnLst/>
              <a:rect l="l" t="t" r="r" b="b"/>
              <a:pathLst>
                <a:path w="103758" h="40928" extrusionOk="0">
                  <a:moveTo>
                    <a:pt x="50703" y="1"/>
                  </a:moveTo>
                  <a:cubicBezTo>
                    <a:pt x="32473" y="1"/>
                    <a:pt x="15249" y="4583"/>
                    <a:pt x="0" y="12721"/>
                  </a:cubicBezTo>
                  <a:cubicBezTo>
                    <a:pt x="237" y="14420"/>
                    <a:pt x="395" y="15961"/>
                    <a:pt x="1343" y="18054"/>
                  </a:cubicBezTo>
                  <a:cubicBezTo>
                    <a:pt x="2963" y="20641"/>
                    <a:pt x="3930" y="21589"/>
                    <a:pt x="4562" y="24494"/>
                  </a:cubicBezTo>
                  <a:cubicBezTo>
                    <a:pt x="5215" y="27061"/>
                    <a:pt x="4899" y="28997"/>
                    <a:pt x="5866" y="31249"/>
                  </a:cubicBezTo>
                  <a:cubicBezTo>
                    <a:pt x="7743" y="34784"/>
                    <a:pt x="9639" y="36956"/>
                    <a:pt x="10508" y="39998"/>
                  </a:cubicBezTo>
                  <a:cubicBezTo>
                    <a:pt x="22339" y="34054"/>
                    <a:pt x="36068" y="30617"/>
                    <a:pt x="50703" y="30617"/>
                  </a:cubicBezTo>
                  <a:cubicBezTo>
                    <a:pt x="66091" y="30617"/>
                    <a:pt x="80470" y="34409"/>
                    <a:pt x="92696" y="40927"/>
                  </a:cubicBezTo>
                  <a:cubicBezTo>
                    <a:pt x="95047" y="35950"/>
                    <a:pt x="97357" y="30912"/>
                    <a:pt x="98879" y="25777"/>
                  </a:cubicBezTo>
                  <a:cubicBezTo>
                    <a:pt x="100083" y="21550"/>
                    <a:pt x="101940" y="17757"/>
                    <a:pt x="103757" y="13985"/>
                  </a:cubicBezTo>
                  <a:cubicBezTo>
                    <a:pt x="87916" y="5057"/>
                    <a:pt x="69863" y="1"/>
                    <a:pt x="50703"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0"/>
            <p:cNvSpPr/>
            <p:nvPr/>
          </p:nvSpPr>
          <p:spPr>
            <a:xfrm>
              <a:off x="4173526" y="3386481"/>
              <a:ext cx="801885" cy="1108844"/>
            </a:xfrm>
            <a:custGeom>
              <a:avLst/>
              <a:gdLst/>
              <a:ahLst/>
              <a:cxnLst/>
              <a:rect l="l" t="t" r="r" b="b"/>
              <a:pathLst>
                <a:path w="51296" h="70932" extrusionOk="0">
                  <a:moveTo>
                    <a:pt x="25520" y="1"/>
                  </a:moveTo>
                  <a:cubicBezTo>
                    <a:pt x="16276" y="1"/>
                    <a:pt x="7565" y="2371"/>
                    <a:pt x="0" y="6540"/>
                  </a:cubicBezTo>
                  <a:cubicBezTo>
                    <a:pt x="2055" y="13432"/>
                    <a:pt x="4504" y="20129"/>
                    <a:pt x="7190" y="26824"/>
                  </a:cubicBezTo>
                  <a:cubicBezTo>
                    <a:pt x="12977" y="41303"/>
                    <a:pt x="17817" y="57085"/>
                    <a:pt x="23603" y="70932"/>
                  </a:cubicBezTo>
                  <a:cubicBezTo>
                    <a:pt x="24572" y="67711"/>
                    <a:pt x="25539" y="62241"/>
                    <a:pt x="27475" y="59336"/>
                  </a:cubicBezTo>
                  <a:cubicBezTo>
                    <a:pt x="28976" y="57224"/>
                    <a:pt x="31051" y="56531"/>
                    <a:pt x="32354" y="54319"/>
                  </a:cubicBezTo>
                  <a:lnTo>
                    <a:pt x="32868" y="53076"/>
                  </a:lnTo>
                  <a:cubicBezTo>
                    <a:pt x="33163" y="51732"/>
                    <a:pt x="32986" y="50429"/>
                    <a:pt x="33263" y="49362"/>
                  </a:cubicBezTo>
                  <a:lnTo>
                    <a:pt x="37114" y="36800"/>
                  </a:lnTo>
                  <a:cubicBezTo>
                    <a:pt x="38161" y="33421"/>
                    <a:pt x="41282" y="30261"/>
                    <a:pt x="43316" y="26805"/>
                  </a:cubicBezTo>
                  <a:lnTo>
                    <a:pt x="44778" y="23131"/>
                  </a:lnTo>
                  <a:cubicBezTo>
                    <a:pt x="44975" y="21491"/>
                    <a:pt x="44640" y="19694"/>
                    <a:pt x="45173" y="18133"/>
                  </a:cubicBezTo>
                  <a:cubicBezTo>
                    <a:pt x="46141" y="15881"/>
                    <a:pt x="47740" y="14914"/>
                    <a:pt x="48709" y="12663"/>
                  </a:cubicBezTo>
                  <a:cubicBezTo>
                    <a:pt x="49104" y="11873"/>
                    <a:pt x="49518" y="11022"/>
                    <a:pt x="49953" y="10114"/>
                  </a:cubicBezTo>
                  <a:lnTo>
                    <a:pt x="51296" y="6698"/>
                  </a:lnTo>
                  <a:cubicBezTo>
                    <a:pt x="43672" y="2431"/>
                    <a:pt x="34883" y="1"/>
                    <a:pt x="25520" y="1"/>
                  </a:cubicBezTo>
                  <a:close/>
                </a:path>
              </a:pathLst>
            </a:custGeom>
            <a:solidFill>
              <a:srgbClr val="D27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0"/>
            <p:cNvSpPr/>
            <p:nvPr/>
          </p:nvSpPr>
          <p:spPr>
            <a:xfrm>
              <a:off x="3451914" y="1407235"/>
              <a:ext cx="2240184" cy="386920"/>
            </a:xfrm>
            <a:custGeom>
              <a:avLst/>
              <a:gdLst/>
              <a:ahLst/>
              <a:cxnLst/>
              <a:rect l="l" t="t" r="r" b="b"/>
              <a:pathLst>
                <a:path w="143303" h="24751" extrusionOk="0">
                  <a:moveTo>
                    <a:pt x="69646" y="0"/>
                  </a:moveTo>
                  <a:cubicBezTo>
                    <a:pt x="68500" y="100"/>
                    <a:pt x="67355" y="179"/>
                    <a:pt x="66230" y="218"/>
                  </a:cubicBezTo>
                  <a:cubicBezTo>
                    <a:pt x="61390" y="553"/>
                    <a:pt x="56649" y="632"/>
                    <a:pt x="51869" y="790"/>
                  </a:cubicBezTo>
                  <a:cubicBezTo>
                    <a:pt x="33895" y="2391"/>
                    <a:pt x="16592" y="6321"/>
                    <a:pt x="277" y="12286"/>
                  </a:cubicBezTo>
                  <a:cubicBezTo>
                    <a:pt x="158" y="12563"/>
                    <a:pt x="79" y="12860"/>
                    <a:pt x="0" y="13195"/>
                  </a:cubicBezTo>
                  <a:cubicBezTo>
                    <a:pt x="969" y="16513"/>
                    <a:pt x="5333" y="18212"/>
                    <a:pt x="6558" y="21472"/>
                  </a:cubicBezTo>
                  <a:cubicBezTo>
                    <a:pt x="25264" y="12623"/>
                    <a:pt x="46596" y="7606"/>
                    <a:pt x="69232" y="7606"/>
                  </a:cubicBezTo>
                  <a:cubicBezTo>
                    <a:pt x="94515" y="7606"/>
                    <a:pt x="118157" y="13866"/>
                    <a:pt x="138344" y="24751"/>
                  </a:cubicBezTo>
                  <a:cubicBezTo>
                    <a:pt x="138443" y="24414"/>
                    <a:pt x="138541" y="24058"/>
                    <a:pt x="138641" y="23723"/>
                  </a:cubicBezTo>
                  <a:cubicBezTo>
                    <a:pt x="139805" y="20247"/>
                    <a:pt x="143302" y="16257"/>
                    <a:pt x="141188" y="12918"/>
                  </a:cubicBezTo>
                  <a:cubicBezTo>
                    <a:pt x="137851" y="11654"/>
                    <a:pt x="134472" y="10490"/>
                    <a:pt x="131035" y="9402"/>
                  </a:cubicBezTo>
                  <a:cubicBezTo>
                    <a:pt x="126413" y="9186"/>
                    <a:pt x="121396" y="9481"/>
                    <a:pt x="118375" y="8593"/>
                  </a:cubicBezTo>
                  <a:cubicBezTo>
                    <a:pt x="114859" y="7843"/>
                    <a:pt x="112705" y="5907"/>
                    <a:pt x="110256" y="4030"/>
                  </a:cubicBezTo>
                  <a:cubicBezTo>
                    <a:pt x="97220" y="1383"/>
                    <a:pt x="83709" y="0"/>
                    <a:pt x="69883" y="0"/>
                  </a:cubicBez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0"/>
            <p:cNvSpPr/>
            <p:nvPr/>
          </p:nvSpPr>
          <p:spPr>
            <a:xfrm>
              <a:off x="3551337" y="1526120"/>
              <a:ext cx="2063240" cy="877562"/>
            </a:xfrm>
            <a:custGeom>
              <a:avLst/>
              <a:gdLst/>
              <a:ahLst/>
              <a:cxnLst/>
              <a:rect l="l" t="t" r="r" b="b"/>
              <a:pathLst>
                <a:path w="131984" h="56137" extrusionOk="0">
                  <a:moveTo>
                    <a:pt x="62872" y="1"/>
                  </a:moveTo>
                  <a:cubicBezTo>
                    <a:pt x="40236" y="1"/>
                    <a:pt x="18904" y="5018"/>
                    <a:pt x="198" y="13867"/>
                  </a:cubicBezTo>
                  <a:cubicBezTo>
                    <a:pt x="237" y="13965"/>
                    <a:pt x="277" y="14083"/>
                    <a:pt x="316" y="14183"/>
                  </a:cubicBezTo>
                  <a:cubicBezTo>
                    <a:pt x="1285" y="18034"/>
                    <a:pt x="0" y="21254"/>
                    <a:pt x="1917" y="24809"/>
                  </a:cubicBezTo>
                  <a:cubicBezTo>
                    <a:pt x="4169" y="29629"/>
                    <a:pt x="5136" y="31881"/>
                    <a:pt x="6104" y="37035"/>
                  </a:cubicBezTo>
                  <a:cubicBezTo>
                    <a:pt x="7071" y="42191"/>
                    <a:pt x="11575" y="45726"/>
                    <a:pt x="12860" y="50882"/>
                  </a:cubicBezTo>
                  <a:cubicBezTo>
                    <a:pt x="13392" y="52442"/>
                    <a:pt x="13590" y="53687"/>
                    <a:pt x="13768" y="54872"/>
                  </a:cubicBezTo>
                  <a:cubicBezTo>
                    <a:pt x="29017" y="46734"/>
                    <a:pt x="46241" y="42152"/>
                    <a:pt x="64471" y="42152"/>
                  </a:cubicBezTo>
                  <a:cubicBezTo>
                    <a:pt x="83631" y="42152"/>
                    <a:pt x="101684" y="47208"/>
                    <a:pt x="117525" y="56136"/>
                  </a:cubicBezTo>
                  <a:cubicBezTo>
                    <a:pt x="119579" y="51849"/>
                    <a:pt x="121615" y="47622"/>
                    <a:pt x="122621" y="42823"/>
                  </a:cubicBezTo>
                  <a:cubicBezTo>
                    <a:pt x="124498" y="33540"/>
                    <a:pt x="129337" y="26014"/>
                    <a:pt x="131984" y="17146"/>
                  </a:cubicBezTo>
                  <a:cubicBezTo>
                    <a:pt x="111797" y="6261"/>
                    <a:pt x="88155" y="1"/>
                    <a:pt x="62872"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0"/>
            <p:cNvSpPr/>
            <p:nvPr/>
          </p:nvSpPr>
          <p:spPr>
            <a:xfrm>
              <a:off x="3930831" y="2663650"/>
              <a:ext cx="1284804" cy="827538"/>
            </a:xfrm>
            <a:custGeom>
              <a:avLst/>
              <a:gdLst/>
              <a:ahLst/>
              <a:cxnLst/>
              <a:rect l="l" t="t" r="r" b="b"/>
              <a:pathLst>
                <a:path w="82188" h="52937" extrusionOk="0">
                  <a:moveTo>
                    <a:pt x="40195" y="1"/>
                  </a:moveTo>
                  <a:cubicBezTo>
                    <a:pt x="25560" y="1"/>
                    <a:pt x="11831" y="3438"/>
                    <a:pt x="0" y="9382"/>
                  </a:cubicBezTo>
                  <a:cubicBezTo>
                    <a:pt x="316" y="10488"/>
                    <a:pt x="493" y="11733"/>
                    <a:pt x="493" y="13195"/>
                  </a:cubicBezTo>
                  <a:cubicBezTo>
                    <a:pt x="830" y="19634"/>
                    <a:pt x="2745" y="20917"/>
                    <a:pt x="5965" y="26390"/>
                  </a:cubicBezTo>
                  <a:cubicBezTo>
                    <a:pt x="9521" y="32829"/>
                    <a:pt x="12405" y="41836"/>
                    <a:pt x="14340" y="48591"/>
                  </a:cubicBezTo>
                  <a:cubicBezTo>
                    <a:pt x="14715" y="49993"/>
                    <a:pt x="15110" y="51396"/>
                    <a:pt x="15525" y="52779"/>
                  </a:cubicBezTo>
                  <a:cubicBezTo>
                    <a:pt x="23090" y="48610"/>
                    <a:pt x="31801" y="46240"/>
                    <a:pt x="41045" y="46240"/>
                  </a:cubicBezTo>
                  <a:cubicBezTo>
                    <a:pt x="50408" y="46240"/>
                    <a:pt x="59197" y="48670"/>
                    <a:pt x="66821" y="52937"/>
                  </a:cubicBezTo>
                  <a:lnTo>
                    <a:pt x="71424" y="41381"/>
                  </a:lnTo>
                  <a:cubicBezTo>
                    <a:pt x="73281" y="34488"/>
                    <a:pt x="74426" y="27417"/>
                    <a:pt x="77429" y="20601"/>
                  </a:cubicBezTo>
                  <a:cubicBezTo>
                    <a:pt x="78870" y="17165"/>
                    <a:pt x="80549" y="13748"/>
                    <a:pt x="82188" y="10311"/>
                  </a:cubicBezTo>
                  <a:cubicBezTo>
                    <a:pt x="69962" y="3793"/>
                    <a:pt x="55583" y="1"/>
                    <a:pt x="40195"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0"/>
            <p:cNvSpPr/>
            <p:nvPr/>
          </p:nvSpPr>
          <p:spPr>
            <a:xfrm>
              <a:off x="3603823" y="1298022"/>
              <a:ext cx="1138852" cy="327809"/>
            </a:xfrm>
            <a:custGeom>
              <a:avLst/>
              <a:gdLst/>
              <a:ahLst/>
              <a:cxnLst/>
              <a:rect l="l" t="t" r="r" b="b"/>
              <a:pathLst>
                <a:path w="56610" h="14833" extrusionOk="0">
                  <a:moveTo>
                    <a:pt x="41377" y="1"/>
                  </a:moveTo>
                  <a:cubicBezTo>
                    <a:pt x="37227" y="1"/>
                    <a:pt x="33003" y="599"/>
                    <a:pt x="28938" y="1382"/>
                  </a:cubicBezTo>
                  <a:cubicBezTo>
                    <a:pt x="23960" y="2349"/>
                    <a:pt x="19002" y="3555"/>
                    <a:pt x="14124" y="4996"/>
                  </a:cubicBezTo>
                  <a:cubicBezTo>
                    <a:pt x="11654" y="5728"/>
                    <a:pt x="9205" y="6518"/>
                    <a:pt x="6776" y="7367"/>
                  </a:cubicBezTo>
                  <a:cubicBezTo>
                    <a:pt x="4978" y="7999"/>
                    <a:pt x="1087" y="8730"/>
                    <a:pt x="0" y="10250"/>
                  </a:cubicBezTo>
                  <a:cubicBezTo>
                    <a:pt x="1027" y="11198"/>
                    <a:pt x="1778" y="12423"/>
                    <a:pt x="2825" y="13332"/>
                  </a:cubicBezTo>
                  <a:cubicBezTo>
                    <a:pt x="3634" y="14024"/>
                    <a:pt x="4701" y="14359"/>
                    <a:pt x="5749" y="14556"/>
                  </a:cubicBezTo>
                  <a:cubicBezTo>
                    <a:pt x="6734" y="14741"/>
                    <a:pt x="7734" y="14833"/>
                    <a:pt x="8733" y="14833"/>
                  </a:cubicBezTo>
                  <a:cubicBezTo>
                    <a:pt x="10297" y="14833"/>
                    <a:pt x="11858" y="14608"/>
                    <a:pt x="13352" y="14161"/>
                  </a:cubicBezTo>
                  <a:cubicBezTo>
                    <a:pt x="18721" y="12534"/>
                    <a:pt x="23327" y="8112"/>
                    <a:pt x="28890" y="8112"/>
                  </a:cubicBezTo>
                  <a:cubicBezTo>
                    <a:pt x="28998" y="8112"/>
                    <a:pt x="29106" y="8114"/>
                    <a:pt x="29214" y="8117"/>
                  </a:cubicBezTo>
                  <a:cubicBezTo>
                    <a:pt x="31569" y="8194"/>
                    <a:pt x="33936" y="9100"/>
                    <a:pt x="36235" y="9100"/>
                  </a:cubicBezTo>
                  <a:cubicBezTo>
                    <a:pt x="36923" y="9100"/>
                    <a:pt x="37606" y="9019"/>
                    <a:pt x="38280" y="8809"/>
                  </a:cubicBezTo>
                  <a:cubicBezTo>
                    <a:pt x="39346" y="8493"/>
                    <a:pt x="40294" y="7861"/>
                    <a:pt x="41282" y="7367"/>
                  </a:cubicBezTo>
                  <a:cubicBezTo>
                    <a:pt x="43292" y="6343"/>
                    <a:pt x="45553" y="5821"/>
                    <a:pt x="47811" y="5821"/>
                  </a:cubicBezTo>
                  <a:cubicBezTo>
                    <a:pt x="49081" y="5821"/>
                    <a:pt x="50350" y="5986"/>
                    <a:pt x="51574" y="6320"/>
                  </a:cubicBezTo>
                  <a:cubicBezTo>
                    <a:pt x="52451" y="6553"/>
                    <a:pt x="53346" y="6884"/>
                    <a:pt x="54272" y="6884"/>
                  </a:cubicBezTo>
                  <a:cubicBezTo>
                    <a:pt x="54366" y="6884"/>
                    <a:pt x="54461" y="6881"/>
                    <a:pt x="54555" y="6874"/>
                  </a:cubicBezTo>
                  <a:cubicBezTo>
                    <a:pt x="55563" y="6774"/>
                    <a:pt x="56610" y="6023"/>
                    <a:pt x="56610" y="5017"/>
                  </a:cubicBezTo>
                  <a:cubicBezTo>
                    <a:pt x="56610" y="3990"/>
                    <a:pt x="55603" y="3279"/>
                    <a:pt x="54694" y="2824"/>
                  </a:cubicBezTo>
                  <a:cubicBezTo>
                    <a:pt x="50565" y="749"/>
                    <a:pt x="46018" y="1"/>
                    <a:pt x="41377" y="1"/>
                  </a:cubicBezTo>
                  <a:close/>
                </a:path>
              </a:pathLst>
            </a:custGeom>
            <a:solidFill>
              <a:srgbClr val="A8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0"/>
            <p:cNvSpPr/>
            <p:nvPr/>
          </p:nvSpPr>
          <p:spPr>
            <a:xfrm>
              <a:off x="3732212" y="1166847"/>
              <a:ext cx="832790" cy="327829"/>
            </a:xfrm>
            <a:custGeom>
              <a:avLst/>
              <a:gdLst/>
              <a:ahLst/>
              <a:cxnLst/>
              <a:rect l="l" t="t" r="r" b="b"/>
              <a:pathLst>
                <a:path w="53273" h="20971" extrusionOk="0">
                  <a:moveTo>
                    <a:pt x="38656" y="0"/>
                  </a:moveTo>
                  <a:cubicBezTo>
                    <a:pt x="36049" y="2047"/>
                    <a:pt x="32911" y="4198"/>
                    <a:pt x="29768" y="4198"/>
                  </a:cubicBezTo>
                  <a:cubicBezTo>
                    <a:pt x="29028" y="4198"/>
                    <a:pt x="28289" y="4079"/>
                    <a:pt x="27556" y="3812"/>
                  </a:cubicBezTo>
                  <a:cubicBezTo>
                    <a:pt x="25343" y="3010"/>
                    <a:pt x="23535" y="920"/>
                    <a:pt x="21225" y="920"/>
                  </a:cubicBezTo>
                  <a:cubicBezTo>
                    <a:pt x="21143" y="920"/>
                    <a:pt x="21061" y="922"/>
                    <a:pt x="20977" y="928"/>
                  </a:cubicBezTo>
                  <a:cubicBezTo>
                    <a:pt x="19615" y="1007"/>
                    <a:pt x="18410" y="1876"/>
                    <a:pt x="17443" y="2845"/>
                  </a:cubicBezTo>
                  <a:cubicBezTo>
                    <a:pt x="14914" y="5373"/>
                    <a:pt x="13353" y="8849"/>
                    <a:pt x="10450" y="10922"/>
                  </a:cubicBezTo>
                  <a:cubicBezTo>
                    <a:pt x="8455" y="12326"/>
                    <a:pt x="6026" y="12958"/>
                    <a:pt x="3951" y="14261"/>
                  </a:cubicBezTo>
                  <a:cubicBezTo>
                    <a:pt x="2331" y="15268"/>
                    <a:pt x="514" y="16908"/>
                    <a:pt x="1" y="18784"/>
                  </a:cubicBezTo>
                  <a:cubicBezTo>
                    <a:pt x="352" y="18738"/>
                    <a:pt x="725" y="18710"/>
                    <a:pt x="1101" y="18710"/>
                  </a:cubicBezTo>
                  <a:cubicBezTo>
                    <a:pt x="1696" y="18710"/>
                    <a:pt x="2301" y="18780"/>
                    <a:pt x="2845" y="18962"/>
                  </a:cubicBezTo>
                  <a:cubicBezTo>
                    <a:pt x="4228" y="19436"/>
                    <a:pt x="5452" y="20345"/>
                    <a:pt x="6855" y="20740"/>
                  </a:cubicBezTo>
                  <a:cubicBezTo>
                    <a:pt x="7432" y="20899"/>
                    <a:pt x="8007" y="20971"/>
                    <a:pt x="8579" y="20971"/>
                  </a:cubicBezTo>
                  <a:cubicBezTo>
                    <a:pt x="11551" y="20971"/>
                    <a:pt x="14446" y="19044"/>
                    <a:pt x="17145" y="17520"/>
                  </a:cubicBezTo>
                  <a:cubicBezTo>
                    <a:pt x="19971" y="15935"/>
                    <a:pt x="23159" y="14686"/>
                    <a:pt x="26341" y="14686"/>
                  </a:cubicBezTo>
                  <a:cubicBezTo>
                    <a:pt x="27163" y="14686"/>
                    <a:pt x="27984" y="14770"/>
                    <a:pt x="28799" y="14952"/>
                  </a:cubicBezTo>
                  <a:cubicBezTo>
                    <a:pt x="30159" y="15263"/>
                    <a:pt x="31552" y="15828"/>
                    <a:pt x="32903" y="15828"/>
                  </a:cubicBezTo>
                  <a:cubicBezTo>
                    <a:pt x="33358" y="15828"/>
                    <a:pt x="33808" y="15764"/>
                    <a:pt x="34251" y="15604"/>
                  </a:cubicBezTo>
                  <a:cubicBezTo>
                    <a:pt x="35298" y="15209"/>
                    <a:pt x="36088" y="14320"/>
                    <a:pt x="37056" y="13708"/>
                  </a:cubicBezTo>
                  <a:cubicBezTo>
                    <a:pt x="38238" y="12969"/>
                    <a:pt x="39527" y="12720"/>
                    <a:pt x="40877" y="12720"/>
                  </a:cubicBezTo>
                  <a:cubicBezTo>
                    <a:pt x="43643" y="12720"/>
                    <a:pt x="46665" y="13764"/>
                    <a:pt x="49552" y="13764"/>
                  </a:cubicBezTo>
                  <a:cubicBezTo>
                    <a:pt x="50222" y="13764"/>
                    <a:pt x="50884" y="13708"/>
                    <a:pt x="51535" y="13569"/>
                  </a:cubicBezTo>
                  <a:cubicBezTo>
                    <a:pt x="52304" y="13411"/>
                    <a:pt x="53173" y="12958"/>
                    <a:pt x="53233" y="12168"/>
                  </a:cubicBezTo>
                  <a:cubicBezTo>
                    <a:pt x="53273" y="11535"/>
                    <a:pt x="52759" y="11022"/>
                    <a:pt x="52285" y="10606"/>
                  </a:cubicBezTo>
                  <a:cubicBezTo>
                    <a:pt x="47979" y="6795"/>
                    <a:pt x="43416" y="3240"/>
                    <a:pt x="38656" y="0"/>
                  </a:cubicBezTo>
                  <a:close/>
                </a:path>
              </a:pathLst>
            </a:custGeom>
            <a:solidFill>
              <a:srgbClr val="A2A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0"/>
            <p:cNvSpPr/>
            <p:nvPr/>
          </p:nvSpPr>
          <p:spPr>
            <a:xfrm>
              <a:off x="4409400" y="1282901"/>
              <a:ext cx="1284772" cy="375511"/>
            </a:xfrm>
            <a:custGeom>
              <a:avLst/>
              <a:gdLst/>
              <a:ahLst/>
              <a:cxnLst/>
              <a:rect l="l" t="t" r="r" b="b"/>
              <a:pathLst>
                <a:path w="60403" h="15831" extrusionOk="0">
                  <a:moveTo>
                    <a:pt x="12884" y="1"/>
                  </a:moveTo>
                  <a:cubicBezTo>
                    <a:pt x="12382" y="1"/>
                    <a:pt x="11880" y="5"/>
                    <a:pt x="11377" y="13"/>
                  </a:cubicBezTo>
                  <a:lnTo>
                    <a:pt x="3793" y="782"/>
                  </a:lnTo>
                  <a:cubicBezTo>
                    <a:pt x="3708" y="775"/>
                    <a:pt x="3623" y="772"/>
                    <a:pt x="3538" y="772"/>
                  </a:cubicBezTo>
                  <a:cubicBezTo>
                    <a:pt x="1734" y="772"/>
                    <a:pt x="38" y="2350"/>
                    <a:pt x="0" y="4180"/>
                  </a:cubicBezTo>
                  <a:cubicBezTo>
                    <a:pt x="4246" y="4140"/>
                    <a:pt x="8513" y="4101"/>
                    <a:pt x="12760" y="4061"/>
                  </a:cubicBezTo>
                  <a:cubicBezTo>
                    <a:pt x="13451" y="4061"/>
                    <a:pt x="14201" y="4061"/>
                    <a:pt x="14814" y="4398"/>
                  </a:cubicBezTo>
                  <a:cubicBezTo>
                    <a:pt x="15328" y="4654"/>
                    <a:pt x="15702" y="5128"/>
                    <a:pt x="16176" y="5444"/>
                  </a:cubicBezTo>
                  <a:cubicBezTo>
                    <a:pt x="16943" y="5950"/>
                    <a:pt x="17883" y="6024"/>
                    <a:pt x="18810" y="6024"/>
                  </a:cubicBezTo>
                  <a:cubicBezTo>
                    <a:pt x="19007" y="6024"/>
                    <a:pt x="19203" y="6021"/>
                    <a:pt x="19397" y="6017"/>
                  </a:cubicBezTo>
                  <a:cubicBezTo>
                    <a:pt x="20139" y="6002"/>
                    <a:pt x="20884" y="5991"/>
                    <a:pt x="21630" y="5991"/>
                  </a:cubicBezTo>
                  <a:cubicBezTo>
                    <a:pt x="24632" y="5991"/>
                    <a:pt x="27649" y="6158"/>
                    <a:pt x="30577" y="6808"/>
                  </a:cubicBezTo>
                  <a:cubicBezTo>
                    <a:pt x="37924" y="8407"/>
                    <a:pt x="44343" y="12891"/>
                    <a:pt x="51533" y="15083"/>
                  </a:cubicBezTo>
                  <a:cubicBezTo>
                    <a:pt x="52961" y="15512"/>
                    <a:pt x="54509" y="15830"/>
                    <a:pt x="56002" y="15830"/>
                  </a:cubicBezTo>
                  <a:cubicBezTo>
                    <a:pt x="57605" y="15830"/>
                    <a:pt x="59144" y="15463"/>
                    <a:pt x="60402" y="14471"/>
                  </a:cubicBezTo>
                  <a:cubicBezTo>
                    <a:pt x="59020" y="12002"/>
                    <a:pt x="56373" y="10521"/>
                    <a:pt x="53824" y="9296"/>
                  </a:cubicBezTo>
                  <a:cubicBezTo>
                    <a:pt x="41103" y="3211"/>
                    <a:pt x="26999" y="1"/>
                    <a:pt x="12884" y="1"/>
                  </a:cubicBezTo>
                  <a:close/>
                </a:path>
              </a:pathLst>
            </a:custGeom>
            <a:solidFill>
              <a:srgbClr val="A8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0"/>
            <p:cNvSpPr/>
            <p:nvPr/>
          </p:nvSpPr>
          <p:spPr>
            <a:xfrm>
              <a:off x="4589384" y="1121796"/>
              <a:ext cx="863352" cy="375493"/>
            </a:xfrm>
            <a:custGeom>
              <a:avLst/>
              <a:gdLst/>
              <a:ahLst/>
              <a:cxnLst/>
              <a:rect l="l" t="t" r="r" b="b"/>
              <a:pathLst>
                <a:path w="55228" h="24020" extrusionOk="0">
                  <a:moveTo>
                    <a:pt x="36650" y="1"/>
                  </a:moveTo>
                  <a:cubicBezTo>
                    <a:pt x="36423" y="1"/>
                    <a:pt x="36189" y="35"/>
                    <a:pt x="35970" y="73"/>
                  </a:cubicBezTo>
                  <a:cubicBezTo>
                    <a:pt x="31485" y="805"/>
                    <a:pt x="27100" y="2246"/>
                    <a:pt x="23052" y="4339"/>
                  </a:cubicBezTo>
                  <a:cubicBezTo>
                    <a:pt x="21131" y="5329"/>
                    <a:pt x="18974" y="6480"/>
                    <a:pt x="16929" y="6480"/>
                  </a:cubicBezTo>
                  <a:cubicBezTo>
                    <a:pt x="16198" y="6480"/>
                    <a:pt x="15482" y="6333"/>
                    <a:pt x="14796" y="5980"/>
                  </a:cubicBezTo>
                  <a:cubicBezTo>
                    <a:pt x="14282" y="5703"/>
                    <a:pt x="13808" y="5327"/>
                    <a:pt x="13216" y="5248"/>
                  </a:cubicBezTo>
                  <a:cubicBezTo>
                    <a:pt x="13131" y="5235"/>
                    <a:pt x="13046" y="5229"/>
                    <a:pt x="12962" y="5229"/>
                  </a:cubicBezTo>
                  <a:cubicBezTo>
                    <a:pt x="12415" y="5229"/>
                    <a:pt x="11875" y="5483"/>
                    <a:pt x="11378" y="5722"/>
                  </a:cubicBezTo>
                  <a:cubicBezTo>
                    <a:pt x="7566" y="7639"/>
                    <a:pt x="3082" y="9851"/>
                    <a:pt x="1" y="12814"/>
                  </a:cubicBezTo>
                  <a:cubicBezTo>
                    <a:pt x="496" y="13512"/>
                    <a:pt x="2841" y="13620"/>
                    <a:pt x="5088" y="13620"/>
                  </a:cubicBezTo>
                  <a:cubicBezTo>
                    <a:pt x="6087" y="13620"/>
                    <a:pt x="7066" y="13598"/>
                    <a:pt x="7855" y="13598"/>
                  </a:cubicBezTo>
                  <a:cubicBezTo>
                    <a:pt x="8403" y="13598"/>
                    <a:pt x="8859" y="13609"/>
                    <a:pt x="9166" y="13644"/>
                  </a:cubicBezTo>
                  <a:cubicBezTo>
                    <a:pt x="24335" y="15361"/>
                    <a:pt x="39288" y="18798"/>
                    <a:pt x="53687" y="23894"/>
                  </a:cubicBezTo>
                  <a:cubicBezTo>
                    <a:pt x="53898" y="23972"/>
                    <a:pt x="54153" y="24019"/>
                    <a:pt x="54394" y="24019"/>
                  </a:cubicBezTo>
                  <a:cubicBezTo>
                    <a:pt x="54827" y="24019"/>
                    <a:pt x="55215" y="23866"/>
                    <a:pt x="55227" y="23460"/>
                  </a:cubicBezTo>
                  <a:cubicBezTo>
                    <a:pt x="55227" y="23322"/>
                    <a:pt x="55169" y="23164"/>
                    <a:pt x="55090" y="23025"/>
                  </a:cubicBezTo>
                  <a:cubicBezTo>
                    <a:pt x="53726" y="20141"/>
                    <a:pt x="52285" y="17139"/>
                    <a:pt x="49757" y="15164"/>
                  </a:cubicBezTo>
                  <a:cubicBezTo>
                    <a:pt x="47327" y="13248"/>
                    <a:pt x="44127" y="12517"/>
                    <a:pt x="41717" y="10562"/>
                  </a:cubicBezTo>
                  <a:cubicBezTo>
                    <a:pt x="39307" y="8626"/>
                    <a:pt x="37885" y="5525"/>
                    <a:pt x="37985" y="2424"/>
                  </a:cubicBezTo>
                  <a:cubicBezTo>
                    <a:pt x="38004" y="1595"/>
                    <a:pt x="38043" y="568"/>
                    <a:pt x="37332" y="152"/>
                  </a:cubicBezTo>
                  <a:cubicBezTo>
                    <a:pt x="37128" y="39"/>
                    <a:pt x="36893" y="1"/>
                    <a:pt x="36650" y="1"/>
                  </a:cubicBezTo>
                  <a:close/>
                </a:path>
              </a:pathLst>
            </a:custGeom>
            <a:solidFill>
              <a:srgbClr val="A2A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0"/>
            <p:cNvSpPr/>
            <p:nvPr/>
          </p:nvSpPr>
          <p:spPr>
            <a:xfrm>
              <a:off x="3719886" y="1718603"/>
              <a:ext cx="534553" cy="165611"/>
            </a:xfrm>
            <a:custGeom>
              <a:avLst/>
              <a:gdLst/>
              <a:ahLst/>
              <a:cxnLst/>
              <a:rect l="l" t="t" r="r" b="b"/>
              <a:pathLst>
                <a:path w="34195" h="10594" extrusionOk="0">
                  <a:moveTo>
                    <a:pt x="30781" y="0"/>
                  </a:moveTo>
                  <a:cubicBezTo>
                    <a:pt x="30366" y="0"/>
                    <a:pt x="29940" y="29"/>
                    <a:pt x="29512" y="53"/>
                  </a:cubicBezTo>
                  <a:cubicBezTo>
                    <a:pt x="28090" y="111"/>
                    <a:pt x="26668" y="230"/>
                    <a:pt x="25246" y="388"/>
                  </a:cubicBezTo>
                  <a:cubicBezTo>
                    <a:pt x="22441" y="685"/>
                    <a:pt x="19636" y="1138"/>
                    <a:pt x="16871" y="1731"/>
                  </a:cubicBezTo>
                  <a:cubicBezTo>
                    <a:pt x="14245" y="2323"/>
                    <a:pt x="11638" y="3034"/>
                    <a:pt x="9070" y="3903"/>
                  </a:cubicBezTo>
                  <a:cubicBezTo>
                    <a:pt x="7687" y="4377"/>
                    <a:pt x="6344" y="4891"/>
                    <a:pt x="5001" y="5504"/>
                  </a:cubicBezTo>
                  <a:cubicBezTo>
                    <a:pt x="3716" y="6097"/>
                    <a:pt x="2591" y="6985"/>
                    <a:pt x="1346" y="7656"/>
                  </a:cubicBezTo>
                  <a:cubicBezTo>
                    <a:pt x="0" y="8419"/>
                    <a:pt x="671" y="10593"/>
                    <a:pt x="2034" y="10593"/>
                  </a:cubicBezTo>
                  <a:cubicBezTo>
                    <a:pt x="2191" y="10593"/>
                    <a:pt x="2357" y="10564"/>
                    <a:pt x="2531" y="10501"/>
                  </a:cubicBezTo>
                  <a:cubicBezTo>
                    <a:pt x="3816" y="10047"/>
                    <a:pt x="5138" y="9869"/>
                    <a:pt x="6423" y="9455"/>
                  </a:cubicBezTo>
                  <a:cubicBezTo>
                    <a:pt x="7627" y="9060"/>
                    <a:pt x="8812" y="8644"/>
                    <a:pt x="10018" y="8249"/>
                  </a:cubicBezTo>
                  <a:cubicBezTo>
                    <a:pt x="12586" y="7400"/>
                    <a:pt x="15193" y="6689"/>
                    <a:pt x="17840" y="6136"/>
                  </a:cubicBezTo>
                  <a:cubicBezTo>
                    <a:pt x="20368" y="5602"/>
                    <a:pt x="22915" y="5188"/>
                    <a:pt x="25483" y="4951"/>
                  </a:cubicBezTo>
                  <a:cubicBezTo>
                    <a:pt x="26747" y="4812"/>
                    <a:pt x="28011" y="4714"/>
                    <a:pt x="29275" y="4654"/>
                  </a:cubicBezTo>
                  <a:cubicBezTo>
                    <a:pt x="30758" y="4575"/>
                    <a:pt x="32377" y="4773"/>
                    <a:pt x="33463" y="3587"/>
                  </a:cubicBezTo>
                  <a:cubicBezTo>
                    <a:pt x="34155" y="2837"/>
                    <a:pt x="34194" y="1691"/>
                    <a:pt x="33463" y="941"/>
                  </a:cubicBezTo>
                  <a:cubicBezTo>
                    <a:pt x="32699" y="162"/>
                    <a:pt x="31768" y="0"/>
                    <a:pt x="30781" y="0"/>
                  </a:cubicBezTo>
                  <a:close/>
                </a:path>
              </a:pathLst>
            </a:custGeom>
            <a:solidFill>
              <a:srgbClr val="FFE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0"/>
            <p:cNvSpPr/>
            <p:nvPr/>
          </p:nvSpPr>
          <p:spPr>
            <a:xfrm>
              <a:off x="4034256" y="1855559"/>
              <a:ext cx="139286" cy="58935"/>
            </a:xfrm>
            <a:custGeom>
              <a:avLst/>
              <a:gdLst/>
              <a:ahLst/>
              <a:cxnLst/>
              <a:rect l="l" t="t" r="r" b="b"/>
              <a:pathLst>
                <a:path w="8910" h="3770" extrusionOk="0">
                  <a:moveTo>
                    <a:pt x="6250" y="1"/>
                  </a:moveTo>
                  <a:cubicBezTo>
                    <a:pt x="6227" y="1"/>
                    <a:pt x="6206" y="1"/>
                    <a:pt x="6184" y="1"/>
                  </a:cubicBezTo>
                  <a:cubicBezTo>
                    <a:pt x="5631" y="1"/>
                    <a:pt x="5096" y="80"/>
                    <a:pt x="4564" y="101"/>
                  </a:cubicBezTo>
                  <a:cubicBezTo>
                    <a:pt x="4011" y="141"/>
                    <a:pt x="3477" y="220"/>
                    <a:pt x="2944" y="278"/>
                  </a:cubicBezTo>
                  <a:cubicBezTo>
                    <a:pt x="2568" y="338"/>
                    <a:pt x="2233" y="378"/>
                    <a:pt x="1897" y="496"/>
                  </a:cubicBezTo>
                  <a:lnTo>
                    <a:pt x="1067" y="733"/>
                  </a:lnTo>
                  <a:cubicBezTo>
                    <a:pt x="495" y="871"/>
                    <a:pt x="0" y="1484"/>
                    <a:pt x="21" y="2095"/>
                  </a:cubicBezTo>
                  <a:cubicBezTo>
                    <a:pt x="60" y="2669"/>
                    <a:pt x="435" y="3380"/>
                    <a:pt x="1067" y="3478"/>
                  </a:cubicBezTo>
                  <a:cubicBezTo>
                    <a:pt x="1699" y="3557"/>
                    <a:pt x="2312" y="3735"/>
                    <a:pt x="2944" y="3754"/>
                  </a:cubicBezTo>
                  <a:cubicBezTo>
                    <a:pt x="3211" y="3765"/>
                    <a:pt x="3477" y="3770"/>
                    <a:pt x="3746" y="3770"/>
                  </a:cubicBezTo>
                  <a:cubicBezTo>
                    <a:pt x="4016" y="3770"/>
                    <a:pt x="4287" y="3765"/>
                    <a:pt x="4564" y="3754"/>
                  </a:cubicBezTo>
                  <a:cubicBezTo>
                    <a:pt x="5096" y="3735"/>
                    <a:pt x="5631" y="3715"/>
                    <a:pt x="6184" y="3675"/>
                  </a:cubicBezTo>
                  <a:cubicBezTo>
                    <a:pt x="6855" y="3636"/>
                    <a:pt x="7664" y="3340"/>
                    <a:pt x="8238" y="2945"/>
                  </a:cubicBezTo>
                  <a:cubicBezTo>
                    <a:pt x="8633" y="2669"/>
                    <a:pt x="8909" y="2274"/>
                    <a:pt x="8909" y="1760"/>
                  </a:cubicBezTo>
                  <a:cubicBezTo>
                    <a:pt x="8909" y="1286"/>
                    <a:pt x="8652" y="812"/>
                    <a:pt x="8238" y="575"/>
                  </a:cubicBezTo>
                  <a:cubicBezTo>
                    <a:pt x="7665" y="269"/>
                    <a:pt x="6906" y="1"/>
                    <a:pt x="6250" y="1"/>
                  </a:cubicBezTo>
                  <a:close/>
                </a:path>
              </a:pathLst>
            </a:custGeom>
            <a:solidFill>
              <a:srgbClr val="FFE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0"/>
            <p:cNvSpPr/>
            <p:nvPr/>
          </p:nvSpPr>
          <p:spPr>
            <a:xfrm>
              <a:off x="4320799" y="1749727"/>
              <a:ext cx="367458" cy="72003"/>
            </a:xfrm>
            <a:custGeom>
              <a:avLst/>
              <a:gdLst/>
              <a:ahLst/>
              <a:cxnLst/>
              <a:rect l="l" t="t" r="r" b="b"/>
              <a:pathLst>
                <a:path w="23506" h="4606" extrusionOk="0">
                  <a:moveTo>
                    <a:pt x="8801" y="0"/>
                  </a:moveTo>
                  <a:cubicBezTo>
                    <a:pt x="6266" y="0"/>
                    <a:pt x="3690" y="276"/>
                    <a:pt x="1423" y="1162"/>
                  </a:cubicBezTo>
                  <a:cubicBezTo>
                    <a:pt x="0" y="1715"/>
                    <a:pt x="179" y="3750"/>
                    <a:pt x="1799" y="3869"/>
                  </a:cubicBezTo>
                  <a:cubicBezTo>
                    <a:pt x="2235" y="3897"/>
                    <a:pt x="2667" y="3908"/>
                    <a:pt x="3098" y="3908"/>
                  </a:cubicBezTo>
                  <a:cubicBezTo>
                    <a:pt x="4463" y="3908"/>
                    <a:pt x="5814" y="3795"/>
                    <a:pt x="7211" y="3750"/>
                  </a:cubicBezTo>
                  <a:cubicBezTo>
                    <a:pt x="7977" y="3715"/>
                    <a:pt x="8747" y="3700"/>
                    <a:pt x="9517" y="3700"/>
                  </a:cubicBezTo>
                  <a:cubicBezTo>
                    <a:pt x="10494" y="3700"/>
                    <a:pt x="11472" y="3725"/>
                    <a:pt x="12444" y="3769"/>
                  </a:cubicBezTo>
                  <a:cubicBezTo>
                    <a:pt x="14163" y="3829"/>
                    <a:pt x="15881" y="3987"/>
                    <a:pt x="17580" y="4243"/>
                  </a:cubicBezTo>
                  <a:cubicBezTo>
                    <a:pt x="18682" y="4417"/>
                    <a:pt x="19761" y="4605"/>
                    <a:pt x="20846" y="4605"/>
                  </a:cubicBezTo>
                  <a:cubicBezTo>
                    <a:pt x="21491" y="4605"/>
                    <a:pt x="22139" y="4539"/>
                    <a:pt x="22794" y="4362"/>
                  </a:cubicBezTo>
                  <a:cubicBezTo>
                    <a:pt x="23328" y="4204"/>
                    <a:pt x="23505" y="3513"/>
                    <a:pt x="23110" y="3118"/>
                  </a:cubicBezTo>
                  <a:cubicBezTo>
                    <a:pt x="21748" y="1715"/>
                    <a:pt x="19971" y="1261"/>
                    <a:pt x="18114" y="906"/>
                  </a:cubicBezTo>
                  <a:cubicBezTo>
                    <a:pt x="16297" y="569"/>
                    <a:pt x="14479" y="332"/>
                    <a:pt x="12642" y="174"/>
                  </a:cubicBezTo>
                  <a:cubicBezTo>
                    <a:pt x="11405" y="74"/>
                    <a:pt x="10109" y="0"/>
                    <a:pt x="8801" y="0"/>
                  </a:cubicBezTo>
                  <a:close/>
                </a:path>
              </a:pathLst>
            </a:custGeom>
            <a:solidFill>
              <a:srgbClr val="FFE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0"/>
            <p:cNvSpPr/>
            <p:nvPr/>
          </p:nvSpPr>
          <p:spPr>
            <a:xfrm>
              <a:off x="4488474" y="1658809"/>
              <a:ext cx="560753" cy="97969"/>
            </a:xfrm>
            <a:custGeom>
              <a:avLst/>
              <a:gdLst/>
              <a:ahLst/>
              <a:cxnLst/>
              <a:rect l="l" t="t" r="r" b="b"/>
              <a:pathLst>
                <a:path w="35871" h="6267" extrusionOk="0">
                  <a:moveTo>
                    <a:pt x="5666" y="1"/>
                  </a:moveTo>
                  <a:cubicBezTo>
                    <a:pt x="4092" y="1"/>
                    <a:pt x="2518" y="61"/>
                    <a:pt x="949" y="164"/>
                  </a:cubicBezTo>
                  <a:cubicBezTo>
                    <a:pt x="257" y="204"/>
                    <a:pt x="1" y="1349"/>
                    <a:pt x="770" y="1447"/>
                  </a:cubicBezTo>
                  <a:cubicBezTo>
                    <a:pt x="3595" y="1842"/>
                    <a:pt x="6400" y="2237"/>
                    <a:pt x="9224" y="2534"/>
                  </a:cubicBezTo>
                  <a:cubicBezTo>
                    <a:pt x="10646" y="2672"/>
                    <a:pt x="12049" y="2790"/>
                    <a:pt x="13472" y="2948"/>
                  </a:cubicBezTo>
                  <a:cubicBezTo>
                    <a:pt x="14866" y="3117"/>
                    <a:pt x="16298" y="3407"/>
                    <a:pt x="17697" y="3407"/>
                  </a:cubicBezTo>
                  <a:cubicBezTo>
                    <a:pt x="17783" y="3407"/>
                    <a:pt x="17869" y="3406"/>
                    <a:pt x="17954" y="3404"/>
                  </a:cubicBezTo>
                  <a:cubicBezTo>
                    <a:pt x="18490" y="3390"/>
                    <a:pt x="18989" y="3340"/>
                    <a:pt x="19500" y="3340"/>
                  </a:cubicBezTo>
                  <a:cubicBezTo>
                    <a:pt x="19744" y="3340"/>
                    <a:pt x="19991" y="3351"/>
                    <a:pt x="20246" y="3383"/>
                  </a:cubicBezTo>
                  <a:cubicBezTo>
                    <a:pt x="20977" y="3483"/>
                    <a:pt x="21728" y="3620"/>
                    <a:pt x="22458" y="3759"/>
                  </a:cubicBezTo>
                  <a:cubicBezTo>
                    <a:pt x="23861" y="3996"/>
                    <a:pt x="25244" y="4312"/>
                    <a:pt x="26606" y="4726"/>
                  </a:cubicBezTo>
                  <a:cubicBezTo>
                    <a:pt x="28807" y="5377"/>
                    <a:pt x="31346" y="6267"/>
                    <a:pt x="33723" y="6267"/>
                  </a:cubicBezTo>
                  <a:cubicBezTo>
                    <a:pt x="34162" y="6267"/>
                    <a:pt x="34596" y="6237"/>
                    <a:pt x="35020" y="6169"/>
                  </a:cubicBezTo>
                  <a:cubicBezTo>
                    <a:pt x="35870" y="6011"/>
                    <a:pt x="35810" y="4884"/>
                    <a:pt x="35238" y="4470"/>
                  </a:cubicBezTo>
                  <a:cubicBezTo>
                    <a:pt x="33085" y="2969"/>
                    <a:pt x="29708" y="2732"/>
                    <a:pt x="27140" y="2574"/>
                  </a:cubicBezTo>
                  <a:cubicBezTo>
                    <a:pt x="25639" y="2495"/>
                    <a:pt x="24157" y="2316"/>
                    <a:pt x="22655" y="2100"/>
                  </a:cubicBezTo>
                  <a:cubicBezTo>
                    <a:pt x="22004" y="2000"/>
                    <a:pt x="21352" y="1921"/>
                    <a:pt x="20701" y="1823"/>
                  </a:cubicBezTo>
                  <a:cubicBezTo>
                    <a:pt x="19832" y="1705"/>
                    <a:pt x="19100" y="1389"/>
                    <a:pt x="18270" y="1152"/>
                  </a:cubicBezTo>
                  <a:cubicBezTo>
                    <a:pt x="15663" y="401"/>
                    <a:pt x="12661" y="381"/>
                    <a:pt x="9975" y="164"/>
                  </a:cubicBezTo>
                  <a:cubicBezTo>
                    <a:pt x="8541" y="51"/>
                    <a:pt x="7104" y="1"/>
                    <a:pt x="5666" y="1"/>
                  </a:cubicBezTo>
                  <a:close/>
                </a:path>
              </a:pathLst>
            </a:custGeom>
            <a:solidFill>
              <a:srgbClr val="FFE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0"/>
            <p:cNvSpPr/>
            <p:nvPr/>
          </p:nvSpPr>
          <p:spPr>
            <a:xfrm>
              <a:off x="4980851" y="1802456"/>
              <a:ext cx="316011" cy="119417"/>
            </a:xfrm>
            <a:custGeom>
              <a:avLst/>
              <a:gdLst/>
              <a:ahLst/>
              <a:cxnLst/>
              <a:rect l="l" t="t" r="r" b="b"/>
              <a:pathLst>
                <a:path w="20215" h="7639" extrusionOk="0">
                  <a:moveTo>
                    <a:pt x="1510" y="1"/>
                  </a:moveTo>
                  <a:cubicBezTo>
                    <a:pt x="239" y="1"/>
                    <a:pt x="1" y="1940"/>
                    <a:pt x="1232" y="2273"/>
                  </a:cubicBezTo>
                  <a:cubicBezTo>
                    <a:pt x="2812" y="2668"/>
                    <a:pt x="4334" y="3261"/>
                    <a:pt x="5914" y="3656"/>
                  </a:cubicBezTo>
                  <a:cubicBezTo>
                    <a:pt x="7553" y="4070"/>
                    <a:pt x="9172" y="4544"/>
                    <a:pt x="10773" y="5118"/>
                  </a:cubicBezTo>
                  <a:cubicBezTo>
                    <a:pt x="12293" y="5631"/>
                    <a:pt x="13815" y="6164"/>
                    <a:pt x="15316" y="6796"/>
                  </a:cubicBezTo>
                  <a:cubicBezTo>
                    <a:pt x="16067" y="7112"/>
                    <a:pt x="16857" y="7409"/>
                    <a:pt x="17647" y="7567"/>
                  </a:cubicBezTo>
                  <a:cubicBezTo>
                    <a:pt x="17796" y="7592"/>
                    <a:pt x="17916" y="7599"/>
                    <a:pt x="18021" y="7599"/>
                  </a:cubicBezTo>
                  <a:cubicBezTo>
                    <a:pt x="18162" y="7599"/>
                    <a:pt x="18276" y="7586"/>
                    <a:pt x="18397" y="7586"/>
                  </a:cubicBezTo>
                  <a:cubicBezTo>
                    <a:pt x="18471" y="7586"/>
                    <a:pt x="18547" y="7591"/>
                    <a:pt x="18634" y="7606"/>
                  </a:cubicBezTo>
                  <a:cubicBezTo>
                    <a:pt x="18807" y="7625"/>
                    <a:pt x="18959" y="7639"/>
                    <a:pt x="19108" y="7639"/>
                  </a:cubicBezTo>
                  <a:cubicBezTo>
                    <a:pt x="19281" y="7639"/>
                    <a:pt x="19450" y="7620"/>
                    <a:pt x="19641" y="7567"/>
                  </a:cubicBezTo>
                  <a:cubicBezTo>
                    <a:pt x="19957" y="7488"/>
                    <a:pt x="20215" y="7112"/>
                    <a:pt x="20096" y="6796"/>
                  </a:cubicBezTo>
                  <a:cubicBezTo>
                    <a:pt x="19859" y="6124"/>
                    <a:pt x="19246" y="5492"/>
                    <a:pt x="18732" y="5018"/>
                  </a:cubicBezTo>
                  <a:cubicBezTo>
                    <a:pt x="18081" y="4446"/>
                    <a:pt x="17291" y="4031"/>
                    <a:pt x="16501" y="3675"/>
                  </a:cubicBezTo>
                  <a:cubicBezTo>
                    <a:pt x="14921" y="2984"/>
                    <a:pt x="13320" y="2313"/>
                    <a:pt x="11682" y="1779"/>
                  </a:cubicBezTo>
                  <a:cubicBezTo>
                    <a:pt x="10081" y="1286"/>
                    <a:pt x="8442" y="831"/>
                    <a:pt x="6802" y="475"/>
                  </a:cubicBezTo>
                  <a:cubicBezTo>
                    <a:pt x="5084" y="101"/>
                    <a:pt x="3307" y="80"/>
                    <a:pt x="1548" y="1"/>
                  </a:cubicBezTo>
                  <a:cubicBezTo>
                    <a:pt x="1535" y="1"/>
                    <a:pt x="1522" y="1"/>
                    <a:pt x="1510" y="1"/>
                  </a:cubicBezTo>
                  <a:close/>
                </a:path>
              </a:pathLst>
            </a:custGeom>
            <a:solidFill>
              <a:srgbClr val="FFE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0"/>
            <p:cNvSpPr/>
            <p:nvPr/>
          </p:nvSpPr>
          <p:spPr>
            <a:xfrm>
              <a:off x="5309493" y="1793529"/>
              <a:ext cx="179430" cy="109537"/>
            </a:xfrm>
            <a:custGeom>
              <a:avLst/>
              <a:gdLst/>
              <a:ahLst/>
              <a:cxnLst/>
              <a:rect l="l" t="t" r="r" b="b"/>
              <a:pathLst>
                <a:path w="11478" h="7007" extrusionOk="0">
                  <a:moveTo>
                    <a:pt x="1664" y="1"/>
                  </a:moveTo>
                  <a:cubicBezTo>
                    <a:pt x="1080" y="1"/>
                    <a:pt x="524" y="375"/>
                    <a:pt x="298" y="909"/>
                  </a:cubicBezTo>
                  <a:cubicBezTo>
                    <a:pt x="1" y="1620"/>
                    <a:pt x="277" y="2350"/>
                    <a:pt x="909" y="2784"/>
                  </a:cubicBezTo>
                  <a:cubicBezTo>
                    <a:pt x="1522" y="3200"/>
                    <a:pt x="2134" y="3634"/>
                    <a:pt x="2747" y="4069"/>
                  </a:cubicBezTo>
                  <a:cubicBezTo>
                    <a:pt x="3358" y="4523"/>
                    <a:pt x="4070" y="4878"/>
                    <a:pt x="4741" y="5254"/>
                  </a:cubicBezTo>
                  <a:cubicBezTo>
                    <a:pt x="5394" y="5610"/>
                    <a:pt x="6084" y="5926"/>
                    <a:pt x="6756" y="6242"/>
                  </a:cubicBezTo>
                  <a:cubicBezTo>
                    <a:pt x="7190" y="6479"/>
                    <a:pt x="7645" y="6755"/>
                    <a:pt x="8120" y="6893"/>
                  </a:cubicBezTo>
                  <a:cubicBezTo>
                    <a:pt x="8406" y="6972"/>
                    <a:pt x="8713" y="7007"/>
                    <a:pt x="9023" y="7007"/>
                  </a:cubicBezTo>
                  <a:cubicBezTo>
                    <a:pt x="9331" y="7007"/>
                    <a:pt x="9641" y="6972"/>
                    <a:pt x="9937" y="6913"/>
                  </a:cubicBezTo>
                  <a:cubicBezTo>
                    <a:pt x="11101" y="6676"/>
                    <a:pt x="11477" y="5273"/>
                    <a:pt x="10983" y="4346"/>
                  </a:cubicBezTo>
                  <a:cubicBezTo>
                    <a:pt x="10727" y="3851"/>
                    <a:pt x="10272" y="3377"/>
                    <a:pt x="9818" y="3061"/>
                  </a:cubicBezTo>
                  <a:cubicBezTo>
                    <a:pt x="9502" y="2863"/>
                    <a:pt x="9126" y="2745"/>
                    <a:pt x="8791" y="2587"/>
                  </a:cubicBezTo>
                  <a:cubicBezTo>
                    <a:pt x="7980" y="2212"/>
                    <a:pt x="7171" y="1817"/>
                    <a:pt x="6342" y="1481"/>
                  </a:cubicBezTo>
                  <a:cubicBezTo>
                    <a:pt x="5650" y="1204"/>
                    <a:pt x="4959" y="869"/>
                    <a:pt x="4267" y="672"/>
                  </a:cubicBezTo>
                  <a:cubicBezTo>
                    <a:pt x="3516" y="474"/>
                    <a:pt x="2786" y="277"/>
                    <a:pt x="2055" y="59"/>
                  </a:cubicBezTo>
                  <a:cubicBezTo>
                    <a:pt x="1925" y="19"/>
                    <a:pt x="1794" y="1"/>
                    <a:pt x="1664" y="1"/>
                  </a:cubicBezTo>
                  <a:close/>
                </a:path>
              </a:pathLst>
            </a:custGeom>
            <a:solidFill>
              <a:srgbClr val="FFE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0"/>
            <p:cNvSpPr/>
            <p:nvPr/>
          </p:nvSpPr>
          <p:spPr>
            <a:xfrm>
              <a:off x="4538169" y="1914978"/>
              <a:ext cx="831852" cy="202754"/>
            </a:xfrm>
            <a:custGeom>
              <a:avLst/>
              <a:gdLst/>
              <a:ahLst/>
              <a:cxnLst/>
              <a:rect l="l" t="t" r="r" b="b"/>
              <a:pathLst>
                <a:path w="53213" h="12970" extrusionOk="0">
                  <a:moveTo>
                    <a:pt x="9820" y="0"/>
                  </a:moveTo>
                  <a:cubicBezTo>
                    <a:pt x="8759" y="0"/>
                    <a:pt x="7696" y="35"/>
                    <a:pt x="6619" y="111"/>
                  </a:cubicBezTo>
                  <a:cubicBezTo>
                    <a:pt x="4722" y="250"/>
                    <a:pt x="1937" y="171"/>
                    <a:pt x="396" y="1436"/>
                  </a:cubicBezTo>
                  <a:cubicBezTo>
                    <a:pt x="1" y="1771"/>
                    <a:pt x="179" y="2403"/>
                    <a:pt x="554" y="2660"/>
                  </a:cubicBezTo>
                  <a:cubicBezTo>
                    <a:pt x="2115" y="3687"/>
                    <a:pt x="4820" y="3411"/>
                    <a:pt x="6619" y="3529"/>
                  </a:cubicBezTo>
                  <a:cubicBezTo>
                    <a:pt x="8831" y="3667"/>
                    <a:pt x="11023" y="3766"/>
                    <a:pt x="13235" y="3885"/>
                  </a:cubicBezTo>
                  <a:cubicBezTo>
                    <a:pt x="17462" y="4122"/>
                    <a:pt x="21689" y="4812"/>
                    <a:pt x="25818" y="5663"/>
                  </a:cubicBezTo>
                  <a:cubicBezTo>
                    <a:pt x="29966" y="6511"/>
                    <a:pt x="34132" y="7559"/>
                    <a:pt x="38182" y="8783"/>
                  </a:cubicBezTo>
                  <a:cubicBezTo>
                    <a:pt x="40295" y="9434"/>
                    <a:pt x="42370" y="10166"/>
                    <a:pt x="44443" y="10917"/>
                  </a:cubicBezTo>
                  <a:cubicBezTo>
                    <a:pt x="46537" y="11686"/>
                    <a:pt x="48651" y="12081"/>
                    <a:pt x="50724" y="12871"/>
                  </a:cubicBezTo>
                  <a:cubicBezTo>
                    <a:pt x="50896" y="12939"/>
                    <a:pt x="51061" y="12970"/>
                    <a:pt x="51217" y="12970"/>
                  </a:cubicBezTo>
                  <a:cubicBezTo>
                    <a:pt x="52520" y="12970"/>
                    <a:pt x="53212" y="10832"/>
                    <a:pt x="51890" y="10127"/>
                  </a:cubicBezTo>
                  <a:cubicBezTo>
                    <a:pt x="49836" y="9039"/>
                    <a:pt x="47979" y="7756"/>
                    <a:pt x="45807" y="6887"/>
                  </a:cubicBezTo>
                  <a:cubicBezTo>
                    <a:pt x="43693" y="6037"/>
                    <a:pt x="41520" y="5286"/>
                    <a:pt x="39347" y="4575"/>
                  </a:cubicBezTo>
                  <a:cubicBezTo>
                    <a:pt x="35120" y="3232"/>
                    <a:pt x="30854" y="2186"/>
                    <a:pt x="26469" y="1475"/>
                  </a:cubicBezTo>
                  <a:cubicBezTo>
                    <a:pt x="22084" y="783"/>
                    <a:pt x="17680" y="408"/>
                    <a:pt x="13235" y="111"/>
                  </a:cubicBezTo>
                  <a:cubicBezTo>
                    <a:pt x="12090" y="40"/>
                    <a:pt x="10956" y="0"/>
                    <a:pt x="9820" y="0"/>
                  </a:cubicBezTo>
                  <a:close/>
                </a:path>
              </a:pathLst>
            </a:custGeom>
            <a:solidFill>
              <a:srgbClr val="FFE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0"/>
            <p:cNvSpPr/>
            <p:nvPr/>
          </p:nvSpPr>
          <p:spPr>
            <a:xfrm>
              <a:off x="4240839" y="1957983"/>
              <a:ext cx="213071" cy="80976"/>
            </a:xfrm>
            <a:custGeom>
              <a:avLst/>
              <a:gdLst/>
              <a:ahLst/>
              <a:cxnLst/>
              <a:rect l="l" t="t" r="r" b="b"/>
              <a:pathLst>
                <a:path w="13630" h="5180" extrusionOk="0">
                  <a:moveTo>
                    <a:pt x="11620" y="0"/>
                  </a:moveTo>
                  <a:cubicBezTo>
                    <a:pt x="11572" y="0"/>
                    <a:pt x="11524" y="3"/>
                    <a:pt x="11476" y="7"/>
                  </a:cubicBezTo>
                  <a:cubicBezTo>
                    <a:pt x="9540" y="205"/>
                    <a:pt x="7604" y="363"/>
                    <a:pt x="5668" y="699"/>
                  </a:cubicBezTo>
                  <a:cubicBezTo>
                    <a:pt x="4799" y="857"/>
                    <a:pt x="4009" y="1113"/>
                    <a:pt x="3161" y="1410"/>
                  </a:cubicBezTo>
                  <a:cubicBezTo>
                    <a:pt x="2252" y="1726"/>
                    <a:pt x="1107" y="2042"/>
                    <a:pt x="474" y="2812"/>
                  </a:cubicBezTo>
                  <a:cubicBezTo>
                    <a:pt x="0" y="3405"/>
                    <a:pt x="59" y="4136"/>
                    <a:pt x="711" y="4571"/>
                  </a:cubicBezTo>
                  <a:cubicBezTo>
                    <a:pt x="1541" y="5143"/>
                    <a:pt x="2706" y="5124"/>
                    <a:pt x="3674" y="5163"/>
                  </a:cubicBezTo>
                  <a:cubicBezTo>
                    <a:pt x="4029" y="5171"/>
                    <a:pt x="4380" y="5179"/>
                    <a:pt x="4732" y="5179"/>
                  </a:cubicBezTo>
                  <a:cubicBezTo>
                    <a:pt x="5243" y="5179"/>
                    <a:pt x="5755" y="5162"/>
                    <a:pt x="6282" y="5103"/>
                  </a:cubicBezTo>
                  <a:cubicBezTo>
                    <a:pt x="8217" y="4866"/>
                    <a:pt x="10113" y="4471"/>
                    <a:pt x="12029" y="4076"/>
                  </a:cubicBezTo>
                  <a:cubicBezTo>
                    <a:pt x="13037" y="3879"/>
                    <a:pt x="13629" y="2773"/>
                    <a:pt x="13511" y="1805"/>
                  </a:cubicBezTo>
                  <a:cubicBezTo>
                    <a:pt x="13398" y="920"/>
                    <a:pt x="12585" y="0"/>
                    <a:pt x="11620" y="0"/>
                  </a:cubicBezTo>
                  <a:close/>
                </a:path>
              </a:pathLst>
            </a:custGeom>
            <a:solidFill>
              <a:srgbClr val="FFE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0"/>
            <p:cNvSpPr/>
            <p:nvPr/>
          </p:nvSpPr>
          <p:spPr>
            <a:xfrm>
              <a:off x="3859187" y="2071632"/>
              <a:ext cx="167987" cy="97219"/>
            </a:xfrm>
            <a:custGeom>
              <a:avLst/>
              <a:gdLst/>
              <a:ahLst/>
              <a:cxnLst/>
              <a:rect l="l" t="t" r="r" b="b"/>
              <a:pathLst>
                <a:path w="10746" h="6219" extrusionOk="0">
                  <a:moveTo>
                    <a:pt x="8749" y="1"/>
                  </a:moveTo>
                  <a:cubicBezTo>
                    <a:pt x="8578" y="1"/>
                    <a:pt x="8406" y="27"/>
                    <a:pt x="8237" y="85"/>
                  </a:cubicBezTo>
                  <a:cubicBezTo>
                    <a:pt x="6893" y="540"/>
                    <a:pt x="5531" y="954"/>
                    <a:pt x="4207" y="1468"/>
                  </a:cubicBezTo>
                  <a:cubicBezTo>
                    <a:pt x="3477" y="1744"/>
                    <a:pt x="2727" y="2139"/>
                    <a:pt x="2034" y="2534"/>
                  </a:cubicBezTo>
                  <a:cubicBezTo>
                    <a:pt x="1205" y="3008"/>
                    <a:pt x="494" y="3542"/>
                    <a:pt x="178" y="4491"/>
                  </a:cubicBezTo>
                  <a:cubicBezTo>
                    <a:pt x="1" y="4984"/>
                    <a:pt x="277" y="5636"/>
                    <a:pt x="731" y="5873"/>
                  </a:cubicBezTo>
                  <a:cubicBezTo>
                    <a:pt x="1188" y="6127"/>
                    <a:pt x="1661" y="6218"/>
                    <a:pt x="2138" y="6218"/>
                  </a:cubicBezTo>
                  <a:cubicBezTo>
                    <a:pt x="2590" y="6218"/>
                    <a:pt x="3045" y="6136"/>
                    <a:pt x="3496" y="6031"/>
                  </a:cubicBezTo>
                  <a:cubicBezTo>
                    <a:pt x="4168" y="5873"/>
                    <a:pt x="4839" y="5715"/>
                    <a:pt x="5471" y="5497"/>
                  </a:cubicBezTo>
                  <a:cubicBezTo>
                    <a:pt x="6242" y="5221"/>
                    <a:pt x="6993" y="4846"/>
                    <a:pt x="7723" y="4530"/>
                  </a:cubicBezTo>
                  <a:cubicBezTo>
                    <a:pt x="8395" y="4254"/>
                    <a:pt x="9066" y="3956"/>
                    <a:pt x="9738" y="3680"/>
                  </a:cubicBezTo>
                  <a:cubicBezTo>
                    <a:pt x="10133" y="3503"/>
                    <a:pt x="10548" y="2910"/>
                    <a:pt x="10646" y="2495"/>
                  </a:cubicBezTo>
                  <a:cubicBezTo>
                    <a:pt x="10746" y="2060"/>
                    <a:pt x="10725" y="1646"/>
                    <a:pt x="10548" y="1231"/>
                  </a:cubicBezTo>
                  <a:cubicBezTo>
                    <a:pt x="10241" y="537"/>
                    <a:pt x="9512" y="1"/>
                    <a:pt x="8749" y="1"/>
                  </a:cubicBezTo>
                  <a:close/>
                </a:path>
              </a:pathLst>
            </a:custGeom>
            <a:solidFill>
              <a:srgbClr val="FFEE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0"/>
            <p:cNvSpPr/>
            <p:nvPr/>
          </p:nvSpPr>
          <p:spPr>
            <a:xfrm>
              <a:off x="3837771" y="2326035"/>
              <a:ext cx="462659" cy="145867"/>
            </a:xfrm>
            <a:custGeom>
              <a:avLst/>
              <a:gdLst/>
              <a:ahLst/>
              <a:cxnLst/>
              <a:rect l="l" t="t" r="r" b="b"/>
              <a:pathLst>
                <a:path w="29596" h="9331" extrusionOk="0">
                  <a:moveTo>
                    <a:pt x="26084" y="0"/>
                  </a:moveTo>
                  <a:cubicBezTo>
                    <a:pt x="24616" y="0"/>
                    <a:pt x="23075" y="305"/>
                    <a:pt x="21774" y="482"/>
                  </a:cubicBezTo>
                  <a:cubicBezTo>
                    <a:pt x="19227" y="818"/>
                    <a:pt x="16717" y="1292"/>
                    <a:pt x="14229" y="1925"/>
                  </a:cubicBezTo>
                  <a:cubicBezTo>
                    <a:pt x="11819" y="2557"/>
                    <a:pt x="9430" y="3287"/>
                    <a:pt x="7099" y="4195"/>
                  </a:cubicBezTo>
                  <a:cubicBezTo>
                    <a:pt x="5953" y="4650"/>
                    <a:pt x="4827" y="5143"/>
                    <a:pt x="3721" y="5657"/>
                  </a:cubicBezTo>
                  <a:cubicBezTo>
                    <a:pt x="3148" y="5914"/>
                    <a:pt x="2575" y="6152"/>
                    <a:pt x="2042" y="6486"/>
                  </a:cubicBezTo>
                  <a:cubicBezTo>
                    <a:pt x="1450" y="6863"/>
                    <a:pt x="1153" y="7337"/>
                    <a:pt x="660" y="7811"/>
                  </a:cubicBezTo>
                  <a:cubicBezTo>
                    <a:pt x="0" y="8434"/>
                    <a:pt x="615" y="9329"/>
                    <a:pt x="1369" y="9329"/>
                  </a:cubicBezTo>
                  <a:cubicBezTo>
                    <a:pt x="1428" y="9329"/>
                    <a:pt x="1488" y="9323"/>
                    <a:pt x="1548" y="9312"/>
                  </a:cubicBezTo>
                  <a:cubicBezTo>
                    <a:pt x="2022" y="9233"/>
                    <a:pt x="2437" y="9331"/>
                    <a:pt x="2930" y="9193"/>
                  </a:cubicBezTo>
                  <a:cubicBezTo>
                    <a:pt x="3504" y="9035"/>
                    <a:pt x="4037" y="8759"/>
                    <a:pt x="4590" y="8522"/>
                  </a:cubicBezTo>
                  <a:cubicBezTo>
                    <a:pt x="5756" y="8027"/>
                    <a:pt x="6960" y="7574"/>
                    <a:pt x="8145" y="7139"/>
                  </a:cubicBezTo>
                  <a:cubicBezTo>
                    <a:pt x="10357" y="6349"/>
                    <a:pt x="12569" y="5638"/>
                    <a:pt x="14842" y="5045"/>
                  </a:cubicBezTo>
                  <a:cubicBezTo>
                    <a:pt x="17112" y="4472"/>
                    <a:pt x="19424" y="4018"/>
                    <a:pt x="21734" y="3682"/>
                  </a:cubicBezTo>
                  <a:cubicBezTo>
                    <a:pt x="23928" y="3347"/>
                    <a:pt x="26930" y="3603"/>
                    <a:pt x="28845" y="2438"/>
                  </a:cubicBezTo>
                  <a:cubicBezTo>
                    <a:pt x="29517" y="2023"/>
                    <a:pt x="29596" y="916"/>
                    <a:pt x="28845" y="542"/>
                  </a:cubicBezTo>
                  <a:cubicBezTo>
                    <a:pt x="28021" y="137"/>
                    <a:pt x="27069" y="0"/>
                    <a:pt x="26084" y="0"/>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0"/>
            <p:cNvSpPr/>
            <p:nvPr/>
          </p:nvSpPr>
          <p:spPr>
            <a:xfrm>
              <a:off x="4323269" y="2316702"/>
              <a:ext cx="94201" cy="36955"/>
            </a:xfrm>
            <a:custGeom>
              <a:avLst/>
              <a:gdLst/>
              <a:ahLst/>
              <a:cxnLst/>
              <a:rect l="l" t="t" r="r" b="b"/>
              <a:pathLst>
                <a:path w="6026" h="2364" extrusionOk="0">
                  <a:moveTo>
                    <a:pt x="4226" y="0"/>
                  </a:moveTo>
                  <a:cubicBezTo>
                    <a:pt x="4135" y="0"/>
                    <a:pt x="4043" y="4"/>
                    <a:pt x="3951" y="12"/>
                  </a:cubicBezTo>
                  <a:lnTo>
                    <a:pt x="2884" y="131"/>
                  </a:lnTo>
                  <a:cubicBezTo>
                    <a:pt x="2094" y="230"/>
                    <a:pt x="1325" y="428"/>
                    <a:pt x="574" y="625"/>
                  </a:cubicBezTo>
                  <a:cubicBezTo>
                    <a:pt x="258" y="704"/>
                    <a:pt x="0" y="1020"/>
                    <a:pt x="21" y="1336"/>
                  </a:cubicBezTo>
                  <a:cubicBezTo>
                    <a:pt x="40" y="1632"/>
                    <a:pt x="237" y="2008"/>
                    <a:pt x="574" y="2066"/>
                  </a:cubicBezTo>
                  <a:cubicBezTo>
                    <a:pt x="1325" y="2166"/>
                    <a:pt x="2115" y="2324"/>
                    <a:pt x="2884" y="2343"/>
                  </a:cubicBezTo>
                  <a:cubicBezTo>
                    <a:pt x="3240" y="2364"/>
                    <a:pt x="3595" y="2364"/>
                    <a:pt x="3951" y="2364"/>
                  </a:cubicBezTo>
                  <a:cubicBezTo>
                    <a:pt x="4129" y="2364"/>
                    <a:pt x="4306" y="2364"/>
                    <a:pt x="4485" y="2343"/>
                  </a:cubicBezTo>
                  <a:cubicBezTo>
                    <a:pt x="4761" y="2324"/>
                    <a:pt x="4998" y="2224"/>
                    <a:pt x="5275" y="2126"/>
                  </a:cubicBezTo>
                  <a:cubicBezTo>
                    <a:pt x="5670" y="1948"/>
                    <a:pt x="6026" y="1632"/>
                    <a:pt x="6005" y="1139"/>
                  </a:cubicBezTo>
                  <a:cubicBezTo>
                    <a:pt x="5986" y="684"/>
                    <a:pt x="5710" y="309"/>
                    <a:pt x="5275" y="170"/>
                  </a:cubicBezTo>
                  <a:cubicBezTo>
                    <a:pt x="4929" y="61"/>
                    <a:pt x="4582" y="0"/>
                    <a:pt x="4226" y="0"/>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0"/>
            <p:cNvSpPr/>
            <p:nvPr/>
          </p:nvSpPr>
          <p:spPr>
            <a:xfrm>
              <a:off x="4491866" y="2311231"/>
              <a:ext cx="603352" cy="152526"/>
            </a:xfrm>
            <a:custGeom>
              <a:avLst/>
              <a:gdLst/>
              <a:ahLst/>
              <a:cxnLst/>
              <a:rect l="l" t="t" r="r" b="b"/>
              <a:pathLst>
                <a:path w="38596" h="9757" extrusionOk="0">
                  <a:moveTo>
                    <a:pt x="4098" y="1"/>
                  </a:moveTo>
                  <a:cubicBezTo>
                    <a:pt x="3044" y="1"/>
                    <a:pt x="1991" y="67"/>
                    <a:pt x="988" y="402"/>
                  </a:cubicBezTo>
                  <a:cubicBezTo>
                    <a:pt x="0" y="718"/>
                    <a:pt x="21" y="2061"/>
                    <a:pt x="988" y="2397"/>
                  </a:cubicBezTo>
                  <a:cubicBezTo>
                    <a:pt x="2449" y="2891"/>
                    <a:pt x="4029" y="2851"/>
                    <a:pt x="5551" y="2990"/>
                  </a:cubicBezTo>
                  <a:cubicBezTo>
                    <a:pt x="7131" y="3128"/>
                    <a:pt x="8712" y="3246"/>
                    <a:pt x="10292" y="3404"/>
                  </a:cubicBezTo>
                  <a:cubicBezTo>
                    <a:pt x="13392" y="3741"/>
                    <a:pt x="16473" y="4234"/>
                    <a:pt x="19536" y="4866"/>
                  </a:cubicBezTo>
                  <a:cubicBezTo>
                    <a:pt x="22557" y="5498"/>
                    <a:pt x="25559" y="6269"/>
                    <a:pt x="28522" y="7196"/>
                  </a:cubicBezTo>
                  <a:cubicBezTo>
                    <a:pt x="30044" y="7691"/>
                    <a:pt x="31524" y="8205"/>
                    <a:pt x="33026" y="8737"/>
                  </a:cubicBezTo>
                  <a:cubicBezTo>
                    <a:pt x="34342" y="9213"/>
                    <a:pt x="35677" y="9756"/>
                    <a:pt x="37091" y="9756"/>
                  </a:cubicBezTo>
                  <a:cubicBezTo>
                    <a:pt x="37204" y="9756"/>
                    <a:pt x="37317" y="9753"/>
                    <a:pt x="37431" y="9745"/>
                  </a:cubicBezTo>
                  <a:cubicBezTo>
                    <a:pt x="38240" y="9706"/>
                    <a:pt x="38596" y="8797"/>
                    <a:pt x="38063" y="8184"/>
                  </a:cubicBezTo>
                  <a:cubicBezTo>
                    <a:pt x="37076" y="7038"/>
                    <a:pt x="35672" y="6485"/>
                    <a:pt x="34290" y="5932"/>
                  </a:cubicBezTo>
                  <a:cubicBezTo>
                    <a:pt x="32749" y="5321"/>
                    <a:pt x="31169" y="4787"/>
                    <a:pt x="29570" y="4273"/>
                  </a:cubicBezTo>
                  <a:cubicBezTo>
                    <a:pt x="26468" y="3286"/>
                    <a:pt x="23308" y="2476"/>
                    <a:pt x="20128" y="1805"/>
                  </a:cubicBezTo>
                  <a:cubicBezTo>
                    <a:pt x="17026" y="1173"/>
                    <a:pt x="13906" y="699"/>
                    <a:pt x="10766" y="383"/>
                  </a:cubicBezTo>
                  <a:cubicBezTo>
                    <a:pt x="9107" y="204"/>
                    <a:pt x="7447" y="46"/>
                    <a:pt x="5788" y="27"/>
                  </a:cubicBezTo>
                  <a:cubicBezTo>
                    <a:pt x="5230" y="20"/>
                    <a:pt x="4664" y="1"/>
                    <a:pt x="4098"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0"/>
            <p:cNvSpPr/>
            <p:nvPr/>
          </p:nvSpPr>
          <p:spPr>
            <a:xfrm>
              <a:off x="5140896" y="2446233"/>
              <a:ext cx="95452" cy="47366"/>
            </a:xfrm>
            <a:custGeom>
              <a:avLst/>
              <a:gdLst/>
              <a:ahLst/>
              <a:cxnLst/>
              <a:rect l="l" t="t" r="r" b="b"/>
              <a:pathLst>
                <a:path w="6106" h="3030" extrusionOk="0">
                  <a:moveTo>
                    <a:pt x="2036" y="2489"/>
                  </a:moveTo>
                  <a:cubicBezTo>
                    <a:pt x="2086" y="2497"/>
                    <a:pt x="2134" y="2504"/>
                    <a:pt x="2185" y="2507"/>
                  </a:cubicBezTo>
                  <a:lnTo>
                    <a:pt x="2185" y="2507"/>
                  </a:lnTo>
                  <a:cubicBezTo>
                    <a:pt x="2144" y="2502"/>
                    <a:pt x="2103" y="2497"/>
                    <a:pt x="2062" y="2491"/>
                  </a:cubicBezTo>
                  <a:lnTo>
                    <a:pt x="2062" y="2491"/>
                  </a:lnTo>
                  <a:cubicBezTo>
                    <a:pt x="2053" y="2490"/>
                    <a:pt x="2045" y="2489"/>
                    <a:pt x="2036" y="2489"/>
                  </a:cubicBezTo>
                  <a:close/>
                  <a:moveTo>
                    <a:pt x="2591" y="1"/>
                  </a:moveTo>
                  <a:cubicBezTo>
                    <a:pt x="2460" y="1"/>
                    <a:pt x="2329" y="7"/>
                    <a:pt x="2194" y="22"/>
                  </a:cubicBezTo>
                  <a:cubicBezTo>
                    <a:pt x="1760" y="82"/>
                    <a:pt x="1305" y="141"/>
                    <a:pt x="870" y="259"/>
                  </a:cubicBezTo>
                  <a:cubicBezTo>
                    <a:pt x="317" y="398"/>
                    <a:pt x="1" y="951"/>
                    <a:pt x="61" y="1484"/>
                  </a:cubicBezTo>
                  <a:cubicBezTo>
                    <a:pt x="140" y="2018"/>
                    <a:pt x="594" y="2452"/>
                    <a:pt x="1167" y="2452"/>
                  </a:cubicBezTo>
                  <a:cubicBezTo>
                    <a:pt x="1462" y="2452"/>
                    <a:pt x="1746" y="2464"/>
                    <a:pt x="2036" y="2489"/>
                  </a:cubicBezTo>
                  <a:lnTo>
                    <a:pt x="2036" y="2489"/>
                  </a:lnTo>
                  <a:cubicBezTo>
                    <a:pt x="2004" y="2483"/>
                    <a:pt x="1971" y="2477"/>
                    <a:pt x="1937" y="2471"/>
                  </a:cubicBezTo>
                  <a:lnTo>
                    <a:pt x="1937" y="2471"/>
                  </a:lnTo>
                  <a:cubicBezTo>
                    <a:pt x="1978" y="2478"/>
                    <a:pt x="2020" y="2485"/>
                    <a:pt x="2062" y="2491"/>
                  </a:cubicBezTo>
                  <a:lnTo>
                    <a:pt x="2062" y="2491"/>
                  </a:lnTo>
                  <a:cubicBezTo>
                    <a:pt x="2132" y="2497"/>
                    <a:pt x="2202" y="2503"/>
                    <a:pt x="2273" y="2511"/>
                  </a:cubicBezTo>
                  <a:cubicBezTo>
                    <a:pt x="2243" y="2511"/>
                    <a:pt x="2213" y="2510"/>
                    <a:pt x="2185" y="2507"/>
                  </a:cubicBezTo>
                  <a:lnTo>
                    <a:pt x="2185" y="2507"/>
                  </a:lnTo>
                  <a:cubicBezTo>
                    <a:pt x="2339" y="2528"/>
                    <a:pt x="2493" y="2545"/>
                    <a:pt x="2648" y="2571"/>
                  </a:cubicBezTo>
                  <a:cubicBezTo>
                    <a:pt x="3003" y="2610"/>
                    <a:pt x="3379" y="2689"/>
                    <a:pt x="3735" y="2808"/>
                  </a:cubicBezTo>
                  <a:cubicBezTo>
                    <a:pt x="4083" y="2912"/>
                    <a:pt x="4457" y="3030"/>
                    <a:pt x="4820" y="3030"/>
                  </a:cubicBezTo>
                  <a:cubicBezTo>
                    <a:pt x="5075" y="3030"/>
                    <a:pt x="5324" y="2971"/>
                    <a:pt x="5552" y="2808"/>
                  </a:cubicBezTo>
                  <a:cubicBezTo>
                    <a:pt x="5750" y="2669"/>
                    <a:pt x="5908" y="2511"/>
                    <a:pt x="6006" y="2274"/>
                  </a:cubicBezTo>
                  <a:cubicBezTo>
                    <a:pt x="6105" y="2018"/>
                    <a:pt x="6105" y="1800"/>
                    <a:pt x="6066" y="1544"/>
                  </a:cubicBezTo>
                  <a:cubicBezTo>
                    <a:pt x="5947" y="812"/>
                    <a:pt x="5176" y="438"/>
                    <a:pt x="4544" y="280"/>
                  </a:cubicBezTo>
                  <a:cubicBezTo>
                    <a:pt x="4109" y="161"/>
                    <a:pt x="3675" y="101"/>
                    <a:pt x="3240" y="43"/>
                  </a:cubicBezTo>
                  <a:cubicBezTo>
                    <a:pt x="3019" y="18"/>
                    <a:pt x="2806" y="1"/>
                    <a:pt x="2591"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0"/>
            <p:cNvSpPr/>
            <p:nvPr/>
          </p:nvSpPr>
          <p:spPr>
            <a:xfrm>
              <a:off x="4202227" y="2404885"/>
              <a:ext cx="328548" cy="70221"/>
            </a:xfrm>
            <a:custGeom>
              <a:avLst/>
              <a:gdLst/>
              <a:ahLst/>
              <a:cxnLst/>
              <a:rect l="l" t="t" r="r" b="b"/>
              <a:pathLst>
                <a:path w="21017" h="4492" extrusionOk="0">
                  <a:moveTo>
                    <a:pt x="11783" y="1"/>
                  </a:moveTo>
                  <a:cubicBezTo>
                    <a:pt x="11086" y="1"/>
                    <a:pt x="10395" y="17"/>
                    <a:pt x="9719" y="41"/>
                  </a:cubicBezTo>
                  <a:cubicBezTo>
                    <a:pt x="7980" y="120"/>
                    <a:pt x="6263" y="297"/>
                    <a:pt x="4544" y="594"/>
                  </a:cubicBezTo>
                  <a:cubicBezTo>
                    <a:pt x="3023" y="870"/>
                    <a:pt x="653" y="1068"/>
                    <a:pt x="100" y="2825"/>
                  </a:cubicBezTo>
                  <a:cubicBezTo>
                    <a:pt x="1" y="3181"/>
                    <a:pt x="119" y="3655"/>
                    <a:pt x="396" y="3912"/>
                  </a:cubicBezTo>
                  <a:cubicBezTo>
                    <a:pt x="885" y="4347"/>
                    <a:pt x="1472" y="4492"/>
                    <a:pt x="2092" y="4492"/>
                  </a:cubicBezTo>
                  <a:cubicBezTo>
                    <a:pt x="3048" y="4492"/>
                    <a:pt x="4084" y="4147"/>
                    <a:pt x="4959" y="3991"/>
                  </a:cubicBezTo>
                  <a:cubicBezTo>
                    <a:pt x="6519" y="3694"/>
                    <a:pt x="8119" y="3478"/>
                    <a:pt x="9719" y="3359"/>
                  </a:cubicBezTo>
                  <a:cubicBezTo>
                    <a:pt x="10286" y="3321"/>
                    <a:pt x="10853" y="3306"/>
                    <a:pt x="11418" y="3306"/>
                  </a:cubicBezTo>
                  <a:cubicBezTo>
                    <a:pt x="13559" y="3306"/>
                    <a:pt x="15687" y="3522"/>
                    <a:pt x="17820" y="3522"/>
                  </a:cubicBezTo>
                  <a:cubicBezTo>
                    <a:pt x="18339" y="3522"/>
                    <a:pt x="18858" y="3510"/>
                    <a:pt x="19378" y="3478"/>
                  </a:cubicBezTo>
                  <a:cubicBezTo>
                    <a:pt x="20385" y="3438"/>
                    <a:pt x="21017" y="1898"/>
                    <a:pt x="19931" y="1403"/>
                  </a:cubicBezTo>
                  <a:cubicBezTo>
                    <a:pt x="17451" y="266"/>
                    <a:pt x="14567" y="1"/>
                    <a:pt x="11783"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0"/>
            <p:cNvSpPr/>
            <p:nvPr/>
          </p:nvSpPr>
          <p:spPr>
            <a:xfrm>
              <a:off x="3889452" y="2507247"/>
              <a:ext cx="259437" cy="98500"/>
            </a:xfrm>
            <a:custGeom>
              <a:avLst/>
              <a:gdLst/>
              <a:ahLst/>
              <a:cxnLst/>
              <a:rect l="l" t="t" r="r" b="b"/>
              <a:pathLst>
                <a:path w="16596" h="6301" extrusionOk="0">
                  <a:moveTo>
                    <a:pt x="15011" y="1"/>
                  </a:moveTo>
                  <a:cubicBezTo>
                    <a:pt x="14960" y="1"/>
                    <a:pt x="14908" y="4"/>
                    <a:pt x="14854" y="11"/>
                  </a:cubicBezTo>
                  <a:cubicBezTo>
                    <a:pt x="12147" y="386"/>
                    <a:pt x="9521" y="999"/>
                    <a:pt x="6914" y="1789"/>
                  </a:cubicBezTo>
                  <a:cubicBezTo>
                    <a:pt x="5610" y="2163"/>
                    <a:pt x="4325" y="2637"/>
                    <a:pt x="3061" y="3132"/>
                  </a:cubicBezTo>
                  <a:cubicBezTo>
                    <a:pt x="1916" y="3566"/>
                    <a:pt x="356" y="3962"/>
                    <a:pt x="59" y="5324"/>
                  </a:cubicBezTo>
                  <a:cubicBezTo>
                    <a:pt x="1" y="5600"/>
                    <a:pt x="98" y="5858"/>
                    <a:pt x="336" y="6016"/>
                  </a:cubicBezTo>
                  <a:cubicBezTo>
                    <a:pt x="676" y="6220"/>
                    <a:pt x="1028" y="6300"/>
                    <a:pt x="1384" y="6300"/>
                  </a:cubicBezTo>
                  <a:cubicBezTo>
                    <a:pt x="2267" y="6300"/>
                    <a:pt x="3174" y="5806"/>
                    <a:pt x="3990" y="5482"/>
                  </a:cubicBezTo>
                  <a:cubicBezTo>
                    <a:pt x="5234" y="5028"/>
                    <a:pt x="6459" y="4613"/>
                    <a:pt x="7704" y="4178"/>
                  </a:cubicBezTo>
                  <a:cubicBezTo>
                    <a:pt x="10232" y="3329"/>
                    <a:pt x="12800" y="2598"/>
                    <a:pt x="15387" y="1907"/>
                  </a:cubicBezTo>
                  <a:cubicBezTo>
                    <a:pt x="16595" y="1585"/>
                    <a:pt x="16125" y="1"/>
                    <a:pt x="15011"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0"/>
            <p:cNvSpPr/>
            <p:nvPr/>
          </p:nvSpPr>
          <p:spPr>
            <a:xfrm>
              <a:off x="4733935" y="2483923"/>
              <a:ext cx="461534" cy="110491"/>
            </a:xfrm>
            <a:custGeom>
              <a:avLst/>
              <a:gdLst/>
              <a:ahLst/>
              <a:cxnLst/>
              <a:rect l="l" t="t" r="r" b="b"/>
              <a:pathLst>
                <a:path w="29524" h="7068" extrusionOk="0">
                  <a:moveTo>
                    <a:pt x="5743" y="0"/>
                  </a:moveTo>
                  <a:cubicBezTo>
                    <a:pt x="4317" y="0"/>
                    <a:pt x="2890" y="63"/>
                    <a:pt x="1462" y="199"/>
                  </a:cubicBezTo>
                  <a:cubicBezTo>
                    <a:pt x="40" y="337"/>
                    <a:pt x="1" y="2391"/>
                    <a:pt x="1462" y="2431"/>
                  </a:cubicBezTo>
                  <a:cubicBezTo>
                    <a:pt x="5828" y="2589"/>
                    <a:pt x="10213" y="2865"/>
                    <a:pt x="14519" y="3636"/>
                  </a:cubicBezTo>
                  <a:cubicBezTo>
                    <a:pt x="18825" y="4426"/>
                    <a:pt x="22855" y="5849"/>
                    <a:pt x="27061" y="7013"/>
                  </a:cubicBezTo>
                  <a:cubicBezTo>
                    <a:pt x="27190" y="7050"/>
                    <a:pt x="27316" y="7067"/>
                    <a:pt x="27437" y="7067"/>
                  </a:cubicBezTo>
                  <a:cubicBezTo>
                    <a:pt x="28745" y="7067"/>
                    <a:pt x="29524" y="5075"/>
                    <a:pt x="28167" y="4406"/>
                  </a:cubicBezTo>
                  <a:cubicBezTo>
                    <a:pt x="24138" y="2470"/>
                    <a:pt x="19457" y="1464"/>
                    <a:pt x="15052" y="771"/>
                  </a:cubicBezTo>
                  <a:cubicBezTo>
                    <a:pt x="11963" y="298"/>
                    <a:pt x="8856" y="0"/>
                    <a:pt x="5743" y="0"/>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0"/>
            <p:cNvSpPr/>
            <p:nvPr/>
          </p:nvSpPr>
          <p:spPr>
            <a:xfrm>
              <a:off x="4613221" y="2469119"/>
              <a:ext cx="44771" cy="34610"/>
            </a:xfrm>
            <a:custGeom>
              <a:avLst/>
              <a:gdLst/>
              <a:ahLst/>
              <a:cxnLst/>
              <a:rect l="l" t="t" r="r" b="b"/>
              <a:pathLst>
                <a:path w="2864" h="2214" extrusionOk="0">
                  <a:moveTo>
                    <a:pt x="1423" y="1"/>
                  </a:moveTo>
                  <a:cubicBezTo>
                    <a:pt x="0" y="1"/>
                    <a:pt x="0" y="2213"/>
                    <a:pt x="1423" y="2213"/>
                  </a:cubicBezTo>
                  <a:cubicBezTo>
                    <a:pt x="2845" y="2213"/>
                    <a:pt x="2864" y="1"/>
                    <a:pt x="1423"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0"/>
            <p:cNvSpPr/>
            <p:nvPr/>
          </p:nvSpPr>
          <p:spPr>
            <a:xfrm>
              <a:off x="4226020" y="2554691"/>
              <a:ext cx="521844" cy="53354"/>
            </a:xfrm>
            <a:custGeom>
              <a:avLst/>
              <a:gdLst/>
              <a:ahLst/>
              <a:cxnLst/>
              <a:rect l="l" t="t" r="r" b="b"/>
              <a:pathLst>
                <a:path w="33382" h="3413" extrusionOk="0">
                  <a:moveTo>
                    <a:pt x="8213" y="1"/>
                  </a:moveTo>
                  <a:cubicBezTo>
                    <a:pt x="5850" y="1"/>
                    <a:pt x="3493" y="105"/>
                    <a:pt x="1165" y="413"/>
                  </a:cubicBezTo>
                  <a:cubicBezTo>
                    <a:pt x="19" y="571"/>
                    <a:pt x="0" y="2091"/>
                    <a:pt x="1165" y="2210"/>
                  </a:cubicBezTo>
                  <a:cubicBezTo>
                    <a:pt x="6479" y="2823"/>
                    <a:pt x="11871" y="2605"/>
                    <a:pt x="17204" y="2802"/>
                  </a:cubicBezTo>
                  <a:cubicBezTo>
                    <a:pt x="19831" y="2902"/>
                    <a:pt x="22458" y="3020"/>
                    <a:pt x="25085" y="3139"/>
                  </a:cubicBezTo>
                  <a:cubicBezTo>
                    <a:pt x="26597" y="3222"/>
                    <a:pt x="28217" y="3413"/>
                    <a:pt x="29802" y="3413"/>
                  </a:cubicBezTo>
                  <a:cubicBezTo>
                    <a:pt x="30846" y="3413"/>
                    <a:pt x="31875" y="3330"/>
                    <a:pt x="32847" y="3079"/>
                  </a:cubicBezTo>
                  <a:cubicBezTo>
                    <a:pt x="33242" y="2981"/>
                    <a:pt x="33381" y="2328"/>
                    <a:pt x="32966" y="2151"/>
                  </a:cubicBezTo>
                  <a:cubicBezTo>
                    <a:pt x="30754" y="1124"/>
                    <a:pt x="27988" y="1064"/>
                    <a:pt x="25599" y="866"/>
                  </a:cubicBezTo>
                  <a:cubicBezTo>
                    <a:pt x="22892" y="629"/>
                    <a:pt x="20187" y="432"/>
                    <a:pt x="17461" y="313"/>
                  </a:cubicBezTo>
                  <a:cubicBezTo>
                    <a:pt x="14405" y="179"/>
                    <a:pt x="11304" y="1"/>
                    <a:pt x="8213"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0"/>
            <p:cNvSpPr/>
            <p:nvPr/>
          </p:nvSpPr>
          <p:spPr>
            <a:xfrm>
              <a:off x="4980038" y="2625397"/>
              <a:ext cx="124450" cy="60607"/>
            </a:xfrm>
            <a:custGeom>
              <a:avLst/>
              <a:gdLst/>
              <a:ahLst/>
              <a:cxnLst/>
              <a:rect l="l" t="t" r="r" b="b"/>
              <a:pathLst>
                <a:path w="7961" h="3877" extrusionOk="0">
                  <a:moveTo>
                    <a:pt x="1259" y="0"/>
                  </a:moveTo>
                  <a:cubicBezTo>
                    <a:pt x="760" y="0"/>
                    <a:pt x="255" y="331"/>
                    <a:pt x="138" y="828"/>
                  </a:cubicBezTo>
                  <a:cubicBezTo>
                    <a:pt x="1" y="1460"/>
                    <a:pt x="336" y="2013"/>
                    <a:pt x="928" y="2230"/>
                  </a:cubicBezTo>
                  <a:cubicBezTo>
                    <a:pt x="1956" y="2566"/>
                    <a:pt x="2964" y="2901"/>
                    <a:pt x="3991" y="3238"/>
                  </a:cubicBezTo>
                  <a:cubicBezTo>
                    <a:pt x="4484" y="3415"/>
                    <a:pt x="4997" y="3573"/>
                    <a:pt x="5531" y="3691"/>
                  </a:cubicBezTo>
                  <a:cubicBezTo>
                    <a:pt x="5787" y="3731"/>
                    <a:pt x="6045" y="3810"/>
                    <a:pt x="6301" y="3849"/>
                  </a:cubicBezTo>
                  <a:cubicBezTo>
                    <a:pt x="6400" y="3867"/>
                    <a:pt x="6497" y="3876"/>
                    <a:pt x="6590" y="3876"/>
                  </a:cubicBezTo>
                  <a:cubicBezTo>
                    <a:pt x="6906" y="3876"/>
                    <a:pt x="7188" y="3776"/>
                    <a:pt x="7447" y="3593"/>
                  </a:cubicBezTo>
                  <a:cubicBezTo>
                    <a:pt x="7723" y="3396"/>
                    <a:pt x="7960" y="3040"/>
                    <a:pt x="7823" y="2685"/>
                  </a:cubicBezTo>
                  <a:cubicBezTo>
                    <a:pt x="7684" y="2309"/>
                    <a:pt x="7526" y="1993"/>
                    <a:pt x="7191" y="1776"/>
                  </a:cubicBezTo>
                  <a:cubicBezTo>
                    <a:pt x="6933" y="1618"/>
                    <a:pt x="6559" y="1519"/>
                    <a:pt x="6262" y="1421"/>
                  </a:cubicBezTo>
                  <a:cubicBezTo>
                    <a:pt x="5748" y="1223"/>
                    <a:pt x="5215" y="1045"/>
                    <a:pt x="4681" y="886"/>
                  </a:cubicBezTo>
                  <a:cubicBezTo>
                    <a:pt x="3635" y="610"/>
                    <a:pt x="2588" y="314"/>
                    <a:pt x="1542" y="38"/>
                  </a:cubicBezTo>
                  <a:cubicBezTo>
                    <a:pt x="1449" y="13"/>
                    <a:pt x="1354" y="0"/>
                    <a:pt x="1259" y="0"/>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0"/>
            <p:cNvSpPr/>
            <p:nvPr/>
          </p:nvSpPr>
          <p:spPr>
            <a:xfrm>
              <a:off x="4012636" y="2631400"/>
              <a:ext cx="125998" cy="76130"/>
            </a:xfrm>
            <a:custGeom>
              <a:avLst/>
              <a:gdLst/>
              <a:ahLst/>
              <a:cxnLst/>
              <a:rect l="l" t="t" r="r" b="b"/>
              <a:pathLst>
                <a:path w="8060" h="4870" extrusionOk="0">
                  <a:moveTo>
                    <a:pt x="6729" y="0"/>
                  </a:moveTo>
                  <a:cubicBezTo>
                    <a:pt x="6534" y="0"/>
                    <a:pt x="6335" y="49"/>
                    <a:pt x="6144" y="147"/>
                  </a:cubicBezTo>
                  <a:cubicBezTo>
                    <a:pt x="5097" y="661"/>
                    <a:pt x="4030" y="1174"/>
                    <a:pt x="3003" y="1748"/>
                  </a:cubicBezTo>
                  <a:cubicBezTo>
                    <a:pt x="2687" y="1906"/>
                    <a:pt x="2371" y="2064"/>
                    <a:pt x="2155" y="2359"/>
                  </a:cubicBezTo>
                  <a:cubicBezTo>
                    <a:pt x="2036" y="2498"/>
                    <a:pt x="1818" y="2617"/>
                    <a:pt x="1620" y="2775"/>
                  </a:cubicBezTo>
                  <a:cubicBezTo>
                    <a:pt x="1107" y="3110"/>
                    <a:pt x="554" y="3486"/>
                    <a:pt x="238" y="4018"/>
                  </a:cubicBezTo>
                  <a:cubicBezTo>
                    <a:pt x="1" y="4394"/>
                    <a:pt x="317" y="4829"/>
                    <a:pt x="712" y="4869"/>
                  </a:cubicBezTo>
                  <a:cubicBezTo>
                    <a:pt x="736" y="4869"/>
                    <a:pt x="761" y="4870"/>
                    <a:pt x="785" y="4870"/>
                  </a:cubicBezTo>
                  <a:cubicBezTo>
                    <a:pt x="1353" y="4870"/>
                    <a:pt x="1920" y="4662"/>
                    <a:pt x="2450" y="4453"/>
                  </a:cubicBezTo>
                  <a:cubicBezTo>
                    <a:pt x="2589" y="4394"/>
                    <a:pt x="2747" y="4355"/>
                    <a:pt x="2885" y="4295"/>
                  </a:cubicBezTo>
                  <a:cubicBezTo>
                    <a:pt x="2924" y="4276"/>
                    <a:pt x="2945" y="4255"/>
                    <a:pt x="2984" y="4255"/>
                  </a:cubicBezTo>
                  <a:cubicBezTo>
                    <a:pt x="3003" y="4255"/>
                    <a:pt x="3003" y="4255"/>
                    <a:pt x="3043" y="4236"/>
                  </a:cubicBezTo>
                  <a:cubicBezTo>
                    <a:pt x="3477" y="4197"/>
                    <a:pt x="3833" y="4018"/>
                    <a:pt x="4228" y="3821"/>
                  </a:cubicBezTo>
                  <a:cubicBezTo>
                    <a:pt x="5275" y="3288"/>
                    <a:pt x="6282" y="2715"/>
                    <a:pt x="7309" y="2162"/>
                  </a:cubicBezTo>
                  <a:cubicBezTo>
                    <a:pt x="7843" y="1866"/>
                    <a:pt x="8060" y="1076"/>
                    <a:pt x="7725" y="563"/>
                  </a:cubicBezTo>
                  <a:cubicBezTo>
                    <a:pt x="7487" y="194"/>
                    <a:pt x="7118" y="0"/>
                    <a:pt x="6729" y="0"/>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0"/>
            <p:cNvSpPr/>
            <p:nvPr/>
          </p:nvSpPr>
          <p:spPr>
            <a:xfrm>
              <a:off x="4143558" y="2804280"/>
              <a:ext cx="97906" cy="98688"/>
            </a:xfrm>
            <a:custGeom>
              <a:avLst/>
              <a:gdLst/>
              <a:ahLst/>
              <a:cxnLst/>
              <a:rect l="l" t="t" r="r" b="b"/>
              <a:pathLst>
                <a:path w="6263" h="6313" extrusionOk="0">
                  <a:moveTo>
                    <a:pt x="3073" y="0"/>
                  </a:moveTo>
                  <a:cubicBezTo>
                    <a:pt x="2760" y="0"/>
                    <a:pt x="2444" y="44"/>
                    <a:pt x="2154" y="149"/>
                  </a:cubicBezTo>
                  <a:cubicBezTo>
                    <a:pt x="1680" y="328"/>
                    <a:pt x="1206" y="565"/>
                    <a:pt x="851" y="960"/>
                  </a:cubicBezTo>
                  <a:cubicBezTo>
                    <a:pt x="514" y="1334"/>
                    <a:pt x="238" y="1789"/>
                    <a:pt x="159" y="2282"/>
                  </a:cubicBezTo>
                  <a:cubicBezTo>
                    <a:pt x="119" y="2461"/>
                    <a:pt x="100" y="2638"/>
                    <a:pt x="100" y="2835"/>
                  </a:cubicBezTo>
                  <a:cubicBezTo>
                    <a:pt x="1" y="3191"/>
                    <a:pt x="21" y="3567"/>
                    <a:pt x="100" y="3942"/>
                  </a:cubicBezTo>
                  <a:cubicBezTo>
                    <a:pt x="198" y="4416"/>
                    <a:pt x="475" y="4811"/>
                    <a:pt x="772" y="5187"/>
                  </a:cubicBezTo>
                  <a:cubicBezTo>
                    <a:pt x="1206" y="5700"/>
                    <a:pt x="1917" y="6114"/>
                    <a:pt x="2589" y="6233"/>
                  </a:cubicBezTo>
                  <a:cubicBezTo>
                    <a:pt x="2836" y="6283"/>
                    <a:pt x="3077" y="6312"/>
                    <a:pt x="3319" y="6312"/>
                  </a:cubicBezTo>
                  <a:cubicBezTo>
                    <a:pt x="3561" y="6312"/>
                    <a:pt x="3803" y="6283"/>
                    <a:pt x="4051" y="6214"/>
                  </a:cubicBezTo>
                  <a:cubicBezTo>
                    <a:pt x="4504" y="6075"/>
                    <a:pt x="4920" y="5838"/>
                    <a:pt x="5255" y="5503"/>
                  </a:cubicBezTo>
                  <a:cubicBezTo>
                    <a:pt x="5512" y="5285"/>
                    <a:pt x="5689" y="5008"/>
                    <a:pt x="5828" y="4713"/>
                  </a:cubicBezTo>
                  <a:cubicBezTo>
                    <a:pt x="6105" y="4455"/>
                    <a:pt x="6263" y="4100"/>
                    <a:pt x="6263" y="3725"/>
                  </a:cubicBezTo>
                  <a:cubicBezTo>
                    <a:pt x="6263" y="3547"/>
                    <a:pt x="6223" y="3389"/>
                    <a:pt x="6163" y="3251"/>
                  </a:cubicBezTo>
                  <a:cubicBezTo>
                    <a:pt x="6184" y="2954"/>
                    <a:pt x="6144" y="2638"/>
                    <a:pt x="6065" y="2342"/>
                  </a:cubicBezTo>
                  <a:cubicBezTo>
                    <a:pt x="5986" y="2026"/>
                    <a:pt x="5847" y="1690"/>
                    <a:pt x="5670" y="1413"/>
                  </a:cubicBezTo>
                  <a:cubicBezTo>
                    <a:pt x="5176" y="663"/>
                    <a:pt x="4446" y="149"/>
                    <a:pt x="3537" y="31"/>
                  </a:cubicBezTo>
                  <a:cubicBezTo>
                    <a:pt x="3385" y="11"/>
                    <a:pt x="3230" y="0"/>
                    <a:pt x="3073"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0"/>
            <p:cNvSpPr/>
            <p:nvPr/>
          </p:nvSpPr>
          <p:spPr>
            <a:xfrm>
              <a:off x="4366822" y="2916068"/>
              <a:ext cx="65469" cy="76443"/>
            </a:xfrm>
            <a:custGeom>
              <a:avLst/>
              <a:gdLst/>
              <a:ahLst/>
              <a:cxnLst/>
              <a:rect l="l" t="t" r="r" b="b"/>
              <a:pathLst>
                <a:path w="4188" h="4890" extrusionOk="0">
                  <a:moveTo>
                    <a:pt x="2498" y="0"/>
                  </a:moveTo>
                  <a:cubicBezTo>
                    <a:pt x="2429" y="0"/>
                    <a:pt x="2360" y="10"/>
                    <a:pt x="2291" y="30"/>
                  </a:cubicBezTo>
                  <a:cubicBezTo>
                    <a:pt x="2094" y="30"/>
                    <a:pt x="1896" y="90"/>
                    <a:pt x="1738" y="208"/>
                  </a:cubicBezTo>
                  <a:cubicBezTo>
                    <a:pt x="1501" y="367"/>
                    <a:pt x="1264" y="543"/>
                    <a:pt x="1046" y="722"/>
                  </a:cubicBezTo>
                  <a:cubicBezTo>
                    <a:pt x="928" y="820"/>
                    <a:pt x="809" y="920"/>
                    <a:pt x="711" y="1038"/>
                  </a:cubicBezTo>
                  <a:cubicBezTo>
                    <a:pt x="593" y="1196"/>
                    <a:pt x="454" y="1354"/>
                    <a:pt x="356" y="1512"/>
                  </a:cubicBezTo>
                  <a:cubicBezTo>
                    <a:pt x="256" y="1670"/>
                    <a:pt x="177" y="1868"/>
                    <a:pt x="119" y="2045"/>
                  </a:cubicBezTo>
                  <a:cubicBezTo>
                    <a:pt x="98" y="2105"/>
                    <a:pt x="98" y="2163"/>
                    <a:pt x="79" y="2203"/>
                  </a:cubicBezTo>
                  <a:lnTo>
                    <a:pt x="79" y="2242"/>
                  </a:lnTo>
                  <a:cubicBezTo>
                    <a:pt x="40" y="2381"/>
                    <a:pt x="19" y="2500"/>
                    <a:pt x="19" y="2637"/>
                  </a:cubicBezTo>
                  <a:lnTo>
                    <a:pt x="19" y="2658"/>
                  </a:lnTo>
                  <a:lnTo>
                    <a:pt x="19" y="2677"/>
                  </a:lnTo>
                  <a:cubicBezTo>
                    <a:pt x="19" y="2737"/>
                    <a:pt x="0" y="2795"/>
                    <a:pt x="0" y="2874"/>
                  </a:cubicBezTo>
                  <a:cubicBezTo>
                    <a:pt x="19" y="3032"/>
                    <a:pt x="40" y="3230"/>
                    <a:pt x="98" y="3388"/>
                  </a:cubicBezTo>
                  <a:cubicBezTo>
                    <a:pt x="158" y="3546"/>
                    <a:pt x="217" y="3724"/>
                    <a:pt x="316" y="3862"/>
                  </a:cubicBezTo>
                  <a:cubicBezTo>
                    <a:pt x="395" y="4001"/>
                    <a:pt x="514" y="4159"/>
                    <a:pt x="632" y="4257"/>
                  </a:cubicBezTo>
                  <a:cubicBezTo>
                    <a:pt x="770" y="4375"/>
                    <a:pt x="909" y="4494"/>
                    <a:pt x="1046" y="4573"/>
                  </a:cubicBezTo>
                  <a:cubicBezTo>
                    <a:pt x="1204" y="4672"/>
                    <a:pt x="1362" y="4731"/>
                    <a:pt x="1541" y="4791"/>
                  </a:cubicBezTo>
                  <a:cubicBezTo>
                    <a:pt x="1580" y="4810"/>
                    <a:pt x="1639" y="4831"/>
                    <a:pt x="1678" y="4831"/>
                  </a:cubicBezTo>
                  <a:cubicBezTo>
                    <a:pt x="1886" y="4870"/>
                    <a:pt x="2049" y="4890"/>
                    <a:pt x="2212" y="4890"/>
                  </a:cubicBezTo>
                  <a:cubicBezTo>
                    <a:pt x="2375" y="4890"/>
                    <a:pt x="2538" y="4870"/>
                    <a:pt x="2745" y="4831"/>
                  </a:cubicBezTo>
                  <a:cubicBezTo>
                    <a:pt x="2766" y="4831"/>
                    <a:pt x="2805" y="4831"/>
                    <a:pt x="2824" y="4810"/>
                  </a:cubicBezTo>
                  <a:cubicBezTo>
                    <a:pt x="2963" y="4770"/>
                    <a:pt x="3121" y="4712"/>
                    <a:pt x="3240" y="4633"/>
                  </a:cubicBezTo>
                  <a:cubicBezTo>
                    <a:pt x="3259" y="4633"/>
                    <a:pt x="3279" y="4612"/>
                    <a:pt x="3298" y="4612"/>
                  </a:cubicBezTo>
                  <a:cubicBezTo>
                    <a:pt x="3417" y="4533"/>
                    <a:pt x="3535" y="4435"/>
                    <a:pt x="3635" y="4336"/>
                  </a:cubicBezTo>
                  <a:lnTo>
                    <a:pt x="3654" y="4317"/>
                  </a:lnTo>
                  <a:cubicBezTo>
                    <a:pt x="3733" y="4238"/>
                    <a:pt x="3872" y="4080"/>
                    <a:pt x="3911" y="3980"/>
                  </a:cubicBezTo>
                  <a:cubicBezTo>
                    <a:pt x="3990" y="3862"/>
                    <a:pt x="4049" y="3704"/>
                    <a:pt x="4088" y="3566"/>
                  </a:cubicBezTo>
                  <a:cubicBezTo>
                    <a:pt x="4109" y="3546"/>
                    <a:pt x="4109" y="3527"/>
                    <a:pt x="4128" y="3487"/>
                  </a:cubicBezTo>
                  <a:cubicBezTo>
                    <a:pt x="4148" y="3348"/>
                    <a:pt x="4167" y="3171"/>
                    <a:pt x="4188" y="3013"/>
                  </a:cubicBezTo>
                  <a:cubicBezTo>
                    <a:pt x="4188" y="2855"/>
                    <a:pt x="4148" y="2677"/>
                    <a:pt x="4088" y="2519"/>
                  </a:cubicBezTo>
                  <a:cubicBezTo>
                    <a:pt x="4188" y="2163"/>
                    <a:pt x="4167" y="1808"/>
                    <a:pt x="4109" y="1452"/>
                  </a:cubicBezTo>
                  <a:cubicBezTo>
                    <a:pt x="4049" y="1057"/>
                    <a:pt x="3812" y="741"/>
                    <a:pt x="3575" y="446"/>
                  </a:cubicBezTo>
                  <a:cubicBezTo>
                    <a:pt x="3456" y="367"/>
                    <a:pt x="3358" y="288"/>
                    <a:pt x="3259" y="208"/>
                  </a:cubicBezTo>
                  <a:cubicBezTo>
                    <a:pt x="3082" y="90"/>
                    <a:pt x="2903" y="30"/>
                    <a:pt x="2705" y="30"/>
                  </a:cubicBezTo>
                  <a:cubicBezTo>
                    <a:pt x="2637" y="10"/>
                    <a:pt x="2568" y="0"/>
                    <a:pt x="2498"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0"/>
            <p:cNvSpPr/>
            <p:nvPr/>
          </p:nvSpPr>
          <p:spPr>
            <a:xfrm>
              <a:off x="4138009" y="3008644"/>
              <a:ext cx="90168" cy="87136"/>
            </a:xfrm>
            <a:custGeom>
              <a:avLst/>
              <a:gdLst/>
              <a:ahLst/>
              <a:cxnLst/>
              <a:rect l="l" t="t" r="r" b="b"/>
              <a:pathLst>
                <a:path w="5768" h="5574" extrusionOk="0">
                  <a:moveTo>
                    <a:pt x="3423" y="0"/>
                  </a:moveTo>
                  <a:cubicBezTo>
                    <a:pt x="3219" y="0"/>
                    <a:pt x="3010" y="48"/>
                    <a:pt x="2844" y="152"/>
                  </a:cubicBezTo>
                  <a:cubicBezTo>
                    <a:pt x="2805" y="192"/>
                    <a:pt x="2765" y="212"/>
                    <a:pt x="2726" y="252"/>
                  </a:cubicBezTo>
                  <a:cubicBezTo>
                    <a:pt x="2133" y="331"/>
                    <a:pt x="1601" y="568"/>
                    <a:pt x="1127" y="963"/>
                  </a:cubicBezTo>
                  <a:cubicBezTo>
                    <a:pt x="198" y="1792"/>
                    <a:pt x="0" y="3333"/>
                    <a:pt x="732" y="4340"/>
                  </a:cubicBezTo>
                  <a:cubicBezTo>
                    <a:pt x="1008" y="4695"/>
                    <a:pt x="1206" y="4913"/>
                    <a:pt x="1580" y="5169"/>
                  </a:cubicBezTo>
                  <a:cubicBezTo>
                    <a:pt x="1817" y="5327"/>
                    <a:pt x="2094" y="5446"/>
                    <a:pt x="2370" y="5506"/>
                  </a:cubicBezTo>
                  <a:cubicBezTo>
                    <a:pt x="2585" y="5550"/>
                    <a:pt x="2805" y="5574"/>
                    <a:pt x="3025" y="5574"/>
                  </a:cubicBezTo>
                  <a:cubicBezTo>
                    <a:pt x="3493" y="5574"/>
                    <a:pt x="3956" y="5465"/>
                    <a:pt x="4346" y="5209"/>
                  </a:cubicBezTo>
                  <a:cubicBezTo>
                    <a:pt x="4938" y="4814"/>
                    <a:pt x="5393" y="4242"/>
                    <a:pt x="5591" y="3549"/>
                  </a:cubicBezTo>
                  <a:cubicBezTo>
                    <a:pt x="5768" y="2898"/>
                    <a:pt x="5728" y="2187"/>
                    <a:pt x="5235" y="1674"/>
                  </a:cubicBezTo>
                  <a:cubicBezTo>
                    <a:pt x="5215" y="1674"/>
                    <a:pt x="5196" y="1653"/>
                    <a:pt x="5196" y="1653"/>
                  </a:cubicBezTo>
                  <a:cubicBezTo>
                    <a:pt x="5077" y="1397"/>
                    <a:pt x="4938" y="1160"/>
                    <a:pt x="4761" y="963"/>
                  </a:cubicBezTo>
                  <a:cubicBezTo>
                    <a:pt x="4722" y="903"/>
                    <a:pt x="4662" y="863"/>
                    <a:pt x="4603" y="824"/>
                  </a:cubicBezTo>
                  <a:cubicBezTo>
                    <a:pt x="4464" y="410"/>
                    <a:pt x="4090" y="73"/>
                    <a:pt x="3616" y="15"/>
                  </a:cubicBezTo>
                  <a:cubicBezTo>
                    <a:pt x="3553" y="5"/>
                    <a:pt x="3488" y="0"/>
                    <a:pt x="3423"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0"/>
            <p:cNvSpPr/>
            <p:nvPr/>
          </p:nvSpPr>
          <p:spPr>
            <a:xfrm>
              <a:off x="4420550" y="2783755"/>
              <a:ext cx="41676" cy="41708"/>
            </a:xfrm>
            <a:custGeom>
              <a:avLst/>
              <a:gdLst/>
              <a:ahLst/>
              <a:cxnLst/>
              <a:rect l="l" t="t" r="r" b="b"/>
              <a:pathLst>
                <a:path w="2666" h="2668" extrusionOk="0">
                  <a:moveTo>
                    <a:pt x="1323" y="1"/>
                  </a:moveTo>
                  <a:lnTo>
                    <a:pt x="967" y="61"/>
                  </a:lnTo>
                  <a:cubicBezTo>
                    <a:pt x="869" y="100"/>
                    <a:pt x="770" y="140"/>
                    <a:pt x="651" y="198"/>
                  </a:cubicBezTo>
                  <a:cubicBezTo>
                    <a:pt x="493" y="277"/>
                    <a:pt x="375" y="396"/>
                    <a:pt x="277" y="535"/>
                  </a:cubicBezTo>
                  <a:cubicBezTo>
                    <a:pt x="198" y="614"/>
                    <a:pt x="138" y="712"/>
                    <a:pt x="119" y="830"/>
                  </a:cubicBezTo>
                  <a:cubicBezTo>
                    <a:pt x="40" y="988"/>
                    <a:pt x="0" y="1146"/>
                    <a:pt x="0" y="1344"/>
                  </a:cubicBezTo>
                  <a:cubicBezTo>
                    <a:pt x="0" y="1404"/>
                    <a:pt x="0" y="1462"/>
                    <a:pt x="19" y="1522"/>
                  </a:cubicBezTo>
                  <a:cubicBezTo>
                    <a:pt x="0" y="1680"/>
                    <a:pt x="40" y="1818"/>
                    <a:pt x="119" y="1957"/>
                  </a:cubicBezTo>
                  <a:cubicBezTo>
                    <a:pt x="158" y="2094"/>
                    <a:pt x="237" y="2213"/>
                    <a:pt x="335" y="2312"/>
                  </a:cubicBezTo>
                  <a:lnTo>
                    <a:pt x="572" y="2489"/>
                  </a:lnTo>
                  <a:cubicBezTo>
                    <a:pt x="751" y="2589"/>
                    <a:pt x="948" y="2647"/>
                    <a:pt x="1146" y="2647"/>
                  </a:cubicBezTo>
                  <a:cubicBezTo>
                    <a:pt x="1204" y="2647"/>
                    <a:pt x="1264" y="2668"/>
                    <a:pt x="1323" y="2668"/>
                  </a:cubicBezTo>
                  <a:lnTo>
                    <a:pt x="1678" y="2608"/>
                  </a:lnTo>
                  <a:cubicBezTo>
                    <a:pt x="1778" y="2568"/>
                    <a:pt x="1896" y="2529"/>
                    <a:pt x="1994" y="2489"/>
                  </a:cubicBezTo>
                  <a:cubicBezTo>
                    <a:pt x="2152" y="2391"/>
                    <a:pt x="2271" y="2292"/>
                    <a:pt x="2370" y="2134"/>
                  </a:cubicBezTo>
                  <a:cubicBezTo>
                    <a:pt x="2449" y="2055"/>
                    <a:pt x="2508" y="1957"/>
                    <a:pt x="2547" y="1838"/>
                  </a:cubicBezTo>
                  <a:cubicBezTo>
                    <a:pt x="2607" y="1739"/>
                    <a:pt x="2626" y="1641"/>
                    <a:pt x="2626" y="1502"/>
                  </a:cubicBezTo>
                  <a:cubicBezTo>
                    <a:pt x="2666" y="1404"/>
                    <a:pt x="2666" y="1285"/>
                    <a:pt x="2626" y="1167"/>
                  </a:cubicBezTo>
                  <a:cubicBezTo>
                    <a:pt x="2626" y="1048"/>
                    <a:pt x="2607" y="930"/>
                    <a:pt x="2547" y="830"/>
                  </a:cubicBezTo>
                  <a:cubicBezTo>
                    <a:pt x="2489" y="653"/>
                    <a:pt x="2389" y="514"/>
                    <a:pt x="2271" y="396"/>
                  </a:cubicBezTo>
                  <a:cubicBezTo>
                    <a:pt x="2173" y="337"/>
                    <a:pt x="2094" y="258"/>
                    <a:pt x="1994" y="198"/>
                  </a:cubicBezTo>
                  <a:cubicBezTo>
                    <a:pt x="1896" y="140"/>
                    <a:pt x="1778" y="100"/>
                    <a:pt x="1678" y="61"/>
                  </a:cubicBezTo>
                  <a:lnTo>
                    <a:pt x="1323"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0"/>
            <p:cNvSpPr/>
            <p:nvPr/>
          </p:nvSpPr>
          <p:spPr>
            <a:xfrm>
              <a:off x="4712644" y="2987243"/>
              <a:ext cx="313" cy="641"/>
            </a:xfrm>
            <a:custGeom>
              <a:avLst/>
              <a:gdLst/>
              <a:ahLst/>
              <a:cxnLst/>
              <a:rect l="l" t="t" r="r" b="b"/>
              <a:pathLst>
                <a:path w="20" h="41" extrusionOk="0">
                  <a:moveTo>
                    <a:pt x="20" y="1"/>
                  </a:moveTo>
                  <a:cubicBezTo>
                    <a:pt x="20" y="1"/>
                    <a:pt x="20" y="20"/>
                    <a:pt x="1" y="20"/>
                  </a:cubicBezTo>
                  <a:lnTo>
                    <a:pt x="1" y="40"/>
                  </a:lnTo>
                  <a:cubicBezTo>
                    <a:pt x="1" y="20"/>
                    <a:pt x="20" y="20"/>
                    <a:pt x="20" y="20"/>
                  </a:cubicBezTo>
                  <a:lnTo>
                    <a:pt x="20"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0"/>
            <p:cNvSpPr/>
            <p:nvPr/>
          </p:nvSpPr>
          <p:spPr>
            <a:xfrm>
              <a:off x="4708939" y="2983225"/>
              <a:ext cx="313" cy="328"/>
            </a:xfrm>
            <a:custGeom>
              <a:avLst/>
              <a:gdLst/>
              <a:ahLst/>
              <a:cxnLst/>
              <a:rect l="l" t="t" r="r" b="b"/>
              <a:pathLst>
                <a:path w="20" h="21" extrusionOk="0">
                  <a:moveTo>
                    <a:pt x="1" y="0"/>
                  </a:moveTo>
                  <a:lnTo>
                    <a:pt x="1" y="21"/>
                  </a:lnTo>
                  <a:lnTo>
                    <a:pt x="20"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0"/>
            <p:cNvSpPr/>
            <p:nvPr/>
          </p:nvSpPr>
          <p:spPr>
            <a:xfrm>
              <a:off x="4640390" y="2937891"/>
              <a:ext cx="143585" cy="101799"/>
            </a:xfrm>
            <a:custGeom>
              <a:avLst/>
              <a:gdLst/>
              <a:ahLst/>
              <a:cxnLst/>
              <a:rect l="l" t="t" r="r" b="b"/>
              <a:pathLst>
                <a:path w="9185" h="6512" extrusionOk="0">
                  <a:moveTo>
                    <a:pt x="3707" y="1"/>
                  </a:moveTo>
                  <a:cubicBezTo>
                    <a:pt x="3438" y="1"/>
                    <a:pt x="3165" y="69"/>
                    <a:pt x="2903" y="195"/>
                  </a:cubicBezTo>
                  <a:cubicBezTo>
                    <a:pt x="2568" y="372"/>
                    <a:pt x="2292" y="590"/>
                    <a:pt x="2055" y="867"/>
                  </a:cubicBezTo>
                  <a:cubicBezTo>
                    <a:pt x="1880" y="793"/>
                    <a:pt x="1693" y="750"/>
                    <a:pt x="1511" y="750"/>
                  </a:cubicBezTo>
                  <a:cubicBezTo>
                    <a:pt x="1301" y="750"/>
                    <a:pt x="1097" y="808"/>
                    <a:pt x="928" y="946"/>
                  </a:cubicBezTo>
                  <a:cubicBezTo>
                    <a:pt x="533" y="1222"/>
                    <a:pt x="217" y="1538"/>
                    <a:pt x="99" y="2031"/>
                  </a:cubicBezTo>
                  <a:cubicBezTo>
                    <a:pt x="1" y="2387"/>
                    <a:pt x="20" y="2802"/>
                    <a:pt x="138" y="3158"/>
                  </a:cubicBezTo>
                  <a:cubicBezTo>
                    <a:pt x="375" y="3790"/>
                    <a:pt x="889" y="4304"/>
                    <a:pt x="1502" y="4560"/>
                  </a:cubicBezTo>
                  <a:cubicBezTo>
                    <a:pt x="1758" y="5152"/>
                    <a:pt x="2134" y="5666"/>
                    <a:pt x="2666" y="6042"/>
                  </a:cubicBezTo>
                  <a:cubicBezTo>
                    <a:pt x="3166" y="6362"/>
                    <a:pt x="3747" y="6512"/>
                    <a:pt x="4332" y="6512"/>
                  </a:cubicBezTo>
                  <a:cubicBezTo>
                    <a:pt x="4971" y="6512"/>
                    <a:pt x="5616" y="6333"/>
                    <a:pt x="6163" y="6002"/>
                  </a:cubicBezTo>
                  <a:cubicBezTo>
                    <a:pt x="6617" y="5726"/>
                    <a:pt x="7012" y="5331"/>
                    <a:pt x="7328" y="4876"/>
                  </a:cubicBezTo>
                  <a:cubicBezTo>
                    <a:pt x="7960" y="4857"/>
                    <a:pt x="8573" y="4580"/>
                    <a:pt x="8948" y="3928"/>
                  </a:cubicBezTo>
                  <a:cubicBezTo>
                    <a:pt x="9166" y="3532"/>
                    <a:pt x="9185" y="3098"/>
                    <a:pt x="9008" y="2684"/>
                  </a:cubicBezTo>
                  <a:cubicBezTo>
                    <a:pt x="8829" y="2268"/>
                    <a:pt x="8534" y="2052"/>
                    <a:pt x="8118" y="1894"/>
                  </a:cubicBezTo>
                  <a:cubicBezTo>
                    <a:pt x="7862" y="1794"/>
                    <a:pt x="7585" y="1736"/>
                    <a:pt x="7328" y="1715"/>
                  </a:cubicBezTo>
                  <a:cubicBezTo>
                    <a:pt x="7309" y="1715"/>
                    <a:pt x="7309" y="1696"/>
                    <a:pt x="7288" y="1696"/>
                  </a:cubicBezTo>
                  <a:cubicBezTo>
                    <a:pt x="6980" y="1452"/>
                    <a:pt x="6622" y="1316"/>
                    <a:pt x="6252" y="1316"/>
                  </a:cubicBezTo>
                  <a:cubicBezTo>
                    <a:pt x="6053" y="1316"/>
                    <a:pt x="5850" y="1356"/>
                    <a:pt x="5650" y="1439"/>
                  </a:cubicBezTo>
                  <a:cubicBezTo>
                    <a:pt x="5492" y="1518"/>
                    <a:pt x="5334" y="1617"/>
                    <a:pt x="5195" y="1755"/>
                  </a:cubicBezTo>
                  <a:cubicBezTo>
                    <a:pt x="5274" y="1222"/>
                    <a:pt x="5037" y="649"/>
                    <a:pt x="4623" y="314"/>
                  </a:cubicBezTo>
                  <a:cubicBezTo>
                    <a:pt x="4343" y="99"/>
                    <a:pt x="4028" y="1"/>
                    <a:pt x="3707"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0"/>
            <p:cNvSpPr/>
            <p:nvPr/>
          </p:nvSpPr>
          <p:spPr>
            <a:xfrm>
              <a:off x="4708626" y="2983835"/>
              <a:ext cx="16" cy="641"/>
            </a:xfrm>
            <a:custGeom>
              <a:avLst/>
              <a:gdLst/>
              <a:ahLst/>
              <a:cxnLst/>
              <a:rect l="l" t="t" r="r" b="b"/>
              <a:pathLst>
                <a:path w="1" h="41" extrusionOk="0">
                  <a:moveTo>
                    <a:pt x="0" y="1"/>
                  </a:moveTo>
                  <a:lnTo>
                    <a:pt x="0" y="40"/>
                  </a:lnTo>
                  <a:lnTo>
                    <a:pt x="0" y="21"/>
                  </a:lnTo>
                  <a:lnTo>
                    <a:pt x="0"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0"/>
            <p:cNvSpPr/>
            <p:nvPr/>
          </p:nvSpPr>
          <p:spPr>
            <a:xfrm>
              <a:off x="4642548" y="2791790"/>
              <a:ext cx="43849" cy="54667"/>
            </a:xfrm>
            <a:custGeom>
              <a:avLst/>
              <a:gdLst/>
              <a:ahLst/>
              <a:cxnLst/>
              <a:rect l="l" t="t" r="r" b="b"/>
              <a:pathLst>
                <a:path w="2805" h="3497" extrusionOk="0">
                  <a:moveTo>
                    <a:pt x="1403" y="0"/>
                  </a:moveTo>
                  <a:cubicBezTo>
                    <a:pt x="1285" y="21"/>
                    <a:pt x="1166" y="40"/>
                    <a:pt x="1048" y="40"/>
                  </a:cubicBezTo>
                  <a:cubicBezTo>
                    <a:pt x="811" y="119"/>
                    <a:pt x="613" y="218"/>
                    <a:pt x="455" y="395"/>
                  </a:cubicBezTo>
                  <a:lnTo>
                    <a:pt x="237" y="672"/>
                  </a:lnTo>
                  <a:cubicBezTo>
                    <a:pt x="119" y="869"/>
                    <a:pt x="60" y="1106"/>
                    <a:pt x="60" y="1343"/>
                  </a:cubicBezTo>
                  <a:cubicBezTo>
                    <a:pt x="40" y="1443"/>
                    <a:pt x="40" y="1541"/>
                    <a:pt x="21" y="1659"/>
                  </a:cubicBezTo>
                  <a:cubicBezTo>
                    <a:pt x="0" y="1877"/>
                    <a:pt x="60" y="2075"/>
                    <a:pt x="119" y="2291"/>
                  </a:cubicBezTo>
                  <a:cubicBezTo>
                    <a:pt x="179" y="2470"/>
                    <a:pt x="258" y="2647"/>
                    <a:pt x="356" y="2805"/>
                  </a:cubicBezTo>
                  <a:lnTo>
                    <a:pt x="416" y="2923"/>
                  </a:lnTo>
                  <a:cubicBezTo>
                    <a:pt x="534" y="3102"/>
                    <a:pt x="653" y="3220"/>
                    <a:pt x="830" y="3339"/>
                  </a:cubicBezTo>
                  <a:cubicBezTo>
                    <a:pt x="1008" y="3437"/>
                    <a:pt x="1206" y="3497"/>
                    <a:pt x="1403" y="3497"/>
                  </a:cubicBezTo>
                  <a:cubicBezTo>
                    <a:pt x="1601" y="3497"/>
                    <a:pt x="1798" y="3437"/>
                    <a:pt x="1956" y="3339"/>
                  </a:cubicBezTo>
                  <a:cubicBezTo>
                    <a:pt x="2154" y="3220"/>
                    <a:pt x="2272" y="3102"/>
                    <a:pt x="2391" y="2923"/>
                  </a:cubicBezTo>
                  <a:lnTo>
                    <a:pt x="2449" y="2805"/>
                  </a:lnTo>
                  <a:cubicBezTo>
                    <a:pt x="2549" y="2647"/>
                    <a:pt x="2628" y="2470"/>
                    <a:pt x="2686" y="2291"/>
                  </a:cubicBezTo>
                  <a:cubicBezTo>
                    <a:pt x="2746" y="2075"/>
                    <a:pt x="2805" y="1877"/>
                    <a:pt x="2786" y="1659"/>
                  </a:cubicBezTo>
                  <a:cubicBezTo>
                    <a:pt x="2765" y="1561"/>
                    <a:pt x="2765" y="1462"/>
                    <a:pt x="2746" y="1343"/>
                  </a:cubicBezTo>
                  <a:cubicBezTo>
                    <a:pt x="2765" y="1166"/>
                    <a:pt x="2726" y="988"/>
                    <a:pt x="2628" y="830"/>
                  </a:cubicBezTo>
                  <a:cubicBezTo>
                    <a:pt x="2588" y="653"/>
                    <a:pt x="2489" y="514"/>
                    <a:pt x="2351" y="395"/>
                  </a:cubicBezTo>
                  <a:cubicBezTo>
                    <a:pt x="2233" y="258"/>
                    <a:pt x="2094" y="179"/>
                    <a:pt x="1917" y="119"/>
                  </a:cubicBezTo>
                  <a:cubicBezTo>
                    <a:pt x="1759" y="40"/>
                    <a:pt x="1580" y="0"/>
                    <a:pt x="1403"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0"/>
            <p:cNvSpPr/>
            <p:nvPr/>
          </p:nvSpPr>
          <p:spPr>
            <a:xfrm>
              <a:off x="4532620" y="3039002"/>
              <a:ext cx="66094" cy="84415"/>
            </a:xfrm>
            <a:custGeom>
              <a:avLst/>
              <a:gdLst/>
              <a:ahLst/>
              <a:cxnLst/>
              <a:rect l="l" t="t" r="r" b="b"/>
              <a:pathLst>
                <a:path w="4228" h="5400" extrusionOk="0">
                  <a:moveTo>
                    <a:pt x="2408" y="0"/>
                  </a:moveTo>
                  <a:cubicBezTo>
                    <a:pt x="2286" y="0"/>
                    <a:pt x="2163" y="16"/>
                    <a:pt x="2036" y="48"/>
                  </a:cubicBezTo>
                  <a:cubicBezTo>
                    <a:pt x="1364" y="206"/>
                    <a:pt x="850" y="640"/>
                    <a:pt x="474" y="1212"/>
                  </a:cubicBezTo>
                  <a:cubicBezTo>
                    <a:pt x="179" y="1647"/>
                    <a:pt x="0" y="2260"/>
                    <a:pt x="60" y="2793"/>
                  </a:cubicBezTo>
                  <a:cubicBezTo>
                    <a:pt x="79" y="2932"/>
                    <a:pt x="100" y="3050"/>
                    <a:pt x="119" y="3169"/>
                  </a:cubicBezTo>
                  <a:cubicBezTo>
                    <a:pt x="79" y="3346"/>
                    <a:pt x="79" y="3543"/>
                    <a:pt x="139" y="3741"/>
                  </a:cubicBezTo>
                  <a:cubicBezTo>
                    <a:pt x="198" y="3938"/>
                    <a:pt x="297" y="4175"/>
                    <a:pt x="474" y="4314"/>
                  </a:cubicBezTo>
                  <a:cubicBezTo>
                    <a:pt x="574" y="4393"/>
                    <a:pt x="672" y="4433"/>
                    <a:pt x="790" y="4472"/>
                  </a:cubicBezTo>
                  <a:cubicBezTo>
                    <a:pt x="811" y="4512"/>
                    <a:pt x="850" y="4551"/>
                    <a:pt x="890" y="4591"/>
                  </a:cubicBezTo>
                  <a:cubicBezTo>
                    <a:pt x="1067" y="4788"/>
                    <a:pt x="1304" y="4965"/>
                    <a:pt x="1562" y="5084"/>
                  </a:cubicBezTo>
                  <a:cubicBezTo>
                    <a:pt x="1739" y="5163"/>
                    <a:pt x="1917" y="5262"/>
                    <a:pt x="2115" y="5302"/>
                  </a:cubicBezTo>
                  <a:cubicBezTo>
                    <a:pt x="2312" y="5360"/>
                    <a:pt x="2510" y="5381"/>
                    <a:pt x="2726" y="5400"/>
                  </a:cubicBezTo>
                  <a:cubicBezTo>
                    <a:pt x="2924" y="5400"/>
                    <a:pt x="3121" y="5360"/>
                    <a:pt x="3300" y="5262"/>
                  </a:cubicBezTo>
                  <a:cubicBezTo>
                    <a:pt x="3477" y="5202"/>
                    <a:pt x="3635" y="5104"/>
                    <a:pt x="3774" y="4946"/>
                  </a:cubicBezTo>
                  <a:cubicBezTo>
                    <a:pt x="4050" y="4649"/>
                    <a:pt x="4208" y="4314"/>
                    <a:pt x="4227" y="3899"/>
                  </a:cubicBezTo>
                  <a:cubicBezTo>
                    <a:pt x="4227" y="3701"/>
                    <a:pt x="4188" y="3504"/>
                    <a:pt x="4148" y="3327"/>
                  </a:cubicBezTo>
                  <a:cubicBezTo>
                    <a:pt x="4129" y="3148"/>
                    <a:pt x="4030" y="2951"/>
                    <a:pt x="3951" y="2793"/>
                  </a:cubicBezTo>
                  <a:cubicBezTo>
                    <a:pt x="3911" y="2714"/>
                    <a:pt x="3853" y="2616"/>
                    <a:pt x="3793" y="2537"/>
                  </a:cubicBezTo>
                  <a:cubicBezTo>
                    <a:pt x="3832" y="2437"/>
                    <a:pt x="3853" y="2358"/>
                    <a:pt x="3872" y="2260"/>
                  </a:cubicBezTo>
                  <a:cubicBezTo>
                    <a:pt x="3951" y="1905"/>
                    <a:pt x="3951" y="1647"/>
                    <a:pt x="3872" y="1291"/>
                  </a:cubicBezTo>
                  <a:cubicBezTo>
                    <a:pt x="3853" y="1193"/>
                    <a:pt x="3813" y="1094"/>
                    <a:pt x="3774" y="996"/>
                  </a:cubicBezTo>
                  <a:cubicBezTo>
                    <a:pt x="3734" y="896"/>
                    <a:pt x="3695" y="778"/>
                    <a:pt x="3616" y="699"/>
                  </a:cubicBezTo>
                  <a:cubicBezTo>
                    <a:pt x="3556" y="601"/>
                    <a:pt x="3477" y="501"/>
                    <a:pt x="3398" y="403"/>
                  </a:cubicBezTo>
                  <a:cubicBezTo>
                    <a:pt x="3279" y="264"/>
                    <a:pt x="3121" y="166"/>
                    <a:pt x="2944" y="106"/>
                  </a:cubicBezTo>
                  <a:cubicBezTo>
                    <a:pt x="2767" y="35"/>
                    <a:pt x="2589" y="0"/>
                    <a:pt x="2408"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0"/>
            <p:cNvSpPr/>
            <p:nvPr/>
          </p:nvSpPr>
          <p:spPr>
            <a:xfrm>
              <a:off x="4331289" y="3143177"/>
              <a:ext cx="133408" cy="80820"/>
            </a:xfrm>
            <a:custGeom>
              <a:avLst/>
              <a:gdLst/>
              <a:ahLst/>
              <a:cxnLst/>
              <a:rect l="l" t="t" r="r" b="b"/>
              <a:pathLst>
                <a:path w="8534" h="5170" extrusionOk="0">
                  <a:moveTo>
                    <a:pt x="1563" y="0"/>
                  </a:moveTo>
                  <a:cubicBezTo>
                    <a:pt x="1403" y="0"/>
                    <a:pt x="1238" y="14"/>
                    <a:pt x="1068" y="40"/>
                  </a:cubicBezTo>
                  <a:cubicBezTo>
                    <a:pt x="496" y="139"/>
                    <a:pt x="1" y="850"/>
                    <a:pt x="22" y="1422"/>
                  </a:cubicBezTo>
                  <a:cubicBezTo>
                    <a:pt x="61" y="1996"/>
                    <a:pt x="436" y="2707"/>
                    <a:pt x="1068" y="2805"/>
                  </a:cubicBezTo>
                  <a:cubicBezTo>
                    <a:pt x="1088" y="2825"/>
                    <a:pt x="1107" y="2865"/>
                    <a:pt x="1128" y="2884"/>
                  </a:cubicBezTo>
                  <a:cubicBezTo>
                    <a:pt x="1167" y="2983"/>
                    <a:pt x="1207" y="3062"/>
                    <a:pt x="1246" y="3160"/>
                  </a:cubicBezTo>
                  <a:cubicBezTo>
                    <a:pt x="1502" y="3753"/>
                    <a:pt x="1839" y="4287"/>
                    <a:pt x="2411" y="4643"/>
                  </a:cubicBezTo>
                  <a:cubicBezTo>
                    <a:pt x="2749" y="4845"/>
                    <a:pt x="3129" y="4944"/>
                    <a:pt x="3512" y="4944"/>
                  </a:cubicBezTo>
                  <a:cubicBezTo>
                    <a:pt x="3914" y="4944"/>
                    <a:pt x="4319" y="4835"/>
                    <a:pt x="4683" y="4622"/>
                  </a:cubicBezTo>
                  <a:cubicBezTo>
                    <a:pt x="4960" y="4722"/>
                    <a:pt x="5236" y="4801"/>
                    <a:pt x="5532" y="4880"/>
                  </a:cubicBezTo>
                  <a:cubicBezTo>
                    <a:pt x="6047" y="5015"/>
                    <a:pt x="6553" y="5169"/>
                    <a:pt x="7069" y="5169"/>
                  </a:cubicBezTo>
                  <a:cubicBezTo>
                    <a:pt x="7305" y="5169"/>
                    <a:pt x="7542" y="5137"/>
                    <a:pt x="7783" y="5057"/>
                  </a:cubicBezTo>
                  <a:cubicBezTo>
                    <a:pt x="8336" y="4899"/>
                    <a:pt x="8534" y="4327"/>
                    <a:pt x="8297" y="3832"/>
                  </a:cubicBezTo>
                  <a:cubicBezTo>
                    <a:pt x="7941" y="3121"/>
                    <a:pt x="7251" y="2746"/>
                    <a:pt x="6598" y="2351"/>
                  </a:cubicBezTo>
                  <a:cubicBezTo>
                    <a:pt x="5927" y="1936"/>
                    <a:pt x="5255" y="1601"/>
                    <a:pt x="4525" y="1304"/>
                  </a:cubicBezTo>
                  <a:cubicBezTo>
                    <a:pt x="4396" y="1252"/>
                    <a:pt x="4264" y="1231"/>
                    <a:pt x="4133" y="1231"/>
                  </a:cubicBezTo>
                  <a:cubicBezTo>
                    <a:pt x="3962" y="1231"/>
                    <a:pt x="3792" y="1268"/>
                    <a:pt x="3635" y="1324"/>
                  </a:cubicBezTo>
                  <a:cubicBezTo>
                    <a:pt x="3498" y="1067"/>
                    <a:pt x="3319" y="830"/>
                    <a:pt x="3103" y="613"/>
                  </a:cubicBezTo>
                  <a:cubicBezTo>
                    <a:pt x="2653" y="179"/>
                    <a:pt x="2143" y="0"/>
                    <a:pt x="1563"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0"/>
            <p:cNvSpPr/>
            <p:nvPr/>
          </p:nvSpPr>
          <p:spPr>
            <a:xfrm>
              <a:off x="4787992" y="3187730"/>
              <a:ext cx="96968" cy="62530"/>
            </a:xfrm>
            <a:custGeom>
              <a:avLst/>
              <a:gdLst/>
              <a:ahLst/>
              <a:cxnLst/>
              <a:rect l="l" t="t" r="r" b="b"/>
              <a:pathLst>
                <a:path w="6203" h="4000" extrusionOk="0">
                  <a:moveTo>
                    <a:pt x="3648" y="1"/>
                  </a:moveTo>
                  <a:cubicBezTo>
                    <a:pt x="3396" y="1"/>
                    <a:pt x="3136" y="56"/>
                    <a:pt x="2923" y="192"/>
                  </a:cubicBezTo>
                  <a:cubicBezTo>
                    <a:pt x="2607" y="389"/>
                    <a:pt x="2310" y="705"/>
                    <a:pt x="2231" y="1082"/>
                  </a:cubicBezTo>
                  <a:cubicBezTo>
                    <a:pt x="2152" y="1061"/>
                    <a:pt x="2073" y="1042"/>
                    <a:pt x="2015" y="1021"/>
                  </a:cubicBezTo>
                  <a:lnTo>
                    <a:pt x="2015" y="1021"/>
                  </a:lnTo>
                  <a:cubicBezTo>
                    <a:pt x="2054" y="1042"/>
                    <a:pt x="2113" y="1061"/>
                    <a:pt x="2152" y="1082"/>
                  </a:cubicBezTo>
                  <a:cubicBezTo>
                    <a:pt x="1942" y="986"/>
                    <a:pt x="1720" y="938"/>
                    <a:pt x="1502" y="938"/>
                  </a:cubicBezTo>
                  <a:cubicBezTo>
                    <a:pt x="1086" y="938"/>
                    <a:pt x="687" y="1114"/>
                    <a:pt x="414" y="1477"/>
                  </a:cubicBezTo>
                  <a:cubicBezTo>
                    <a:pt x="19" y="1990"/>
                    <a:pt x="0" y="2839"/>
                    <a:pt x="533" y="3313"/>
                  </a:cubicBezTo>
                  <a:cubicBezTo>
                    <a:pt x="691" y="3471"/>
                    <a:pt x="888" y="3610"/>
                    <a:pt x="1086" y="3708"/>
                  </a:cubicBezTo>
                  <a:cubicBezTo>
                    <a:pt x="1441" y="3905"/>
                    <a:pt x="1678" y="3945"/>
                    <a:pt x="2073" y="3984"/>
                  </a:cubicBezTo>
                  <a:cubicBezTo>
                    <a:pt x="2133" y="3995"/>
                    <a:pt x="2192" y="4000"/>
                    <a:pt x="2251" y="4000"/>
                  </a:cubicBezTo>
                  <a:cubicBezTo>
                    <a:pt x="2310" y="4000"/>
                    <a:pt x="2370" y="3995"/>
                    <a:pt x="2429" y="3984"/>
                  </a:cubicBezTo>
                  <a:cubicBezTo>
                    <a:pt x="2666" y="3965"/>
                    <a:pt x="2923" y="3926"/>
                    <a:pt x="3140" y="3847"/>
                  </a:cubicBezTo>
                  <a:cubicBezTo>
                    <a:pt x="3397" y="3768"/>
                    <a:pt x="3634" y="3629"/>
                    <a:pt x="3872" y="3491"/>
                  </a:cubicBezTo>
                  <a:cubicBezTo>
                    <a:pt x="4031" y="3528"/>
                    <a:pt x="4189" y="3546"/>
                    <a:pt x="4348" y="3546"/>
                  </a:cubicBezTo>
                  <a:cubicBezTo>
                    <a:pt x="4701" y="3546"/>
                    <a:pt x="5051" y="3457"/>
                    <a:pt x="5392" y="3294"/>
                  </a:cubicBezTo>
                  <a:cubicBezTo>
                    <a:pt x="5491" y="3215"/>
                    <a:pt x="5610" y="3136"/>
                    <a:pt x="5708" y="3057"/>
                  </a:cubicBezTo>
                  <a:cubicBezTo>
                    <a:pt x="5847" y="2918"/>
                    <a:pt x="5945" y="2760"/>
                    <a:pt x="6005" y="2583"/>
                  </a:cubicBezTo>
                  <a:cubicBezTo>
                    <a:pt x="6123" y="2306"/>
                    <a:pt x="6202" y="1911"/>
                    <a:pt x="6084" y="1614"/>
                  </a:cubicBezTo>
                  <a:lnTo>
                    <a:pt x="6084" y="1595"/>
                  </a:lnTo>
                  <a:cubicBezTo>
                    <a:pt x="6063" y="1535"/>
                    <a:pt x="6084" y="1477"/>
                    <a:pt x="6063" y="1437"/>
                  </a:cubicBezTo>
                  <a:cubicBezTo>
                    <a:pt x="5926" y="1082"/>
                    <a:pt x="5728" y="824"/>
                    <a:pt x="5373" y="666"/>
                  </a:cubicBezTo>
                  <a:cubicBezTo>
                    <a:pt x="5294" y="626"/>
                    <a:pt x="5175" y="587"/>
                    <a:pt x="5076" y="587"/>
                  </a:cubicBezTo>
                  <a:cubicBezTo>
                    <a:pt x="4978" y="547"/>
                    <a:pt x="4899" y="547"/>
                    <a:pt x="4799" y="528"/>
                  </a:cubicBezTo>
                  <a:cubicBezTo>
                    <a:pt x="4562" y="252"/>
                    <a:pt x="4227" y="54"/>
                    <a:pt x="3872" y="15"/>
                  </a:cubicBezTo>
                  <a:cubicBezTo>
                    <a:pt x="3799" y="6"/>
                    <a:pt x="3724" y="1"/>
                    <a:pt x="3648"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0"/>
            <p:cNvSpPr/>
            <p:nvPr/>
          </p:nvSpPr>
          <p:spPr>
            <a:xfrm>
              <a:off x="4988682" y="2997060"/>
              <a:ext cx="105301" cy="103456"/>
            </a:xfrm>
            <a:custGeom>
              <a:avLst/>
              <a:gdLst/>
              <a:ahLst/>
              <a:cxnLst/>
              <a:rect l="l" t="t" r="r" b="b"/>
              <a:pathLst>
                <a:path w="6736" h="6618" extrusionOk="0">
                  <a:moveTo>
                    <a:pt x="3368" y="1"/>
                  </a:moveTo>
                  <a:cubicBezTo>
                    <a:pt x="3091" y="1"/>
                    <a:pt x="2803" y="55"/>
                    <a:pt x="2529" y="124"/>
                  </a:cubicBezTo>
                  <a:cubicBezTo>
                    <a:pt x="2430" y="143"/>
                    <a:pt x="2351" y="182"/>
                    <a:pt x="2253" y="203"/>
                  </a:cubicBezTo>
                  <a:cubicBezTo>
                    <a:pt x="2055" y="301"/>
                    <a:pt x="1837" y="380"/>
                    <a:pt x="1660" y="479"/>
                  </a:cubicBezTo>
                  <a:cubicBezTo>
                    <a:pt x="1384" y="656"/>
                    <a:pt x="1126" y="854"/>
                    <a:pt x="929" y="1091"/>
                  </a:cubicBezTo>
                  <a:cubicBezTo>
                    <a:pt x="752" y="1309"/>
                    <a:pt x="612" y="1506"/>
                    <a:pt x="494" y="1743"/>
                  </a:cubicBezTo>
                  <a:cubicBezTo>
                    <a:pt x="415" y="1901"/>
                    <a:pt x="336" y="2039"/>
                    <a:pt x="277" y="2178"/>
                  </a:cubicBezTo>
                  <a:cubicBezTo>
                    <a:pt x="80" y="2552"/>
                    <a:pt x="1" y="2987"/>
                    <a:pt x="99" y="3421"/>
                  </a:cubicBezTo>
                  <a:cubicBezTo>
                    <a:pt x="159" y="3579"/>
                    <a:pt x="238" y="3737"/>
                    <a:pt x="336" y="3895"/>
                  </a:cubicBezTo>
                  <a:cubicBezTo>
                    <a:pt x="357" y="4093"/>
                    <a:pt x="396" y="4290"/>
                    <a:pt x="475" y="4469"/>
                  </a:cubicBezTo>
                  <a:cubicBezTo>
                    <a:pt x="633" y="4883"/>
                    <a:pt x="810" y="5299"/>
                    <a:pt x="1126" y="5634"/>
                  </a:cubicBezTo>
                  <a:cubicBezTo>
                    <a:pt x="1284" y="5792"/>
                    <a:pt x="1482" y="5931"/>
                    <a:pt x="1640" y="6049"/>
                  </a:cubicBezTo>
                  <a:cubicBezTo>
                    <a:pt x="1739" y="6108"/>
                    <a:pt x="1818" y="6168"/>
                    <a:pt x="1897" y="6207"/>
                  </a:cubicBezTo>
                  <a:cubicBezTo>
                    <a:pt x="2394" y="6476"/>
                    <a:pt x="2920" y="6617"/>
                    <a:pt x="3460" y="6617"/>
                  </a:cubicBezTo>
                  <a:cubicBezTo>
                    <a:pt x="3713" y="6617"/>
                    <a:pt x="3969" y="6586"/>
                    <a:pt x="4228" y="6523"/>
                  </a:cubicBezTo>
                  <a:cubicBezTo>
                    <a:pt x="4365" y="6503"/>
                    <a:pt x="4504" y="6444"/>
                    <a:pt x="4642" y="6384"/>
                  </a:cubicBezTo>
                  <a:cubicBezTo>
                    <a:pt x="4781" y="6326"/>
                    <a:pt x="4918" y="6266"/>
                    <a:pt x="5058" y="6187"/>
                  </a:cubicBezTo>
                  <a:cubicBezTo>
                    <a:pt x="5313" y="6029"/>
                    <a:pt x="5571" y="5831"/>
                    <a:pt x="5769" y="5594"/>
                  </a:cubicBezTo>
                  <a:cubicBezTo>
                    <a:pt x="5966" y="5378"/>
                    <a:pt x="6164" y="5141"/>
                    <a:pt x="6301" y="4864"/>
                  </a:cubicBezTo>
                  <a:cubicBezTo>
                    <a:pt x="6440" y="4588"/>
                    <a:pt x="6559" y="4311"/>
                    <a:pt x="6617" y="3995"/>
                  </a:cubicBezTo>
                  <a:cubicBezTo>
                    <a:pt x="6696" y="3698"/>
                    <a:pt x="6736" y="3382"/>
                    <a:pt x="6717" y="3066"/>
                  </a:cubicBezTo>
                  <a:cubicBezTo>
                    <a:pt x="6696" y="2770"/>
                    <a:pt x="6677" y="2454"/>
                    <a:pt x="6559" y="2178"/>
                  </a:cubicBezTo>
                  <a:cubicBezTo>
                    <a:pt x="6401" y="1723"/>
                    <a:pt x="6222" y="1427"/>
                    <a:pt x="5906" y="1051"/>
                  </a:cubicBezTo>
                  <a:cubicBezTo>
                    <a:pt x="5729" y="835"/>
                    <a:pt x="5472" y="656"/>
                    <a:pt x="5234" y="498"/>
                  </a:cubicBezTo>
                  <a:cubicBezTo>
                    <a:pt x="4721" y="182"/>
                    <a:pt x="4109" y="24"/>
                    <a:pt x="3496" y="5"/>
                  </a:cubicBezTo>
                  <a:cubicBezTo>
                    <a:pt x="3454" y="2"/>
                    <a:pt x="3411" y="1"/>
                    <a:pt x="3368"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0"/>
            <p:cNvSpPr/>
            <p:nvPr/>
          </p:nvSpPr>
          <p:spPr>
            <a:xfrm>
              <a:off x="4945756" y="2878018"/>
              <a:ext cx="53448" cy="61780"/>
            </a:xfrm>
            <a:custGeom>
              <a:avLst/>
              <a:gdLst/>
              <a:ahLst/>
              <a:cxnLst/>
              <a:rect l="l" t="t" r="r" b="b"/>
              <a:pathLst>
                <a:path w="3419" h="3952" extrusionOk="0">
                  <a:moveTo>
                    <a:pt x="1571" y="0"/>
                  </a:moveTo>
                  <a:cubicBezTo>
                    <a:pt x="1507" y="0"/>
                    <a:pt x="1443" y="5"/>
                    <a:pt x="1383" y="15"/>
                  </a:cubicBezTo>
                  <a:cubicBezTo>
                    <a:pt x="1206" y="35"/>
                    <a:pt x="1028" y="75"/>
                    <a:pt x="870" y="193"/>
                  </a:cubicBezTo>
                  <a:cubicBezTo>
                    <a:pt x="772" y="252"/>
                    <a:pt x="672" y="331"/>
                    <a:pt x="593" y="410"/>
                  </a:cubicBezTo>
                  <a:cubicBezTo>
                    <a:pt x="416" y="568"/>
                    <a:pt x="298" y="786"/>
                    <a:pt x="238" y="1023"/>
                  </a:cubicBezTo>
                  <a:cubicBezTo>
                    <a:pt x="219" y="1121"/>
                    <a:pt x="198" y="1239"/>
                    <a:pt x="179" y="1358"/>
                  </a:cubicBezTo>
                  <a:cubicBezTo>
                    <a:pt x="140" y="1437"/>
                    <a:pt x="100" y="1516"/>
                    <a:pt x="40" y="1674"/>
                  </a:cubicBezTo>
                  <a:cubicBezTo>
                    <a:pt x="21" y="1792"/>
                    <a:pt x="21" y="1911"/>
                    <a:pt x="1" y="2050"/>
                  </a:cubicBezTo>
                  <a:cubicBezTo>
                    <a:pt x="1" y="2148"/>
                    <a:pt x="21" y="2266"/>
                    <a:pt x="40" y="2385"/>
                  </a:cubicBezTo>
                  <a:lnTo>
                    <a:pt x="40" y="2445"/>
                  </a:lnTo>
                  <a:cubicBezTo>
                    <a:pt x="40" y="2722"/>
                    <a:pt x="100" y="2959"/>
                    <a:pt x="238" y="3196"/>
                  </a:cubicBezTo>
                  <a:cubicBezTo>
                    <a:pt x="356" y="3412"/>
                    <a:pt x="535" y="3591"/>
                    <a:pt x="751" y="3728"/>
                  </a:cubicBezTo>
                  <a:cubicBezTo>
                    <a:pt x="1107" y="3886"/>
                    <a:pt x="1186" y="3907"/>
                    <a:pt x="1581" y="3946"/>
                  </a:cubicBezTo>
                  <a:cubicBezTo>
                    <a:pt x="1609" y="3950"/>
                    <a:pt x="1637" y="3951"/>
                    <a:pt x="1665" y="3951"/>
                  </a:cubicBezTo>
                  <a:cubicBezTo>
                    <a:pt x="1795" y="3951"/>
                    <a:pt x="1925" y="3919"/>
                    <a:pt x="2055" y="3886"/>
                  </a:cubicBezTo>
                  <a:cubicBezTo>
                    <a:pt x="2352" y="3828"/>
                    <a:pt x="2628" y="3630"/>
                    <a:pt x="2865" y="3433"/>
                  </a:cubicBezTo>
                  <a:cubicBezTo>
                    <a:pt x="3103" y="3215"/>
                    <a:pt x="3221" y="2938"/>
                    <a:pt x="3340" y="2642"/>
                  </a:cubicBezTo>
                  <a:cubicBezTo>
                    <a:pt x="3379" y="2484"/>
                    <a:pt x="3398" y="2306"/>
                    <a:pt x="3398" y="2148"/>
                  </a:cubicBezTo>
                  <a:cubicBezTo>
                    <a:pt x="3419" y="1871"/>
                    <a:pt x="3300" y="1576"/>
                    <a:pt x="3182" y="1318"/>
                  </a:cubicBezTo>
                  <a:cubicBezTo>
                    <a:pt x="3103" y="1181"/>
                    <a:pt x="3003" y="1062"/>
                    <a:pt x="2865" y="944"/>
                  </a:cubicBezTo>
                  <a:cubicBezTo>
                    <a:pt x="2865" y="904"/>
                    <a:pt x="2865" y="884"/>
                    <a:pt x="2845" y="844"/>
                  </a:cubicBezTo>
                  <a:cubicBezTo>
                    <a:pt x="2786" y="686"/>
                    <a:pt x="2687" y="528"/>
                    <a:pt x="2549" y="410"/>
                  </a:cubicBezTo>
                  <a:cubicBezTo>
                    <a:pt x="2470" y="331"/>
                    <a:pt x="2371" y="252"/>
                    <a:pt x="2273" y="193"/>
                  </a:cubicBezTo>
                  <a:cubicBezTo>
                    <a:pt x="2115" y="75"/>
                    <a:pt x="1936" y="35"/>
                    <a:pt x="1759" y="15"/>
                  </a:cubicBezTo>
                  <a:cubicBezTo>
                    <a:pt x="1700" y="5"/>
                    <a:pt x="1636" y="0"/>
                    <a:pt x="1571"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0"/>
            <p:cNvSpPr/>
            <p:nvPr/>
          </p:nvSpPr>
          <p:spPr>
            <a:xfrm>
              <a:off x="4624007" y="3187948"/>
              <a:ext cx="73504" cy="73723"/>
            </a:xfrm>
            <a:custGeom>
              <a:avLst/>
              <a:gdLst/>
              <a:ahLst/>
              <a:cxnLst/>
              <a:rect l="l" t="t" r="r" b="b"/>
              <a:pathLst>
                <a:path w="4702" h="4716" extrusionOk="0">
                  <a:moveTo>
                    <a:pt x="2155" y="1"/>
                  </a:moveTo>
                  <a:cubicBezTo>
                    <a:pt x="1997" y="20"/>
                    <a:pt x="1818" y="40"/>
                    <a:pt x="1660" y="59"/>
                  </a:cubicBezTo>
                  <a:cubicBezTo>
                    <a:pt x="1621" y="80"/>
                    <a:pt x="1581" y="80"/>
                    <a:pt x="1542" y="99"/>
                  </a:cubicBezTo>
                  <a:cubicBezTo>
                    <a:pt x="1384" y="159"/>
                    <a:pt x="1226" y="217"/>
                    <a:pt x="1088" y="296"/>
                  </a:cubicBezTo>
                  <a:cubicBezTo>
                    <a:pt x="1068" y="317"/>
                    <a:pt x="1028" y="336"/>
                    <a:pt x="989" y="356"/>
                  </a:cubicBezTo>
                  <a:cubicBezTo>
                    <a:pt x="870" y="435"/>
                    <a:pt x="733" y="533"/>
                    <a:pt x="614" y="652"/>
                  </a:cubicBezTo>
                  <a:cubicBezTo>
                    <a:pt x="535" y="712"/>
                    <a:pt x="496" y="810"/>
                    <a:pt x="435" y="889"/>
                  </a:cubicBezTo>
                  <a:cubicBezTo>
                    <a:pt x="356" y="968"/>
                    <a:pt x="298" y="1028"/>
                    <a:pt x="259" y="1126"/>
                  </a:cubicBezTo>
                  <a:cubicBezTo>
                    <a:pt x="180" y="1284"/>
                    <a:pt x="119" y="1423"/>
                    <a:pt x="61" y="1581"/>
                  </a:cubicBezTo>
                  <a:cubicBezTo>
                    <a:pt x="21" y="1739"/>
                    <a:pt x="21" y="1916"/>
                    <a:pt x="1" y="2074"/>
                  </a:cubicBezTo>
                  <a:lnTo>
                    <a:pt x="1" y="2193"/>
                  </a:lnTo>
                  <a:cubicBezTo>
                    <a:pt x="1" y="2351"/>
                    <a:pt x="21" y="2529"/>
                    <a:pt x="61" y="2687"/>
                  </a:cubicBezTo>
                  <a:cubicBezTo>
                    <a:pt x="101" y="2885"/>
                    <a:pt x="198" y="3101"/>
                    <a:pt x="298" y="3280"/>
                  </a:cubicBezTo>
                  <a:cubicBezTo>
                    <a:pt x="377" y="3417"/>
                    <a:pt x="475" y="3536"/>
                    <a:pt x="594" y="3654"/>
                  </a:cubicBezTo>
                  <a:cubicBezTo>
                    <a:pt x="614" y="3694"/>
                    <a:pt x="633" y="3733"/>
                    <a:pt x="673" y="3754"/>
                  </a:cubicBezTo>
                  <a:cubicBezTo>
                    <a:pt x="712" y="3793"/>
                    <a:pt x="791" y="3852"/>
                    <a:pt x="831" y="3891"/>
                  </a:cubicBezTo>
                  <a:cubicBezTo>
                    <a:pt x="910" y="3951"/>
                    <a:pt x="930" y="3970"/>
                    <a:pt x="1009" y="4010"/>
                  </a:cubicBezTo>
                  <a:cubicBezTo>
                    <a:pt x="1128" y="4070"/>
                    <a:pt x="1265" y="4128"/>
                    <a:pt x="1384" y="4168"/>
                  </a:cubicBezTo>
                  <a:cubicBezTo>
                    <a:pt x="1423" y="4188"/>
                    <a:pt x="1463" y="4188"/>
                    <a:pt x="1502" y="4207"/>
                  </a:cubicBezTo>
                  <a:cubicBezTo>
                    <a:pt x="1660" y="4228"/>
                    <a:pt x="1799" y="4267"/>
                    <a:pt x="1957" y="4267"/>
                  </a:cubicBezTo>
                  <a:cubicBezTo>
                    <a:pt x="2134" y="4444"/>
                    <a:pt x="2352" y="4602"/>
                    <a:pt x="2589" y="4662"/>
                  </a:cubicBezTo>
                  <a:cubicBezTo>
                    <a:pt x="2712" y="4698"/>
                    <a:pt x="2838" y="4715"/>
                    <a:pt x="2962" y="4715"/>
                  </a:cubicBezTo>
                  <a:cubicBezTo>
                    <a:pt x="3318" y="4715"/>
                    <a:pt x="3664" y="4575"/>
                    <a:pt x="3912" y="4326"/>
                  </a:cubicBezTo>
                  <a:cubicBezTo>
                    <a:pt x="4070" y="4168"/>
                    <a:pt x="4188" y="4010"/>
                    <a:pt x="4307" y="3833"/>
                  </a:cubicBezTo>
                  <a:cubicBezTo>
                    <a:pt x="4327" y="3793"/>
                    <a:pt x="4346" y="3754"/>
                    <a:pt x="4386" y="3714"/>
                  </a:cubicBezTo>
                  <a:cubicBezTo>
                    <a:pt x="4446" y="3575"/>
                    <a:pt x="4504" y="3417"/>
                    <a:pt x="4564" y="3259"/>
                  </a:cubicBezTo>
                  <a:cubicBezTo>
                    <a:pt x="4643" y="3062"/>
                    <a:pt x="4643" y="2825"/>
                    <a:pt x="4683" y="2608"/>
                  </a:cubicBezTo>
                  <a:cubicBezTo>
                    <a:pt x="4683" y="2529"/>
                    <a:pt x="4702" y="2430"/>
                    <a:pt x="4683" y="2332"/>
                  </a:cubicBezTo>
                  <a:cubicBezTo>
                    <a:pt x="4643" y="1897"/>
                    <a:pt x="4564" y="1482"/>
                    <a:pt x="4327" y="1126"/>
                  </a:cubicBezTo>
                  <a:cubicBezTo>
                    <a:pt x="4228" y="989"/>
                    <a:pt x="4130" y="849"/>
                    <a:pt x="4030" y="731"/>
                  </a:cubicBezTo>
                  <a:cubicBezTo>
                    <a:pt x="3991" y="712"/>
                    <a:pt x="3972" y="672"/>
                    <a:pt x="3932" y="652"/>
                  </a:cubicBezTo>
                  <a:cubicBezTo>
                    <a:pt x="3774" y="514"/>
                    <a:pt x="3616" y="375"/>
                    <a:pt x="3458" y="296"/>
                  </a:cubicBezTo>
                  <a:cubicBezTo>
                    <a:pt x="3300" y="238"/>
                    <a:pt x="3161" y="178"/>
                    <a:pt x="3024" y="119"/>
                  </a:cubicBezTo>
                  <a:cubicBezTo>
                    <a:pt x="2964" y="99"/>
                    <a:pt x="2924" y="80"/>
                    <a:pt x="2885" y="80"/>
                  </a:cubicBezTo>
                  <a:lnTo>
                    <a:pt x="2589" y="20"/>
                  </a:lnTo>
                  <a:cubicBezTo>
                    <a:pt x="2490" y="20"/>
                    <a:pt x="2371" y="1"/>
                    <a:pt x="2273"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0"/>
            <p:cNvSpPr/>
            <p:nvPr/>
          </p:nvSpPr>
          <p:spPr>
            <a:xfrm>
              <a:off x="4856838" y="3017804"/>
              <a:ext cx="46944" cy="50274"/>
            </a:xfrm>
            <a:custGeom>
              <a:avLst/>
              <a:gdLst/>
              <a:ahLst/>
              <a:cxnLst/>
              <a:rect l="l" t="t" r="r" b="b"/>
              <a:pathLst>
                <a:path w="3003" h="3216" extrusionOk="0">
                  <a:moveTo>
                    <a:pt x="1443" y="1"/>
                  </a:moveTo>
                  <a:cubicBezTo>
                    <a:pt x="1245" y="1"/>
                    <a:pt x="1067" y="40"/>
                    <a:pt x="890" y="119"/>
                  </a:cubicBezTo>
                  <a:cubicBezTo>
                    <a:pt x="771" y="159"/>
                    <a:pt x="672" y="219"/>
                    <a:pt x="574" y="317"/>
                  </a:cubicBezTo>
                  <a:cubicBezTo>
                    <a:pt x="416" y="416"/>
                    <a:pt x="297" y="535"/>
                    <a:pt x="198" y="712"/>
                  </a:cubicBezTo>
                  <a:cubicBezTo>
                    <a:pt x="158" y="830"/>
                    <a:pt x="119" y="930"/>
                    <a:pt x="60" y="1048"/>
                  </a:cubicBezTo>
                  <a:cubicBezTo>
                    <a:pt x="0" y="1304"/>
                    <a:pt x="0" y="1562"/>
                    <a:pt x="60" y="1818"/>
                  </a:cubicBezTo>
                  <a:cubicBezTo>
                    <a:pt x="60" y="1838"/>
                    <a:pt x="79" y="1857"/>
                    <a:pt x="79" y="1878"/>
                  </a:cubicBezTo>
                  <a:cubicBezTo>
                    <a:pt x="79" y="1897"/>
                    <a:pt x="100" y="1897"/>
                    <a:pt x="100" y="1917"/>
                  </a:cubicBezTo>
                  <a:cubicBezTo>
                    <a:pt x="139" y="2036"/>
                    <a:pt x="198" y="2134"/>
                    <a:pt x="237" y="2252"/>
                  </a:cubicBezTo>
                  <a:cubicBezTo>
                    <a:pt x="297" y="2371"/>
                    <a:pt x="376" y="2470"/>
                    <a:pt x="474" y="2568"/>
                  </a:cubicBezTo>
                  <a:lnTo>
                    <a:pt x="553" y="2647"/>
                  </a:lnTo>
                  <a:lnTo>
                    <a:pt x="732" y="2826"/>
                  </a:lnTo>
                  <a:cubicBezTo>
                    <a:pt x="830" y="2905"/>
                    <a:pt x="909" y="2963"/>
                    <a:pt x="1008" y="3042"/>
                  </a:cubicBezTo>
                  <a:cubicBezTo>
                    <a:pt x="1166" y="3142"/>
                    <a:pt x="1324" y="3182"/>
                    <a:pt x="1501" y="3201"/>
                  </a:cubicBezTo>
                  <a:cubicBezTo>
                    <a:pt x="1560" y="3211"/>
                    <a:pt x="1620" y="3216"/>
                    <a:pt x="1679" y="3216"/>
                  </a:cubicBezTo>
                  <a:cubicBezTo>
                    <a:pt x="1738" y="3216"/>
                    <a:pt x="1797" y="3211"/>
                    <a:pt x="1857" y="3201"/>
                  </a:cubicBezTo>
                  <a:cubicBezTo>
                    <a:pt x="2015" y="3182"/>
                    <a:pt x="2193" y="3142"/>
                    <a:pt x="2331" y="3042"/>
                  </a:cubicBezTo>
                  <a:cubicBezTo>
                    <a:pt x="2430" y="2963"/>
                    <a:pt x="2509" y="2905"/>
                    <a:pt x="2607" y="2826"/>
                  </a:cubicBezTo>
                  <a:cubicBezTo>
                    <a:pt x="2667" y="2747"/>
                    <a:pt x="2746" y="2647"/>
                    <a:pt x="2805" y="2568"/>
                  </a:cubicBezTo>
                  <a:cubicBezTo>
                    <a:pt x="2904" y="2410"/>
                    <a:pt x="2963" y="2252"/>
                    <a:pt x="2963" y="2075"/>
                  </a:cubicBezTo>
                  <a:cubicBezTo>
                    <a:pt x="3002" y="1897"/>
                    <a:pt x="3002" y="1720"/>
                    <a:pt x="2944" y="1541"/>
                  </a:cubicBezTo>
                  <a:cubicBezTo>
                    <a:pt x="2944" y="1462"/>
                    <a:pt x="2923" y="1364"/>
                    <a:pt x="2904" y="1285"/>
                  </a:cubicBezTo>
                  <a:cubicBezTo>
                    <a:pt x="2904" y="1246"/>
                    <a:pt x="2904" y="1206"/>
                    <a:pt x="2884" y="1167"/>
                  </a:cubicBezTo>
                  <a:cubicBezTo>
                    <a:pt x="2865" y="988"/>
                    <a:pt x="2765" y="851"/>
                    <a:pt x="2686" y="712"/>
                  </a:cubicBezTo>
                  <a:cubicBezTo>
                    <a:pt x="2588" y="535"/>
                    <a:pt x="2470" y="416"/>
                    <a:pt x="2312" y="317"/>
                  </a:cubicBezTo>
                  <a:cubicBezTo>
                    <a:pt x="2173" y="179"/>
                    <a:pt x="2015" y="100"/>
                    <a:pt x="1817" y="61"/>
                  </a:cubicBezTo>
                  <a:cubicBezTo>
                    <a:pt x="1699" y="40"/>
                    <a:pt x="1561" y="21"/>
                    <a:pt x="1443"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0"/>
            <p:cNvSpPr/>
            <p:nvPr/>
          </p:nvSpPr>
          <p:spPr>
            <a:xfrm>
              <a:off x="4957199" y="3200845"/>
              <a:ext cx="42630" cy="51024"/>
            </a:xfrm>
            <a:custGeom>
              <a:avLst/>
              <a:gdLst/>
              <a:ahLst/>
              <a:cxnLst/>
              <a:rect l="l" t="t" r="r" b="b"/>
              <a:pathLst>
                <a:path w="2727" h="3264" extrusionOk="0">
                  <a:moveTo>
                    <a:pt x="1462" y="0"/>
                  </a:moveTo>
                  <a:cubicBezTo>
                    <a:pt x="1429" y="0"/>
                    <a:pt x="1396" y="2"/>
                    <a:pt x="1362" y="5"/>
                  </a:cubicBezTo>
                  <a:cubicBezTo>
                    <a:pt x="1244" y="5"/>
                    <a:pt x="1125" y="24"/>
                    <a:pt x="1007" y="45"/>
                  </a:cubicBezTo>
                  <a:cubicBezTo>
                    <a:pt x="770" y="103"/>
                    <a:pt x="572" y="222"/>
                    <a:pt x="414" y="401"/>
                  </a:cubicBezTo>
                  <a:cubicBezTo>
                    <a:pt x="335" y="480"/>
                    <a:pt x="256" y="578"/>
                    <a:pt x="198" y="677"/>
                  </a:cubicBezTo>
                  <a:cubicBezTo>
                    <a:pt x="79" y="875"/>
                    <a:pt x="0" y="1112"/>
                    <a:pt x="0" y="1349"/>
                  </a:cubicBezTo>
                  <a:cubicBezTo>
                    <a:pt x="19" y="1467"/>
                    <a:pt x="19" y="1565"/>
                    <a:pt x="19" y="1665"/>
                  </a:cubicBezTo>
                  <a:lnTo>
                    <a:pt x="40" y="1823"/>
                  </a:lnTo>
                  <a:lnTo>
                    <a:pt x="40" y="1902"/>
                  </a:lnTo>
                  <a:lnTo>
                    <a:pt x="40" y="1941"/>
                  </a:lnTo>
                  <a:lnTo>
                    <a:pt x="79" y="2276"/>
                  </a:lnTo>
                  <a:cubicBezTo>
                    <a:pt x="119" y="2395"/>
                    <a:pt x="177" y="2513"/>
                    <a:pt x="237" y="2613"/>
                  </a:cubicBezTo>
                  <a:cubicBezTo>
                    <a:pt x="335" y="2810"/>
                    <a:pt x="493" y="2968"/>
                    <a:pt x="711" y="3087"/>
                  </a:cubicBezTo>
                  <a:cubicBezTo>
                    <a:pt x="909" y="3205"/>
                    <a:pt x="1125" y="3264"/>
                    <a:pt x="1362" y="3264"/>
                  </a:cubicBezTo>
                  <a:cubicBezTo>
                    <a:pt x="1599" y="3264"/>
                    <a:pt x="1836" y="3205"/>
                    <a:pt x="2034" y="3087"/>
                  </a:cubicBezTo>
                  <a:cubicBezTo>
                    <a:pt x="2231" y="2968"/>
                    <a:pt x="2389" y="2810"/>
                    <a:pt x="2508" y="2613"/>
                  </a:cubicBezTo>
                  <a:cubicBezTo>
                    <a:pt x="2529" y="2553"/>
                    <a:pt x="2568" y="2494"/>
                    <a:pt x="2587" y="2434"/>
                  </a:cubicBezTo>
                  <a:cubicBezTo>
                    <a:pt x="2647" y="2336"/>
                    <a:pt x="2666" y="2237"/>
                    <a:pt x="2666" y="2118"/>
                  </a:cubicBezTo>
                  <a:cubicBezTo>
                    <a:pt x="2687" y="2039"/>
                    <a:pt x="2687" y="1981"/>
                    <a:pt x="2705" y="1902"/>
                  </a:cubicBezTo>
                  <a:lnTo>
                    <a:pt x="2705" y="1823"/>
                  </a:lnTo>
                  <a:lnTo>
                    <a:pt x="2705" y="1665"/>
                  </a:lnTo>
                  <a:cubicBezTo>
                    <a:pt x="2705" y="1565"/>
                    <a:pt x="2726" y="1467"/>
                    <a:pt x="2726" y="1349"/>
                  </a:cubicBezTo>
                  <a:cubicBezTo>
                    <a:pt x="2726" y="1170"/>
                    <a:pt x="2687" y="993"/>
                    <a:pt x="2608" y="835"/>
                  </a:cubicBezTo>
                  <a:cubicBezTo>
                    <a:pt x="2547" y="657"/>
                    <a:pt x="2468" y="519"/>
                    <a:pt x="2331" y="401"/>
                  </a:cubicBezTo>
                  <a:cubicBezTo>
                    <a:pt x="2212" y="261"/>
                    <a:pt x="2054" y="164"/>
                    <a:pt x="1896" y="124"/>
                  </a:cubicBezTo>
                  <a:cubicBezTo>
                    <a:pt x="1765" y="41"/>
                    <a:pt x="1620" y="0"/>
                    <a:pt x="1462"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0"/>
            <p:cNvSpPr/>
            <p:nvPr/>
          </p:nvSpPr>
          <p:spPr>
            <a:xfrm>
              <a:off x="4225691" y="3308350"/>
              <a:ext cx="73504" cy="68595"/>
            </a:xfrm>
            <a:custGeom>
              <a:avLst/>
              <a:gdLst/>
              <a:ahLst/>
              <a:cxnLst/>
              <a:rect l="l" t="t" r="r" b="b"/>
              <a:pathLst>
                <a:path w="4702" h="4388" extrusionOk="0">
                  <a:moveTo>
                    <a:pt x="2584" y="1"/>
                  </a:moveTo>
                  <a:cubicBezTo>
                    <a:pt x="2519" y="1"/>
                    <a:pt x="2454" y="7"/>
                    <a:pt x="2392" y="21"/>
                  </a:cubicBezTo>
                  <a:cubicBezTo>
                    <a:pt x="2313" y="42"/>
                    <a:pt x="2252" y="42"/>
                    <a:pt x="2194" y="61"/>
                  </a:cubicBezTo>
                  <a:cubicBezTo>
                    <a:pt x="2076" y="100"/>
                    <a:pt x="1976" y="140"/>
                    <a:pt x="1857" y="200"/>
                  </a:cubicBezTo>
                  <a:cubicBezTo>
                    <a:pt x="1838" y="200"/>
                    <a:pt x="1818" y="219"/>
                    <a:pt x="1799" y="219"/>
                  </a:cubicBezTo>
                  <a:lnTo>
                    <a:pt x="1739" y="279"/>
                  </a:lnTo>
                  <a:lnTo>
                    <a:pt x="1720" y="279"/>
                  </a:lnTo>
                  <a:lnTo>
                    <a:pt x="1541" y="337"/>
                  </a:lnTo>
                  <a:cubicBezTo>
                    <a:pt x="1364" y="416"/>
                    <a:pt x="1167" y="476"/>
                    <a:pt x="1009" y="595"/>
                  </a:cubicBezTo>
                  <a:cubicBezTo>
                    <a:pt x="851" y="693"/>
                    <a:pt x="693" y="811"/>
                    <a:pt x="554" y="950"/>
                  </a:cubicBezTo>
                  <a:cubicBezTo>
                    <a:pt x="535" y="969"/>
                    <a:pt x="514" y="990"/>
                    <a:pt x="495" y="1029"/>
                  </a:cubicBezTo>
                  <a:cubicBezTo>
                    <a:pt x="396" y="1148"/>
                    <a:pt x="277" y="1266"/>
                    <a:pt x="198" y="1385"/>
                  </a:cubicBezTo>
                  <a:cubicBezTo>
                    <a:pt x="61" y="1601"/>
                    <a:pt x="21" y="1898"/>
                    <a:pt x="1" y="2154"/>
                  </a:cubicBezTo>
                  <a:cubicBezTo>
                    <a:pt x="1" y="2214"/>
                    <a:pt x="21" y="2293"/>
                    <a:pt x="21" y="2352"/>
                  </a:cubicBezTo>
                  <a:lnTo>
                    <a:pt x="21" y="2470"/>
                  </a:lnTo>
                  <a:cubicBezTo>
                    <a:pt x="40" y="2649"/>
                    <a:pt x="61" y="2847"/>
                    <a:pt x="119" y="3024"/>
                  </a:cubicBezTo>
                  <a:cubicBezTo>
                    <a:pt x="179" y="3221"/>
                    <a:pt x="277" y="3419"/>
                    <a:pt x="435" y="3577"/>
                  </a:cubicBezTo>
                  <a:cubicBezTo>
                    <a:pt x="514" y="3637"/>
                    <a:pt x="593" y="3695"/>
                    <a:pt x="693" y="3755"/>
                  </a:cubicBezTo>
                  <a:cubicBezTo>
                    <a:pt x="830" y="3853"/>
                    <a:pt x="988" y="3893"/>
                    <a:pt x="1146" y="3913"/>
                  </a:cubicBezTo>
                  <a:cubicBezTo>
                    <a:pt x="1206" y="3923"/>
                    <a:pt x="1260" y="3927"/>
                    <a:pt x="1315" y="3927"/>
                  </a:cubicBezTo>
                  <a:cubicBezTo>
                    <a:pt x="1369" y="3927"/>
                    <a:pt x="1424" y="3923"/>
                    <a:pt x="1483" y="3913"/>
                  </a:cubicBezTo>
                  <a:cubicBezTo>
                    <a:pt x="1502" y="3913"/>
                    <a:pt x="1522" y="3893"/>
                    <a:pt x="1562" y="3893"/>
                  </a:cubicBezTo>
                  <a:cubicBezTo>
                    <a:pt x="1641" y="3953"/>
                    <a:pt x="1739" y="4032"/>
                    <a:pt x="1838" y="4071"/>
                  </a:cubicBezTo>
                  <a:cubicBezTo>
                    <a:pt x="2194" y="4269"/>
                    <a:pt x="2490" y="4327"/>
                    <a:pt x="2885" y="4367"/>
                  </a:cubicBezTo>
                  <a:cubicBezTo>
                    <a:pt x="2945" y="4387"/>
                    <a:pt x="3003" y="4387"/>
                    <a:pt x="3063" y="4387"/>
                  </a:cubicBezTo>
                  <a:cubicBezTo>
                    <a:pt x="3240" y="4367"/>
                    <a:pt x="3438" y="4348"/>
                    <a:pt x="3616" y="4288"/>
                  </a:cubicBezTo>
                  <a:cubicBezTo>
                    <a:pt x="3853" y="4209"/>
                    <a:pt x="4090" y="4090"/>
                    <a:pt x="4248" y="3913"/>
                  </a:cubicBezTo>
                  <a:cubicBezTo>
                    <a:pt x="4288" y="3874"/>
                    <a:pt x="4327" y="3814"/>
                    <a:pt x="4367" y="3774"/>
                  </a:cubicBezTo>
                  <a:cubicBezTo>
                    <a:pt x="4465" y="3676"/>
                    <a:pt x="4525" y="3577"/>
                    <a:pt x="4544" y="3458"/>
                  </a:cubicBezTo>
                  <a:cubicBezTo>
                    <a:pt x="4604" y="3340"/>
                    <a:pt x="4623" y="3300"/>
                    <a:pt x="4643" y="3202"/>
                  </a:cubicBezTo>
                  <a:cubicBezTo>
                    <a:pt x="4662" y="3044"/>
                    <a:pt x="4702" y="2826"/>
                    <a:pt x="4702" y="2649"/>
                  </a:cubicBezTo>
                  <a:cubicBezTo>
                    <a:pt x="4683" y="2470"/>
                    <a:pt x="4662" y="2273"/>
                    <a:pt x="4623" y="2096"/>
                  </a:cubicBezTo>
                  <a:cubicBezTo>
                    <a:pt x="4583" y="1917"/>
                    <a:pt x="4485" y="1740"/>
                    <a:pt x="4425" y="1582"/>
                  </a:cubicBezTo>
                  <a:cubicBezTo>
                    <a:pt x="4327" y="1364"/>
                    <a:pt x="4169" y="1167"/>
                    <a:pt x="4011" y="990"/>
                  </a:cubicBezTo>
                  <a:lnTo>
                    <a:pt x="3932" y="911"/>
                  </a:lnTo>
                  <a:cubicBezTo>
                    <a:pt x="3912" y="871"/>
                    <a:pt x="3872" y="811"/>
                    <a:pt x="3853" y="753"/>
                  </a:cubicBezTo>
                  <a:cubicBezTo>
                    <a:pt x="3714" y="555"/>
                    <a:pt x="3517" y="318"/>
                    <a:pt x="3300" y="200"/>
                  </a:cubicBezTo>
                  <a:cubicBezTo>
                    <a:pt x="3240" y="179"/>
                    <a:pt x="3261" y="179"/>
                    <a:pt x="3122" y="121"/>
                  </a:cubicBezTo>
                  <a:lnTo>
                    <a:pt x="2945" y="61"/>
                  </a:lnTo>
                  <a:cubicBezTo>
                    <a:pt x="2829" y="23"/>
                    <a:pt x="2705" y="1"/>
                    <a:pt x="2584"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0"/>
            <p:cNvSpPr/>
            <p:nvPr/>
          </p:nvSpPr>
          <p:spPr>
            <a:xfrm>
              <a:off x="4102804" y="3222215"/>
              <a:ext cx="40473" cy="45100"/>
            </a:xfrm>
            <a:custGeom>
              <a:avLst/>
              <a:gdLst/>
              <a:ahLst/>
              <a:cxnLst/>
              <a:rect l="l" t="t" r="r" b="b"/>
              <a:pathLst>
                <a:path w="2589" h="2885" extrusionOk="0">
                  <a:moveTo>
                    <a:pt x="1304" y="1"/>
                  </a:moveTo>
                  <a:cubicBezTo>
                    <a:pt x="830" y="1"/>
                    <a:pt x="395" y="258"/>
                    <a:pt x="179" y="653"/>
                  </a:cubicBezTo>
                  <a:cubicBezTo>
                    <a:pt x="60" y="851"/>
                    <a:pt x="0" y="1067"/>
                    <a:pt x="0" y="1304"/>
                  </a:cubicBezTo>
                  <a:cubicBezTo>
                    <a:pt x="0" y="1541"/>
                    <a:pt x="60" y="1759"/>
                    <a:pt x="179" y="1976"/>
                  </a:cubicBezTo>
                  <a:cubicBezTo>
                    <a:pt x="198" y="2036"/>
                    <a:pt x="237" y="2115"/>
                    <a:pt x="277" y="2173"/>
                  </a:cubicBezTo>
                  <a:cubicBezTo>
                    <a:pt x="297" y="2213"/>
                    <a:pt x="316" y="2252"/>
                    <a:pt x="316" y="2292"/>
                  </a:cubicBezTo>
                  <a:cubicBezTo>
                    <a:pt x="376" y="2391"/>
                    <a:pt x="474" y="2489"/>
                    <a:pt x="553" y="2568"/>
                  </a:cubicBezTo>
                  <a:cubicBezTo>
                    <a:pt x="653" y="2668"/>
                    <a:pt x="772" y="2747"/>
                    <a:pt x="890" y="2786"/>
                  </a:cubicBezTo>
                  <a:cubicBezTo>
                    <a:pt x="1028" y="2845"/>
                    <a:pt x="1146" y="2884"/>
                    <a:pt x="1304" y="2884"/>
                  </a:cubicBezTo>
                  <a:cubicBezTo>
                    <a:pt x="1383" y="2865"/>
                    <a:pt x="1483" y="2845"/>
                    <a:pt x="1562" y="2845"/>
                  </a:cubicBezTo>
                  <a:cubicBezTo>
                    <a:pt x="1739" y="2786"/>
                    <a:pt x="1897" y="2707"/>
                    <a:pt x="2036" y="2568"/>
                  </a:cubicBezTo>
                  <a:cubicBezTo>
                    <a:pt x="2115" y="2489"/>
                    <a:pt x="2213" y="2391"/>
                    <a:pt x="2273" y="2292"/>
                  </a:cubicBezTo>
                  <a:cubicBezTo>
                    <a:pt x="2273" y="2252"/>
                    <a:pt x="2292" y="2213"/>
                    <a:pt x="2312" y="2173"/>
                  </a:cubicBezTo>
                  <a:cubicBezTo>
                    <a:pt x="2352" y="2115"/>
                    <a:pt x="2391" y="2036"/>
                    <a:pt x="2410" y="1976"/>
                  </a:cubicBezTo>
                  <a:cubicBezTo>
                    <a:pt x="2529" y="1759"/>
                    <a:pt x="2589" y="1541"/>
                    <a:pt x="2589" y="1304"/>
                  </a:cubicBezTo>
                  <a:cubicBezTo>
                    <a:pt x="2589" y="1067"/>
                    <a:pt x="2529" y="851"/>
                    <a:pt x="2410" y="653"/>
                  </a:cubicBezTo>
                  <a:cubicBezTo>
                    <a:pt x="2194" y="258"/>
                    <a:pt x="1759" y="1"/>
                    <a:pt x="1304"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0"/>
            <p:cNvSpPr/>
            <p:nvPr/>
          </p:nvSpPr>
          <p:spPr>
            <a:xfrm>
              <a:off x="4003085" y="2902562"/>
              <a:ext cx="68236" cy="78381"/>
            </a:xfrm>
            <a:custGeom>
              <a:avLst/>
              <a:gdLst/>
              <a:ahLst/>
              <a:cxnLst/>
              <a:rect l="l" t="t" r="r" b="b"/>
              <a:pathLst>
                <a:path w="4365" h="5014" extrusionOk="0">
                  <a:moveTo>
                    <a:pt x="1832" y="0"/>
                  </a:moveTo>
                  <a:cubicBezTo>
                    <a:pt x="1656" y="0"/>
                    <a:pt x="1480" y="32"/>
                    <a:pt x="1304" y="64"/>
                  </a:cubicBezTo>
                  <a:cubicBezTo>
                    <a:pt x="1007" y="124"/>
                    <a:pt x="730" y="262"/>
                    <a:pt x="493" y="459"/>
                  </a:cubicBezTo>
                  <a:lnTo>
                    <a:pt x="316" y="717"/>
                  </a:lnTo>
                  <a:cubicBezTo>
                    <a:pt x="277" y="796"/>
                    <a:pt x="237" y="894"/>
                    <a:pt x="198" y="993"/>
                  </a:cubicBezTo>
                  <a:cubicBezTo>
                    <a:pt x="119" y="1249"/>
                    <a:pt x="138" y="1526"/>
                    <a:pt x="256" y="1784"/>
                  </a:cubicBezTo>
                  <a:cubicBezTo>
                    <a:pt x="256" y="1803"/>
                    <a:pt x="277" y="1823"/>
                    <a:pt x="296" y="1842"/>
                  </a:cubicBezTo>
                  <a:cubicBezTo>
                    <a:pt x="296" y="1863"/>
                    <a:pt x="277" y="1882"/>
                    <a:pt x="277" y="1902"/>
                  </a:cubicBezTo>
                  <a:cubicBezTo>
                    <a:pt x="0" y="2593"/>
                    <a:pt x="119" y="3482"/>
                    <a:pt x="514" y="4094"/>
                  </a:cubicBezTo>
                  <a:cubicBezTo>
                    <a:pt x="612" y="4272"/>
                    <a:pt x="751" y="4449"/>
                    <a:pt x="888" y="4588"/>
                  </a:cubicBezTo>
                  <a:cubicBezTo>
                    <a:pt x="1147" y="4845"/>
                    <a:pt x="1479" y="5014"/>
                    <a:pt x="1834" y="5014"/>
                  </a:cubicBezTo>
                  <a:cubicBezTo>
                    <a:pt x="1887" y="5014"/>
                    <a:pt x="1941" y="5010"/>
                    <a:pt x="1994" y="5002"/>
                  </a:cubicBezTo>
                  <a:cubicBezTo>
                    <a:pt x="2410" y="4963"/>
                    <a:pt x="2824" y="4865"/>
                    <a:pt x="3180" y="4607"/>
                  </a:cubicBezTo>
                  <a:cubicBezTo>
                    <a:pt x="3516" y="4370"/>
                    <a:pt x="3812" y="4075"/>
                    <a:pt x="4009" y="3699"/>
                  </a:cubicBezTo>
                  <a:cubicBezTo>
                    <a:pt x="4227" y="3324"/>
                    <a:pt x="4325" y="2929"/>
                    <a:pt x="4346" y="2495"/>
                  </a:cubicBezTo>
                  <a:cubicBezTo>
                    <a:pt x="4365" y="2060"/>
                    <a:pt x="4246" y="1645"/>
                    <a:pt x="4030" y="1270"/>
                  </a:cubicBezTo>
                  <a:cubicBezTo>
                    <a:pt x="3832" y="894"/>
                    <a:pt x="3535" y="617"/>
                    <a:pt x="3200" y="380"/>
                  </a:cubicBezTo>
                  <a:cubicBezTo>
                    <a:pt x="3022" y="262"/>
                    <a:pt x="2805" y="124"/>
                    <a:pt x="2608" y="85"/>
                  </a:cubicBezTo>
                  <a:cubicBezTo>
                    <a:pt x="2389" y="45"/>
                    <a:pt x="2173" y="25"/>
                    <a:pt x="1955" y="6"/>
                  </a:cubicBezTo>
                  <a:cubicBezTo>
                    <a:pt x="1914" y="2"/>
                    <a:pt x="1873" y="0"/>
                    <a:pt x="1832"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0"/>
            <p:cNvSpPr/>
            <p:nvPr/>
          </p:nvSpPr>
          <p:spPr>
            <a:xfrm>
              <a:off x="4536934" y="2746158"/>
              <a:ext cx="59310" cy="56277"/>
            </a:xfrm>
            <a:custGeom>
              <a:avLst/>
              <a:gdLst/>
              <a:ahLst/>
              <a:cxnLst/>
              <a:rect l="l" t="t" r="r" b="b"/>
              <a:pathLst>
                <a:path w="3794" h="3600" extrusionOk="0">
                  <a:moveTo>
                    <a:pt x="2621" y="1"/>
                  </a:moveTo>
                  <a:cubicBezTo>
                    <a:pt x="2569" y="1"/>
                    <a:pt x="2520" y="6"/>
                    <a:pt x="2471" y="16"/>
                  </a:cubicBezTo>
                  <a:cubicBezTo>
                    <a:pt x="2313" y="35"/>
                    <a:pt x="2174" y="75"/>
                    <a:pt x="2036" y="154"/>
                  </a:cubicBezTo>
                  <a:cubicBezTo>
                    <a:pt x="1739" y="293"/>
                    <a:pt x="1542" y="609"/>
                    <a:pt x="1365" y="865"/>
                  </a:cubicBezTo>
                  <a:cubicBezTo>
                    <a:pt x="1325" y="944"/>
                    <a:pt x="1305" y="1023"/>
                    <a:pt x="1265" y="1122"/>
                  </a:cubicBezTo>
                  <a:cubicBezTo>
                    <a:pt x="1107" y="1162"/>
                    <a:pt x="930" y="1220"/>
                    <a:pt x="772" y="1260"/>
                  </a:cubicBezTo>
                  <a:cubicBezTo>
                    <a:pt x="535" y="1339"/>
                    <a:pt x="298" y="1497"/>
                    <a:pt x="179" y="1734"/>
                  </a:cubicBezTo>
                  <a:cubicBezTo>
                    <a:pt x="40" y="1952"/>
                    <a:pt x="1" y="2268"/>
                    <a:pt x="80" y="2505"/>
                  </a:cubicBezTo>
                  <a:cubicBezTo>
                    <a:pt x="159" y="2742"/>
                    <a:pt x="298" y="2979"/>
                    <a:pt x="535" y="3098"/>
                  </a:cubicBezTo>
                  <a:cubicBezTo>
                    <a:pt x="614" y="3137"/>
                    <a:pt x="693" y="3177"/>
                    <a:pt x="772" y="3196"/>
                  </a:cubicBezTo>
                  <a:cubicBezTo>
                    <a:pt x="890" y="3235"/>
                    <a:pt x="988" y="3235"/>
                    <a:pt x="1107" y="3235"/>
                  </a:cubicBezTo>
                  <a:cubicBezTo>
                    <a:pt x="1107" y="3256"/>
                    <a:pt x="1128" y="3256"/>
                    <a:pt x="1128" y="3275"/>
                  </a:cubicBezTo>
                  <a:cubicBezTo>
                    <a:pt x="1225" y="3374"/>
                    <a:pt x="1344" y="3453"/>
                    <a:pt x="1483" y="3512"/>
                  </a:cubicBezTo>
                  <a:cubicBezTo>
                    <a:pt x="1581" y="3551"/>
                    <a:pt x="1660" y="3572"/>
                    <a:pt x="1760" y="3572"/>
                  </a:cubicBezTo>
                  <a:cubicBezTo>
                    <a:pt x="1830" y="3589"/>
                    <a:pt x="1897" y="3599"/>
                    <a:pt x="1963" y="3599"/>
                  </a:cubicBezTo>
                  <a:cubicBezTo>
                    <a:pt x="2045" y="3599"/>
                    <a:pt x="2126" y="3584"/>
                    <a:pt x="2213" y="3551"/>
                  </a:cubicBezTo>
                  <a:cubicBezTo>
                    <a:pt x="2589" y="3493"/>
                    <a:pt x="2806" y="3196"/>
                    <a:pt x="3003" y="2900"/>
                  </a:cubicBezTo>
                  <a:cubicBezTo>
                    <a:pt x="3122" y="2840"/>
                    <a:pt x="3261" y="2782"/>
                    <a:pt x="3359" y="2682"/>
                  </a:cubicBezTo>
                  <a:cubicBezTo>
                    <a:pt x="3498" y="2524"/>
                    <a:pt x="3596" y="2366"/>
                    <a:pt x="3656" y="2189"/>
                  </a:cubicBezTo>
                  <a:cubicBezTo>
                    <a:pt x="3675" y="1992"/>
                    <a:pt x="3695" y="1813"/>
                    <a:pt x="3735" y="1636"/>
                  </a:cubicBezTo>
                  <a:cubicBezTo>
                    <a:pt x="3793" y="1497"/>
                    <a:pt x="3793" y="1339"/>
                    <a:pt x="3793" y="1201"/>
                  </a:cubicBezTo>
                  <a:lnTo>
                    <a:pt x="3793" y="1162"/>
                  </a:lnTo>
                  <a:cubicBezTo>
                    <a:pt x="3774" y="1062"/>
                    <a:pt x="3774" y="964"/>
                    <a:pt x="3754" y="865"/>
                  </a:cubicBezTo>
                  <a:cubicBezTo>
                    <a:pt x="3714" y="767"/>
                    <a:pt x="3675" y="667"/>
                    <a:pt x="3635" y="588"/>
                  </a:cubicBezTo>
                  <a:cubicBezTo>
                    <a:pt x="3556" y="451"/>
                    <a:pt x="3458" y="332"/>
                    <a:pt x="3340" y="253"/>
                  </a:cubicBezTo>
                  <a:cubicBezTo>
                    <a:pt x="3261" y="174"/>
                    <a:pt x="3182" y="135"/>
                    <a:pt x="3082" y="95"/>
                  </a:cubicBezTo>
                  <a:cubicBezTo>
                    <a:pt x="2984" y="56"/>
                    <a:pt x="2885" y="16"/>
                    <a:pt x="2787" y="16"/>
                  </a:cubicBezTo>
                  <a:cubicBezTo>
                    <a:pt x="2727" y="6"/>
                    <a:pt x="2673" y="1"/>
                    <a:pt x="2621"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0"/>
            <p:cNvSpPr/>
            <p:nvPr/>
          </p:nvSpPr>
          <p:spPr>
            <a:xfrm>
              <a:off x="4427335" y="3044364"/>
              <a:ext cx="58075" cy="57512"/>
            </a:xfrm>
            <a:custGeom>
              <a:avLst/>
              <a:gdLst/>
              <a:ahLst/>
              <a:cxnLst/>
              <a:rect l="l" t="t" r="r" b="b"/>
              <a:pathLst>
                <a:path w="3715" h="3679" extrusionOk="0">
                  <a:moveTo>
                    <a:pt x="1284" y="119"/>
                  </a:moveTo>
                  <a:lnTo>
                    <a:pt x="1284" y="119"/>
                  </a:lnTo>
                  <a:cubicBezTo>
                    <a:pt x="1262" y="128"/>
                    <a:pt x="1242" y="137"/>
                    <a:pt x="1221" y="145"/>
                  </a:cubicBezTo>
                  <a:lnTo>
                    <a:pt x="1221" y="145"/>
                  </a:lnTo>
                  <a:cubicBezTo>
                    <a:pt x="1243" y="136"/>
                    <a:pt x="1264" y="127"/>
                    <a:pt x="1284" y="119"/>
                  </a:cubicBezTo>
                  <a:close/>
                  <a:moveTo>
                    <a:pt x="1837" y="0"/>
                  </a:moveTo>
                  <a:cubicBezTo>
                    <a:pt x="1699" y="21"/>
                    <a:pt x="1541" y="40"/>
                    <a:pt x="1423" y="60"/>
                  </a:cubicBezTo>
                  <a:cubicBezTo>
                    <a:pt x="1278" y="97"/>
                    <a:pt x="1132" y="149"/>
                    <a:pt x="1002" y="234"/>
                  </a:cubicBezTo>
                  <a:lnTo>
                    <a:pt x="1002" y="234"/>
                  </a:lnTo>
                  <a:cubicBezTo>
                    <a:pt x="971" y="248"/>
                    <a:pt x="940" y="262"/>
                    <a:pt x="909" y="277"/>
                  </a:cubicBezTo>
                  <a:cubicBezTo>
                    <a:pt x="849" y="316"/>
                    <a:pt x="791" y="376"/>
                    <a:pt x="751" y="416"/>
                  </a:cubicBezTo>
                  <a:lnTo>
                    <a:pt x="573" y="534"/>
                  </a:lnTo>
                  <a:cubicBezTo>
                    <a:pt x="573" y="553"/>
                    <a:pt x="554" y="553"/>
                    <a:pt x="554" y="574"/>
                  </a:cubicBezTo>
                  <a:lnTo>
                    <a:pt x="454" y="692"/>
                  </a:lnTo>
                  <a:cubicBezTo>
                    <a:pt x="375" y="771"/>
                    <a:pt x="317" y="869"/>
                    <a:pt x="296" y="969"/>
                  </a:cubicBezTo>
                  <a:cubicBezTo>
                    <a:pt x="277" y="1027"/>
                    <a:pt x="257" y="1067"/>
                    <a:pt x="238" y="1127"/>
                  </a:cubicBezTo>
                  <a:cubicBezTo>
                    <a:pt x="238" y="1146"/>
                    <a:pt x="217" y="1167"/>
                    <a:pt x="217" y="1185"/>
                  </a:cubicBezTo>
                  <a:cubicBezTo>
                    <a:pt x="99" y="1383"/>
                    <a:pt x="1" y="1601"/>
                    <a:pt x="1" y="1857"/>
                  </a:cubicBezTo>
                  <a:lnTo>
                    <a:pt x="1" y="1917"/>
                  </a:lnTo>
                  <a:cubicBezTo>
                    <a:pt x="1" y="2055"/>
                    <a:pt x="20" y="2173"/>
                    <a:pt x="59" y="2292"/>
                  </a:cubicBezTo>
                  <a:cubicBezTo>
                    <a:pt x="59" y="2331"/>
                    <a:pt x="59" y="2352"/>
                    <a:pt x="80" y="2371"/>
                  </a:cubicBezTo>
                  <a:cubicBezTo>
                    <a:pt x="119" y="2489"/>
                    <a:pt x="159" y="2608"/>
                    <a:pt x="217" y="2707"/>
                  </a:cubicBezTo>
                  <a:cubicBezTo>
                    <a:pt x="257" y="2786"/>
                    <a:pt x="317" y="2845"/>
                    <a:pt x="356" y="2884"/>
                  </a:cubicBezTo>
                  <a:cubicBezTo>
                    <a:pt x="396" y="2944"/>
                    <a:pt x="435" y="3003"/>
                    <a:pt x="494" y="3063"/>
                  </a:cubicBezTo>
                  <a:lnTo>
                    <a:pt x="533" y="3102"/>
                  </a:lnTo>
                  <a:cubicBezTo>
                    <a:pt x="554" y="3121"/>
                    <a:pt x="573" y="3121"/>
                    <a:pt x="593" y="3142"/>
                  </a:cubicBezTo>
                  <a:lnTo>
                    <a:pt x="593" y="3161"/>
                  </a:lnTo>
                  <a:cubicBezTo>
                    <a:pt x="712" y="3319"/>
                    <a:pt x="810" y="3437"/>
                    <a:pt x="988" y="3537"/>
                  </a:cubicBezTo>
                  <a:cubicBezTo>
                    <a:pt x="1133" y="3624"/>
                    <a:pt x="1288" y="3678"/>
                    <a:pt x="1446" y="3678"/>
                  </a:cubicBezTo>
                  <a:cubicBezTo>
                    <a:pt x="1504" y="3678"/>
                    <a:pt x="1562" y="3671"/>
                    <a:pt x="1620" y="3655"/>
                  </a:cubicBezTo>
                  <a:cubicBezTo>
                    <a:pt x="1660" y="3635"/>
                    <a:pt x="1679" y="3616"/>
                    <a:pt x="1718" y="3595"/>
                  </a:cubicBezTo>
                  <a:cubicBezTo>
                    <a:pt x="1793" y="3604"/>
                    <a:pt x="1871" y="3609"/>
                    <a:pt x="1953" y="3609"/>
                  </a:cubicBezTo>
                  <a:cubicBezTo>
                    <a:pt x="2066" y="3609"/>
                    <a:pt x="2185" y="3599"/>
                    <a:pt x="2311" y="3576"/>
                  </a:cubicBezTo>
                  <a:cubicBezTo>
                    <a:pt x="2350" y="3556"/>
                    <a:pt x="2390" y="3556"/>
                    <a:pt x="2429" y="3537"/>
                  </a:cubicBezTo>
                  <a:cubicBezTo>
                    <a:pt x="2548" y="3497"/>
                    <a:pt x="2666" y="3437"/>
                    <a:pt x="2785" y="3398"/>
                  </a:cubicBezTo>
                  <a:cubicBezTo>
                    <a:pt x="2805" y="3379"/>
                    <a:pt x="2824" y="3358"/>
                    <a:pt x="2845" y="3358"/>
                  </a:cubicBezTo>
                  <a:cubicBezTo>
                    <a:pt x="2943" y="3279"/>
                    <a:pt x="3061" y="3200"/>
                    <a:pt x="3140" y="3121"/>
                  </a:cubicBezTo>
                  <a:lnTo>
                    <a:pt x="3200" y="3063"/>
                  </a:lnTo>
                  <a:cubicBezTo>
                    <a:pt x="3398" y="2826"/>
                    <a:pt x="3477" y="2687"/>
                    <a:pt x="3596" y="2371"/>
                  </a:cubicBezTo>
                  <a:cubicBezTo>
                    <a:pt x="3714" y="2075"/>
                    <a:pt x="3694" y="1699"/>
                    <a:pt x="3615" y="1404"/>
                  </a:cubicBezTo>
                  <a:cubicBezTo>
                    <a:pt x="3596" y="1325"/>
                    <a:pt x="3556" y="1246"/>
                    <a:pt x="3517" y="1167"/>
                  </a:cubicBezTo>
                  <a:cubicBezTo>
                    <a:pt x="3496" y="1106"/>
                    <a:pt x="3456" y="1027"/>
                    <a:pt x="3417" y="948"/>
                  </a:cubicBezTo>
                  <a:cubicBezTo>
                    <a:pt x="3338" y="811"/>
                    <a:pt x="3240" y="672"/>
                    <a:pt x="3121" y="553"/>
                  </a:cubicBezTo>
                  <a:cubicBezTo>
                    <a:pt x="2824" y="237"/>
                    <a:pt x="2371" y="0"/>
                    <a:pt x="1916"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0"/>
            <p:cNvSpPr/>
            <p:nvPr/>
          </p:nvSpPr>
          <p:spPr>
            <a:xfrm>
              <a:off x="4478594" y="3275944"/>
              <a:ext cx="53119" cy="45709"/>
            </a:xfrm>
            <a:custGeom>
              <a:avLst/>
              <a:gdLst/>
              <a:ahLst/>
              <a:cxnLst/>
              <a:rect l="l" t="t" r="r" b="b"/>
              <a:pathLst>
                <a:path w="3398" h="2924" extrusionOk="0">
                  <a:moveTo>
                    <a:pt x="1976" y="0"/>
                  </a:moveTo>
                  <a:cubicBezTo>
                    <a:pt x="1955" y="0"/>
                    <a:pt x="1916" y="21"/>
                    <a:pt x="1876" y="21"/>
                  </a:cubicBezTo>
                  <a:cubicBezTo>
                    <a:pt x="1837" y="21"/>
                    <a:pt x="1807" y="12"/>
                    <a:pt x="1773" y="12"/>
                  </a:cubicBezTo>
                  <a:cubicBezTo>
                    <a:pt x="1756" y="12"/>
                    <a:pt x="1738" y="14"/>
                    <a:pt x="1718" y="21"/>
                  </a:cubicBezTo>
                  <a:cubicBezTo>
                    <a:pt x="1620" y="21"/>
                    <a:pt x="1541" y="40"/>
                    <a:pt x="1442" y="61"/>
                  </a:cubicBezTo>
                  <a:lnTo>
                    <a:pt x="1423" y="61"/>
                  </a:lnTo>
                  <a:cubicBezTo>
                    <a:pt x="1380" y="56"/>
                    <a:pt x="1337" y="54"/>
                    <a:pt x="1295" y="54"/>
                  </a:cubicBezTo>
                  <a:cubicBezTo>
                    <a:pt x="959" y="54"/>
                    <a:pt x="623" y="190"/>
                    <a:pt x="396" y="435"/>
                  </a:cubicBezTo>
                  <a:cubicBezTo>
                    <a:pt x="238" y="593"/>
                    <a:pt x="119" y="772"/>
                    <a:pt x="59" y="988"/>
                  </a:cubicBezTo>
                  <a:cubicBezTo>
                    <a:pt x="1" y="1225"/>
                    <a:pt x="1" y="1443"/>
                    <a:pt x="59" y="1680"/>
                  </a:cubicBezTo>
                  <a:cubicBezTo>
                    <a:pt x="59" y="1680"/>
                    <a:pt x="59" y="1699"/>
                    <a:pt x="80" y="1720"/>
                  </a:cubicBezTo>
                  <a:lnTo>
                    <a:pt x="80" y="1739"/>
                  </a:lnTo>
                  <a:cubicBezTo>
                    <a:pt x="119" y="1838"/>
                    <a:pt x="177" y="1976"/>
                    <a:pt x="217" y="2075"/>
                  </a:cubicBezTo>
                  <a:cubicBezTo>
                    <a:pt x="277" y="2213"/>
                    <a:pt x="375" y="2331"/>
                    <a:pt x="494" y="2431"/>
                  </a:cubicBezTo>
                  <a:cubicBezTo>
                    <a:pt x="593" y="2510"/>
                    <a:pt x="712" y="2628"/>
                    <a:pt x="849" y="2707"/>
                  </a:cubicBezTo>
                  <a:cubicBezTo>
                    <a:pt x="909" y="2747"/>
                    <a:pt x="1007" y="2766"/>
                    <a:pt x="1067" y="2786"/>
                  </a:cubicBezTo>
                  <a:cubicBezTo>
                    <a:pt x="1323" y="2905"/>
                    <a:pt x="1284" y="2905"/>
                    <a:pt x="1639" y="2924"/>
                  </a:cubicBezTo>
                  <a:lnTo>
                    <a:pt x="1660" y="2924"/>
                  </a:lnTo>
                  <a:cubicBezTo>
                    <a:pt x="1818" y="2924"/>
                    <a:pt x="2015" y="2884"/>
                    <a:pt x="2153" y="2865"/>
                  </a:cubicBezTo>
                  <a:cubicBezTo>
                    <a:pt x="2192" y="2865"/>
                    <a:pt x="2213" y="2845"/>
                    <a:pt x="2252" y="2845"/>
                  </a:cubicBezTo>
                  <a:cubicBezTo>
                    <a:pt x="2508" y="2747"/>
                    <a:pt x="2745" y="2668"/>
                    <a:pt x="2924" y="2450"/>
                  </a:cubicBezTo>
                  <a:lnTo>
                    <a:pt x="3161" y="2154"/>
                  </a:lnTo>
                  <a:cubicBezTo>
                    <a:pt x="3219" y="2036"/>
                    <a:pt x="3279" y="1878"/>
                    <a:pt x="3319" y="1799"/>
                  </a:cubicBezTo>
                  <a:cubicBezTo>
                    <a:pt x="3319" y="1759"/>
                    <a:pt x="3338" y="1739"/>
                    <a:pt x="3338" y="1699"/>
                  </a:cubicBezTo>
                  <a:cubicBezTo>
                    <a:pt x="3398" y="1462"/>
                    <a:pt x="3398" y="1225"/>
                    <a:pt x="3338" y="988"/>
                  </a:cubicBezTo>
                  <a:cubicBezTo>
                    <a:pt x="3279" y="751"/>
                    <a:pt x="3161" y="554"/>
                    <a:pt x="2982" y="396"/>
                  </a:cubicBezTo>
                  <a:cubicBezTo>
                    <a:pt x="2824" y="219"/>
                    <a:pt x="2627" y="119"/>
                    <a:pt x="2390" y="40"/>
                  </a:cubicBezTo>
                  <a:cubicBezTo>
                    <a:pt x="2271" y="21"/>
                    <a:pt x="2153" y="0"/>
                    <a:pt x="2034"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0"/>
            <p:cNvSpPr/>
            <p:nvPr/>
          </p:nvSpPr>
          <p:spPr>
            <a:xfrm>
              <a:off x="4819164" y="3286089"/>
              <a:ext cx="46038" cy="46772"/>
            </a:xfrm>
            <a:custGeom>
              <a:avLst/>
              <a:gdLst/>
              <a:ahLst/>
              <a:cxnLst/>
              <a:rect l="l" t="t" r="r" b="b"/>
              <a:pathLst>
                <a:path w="2945" h="2992" extrusionOk="0">
                  <a:moveTo>
                    <a:pt x="1561" y="0"/>
                  </a:moveTo>
                  <a:cubicBezTo>
                    <a:pt x="1535" y="0"/>
                    <a:pt x="1509" y="1"/>
                    <a:pt x="1482" y="4"/>
                  </a:cubicBezTo>
                  <a:cubicBezTo>
                    <a:pt x="1343" y="23"/>
                    <a:pt x="1206" y="44"/>
                    <a:pt x="1087" y="44"/>
                  </a:cubicBezTo>
                  <a:cubicBezTo>
                    <a:pt x="969" y="102"/>
                    <a:pt x="850" y="142"/>
                    <a:pt x="732" y="202"/>
                  </a:cubicBezTo>
                  <a:cubicBezTo>
                    <a:pt x="632" y="281"/>
                    <a:pt x="534" y="360"/>
                    <a:pt x="435" y="418"/>
                  </a:cubicBezTo>
                  <a:cubicBezTo>
                    <a:pt x="376" y="518"/>
                    <a:pt x="297" y="616"/>
                    <a:pt x="218" y="715"/>
                  </a:cubicBezTo>
                  <a:cubicBezTo>
                    <a:pt x="158" y="834"/>
                    <a:pt x="119" y="952"/>
                    <a:pt x="60" y="1071"/>
                  </a:cubicBezTo>
                  <a:cubicBezTo>
                    <a:pt x="0" y="1268"/>
                    <a:pt x="0" y="1466"/>
                    <a:pt x="40" y="1643"/>
                  </a:cubicBezTo>
                  <a:cubicBezTo>
                    <a:pt x="40" y="1782"/>
                    <a:pt x="79" y="1900"/>
                    <a:pt x="139" y="2019"/>
                  </a:cubicBezTo>
                  <a:cubicBezTo>
                    <a:pt x="198" y="2196"/>
                    <a:pt x="297" y="2354"/>
                    <a:pt x="435" y="2493"/>
                  </a:cubicBezTo>
                  <a:cubicBezTo>
                    <a:pt x="474" y="2532"/>
                    <a:pt x="514" y="2572"/>
                    <a:pt x="534" y="2611"/>
                  </a:cubicBezTo>
                  <a:cubicBezTo>
                    <a:pt x="653" y="2730"/>
                    <a:pt x="790" y="2828"/>
                    <a:pt x="969" y="2867"/>
                  </a:cubicBezTo>
                  <a:cubicBezTo>
                    <a:pt x="1100" y="2950"/>
                    <a:pt x="1231" y="2991"/>
                    <a:pt x="1384" y="2991"/>
                  </a:cubicBezTo>
                  <a:cubicBezTo>
                    <a:pt x="1416" y="2991"/>
                    <a:pt x="1449" y="2989"/>
                    <a:pt x="1482" y="2986"/>
                  </a:cubicBezTo>
                  <a:cubicBezTo>
                    <a:pt x="1580" y="2967"/>
                    <a:pt x="1699" y="2967"/>
                    <a:pt x="1817" y="2946"/>
                  </a:cubicBezTo>
                  <a:cubicBezTo>
                    <a:pt x="2054" y="2888"/>
                    <a:pt x="2233" y="2769"/>
                    <a:pt x="2410" y="2611"/>
                  </a:cubicBezTo>
                  <a:cubicBezTo>
                    <a:pt x="2431" y="2572"/>
                    <a:pt x="2470" y="2532"/>
                    <a:pt x="2510" y="2493"/>
                  </a:cubicBezTo>
                  <a:cubicBezTo>
                    <a:pt x="2589" y="2393"/>
                    <a:pt x="2647" y="2295"/>
                    <a:pt x="2726" y="2196"/>
                  </a:cubicBezTo>
                  <a:cubicBezTo>
                    <a:pt x="2786" y="2077"/>
                    <a:pt x="2826" y="1959"/>
                    <a:pt x="2884" y="1840"/>
                  </a:cubicBezTo>
                  <a:cubicBezTo>
                    <a:pt x="2944" y="1643"/>
                    <a:pt x="2944" y="1466"/>
                    <a:pt x="2905" y="1268"/>
                  </a:cubicBezTo>
                  <a:cubicBezTo>
                    <a:pt x="2905" y="1129"/>
                    <a:pt x="2865" y="1011"/>
                    <a:pt x="2805" y="892"/>
                  </a:cubicBezTo>
                  <a:cubicBezTo>
                    <a:pt x="2766" y="774"/>
                    <a:pt x="2707" y="655"/>
                    <a:pt x="2608" y="576"/>
                  </a:cubicBezTo>
                  <a:cubicBezTo>
                    <a:pt x="2549" y="458"/>
                    <a:pt x="2470" y="379"/>
                    <a:pt x="2352" y="320"/>
                  </a:cubicBezTo>
                  <a:cubicBezTo>
                    <a:pt x="2273" y="221"/>
                    <a:pt x="2154" y="162"/>
                    <a:pt x="2036" y="123"/>
                  </a:cubicBezTo>
                  <a:cubicBezTo>
                    <a:pt x="1881" y="54"/>
                    <a:pt x="1728" y="0"/>
                    <a:pt x="1561"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0"/>
            <p:cNvSpPr/>
            <p:nvPr/>
          </p:nvSpPr>
          <p:spPr>
            <a:xfrm>
              <a:off x="4941754" y="3330173"/>
              <a:ext cx="57121" cy="58028"/>
            </a:xfrm>
            <a:custGeom>
              <a:avLst/>
              <a:gdLst/>
              <a:ahLst/>
              <a:cxnLst/>
              <a:rect l="l" t="t" r="r" b="b"/>
              <a:pathLst>
                <a:path w="3654" h="3712" extrusionOk="0">
                  <a:moveTo>
                    <a:pt x="1340" y="1"/>
                  </a:moveTo>
                  <a:cubicBezTo>
                    <a:pt x="1242" y="1"/>
                    <a:pt x="1145" y="15"/>
                    <a:pt x="1047" y="47"/>
                  </a:cubicBezTo>
                  <a:cubicBezTo>
                    <a:pt x="928" y="87"/>
                    <a:pt x="830" y="147"/>
                    <a:pt x="731" y="186"/>
                  </a:cubicBezTo>
                  <a:cubicBezTo>
                    <a:pt x="533" y="305"/>
                    <a:pt x="375" y="463"/>
                    <a:pt x="257" y="660"/>
                  </a:cubicBezTo>
                  <a:cubicBezTo>
                    <a:pt x="238" y="679"/>
                    <a:pt x="217" y="700"/>
                    <a:pt x="217" y="719"/>
                  </a:cubicBezTo>
                  <a:cubicBezTo>
                    <a:pt x="159" y="837"/>
                    <a:pt x="119" y="937"/>
                    <a:pt x="80" y="1056"/>
                  </a:cubicBezTo>
                  <a:cubicBezTo>
                    <a:pt x="59" y="1074"/>
                    <a:pt x="59" y="1095"/>
                    <a:pt x="59" y="1095"/>
                  </a:cubicBezTo>
                  <a:cubicBezTo>
                    <a:pt x="59" y="1135"/>
                    <a:pt x="40" y="1153"/>
                    <a:pt x="40" y="1174"/>
                  </a:cubicBezTo>
                  <a:cubicBezTo>
                    <a:pt x="20" y="1293"/>
                    <a:pt x="1" y="1430"/>
                    <a:pt x="1" y="1549"/>
                  </a:cubicBezTo>
                  <a:lnTo>
                    <a:pt x="1" y="1588"/>
                  </a:lnTo>
                  <a:lnTo>
                    <a:pt x="1" y="1648"/>
                  </a:lnTo>
                  <a:cubicBezTo>
                    <a:pt x="1" y="1786"/>
                    <a:pt x="20" y="1944"/>
                    <a:pt x="59" y="2083"/>
                  </a:cubicBezTo>
                  <a:cubicBezTo>
                    <a:pt x="59" y="2122"/>
                    <a:pt x="80" y="2162"/>
                    <a:pt x="99" y="2220"/>
                  </a:cubicBezTo>
                  <a:cubicBezTo>
                    <a:pt x="159" y="2359"/>
                    <a:pt x="198" y="2517"/>
                    <a:pt x="296" y="2655"/>
                  </a:cubicBezTo>
                  <a:cubicBezTo>
                    <a:pt x="296" y="2675"/>
                    <a:pt x="317" y="2694"/>
                    <a:pt x="336" y="2715"/>
                  </a:cubicBezTo>
                  <a:cubicBezTo>
                    <a:pt x="415" y="2833"/>
                    <a:pt x="494" y="2952"/>
                    <a:pt x="593" y="3050"/>
                  </a:cubicBezTo>
                  <a:lnTo>
                    <a:pt x="691" y="3149"/>
                  </a:lnTo>
                  <a:cubicBezTo>
                    <a:pt x="830" y="3268"/>
                    <a:pt x="949" y="3386"/>
                    <a:pt x="1107" y="3445"/>
                  </a:cubicBezTo>
                  <a:cubicBezTo>
                    <a:pt x="1244" y="3505"/>
                    <a:pt x="1383" y="3584"/>
                    <a:pt x="1502" y="3623"/>
                  </a:cubicBezTo>
                  <a:cubicBezTo>
                    <a:pt x="1541" y="3623"/>
                    <a:pt x="1560" y="3642"/>
                    <a:pt x="1581" y="3642"/>
                  </a:cubicBezTo>
                  <a:cubicBezTo>
                    <a:pt x="1600" y="3642"/>
                    <a:pt x="1620" y="3642"/>
                    <a:pt x="1639" y="3663"/>
                  </a:cubicBezTo>
                  <a:cubicBezTo>
                    <a:pt x="1699" y="3663"/>
                    <a:pt x="1778" y="3682"/>
                    <a:pt x="1837" y="3682"/>
                  </a:cubicBezTo>
                  <a:cubicBezTo>
                    <a:pt x="1896" y="3702"/>
                    <a:pt x="1960" y="3711"/>
                    <a:pt x="2025" y="3711"/>
                  </a:cubicBezTo>
                  <a:cubicBezTo>
                    <a:pt x="2089" y="3711"/>
                    <a:pt x="2154" y="3702"/>
                    <a:pt x="2213" y="3682"/>
                  </a:cubicBezTo>
                  <a:cubicBezTo>
                    <a:pt x="2271" y="3682"/>
                    <a:pt x="2350" y="3682"/>
                    <a:pt x="2410" y="3663"/>
                  </a:cubicBezTo>
                  <a:cubicBezTo>
                    <a:pt x="2429" y="3642"/>
                    <a:pt x="2726" y="3524"/>
                    <a:pt x="2745" y="3505"/>
                  </a:cubicBezTo>
                  <a:lnTo>
                    <a:pt x="2766" y="3505"/>
                  </a:lnTo>
                  <a:lnTo>
                    <a:pt x="2785" y="3484"/>
                  </a:lnTo>
                  <a:cubicBezTo>
                    <a:pt x="2963" y="3386"/>
                    <a:pt x="3121" y="3287"/>
                    <a:pt x="3279" y="3149"/>
                  </a:cubicBezTo>
                  <a:cubicBezTo>
                    <a:pt x="3338" y="3070"/>
                    <a:pt x="3417" y="2971"/>
                    <a:pt x="3477" y="2892"/>
                  </a:cubicBezTo>
                  <a:cubicBezTo>
                    <a:pt x="3575" y="2734"/>
                    <a:pt x="3614" y="2576"/>
                    <a:pt x="3635" y="2399"/>
                  </a:cubicBezTo>
                  <a:cubicBezTo>
                    <a:pt x="3654" y="2299"/>
                    <a:pt x="3654" y="2181"/>
                    <a:pt x="3635" y="2062"/>
                  </a:cubicBezTo>
                  <a:cubicBezTo>
                    <a:pt x="3614" y="1885"/>
                    <a:pt x="3575" y="1727"/>
                    <a:pt x="3477" y="1588"/>
                  </a:cubicBezTo>
                  <a:cubicBezTo>
                    <a:pt x="3417" y="1490"/>
                    <a:pt x="3338" y="1411"/>
                    <a:pt x="3279" y="1311"/>
                  </a:cubicBezTo>
                  <a:cubicBezTo>
                    <a:pt x="3180" y="1253"/>
                    <a:pt x="3101" y="1174"/>
                    <a:pt x="3022" y="1114"/>
                  </a:cubicBezTo>
                  <a:cubicBezTo>
                    <a:pt x="2903" y="1056"/>
                    <a:pt x="2785" y="1016"/>
                    <a:pt x="2666" y="977"/>
                  </a:cubicBezTo>
                  <a:cubicBezTo>
                    <a:pt x="2647" y="877"/>
                    <a:pt x="2608" y="758"/>
                    <a:pt x="2548" y="660"/>
                  </a:cubicBezTo>
                  <a:lnTo>
                    <a:pt x="2331" y="384"/>
                  </a:lnTo>
                  <a:cubicBezTo>
                    <a:pt x="2213" y="265"/>
                    <a:pt x="2074" y="166"/>
                    <a:pt x="1916" y="107"/>
                  </a:cubicBezTo>
                  <a:cubicBezTo>
                    <a:pt x="1797" y="47"/>
                    <a:pt x="1699" y="28"/>
                    <a:pt x="1581" y="28"/>
                  </a:cubicBezTo>
                  <a:cubicBezTo>
                    <a:pt x="1500" y="11"/>
                    <a:pt x="1420" y="1"/>
                    <a:pt x="1340"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0"/>
            <p:cNvSpPr/>
            <p:nvPr/>
          </p:nvSpPr>
          <p:spPr>
            <a:xfrm>
              <a:off x="4913021" y="2836764"/>
              <a:ext cx="38628" cy="37487"/>
            </a:xfrm>
            <a:custGeom>
              <a:avLst/>
              <a:gdLst/>
              <a:ahLst/>
              <a:cxnLst/>
              <a:rect l="l" t="t" r="r" b="b"/>
              <a:pathLst>
                <a:path w="2471" h="2398" extrusionOk="0">
                  <a:moveTo>
                    <a:pt x="1292" y="1"/>
                  </a:moveTo>
                  <a:cubicBezTo>
                    <a:pt x="1189" y="1"/>
                    <a:pt x="1087" y="15"/>
                    <a:pt x="989" y="46"/>
                  </a:cubicBezTo>
                  <a:cubicBezTo>
                    <a:pt x="791" y="86"/>
                    <a:pt x="633" y="185"/>
                    <a:pt x="496" y="323"/>
                  </a:cubicBezTo>
                  <a:cubicBezTo>
                    <a:pt x="356" y="462"/>
                    <a:pt x="258" y="639"/>
                    <a:pt x="219" y="818"/>
                  </a:cubicBezTo>
                  <a:cubicBezTo>
                    <a:pt x="179" y="897"/>
                    <a:pt x="159" y="994"/>
                    <a:pt x="119" y="1073"/>
                  </a:cubicBezTo>
                  <a:cubicBezTo>
                    <a:pt x="100" y="1113"/>
                    <a:pt x="100" y="1153"/>
                    <a:pt x="80" y="1192"/>
                  </a:cubicBezTo>
                  <a:lnTo>
                    <a:pt x="61" y="1271"/>
                  </a:lnTo>
                  <a:lnTo>
                    <a:pt x="40" y="1292"/>
                  </a:lnTo>
                  <a:cubicBezTo>
                    <a:pt x="21" y="1350"/>
                    <a:pt x="21" y="1371"/>
                    <a:pt x="21" y="1429"/>
                  </a:cubicBezTo>
                  <a:cubicBezTo>
                    <a:pt x="21" y="1469"/>
                    <a:pt x="1" y="1508"/>
                    <a:pt x="1" y="1548"/>
                  </a:cubicBezTo>
                  <a:cubicBezTo>
                    <a:pt x="21" y="1627"/>
                    <a:pt x="21" y="1706"/>
                    <a:pt x="40" y="1766"/>
                  </a:cubicBezTo>
                  <a:cubicBezTo>
                    <a:pt x="40" y="1805"/>
                    <a:pt x="100" y="1963"/>
                    <a:pt x="119" y="1982"/>
                  </a:cubicBezTo>
                  <a:cubicBezTo>
                    <a:pt x="119" y="2003"/>
                    <a:pt x="140" y="2003"/>
                    <a:pt x="140" y="2003"/>
                  </a:cubicBezTo>
                  <a:cubicBezTo>
                    <a:pt x="159" y="2061"/>
                    <a:pt x="119" y="2042"/>
                    <a:pt x="238" y="2161"/>
                  </a:cubicBezTo>
                  <a:cubicBezTo>
                    <a:pt x="258" y="2161"/>
                    <a:pt x="396" y="2259"/>
                    <a:pt x="396" y="2259"/>
                  </a:cubicBezTo>
                  <a:lnTo>
                    <a:pt x="396" y="2279"/>
                  </a:lnTo>
                  <a:lnTo>
                    <a:pt x="416" y="2279"/>
                  </a:lnTo>
                  <a:cubicBezTo>
                    <a:pt x="475" y="2319"/>
                    <a:pt x="554" y="2358"/>
                    <a:pt x="633" y="2377"/>
                  </a:cubicBezTo>
                  <a:cubicBezTo>
                    <a:pt x="633" y="2377"/>
                    <a:pt x="831" y="2398"/>
                    <a:pt x="851" y="2398"/>
                  </a:cubicBezTo>
                  <a:cubicBezTo>
                    <a:pt x="970" y="2398"/>
                    <a:pt x="1028" y="2398"/>
                    <a:pt x="1107" y="2358"/>
                  </a:cubicBezTo>
                  <a:cubicBezTo>
                    <a:pt x="1128" y="2358"/>
                    <a:pt x="1147" y="2338"/>
                    <a:pt x="1167" y="2338"/>
                  </a:cubicBezTo>
                  <a:cubicBezTo>
                    <a:pt x="1207" y="2319"/>
                    <a:pt x="1246" y="2319"/>
                    <a:pt x="1305" y="2298"/>
                  </a:cubicBezTo>
                  <a:cubicBezTo>
                    <a:pt x="1384" y="2259"/>
                    <a:pt x="1483" y="2219"/>
                    <a:pt x="1581" y="2200"/>
                  </a:cubicBezTo>
                  <a:cubicBezTo>
                    <a:pt x="1779" y="2140"/>
                    <a:pt x="1937" y="2042"/>
                    <a:pt x="2076" y="1903"/>
                  </a:cubicBezTo>
                  <a:cubicBezTo>
                    <a:pt x="2213" y="1766"/>
                    <a:pt x="2313" y="1608"/>
                    <a:pt x="2371" y="1410"/>
                  </a:cubicBezTo>
                  <a:cubicBezTo>
                    <a:pt x="2471" y="1034"/>
                    <a:pt x="2352" y="599"/>
                    <a:pt x="2076" y="323"/>
                  </a:cubicBezTo>
                  <a:cubicBezTo>
                    <a:pt x="1871" y="119"/>
                    <a:pt x="1581" y="1"/>
                    <a:pt x="1292"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 name="Google Shape;595;p50"/>
          <p:cNvSpPr txBox="1"/>
          <p:nvPr/>
        </p:nvSpPr>
        <p:spPr>
          <a:xfrm>
            <a:off x="6384900" y="2765676"/>
            <a:ext cx="20391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Mesosphäre</a:t>
            </a:r>
            <a:endParaRPr sz="1800" b="1">
              <a:solidFill>
                <a:srgbClr val="783F04"/>
              </a:solidFill>
              <a:latin typeface="Barlow"/>
              <a:ea typeface="Barlow"/>
              <a:cs typeface="Barlow"/>
              <a:sym typeface="Barlow"/>
            </a:endParaRPr>
          </a:p>
        </p:txBody>
      </p:sp>
      <p:sp>
        <p:nvSpPr>
          <p:cNvPr id="596" name="Google Shape;596;p50"/>
          <p:cNvSpPr txBox="1"/>
          <p:nvPr/>
        </p:nvSpPr>
        <p:spPr>
          <a:xfrm>
            <a:off x="6384900" y="3262590"/>
            <a:ext cx="20391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Äußerer Kern</a:t>
            </a:r>
            <a:endParaRPr sz="1800" b="1">
              <a:solidFill>
                <a:srgbClr val="783F04"/>
              </a:solidFill>
              <a:latin typeface="Barlow"/>
              <a:ea typeface="Barlow"/>
              <a:cs typeface="Barlow"/>
              <a:sym typeface="Barlow"/>
            </a:endParaRPr>
          </a:p>
        </p:txBody>
      </p:sp>
      <p:sp>
        <p:nvSpPr>
          <p:cNvPr id="597" name="Google Shape;597;p50"/>
          <p:cNvSpPr txBox="1"/>
          <p:nvPr/>
        </p:nvSpPr>
        <p:spPr>
          <a:xfrm>
            <a:off x="6384900" y="2215730"/>
            <a:ext cx="20391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Asthenosphäre</a:t>
            </a:r>
            <a:endParaRPr sz="1800" b="1">
              <a:solidFill>
                <a:srgbClr val="783F04"/>
              </a:solidFill>
              <a:latin typeface="Barlow"/>
              <a:ea typeface="Barlow"/>
              <a:cs typeface="Barlow"/>
              <a:sym typeface="Barlow"/>
            </a:endParaRPr>
          </a:p>
        </p:txBody>
      </p:sp>
      <p:sp>
        <p:nvSpPr>
          <p:cNvPr id="598" name="Google Shape;598;p50"/>
          <p:cNvSpPr txBox="1"/>
          <p:nvPr/>
        </p:nvSpPr>
        <p:spPr>
          <a:xfrm>
            <a:off x="6384900" y="1759683"/>
            <a:ext cx="20391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Lithosphäre</a:t>
            </a:r>
            <a:endParaRPr sz="1800" b="1">
              <a:solidFill>
                <a:srgbClr val="783F04"/>
              </a:solidFill>
              <a:latin typeface="Barlow"/>
              <a:ea typeface="Barlow"/>
              <a:cs typeface="Barlow"/>
              <a:sym typeface="Barlow"/>
            </a:endParaRPr>
          </a:p>
        </p:txBody>
      </p:sp>
      <p:sp>
        <p:nvSpPr>
          <p:cNvPr id="599" name="Google Shape;599;p50"/>
          <p:cNvSpPr txBox="1"/>
          <p:nvPr/>
        </p:nvSpPr>
        <p:spPr>
          <a:xfrm>
            <a:off x="1197225" y="2357470"/>
            <a:ext cx="1794000" cy="23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b="1">
                <a:solidFill>
                  <a:srgbClr val="783F04"/>
                </a:solidFill>
                <a:latin typeface="Barlow"/>
                <a:ea typeface="Barlow"/>
                <a:cs typeface="Barlow"/>
                <a:sym typeface="Barlow"/>
              </a:rPr>
              <a:t>Erdmantel</a:t>
            </a:r>
            <a:endParaRPr sz="1800" b="1">
              <a:solidFill>
                <a:srgbClr val="783F04"/>
              </a:solidFill>
              <a:latin typeface="Barlow"/>
              <a:ea typeface="Barlow"/>
              <a:cs typeface="Barlow"/>
              <a:sym typeface="Barlow"/>
            </a:endParaRPr>
          </a:p>
        </p:txBody>
      </p:sp>
      <p:sp>
        <p:nvSpPr>
          <p:cNvPr id="600" name="Google Shape;600;p50"/>
          <p:cNvSpPr txBox="1"/>
          <p:nvPr/>
        </p:nvSpPr>
        <p:spPr>
          <a:xfrm>
            <a:off x="1197225" y="1569346"/>
            <a:ext cx="1794000" cy="23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b="1">
                <a:solidFill>
                  <a:srgbClr val="783F04"/>
                </a:solidFill>
                <a:latin typeface="Barlow"/>
                <a:ea typeface="Barlow"/>
                <a:cs typeface="Barlow"/>
                <a:sym typeface="Barlow"/>
              </a:rPr>
              <a:t>Erdkruste</a:t>
            </a:r>
            <a:endParaRPr sz="1800" b="1">
              <a:solidFill>
                <a:srgbClr val="783F04"/>
              </a:solidFill>
              <a:latin typeface="Barlow"/>
              <a:ea typeface="Barlow"/>
              <a:cs typeface="Barlow"/>
              <a:sym typeface="Barlow"/>
            </a:endParaRPr>
          </a:p>
        </p:txBody>
      </p:sp>
      <p:grpSp>
        <p:nvGrpSpPr>
          <p:cNvPr id="601" name="Google Shape;601;p50"/>
          <p:cNvGrpSpPr/>
          <p:nvPr/>
        </p:nvGrpSpPr>
        <p:grpSpPr>
          <a:xfrm>
            <a:off x="3099685" y="1787550"/>
            <a:ext cx="2881640" cy="2855250"/>
            <a:chOff x="3099685" y="1558950"/>
            <a:chExt cx="2881640" cy="2855250"/>
          </a:xfrm>
        </p:grpSpPr>
        <p:cxnSp>
          <p:nvCxnSpPr>
            <p:cNvPr id="602" name="Google Shape;602;p50"/>
            <p:cNvCxnSpPr/>
            <p:nvPr/>
          </p:nvCxnSpPr>
          <p:spPr>
            <a:xfrm>
              <a:off x="3648175" y="2768950"/>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03" name="Google Shape;603;p50"/>
            <p:cNvCxnSpPr/>
            <p:nvPr/>
          </p:nvCxnSpPr>
          <p:spPr>
            <a:xfrm>
              <a:off x="3099685" y="1633115"/>
              <a:ext cx="286200" cy="0"/>
            </a:xfrm>
            <a:prstGeom prst="straightConnector1">
              <a:avLst/>
            </a:prstGeom>
            <a:noFill/>
            <a:ln w="9525" cap="flat" cmpd="sng">
              <a:solidFill>
                <a:srgbClr val="783F04"/>
              </a:solidFill>
              <a:prstDash val="solid"/>
              <a:round/>
              <a:headEnd type="none" w="med" len="med"/>
              <a:tailEnd type="none" w="med" len="med"/>
            </a:ln>
          </p:spPr>
        </p:cxnSp>
        <p:cxnSp>
          <p:nvCxnSpPr>
            <p:cNvPr id="604" name="Google Shape;604;p50"/>
            <p:cNvCxnSpPr/>
            <p:nvPr/>
          </p:nvCxnSpPr>
          <p:spPr>
            <a:xfrm>
              <a:off x="3817850" y="2863400"/>
              <a:ext cx="567900" cy="1550700"/>
            </a:xfrm>
            <a:prstGeom prst="straightConnector1">
              <a:avLst/>
            </a:prstGeom>
            <a:noFill/>
            <a:ln w="9525" cap="flat" cmpd="sng">
              <a:solidFill>
                <a:srgbClr val="783F04"/>
              </a:solidFill>
              <a:prstDash val="solid"/>
              <a:round/>
              <a:headEnd type="none" w="med" len="med"/>
              <a:tailEnd type="none" w="med" len="med"/>
            </a:ln>
          </p:spPr>
        </p:cxnSp>
        <p:cxnSp>
          <p:nvCxnSpPr>
            <p:cNvPr id="605" name="Google Shape;605;p50"/>
            <p:cNvCxnSpPr/>
            <p:nvPr/>
          </p:nvCxnSpPr>
          <p:spPr>
            <a:xfrm>
              <a:off x="3383050" y="1622600"/>
              <a:ext cx="413700" cy="1145400"/>
            </a:xfrm>
            <a:prstGeom prst="straightConnector1">
              <a:avLst/>
            </a:prstGeom>
            <a:noFill/>
            <a:ln w="9525" cap="flat" cmpd="sng">
              <a:solidFill>
                <a:srgbClr val="783F04"/>
              </a:solidFill>
              <a:prstDash val="solid"/>
              <a:round/>
              <a:headEnd type="none" w="med" len="med"/>
              <a:tailEnd type="none" w="med" len="med"/>
            </a:ln>
          </p:spPr>
        </p:cxnSp>
        <p:cxnSp>
          <p:nvCxnSpPr>
            <p:cNvPr id="606" name="Google Shape;606;p50"/>
            <p:cNvCxnSpPr/>
            <p:nvPr/>
          </p:nvCxnSpPr>
          <p:spPr>
            <a:xfrm>
              <a:off x="3669375" y="2857475"/>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07" name="Google Shape;607;p50"/>
            <p:cNvCxnSpPr/>
            <p:nvPr/>
          </p:nvCxnSpPr>
          <p:spPr>
            <a:xfrm>
              <a:off x="4099560" y="4411738"/>
              <a:ext cx="286200" cy="0"/>
            </a:xfrm>
            <a:prstGeom prst="straightConnector1">
              <a:avLst/>
            </a:prstGeom>
            <a:noFill/>
            <a:ln w="9525" cap="flat" cmpd="sng">
              <a:solidFill>
                <a:srgbClr val="783F04"/>
              </a:solidFill>
              <a:prstDash val="solid"/>
              <a:round/>
              <a:headEnd type="none" w="med" len="med"/>
              <a:tailEnd type="none" w="med" len="med"/>
            </a:ln>
          </p:spPr>
        </p:cxnSp>
        <p:cxnSp>
          <p:nvCxnSpPr>
            <p:cNvPr id="608" name="Google Shape;608;p50"/>
            <p:cNvCxnSpPr/>
            <p:nvPr/>
          </p:nvCxnSpPr>
          <p:spPr>
            <a:xfrm flipH="1">
              <a:off x="4774915" y="3510300"/>
              <a:ext cx="334800" cy="903900"/>
            </a:xfrm>
            <a:prstGeom prst="straightConnector1">
              <a:avLst/>
            </a:prstGeom>
            <a:noFill/>
            <a:ln w="9525" cap="flat" cmpd="sng">
              <a:solidFill>
                <a:srgbClr val="783F04"/>
              </a:solidFill>
              <a:prstDash val="solid"/>
              <a:round/>
              <a:headEnd type="none" w="med" len="med"/>
              <a:tailEnd type="none" w="med" len="med"/>
            </a:ln>
          </p:spPr>
        </p:cxnSp>
        <p:cxnSp>
          <p:nvCxnSpPr>
            <p:cNvPr id="609" name="Google Shape;609;p50"/>
            <p:cNvCxnSpPr/>
            <p:nvPr/>
          </p:nvCxnSpPr>
          <p:spPr>
            <a:xfrm rot="10800000">
              <a:off x="5109726" y="3510300"/>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10" name="Google Shape;610;p50"/>
            <p:cNvCxnSpPr/>
            <p:nvPr/>
          </p:nvCxnSpPr>
          <p:spPr>
            <a:xfrm rot="10800000">
              <a:off x="4775015" y="4411738"/>
              <a:ext cx="286200" cy="0"/>
            </a:xfrm>
            <a:prstGeom prst="straightConnector1">
              <a:avLst/>
            </a:prstGeom>
            <a:noFill/>
            <a:ln w="9525" cap="flat" cmpd="sng">
              <a:solidFill>
                <a:srgbClr val="783F04"/>
              </a:solidFill>
              <a:prstDash val="solid"/>
              <a:round/>
              <a:headEnd type="none" w="med" len="med"/>
              <a:tailEnd type="none" w="med" len="med"/>
            </a:ln>
          </p:spPr>
        </p:cxnSp>
        <p:cxnSp>
          <p:nvCxnSpPr>
            <p:cNvPr id="611" name="Google Shape;611;p50"/>
            <p:cNvCxnSpPr/>
            <p:nvPr/>
          </p:nvCxnSpPr>
          <p:spPr>
            <a:xfrm flipH="1">
              <a:off x="5164500" y="2874000"/>
              <a:ext cx="191100" cy="509100"/>
            </a:xfrm>
            <a:prstGeom prst="straightConnector1">
              <a:avLst/>
            </a:prstGeom>
            <a:noFill/>
            <a:ln w="9525" cap="flat" cmpd="sng">
              <a:solidFill>
                <a:srgbClr val="783F04"/>
              </a:solidFill>
              <a:prstDash val="solid"/>
              <a:round/>
              <a:headEnd type="none" w="med" len="med"/>
              <a:tailEnd type="none" w="med" len="med"/>
            </a:ln>
          </p:spPr>
        </p:cxnSp>
        <p:cxnSp>
          <p:nvCxnSpPr>
            <p:cNvPr id="612" name="Google Shape;612;p50"/>
            <p:cNvCxnSpPr/>
            <p:nvPr/>
          </p:nvCxnSpPr>
          <p:spPr>
            <a:xfrm rot="10800000">
              <a:off x="5164590" y="3383100"/>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13" name="Google Shape;613;p50"/>
            <p:cNvCxnSpPr/>
            <p:nvPr/>
          </p:nvCxnSpPr>
          <p:spPr>
            <a:xfrm rot="10800000">
              <a:off x="5355601" y="2874005"/>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14" name="Google Shape;614;p50"/>
            <p:cNvCxnSpPr/>
            <p:nvPr/>
          </p:nvCxnSpPr>
          <p:spPr>
            <a:xfrm flipH="1">
              <a:off x="5355675" y="2449800"/>
              <a:ext cx="159000" cy="376500"/>
            </a:xfrm>
            <a:prstGeom prst="straightConnector1">
              <a:avLst/>
            </a:prstGeom>
            <a:noFill/>
            <a:ln w="9525" cap="flat" cmpd="sng">
              <a:solidFill>
                <a:srgbClr val="783F04"/>
              </a:solidFill>
              <a:prstDash val="solid"/>
              <a:round/>
              <a:headEnd type="none" w="med" len="med"/>
              <a:tailEnd type="none" w="med" len="med"/>
            </a:ln>
          </p:spPr>
        </p:cxnSp>
        <p:cxnSp>
          <p:nvCxnSpPr>
            <p:cNvPr id="615" name="Google Shape;615;p50"/>
            <p:cNvCxnSpPr/>
            <p:nvPr/>
          </p:nvCxnSpPr>
          <p:spPr>
            <a:xfrm rot="10800000">
              <a:off x="5355601" y="2820980"/>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16" name="Google Shape;616;p50"/>
            <p:cNvCxnSpPr/>
            <p:nvPr/>
          </p:nvCxnSpPr>
          <p:spPr>
            <a:xfrm rot="10800000">
              <a:off x="5514676" y="2449805"/>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17" name="Google Shape;617;p50"/>
            <p:cNvCxnSpPr/>
            <p:nvPr/>
          </p:nvCxnSpPr>
          <p:spPr>
            <a:xfrm flipH="1">
              <a:off x="5533000" y="1824075"/>
              <a:ext cx="225600" cy="559500"/>
            </a:xfrm>
            <a:prstGeom prst="straightConnector1">
              <a:avLst/>
            </a:prstGeom>
            <a:noFill/>
            <a:ln w="9525" cap="flat" cmpd="sng">
              <a:solidFill>
                <a:srgbClr val="783F04"/>
              </a:solidFill>
              <a:prstDash val="solid"/>
              <a:round/>
              <a:headEnd type="none" w="med" len="med"/>
              <a:tailEnd type="none" w="med" len="med"/>
            </a:ln>
          </p:spPr>
        </p:cxnSp>
        <p:cxnSp>
          <p:nvCxnSpPr>
            <p:cNvPr id="618" name="Google Shape;618;p50"/>
            <p:cNvCxnSpPr/>
            <p:nvPr/>
          </p:nvCxnSpPr>
          <p:spPr>
            <a:xfrm rot="10800000">
              <a:off x="5539735" y="2375580"/>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19" name="Google Shape;619;p50"/>
            <p:cNvCxnSpPr/>
            <p:nvPr/>
          </p:nvCxnSpPr>
          <p:spPr>
            <a:xfrm rot="10800000">
              <a:off x="5758601" y="1824110"/>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20" name="Google Shape;620;p50"/>
            <p:cNvCxnSpPr/>
            <p:nvPr/>
          </p:nvCxnSpPr>
          <p:spPr>
            <a:xfrm flipH="1">
              <a:off x="5758125" y="1558950"/>
              <a:ext cx="74700" cy="198900"/>
            </a:xfrm>
            <a:prstGeom prst="straightConnector1">
              <a:avLst/>
            </a:prstGeom>
            <a:noFill/>
            <a:ln w="9525" cap="flat" cmpd="sng">
              <a:solidFill>
                <a:srgbClr val="783F04"/>
              </a:solidFill>
              <a:prstDash val="solid"/>
              <a:round/>
              <a:headEnd type="none" w="med" len="med"/>
              <a:tailEnd type="none" w="med" len="med"/>
            </a:ln>
          </p:spPr>
        </p:cxnSp>
        <p:cxnSp>
          <p:nvCxnSpPr>
            <p:cNvPr id="621" name="Google Shape;621;p50"/>
            <p:cNvCxnSpPr/>
            <p:nvPr/>
          </p:nvCxnSpPr>
          <p:spPr>
            <a:xfrm rot="10800000">
              <a:off x="5758601" y="1749848"/>
              <a:ext cx="148500" cy="0"/>
            </a:xfrm>
            <a:prstGeom prst="straightConnector1">
              <a:avLst/>
            </a:prstGeom>
            <a:noFill/>
            <a:ln w="9525" cap="flat" cmpd="sng">
              <a:solidFill>
                <a:srgbClr val="783F04"/>
              </a:solidFill>
              <a:prstDash val="solid"/>
              <a:round/>
              <a:headEnd type="none" w="med" len="med"/>
              <a:tailEnd type="none" w="med" len="med"/>
            </a:ln>
          </p:spPr>
        </p:cxnSp>
        <p:cxnSp>
          <p:nvCxnSpPr>
            <p:cNvPr id="622" name="Google Shape;622;p50"/>
            <p:cNvCxnSpPr/>
            <p:nvPr/>
          </p:nvCxnSpPr>
          <p:spPr>
            <a:xfrm rot="10800000">
              <a:off x="5832826" y="1564260"/>
              <a:ext cx="148500" cy="0"/>
            </a:xfrm>
            <a:prstGeom prst="straightConnector1">
              <a:avLst/>
            </a:prstGeom>
            <a:noFill/>
            <a:ln w="9525" cap="flat" cmpd="sng">
              <a:solidFill>
                <a:srgbClr val="783F04"/>
              </a:solidFill>
              <a:prstDash val="solid"/>
              <a:round/>
              <a:headEnd type="none" w="med" len="med"/>
              <a:tailEnd type="none" w="med" len="med"/>
            </a:ln>
          </p:spPr>
        </p:cxnSp>
      </p:grpSp>
      <p:cxnSp>
        <p:nvCxnSpPr>
          <p:cNvPr id="623" name="Google Shape;623;p50"/>
          <p:cNvCxnSpPr/>
          <p:nvPr/>
        </p:nvCxnSpPr>
        <p:spPr>
          <a:xfrm>
            <a:off x="3110647" y="2474185"/>
            <a:ext cx="323400" cy="0"/>
          </a:xfrm>
          <a:prstGeom prst="straightConnector1">
            <a:avLst/>
          </a:prstGeom>
          <a:noFill/>
          <a:ln w="9525" cap="flat" cmpd="sng">
            <a:solidFill>
              <a:srgbClr val="783F04"/>
            </a:solidFill>
            <a:prstDash val="solid"/>
            <a:round/>
            <a:headEnd type="none" w="med" len="med"/>
            <a:tailEnd type="oval" w="med" len="med"/>
          </a:ln>
        </p:spPr>
      </p:cxnSp>
      <p:cxnSp>
        <p:nvCxnSpPr>
          <p:cNvPr id="624" name="Google Shape;624;p50"/>
          <p:cNvCxnSpPr/>
          <p:nvPr/>
        </p:nvCxnSpPr>
        <p:spPr>
          <a:xfrm>
            <a:off x="3110647" y="1686060"/>
            <a:ext cx="323400" cy="0"/>
          </a:xfrm>
          <a:prstGeom prst="straightConnector1">
            <a:avLst/>
          </a:prstGeom>
          <a:noFill/>
          <a:ln w="9525" cap="flat" cmpd="sng">
            <a:solidFill>
              <a:srgbClr val="783F04"/>
            </a:solidFill>
            <a:prstDash val="solid"/>
            <a:round/>
            <a:headEnd type="none" w="med" len="med"/>
            <a:tailEnd type="oval" w="med" len="med"/>
          </a:ln>
        </p:spPr>
      </p:cxnSp>
      <p:cxnSp>
        <p:nvCxnSpPr>
          <p:cNvPr id="625" name="Google Shape;625;p50"/>
          <p:cNvCxnSpPr/>
          <p:nvPr/>
        </p:nvCxnSpPr>
        <p:spPr>
          <a:xfrm>
            <a:off x="5811625" y="2332425"/>
            <a:ext cx="481500" cy="0"/>
          </a:xfrm>
          <a:prstGeom prst="straightConnector1">
            <a:avLst/>
          </a:prstGeom>
          <a:noFill/>
          <a:ln w="9525" cap="flat" cmpd="sng">
            <a:solidFill>
              <a:srgbClr val="783F04"/>
            </a:solidFill>
            <a:prstDash val="solid"/>
            <a:round/>
            <a:headEnd type="oval" w="med" len="med"/>
            <a:tailEnd type="none" w="med" len="med"/>
          </a:ln>
        </p:spPr>
      </p:cxnSp>
      <p:cxnSp>
        <p:nvCxnSpPr>
          <p:cNvPr id="626" name="Google Shape;626;p50"/>
          <p:cNvCxnSpPr/>
          <p:nvPr/>
        </p:nvCxnSpPr>
        <p:spPr>
          <a:xfrm>
            <a:off x="5969647" y="1886997"/>
            <a:ext cx="323400" cy="0"/>
          </a:xfrm>
          <a:prstGeom prst="straightConnector1">
            <a:avLst/>
          </a:prstGeom>
          <a:noFill/>
          <a:ln w="9525" cap="flat" cmpd="sng">
            <a:solidFill>
              <a:srgbClr val="783F04"/>
            </a:solidFill>
            <a:prstDash val="solid"/>
            <a:round/>
            <a:headEnd type="oval" w="med" len="med"/>
            <a:tailEnd type="none" w="med" len="med"/>
          </a:ln>
        </p:spPr>
      </p:cxnSp>
      <p:cxnSp>
        <p:nvCxnSpPr>
          <p:cNvPr id="627" name="Google Shape;627;p50"/>
          <p:cNvCxnSpPr/>
          <p:nvPr/>
        </p:nvCxnSpPr>
        <p:spPr>
          <a:xfrm>
            <a:off x="5610125" y="2880850"/>
            <a:ext cx="682800" cy="0"/>
          </a:xfrm>
          <a:prstGeom prst="straightConnector1">
            <a:avLst/>
          </a:prstGeom>
          <a:noFill/>
          <a:ln w="9525" cap="flat" cmpd="sng">
            <a:solidFill>
              <a:srgbClr val="783F04"/>
            </a:solidFill>
            <a:prstDash val="solid"/>
            <a:round/>
            <a:headEnd type="oval" w="med" len="med"/>
            <a:tailEnd type="none" w="med" len="med"/>
          </a:ln>
        </p:spPr>
      </p:cxnSp>
      <p:cxnSp>
        <p:nvCxnSpPr>
          <p:cNvPr id="628" name="Google Shape;628;p50"/>
          <p:cNvCxnSpPr/>
          <p:nvPr/>
        </p:nvCxnSpPr>
        <p:spPr>
          <a:xfrm>
            <a:off x="5408625" y="3389900"/>
            <a:ext cx="884400" cy="0"/>
          </a:xfrm>
          <a:prstGeom prst="straightConnector1">
            <a:avLst/>
          </a:prstGeom>
          <a:noFill/>
          <a:ln w="9525" cap="flat" cmpd="sng">
            <a:solidFill>
              <a:srgbClr val="783F04"/>
            </a:solidFill>
            <a:prstDash val="solid"/>
            <a:round/>
            <a:headEnd type="oval" w="med" len="med"/>
            <a:tailEnd type="none" w="med" len="med"/>
          </a:ln>
        </p:spPr>
      </p:cxnSp>
      <p:cxnSp>
        <p:nvCxnSpPr>
          <p:cNvPr id="629" name="Google Shape;629;p50"/>
          <p:cNvCxnSpPr/>
          <p:nvPr/>
        </p:nvCxnSpPr>
        <p:spPr>
          <a:xfrm>
            <a:off x="5154100" y="4147125"/>
            <a:ext cx="1138800" cy="0"/>
          </a:xfrm>
          <a:prstGeom prst="straightConnector1">
            <a:avLst/>
          </a:prstGeom>
          <a:noFill/>
          <a:ln w="9525" cap="flat" cmpd="sng">
            <a:solidFill>
              <a:srgbClr val="783F04"/>
            </a:solidFill>
            <a:prstDash val="solid"/>
            <a:round/>
            <a:headEnd type="oval" w="med" len="med"/>
            <a:tailEnd type="none" w="med" len="med"/>
          </a:ln>
        </p:spPr>
      </p:cxnSp>
      <p:sp>
        <p:nvSpPr>
          <p:cNvPr id="630" name="Google Shape;630;p50"/>
          <p:cNvSpPr txBox="1"/>
          <p:nvPr/>
        </p:nvSpPr>
        <p:spPr>
          <a:xfrm>
            <a:off x="6384900" y="1963425"/>
            <a:ext cx="13395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100">
                <a:solidFill>
                  <a:srgbClr val="783F04"/>
                </a:solidFill>
                <a:latin typeface="Source Sans Pro"/>
                <a:ea typeface="Source Sans Pro"/>
                <a:cs typeface="Source Sans Pro"/>
                <a:sym typeface="Source Sans Pro"/>
              </a:rPr>
              <a:t>10 km (60 mi)</a:t>
            </a:r>
            <a:endParaRPr sz="1100">
              <a:solidFill>
                <a:srgbClr val="783F04"/>
              </a:solidFill>
              <a:latin typeface="Source Sans Pro"/>
              <a:ea typeface="Source Sans Pro"/>
              <a:cs typeface="Source Sans Pro"/>
              <a:sym typeface="Source Sans Pro"/>
            </a:endParaRPr>
          </a:p>
        </p:txBody>
      </p:sp>
      <p:sp>
        <p:nvSpPr>
          <p:cNvPr id="631" name="Google Shape;631;p50"/>
          <p:cNvSpPr txBox="1"/>
          <p:nvPr/>
        </p:nvSpPr>
        <p:spPr>
          <a:xfrm>
            <a:off x="6384900" y="2449125"/>
            <a:ext cx="14775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100">
                <a:solidFill>
                  <a:srgbClr val="783F04"/>
                </a:solidFill>
                <a:latin typeface="Source Sans Pro"/>
                <a:ea typeface="Source Sans Pro"/>
                <a:cs typeface="Source Sans Pro"/>
                <a:sym typeface="Source Sans Pro"/>
              </a:rPr>
              <a:t>700 km (430 mi)</a:t>
            </a:r>
            <a:endParaRPr sz="1100">
              <a:solidFill>
                <a:srgbClr val="783F04"/>
              </a:solidFill>
              <a:latin typeface="Source Sans Pro"/>
              <a:ea typeface="Source Sans Pro"/>
              <a:cs typeface="Source Sans Pro"/>
              <a:sym typeface="Source Sans Pro"/>
            </a:endParaRPr>
          </a:p>
        </p:txBody>
      </p:sp>
      <p:sp>
        <p:nvSpPr>
          <p:cNvPr id="632" name="Google Shape;632;p50"/>
          <p:cNvSpPr txBox="1"/>
          <p:nvPr/>
        </p:nvSpPr>
        <p:spPr>
          <a:xfrm>
            <a:off x="6384900" y="2991625"/>
            <a:ext cx="16791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100">
                <a:solidFill>
                  <a:srgbClr val="783F04"/>
                </a:solidFill>
                <a:latin typeface="Source Sans Pro"/>
                <a:ea typeface="Source Sans Pro"/>
                <a:cs typeface="Source Sans Pro"/>
                <a:sym typeface="Source Sans Pro"/>
              </a:rPr>
              <a:t>2900 km (1800 mi)</a:t>
            </a:r>
            <a:endParaRPr sz="1100">
              <a:solidFill>
                <a:srgbClr val="783F04"/>
              </a:solidFill>
              <a:latin typeface="Source Sans Pro"/>
              <a:ea typeface="Source Sans Pro"/>
              <a:cs typeface="Source Sans Pro"/>
              <a:sym typeface="Source Sans Pro"/>
            </a:endParaRPr>
          </a:p>
        </p:txBody>
      </p:sp>
      <p:sp>
        <p:nvSpPr>
          <p:cNvPr id="633" name="Google Shape;633;p50"/>
          <p:cNvSpPr txBox="1"/>
          <p:nvPr/>
        </p:nvSpPr>
        <p:spPr>
          <a:xfrm>
            <a:off x="6384900" y="3505713"/>
            <a:ext cx="16791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100">
                <a:solidFill>
                  <a:srgbClr val="783F04"/>
                </a:solidFill>
                <a:latin typeface="Source Sans Pro"/>
                <a:ea typeface="Source Sans Pro"/>
                <a:cs typeface="Source Sans Pro"/>
                <a:sym typeface="Source Sans Pro"/>
              </a:rPr>
              <a:t>5150 km (3200 mi)</a:t>
            </a:r>
            <a:endParaRPr sz="1100">
              <a:solidFill>
                <a:srgbClr val="783F04"/>
              </a:solidFill>
              <a:latin typeface="Source Sans Pro"/>
              <a:ea typeface="Source Sans Pro"/>
              <a:cs typeface="Source Sans Pro"/>
              <a:sym typeface="Source Sans Pro"/>
            </a:endParaRPr>
          </a:p>
        </p:txBody>
      </p:sp>
      <p:sp>
        <p:nvSpPr>
          <p:cNvPr id="634" name="Google Shape;634;p50"/>
          <p:cNvSpPr txBox="1"/>
          <p:nvPr/>
        </p:nvSpPr>
        <p:spPr>
          <a:xfrm>
            <a:off x="6384900" y="4245763"/>
            <a:ext cx="16791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100">
                <a:solidFill>
                  <a:srgbClr val="783F04"/>
                </a:solidFill>
                <a:latin typeface="Source Sans Pro"/>
                <a:ea typeface="Source Sans Pro"/>
                <a:cs typeface="Source Sans Pro"/>
                <a:sym typeface="Source Sans Pro"/>
              </a:rPr>
              <a:t>6370 km (3960 mi)</a:t>
            </a:r>
            <a:endParaRPr sz="1100">
              <a:solidFill>
                <a:srgbClr val="783F04"/>
              </a:solidFill>
              <a:latin typeface="Source Sans Pro"/>
              <a:ea typeface="Source Sans Pro"/>
              <a:cs typeface="Source Sans Pro"/>
              <a:sym typeface="Source Sans Pro"/>
            </a:endParaRPr>
          </a:p>
        </p:txBody>
      </p:sp>
      <p:sp>
        <p:nvSpPr>
          <p:cNvPr id="635" name="Google Shape;635;p50"/>
          <p:cNvSpPr txBox="1"/>
          <p:nvPr/>
        </p:nvSpPr>
        <p:spPr>
          <a:xfrm>
            <a:off x="6384900" y="1488183"/>
            <a:ext cx="2039100" cy="23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Ozean</a:t>
            </a:r>
            <a:endParaRPr sz="1800" b="1">
              <a:solidFill>
                <a:srgbClr val="783F04"/>
              </a:solidFill>
              <a:latin typeface="Barlow"/>
              <a:ea typeface="Barlow"/>
              <a:cs typeface="Barlow"/>
              <a:sym typeface="Barlow"/>
            </a:endParaRPr>
          </a:p>
        </p:txBody>
      </p:sp>
      <p:cxnSp>
        <p:nvCxnSpPr>
          <p:cNvPr id="636" name="Google Shape;636;p50"/>
          <p:cNvCxnSpPr/>
          <p:nvPr/>
        </p:nvCxnSpPr>
        <p:spPr>
          <a:xfrm>
            <a:off x="5567700" y="1614575"/>
            <a:ext cx="725400" cy="0"/>
          </a:xfrm>
          <a:prstGeom prst="straightConnector1">
            <a:avLst/>
          </a:prstGeom>
          <a:noFill/>
          <a:ln w="9525" cap="flat" cmpd="sng">
            <a:solidFill>
              <a:srgbClr val="783F04"/>
            </a:solidFill>
            <a:prstDash val="solid"/>
            <a:round/>
            <a:headEnd type="oval" w="med" len="med"/>
            <a:tailEnd type="none" w="med" len="med"/>
          </a:ln>
        </p:spPr>
      </p:cxnSp>
      <p:sp>
        <p:nvSpPr>
          <p:cNvPr id="111"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12" name="Rectángulo 12"/>
          <p:cNvSpPr/>
          <p:nvPr/>
        </p:nvSpPr>
        <p:spPr>
          <a:xfrm flipH="1">
            <a:off x="7753214" y="0"/>
            <a:ext cx="1390786" cy="3519758"/>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 name="Rectángulo 1"/>
          <p:cNvSpPr/>
          <p:nvPr/>
        </p:nvSpPr>
        <p:spPr>
          <a:xfrm>
            <a:off x="495759" y="973657"/>
            <a:ext cx="8207566" cy="10599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40"/>
        <p:cNvGrpSpPr/>
        <p:nvPr/>
      </p:nvGrpSpPr>
      <p:grpSpPr>
        <a:xfrm>
          <a:off x="0" y="0"/>
          <a:ext cx="0" cy="0"/>
          <a:chOff x="0" y="0"/>
          <a:chExt cx="0" cy="0"/>
        </a:xfrm>
      </p:grpSpPr>
      <p:sp>
        <p:nvSpPr>
          <p:cNvPr id="641" name="Google Shape;641;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Erdgeschichte</a:t>
            </a:r>
            <a:endParaRPr/>
          </a:p>
        </p:txBody>
      </p:sp>
      <p:sp>
        <p:nvSpPr>
          <p:cNvPr id="642" name="Google Shape;642;p51"/>
          <p:cNvSpPr txBox="1"/>
          <p:nvPr/>
        </p:nvSpPr>
        <p:spPr>
          <a:xfrm>
            <a:off x="1544996" y="1590963"/>
            <a:ext cx="2175300" cy="869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a:solidFill>
                  <a:schemeClr val="dk2"/>
                </a:solidFill>
                <a:latin typeface="Source Sans Pro"/>
                <a:ea typeface="Source Sans Pro"/>
                <a:cs typeface="Source Sans Pro"/>
                <a:sym typeface="Source Sans Pro"/>
              </a:rPr>
              <a:t>Obwohl er rot ist, ist der Mars eigentlich ein sehr kalter Planet</a:t>
            </a:r>
            <a:endParaRPr>
              <a:solidFill>
                <a:srgbClr val="783F04"/>
              </a:solidFill>
              <a:latin typeface="Source Sans Pro"/>
              <a:ea typeface="Source Sans Pro"/>
              <a:cs typeface="Source Sans Pro"/>
              <a:sym typeface="Source Sans Pro"/>
            </a:endParaRPr>
          </a:p>
        </p:txBody>
      </p:sp>
      <p:sp>
        <p:nvSpPr>
          <p:cNvPr id="643" name="Google Shape;643;p51"/>
          <p:cNvSpPr txBox="1"/>
          <p:nvPr/>
        </p:nvSpPr>
        <p:spPr>
          <a:xfrm>
            <a:off x="1544996" y="2496075"/>
            <a:ext cx="2175300" cy="302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rgbClr val="783F04"/>
                </a:solidFill>
                <a:latin typeface="Barlow"/>
                <a:ea typeface="Barlow"/>
                <a:cs typeface="Barlow"/>
                <a:sym typeface="Barlow"/>
              </a:rPr>
              <a:t>Hadium</a:t>
            </a:r>
            <a:endParaRPr sz="1800" b="1">
              <a:solidFill>
                <a:srgbClr val="783F04"/>
              </a:solidFill>
              <a:latin typeface="Barlow"/>
              <a:ea typeface="Barlow"/>
              <a:cs typeface="Barlow"/>
              <a:sym typeface="Barlow"/>
            </a:endParaRPr>
          </a:p>
        </p:txBody>
      </p:sp>
      <p:cxnSp>
        <p:nvCxnSpPr>
          <p:cNvPr id="644" name="Google Shape;644;p51"/>
          <p:cNvCxnSpPr/>
          <p:nvPr/>
        </p:nvCxnSpPr>
        <p:spPr>
          <a:xfrm>
            <a:off x="1544996" y="3091925"/>
            <a:ext cx="6879000" cy="0"/>
          </a:xfrm>
          <a:prstGeom prst="straightConnector1">
            <a:avLst/>
          </a:prstGeom>
          <a:noFill/>
          <a:ln w="9525" cap="flat" cmpd="sng">
            <a:solidFill>
              <a:schemeClr val="dk2"/>
            </a:solidFill>
            <a:prstDash val="solid"/>
            <a:round/>
            <a:headEnd type="oval" w="med" len="med"/>
            <a:tailEnd type="oval" w="med" len="med"/>
          </a:ln>
        </p:spPr>
      </p:cxnSp>
      <p:sp>
        <p:nvSpPr>
          <p:cNvPr id="645" name="Google Shape;645;p51"/>
          <p:cNvSpPr txBox="1"/>
          <p:nvPr/>
        </p:nvSpPr>
        <p:spPr>
          <a:xfrm>
            <a:off x="6209296" y="1590963"/>
            <a:ext cx="2175300" cy="869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a:solidFill>
                  <a:schemeClr val="dk2"/>
                </a:solidFill>
                <a:latin typeface="Source Sans Pro"/>
                <a:ea typeface="Source Sans Pro"/>
                <a:cs typeface="Source Sans Pro"/>
                <a:sym typeface="Source Sans Pro"/>
              </a:rPr>
              <a:t>Die Sonne ist der Stern im Zentrum des Sonnensystems</a:t>
            </a:r>
            <a:endParaRPr>
              <a:solidFill>
                <a:srgbClr val="783F04"/>
              </a:solidFill>
              <a:latin typeface="Source Sans Pro"/>
              <a:ea typeface="Source Sans Pro"/>
              <a:cs typeface="Source Sans Pro"/>
              <a:sym typeface="Source Sans Pro"/>
            </a:endParaRPr>
          </a:p>
        </p:txBody>
      </p:sp>
      <p:sp>
        <p:nvSpPr>
          <p:cNvPr id="646" name="Google Shape;646;p51"/>
          <p:cNvSpPr txBox="1"/>
          <p:nvPr/>
        </p:nvSpPr>
        <p:spPr>
          <a:xfrm>
            <a:off x="6209296" y="2496150"/>
            <a:ext cx="2175300" cy="302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Proterozoikum</a:t>
            </a:r>
            <a:endParaRPr sz="1800" b="1">
              <a:solidFill>
                <a:srgbClr val="783F04"/>
              </a:solidFill>
              <a:latin typeface="Barlow"/>
              <a:ea typeface="Barlow"/>
              <a:cs typeface="Barlow"/>
              <a:sym typeface="Barlow"/>
            </a:endParaRPr>
          </a:p>
        </p:txBody>
      </p:sp>
      <p:sp>
        <p:nvSpPr>
          <p:cNvPr id="647" name="Google Shape;647;p51"/>
          <p:cNvSpPr txBox="1"/>
          <p:nvPr/>
        </p:nvSpPr>
        <p:spPr>
          <a:xfrm>
            <a:off x="3857696" y="3709375"/>
            <a:ext cx="2175300" cy="86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rgbClr val="783F04"/>
                </a:solidFill>
                <a:latin typeface="Source Sans Pro"/>
                <a:ea typeface="Source Sans Pro"/>
                <a:cs typeface="Source Sans Pro"/>
                <a:sym typeface="Source Sans Pro"/>
              </a:rPr>
              <a:t>Die Venus ist der zweite Planet des Sonnensystems und der drittkleinste</a:t>
            </a:r>
            <a:endParaRPr>
              <a:solidFill>
                <a:srgbClr val="783F04"/>
              </a:solidFill>
              <a:latin typeface="Source Sans Pro"/>
              <a:ea typeface="Source Sans Pro"/>
              <a:cs typeface="Source Sans Pro"/>
              <a:sym typeface="Source Sans Pro"/>
            </a:endParaRPr>
          </a:p>
        </p:txBody>
      </p:sp>
      <p:sp>
        <p:nvSpPr>
          <p:cNvPr id="648" name="Google Shape;648;p51"/>
          <p:cNvSpPr txBox="1"/>
          <p:nvPr/>
        </p:nvSpPr>
        <p:spPr>
          <a:xfrm>
            <a:off x="3857696" y="3387225"/>
            <a:ext cx="2175300" cy="302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Archaikum</a:t>
            </a:r>
            <a:endParaRPr sz="1800" b="1">
              <a:solidFill>
                <a:srgbClr val="783F04"/>
              </a:solidFill>
              <a:latin typeface="Barlow"/>
              <a:ea typeface="Barlow"/>
              <a:cs typeface="Barlow"/>
              <a:sym typeface="Barlow"/>
            </a:endParaRPr>
          </a:p>
        </p:txBody>
      </p:sp>
      <p:sp>
        <p:nvSpPr>
          <p:cNvPr id="649" name="Google Shape;649;p51"/>
          <p:cNvSpPr txBox="1"/>
          <p:nvPr/>
        </p:nvSpPr>
        <p:spPr>
          <a:xfrm rot="-5400000">
            <a:off x="-456750" y="2887975"/>
            <a:ext cx="2722500" cy="3690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2100" b="1">
                <a:solidFill>
                  <a:schemeClr val="dk1"/>
                </a:solidFill>
                <a:latin typeface="Barlow"/>
                <a:ea typeface="Barlow"/>
                <a:cs typeface="Barlow"/>
                <a:sym typeface="Barlow"/>
              </a:rPr>
              <a:t>Präkambrium</a:t>
            </a:r>
            <a:endParaRPr sz="2100" b="1">
              <a:solidFill>
                <a:schemeClr val="dk1"/>
              </a:solidFill>
              <a:latin typeface="Barlow"/>
              <a:ea typeface="Barlow"/>
              <a:cs typeface="Barlow"/>
              <a:sym typeface="Barlow"/>
            </a:endParaRPr>
          </a:p>
        </p:txBody>
      </p:sp>
      <p:sp>
        <p:nvSpPr>
          <p:cNvPr id="650" name="Google Shape;650;p51"/>
          <p:cNvSpPr txBox="1"/>
          <p:nvPr/>
        </p:nvSpPr>
        <p:spPr>
          <a:xfrm>
            <a:off x="1544996" y="3387225"/>
            <a:ext cx="2175300" cy="302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4600 Ma</a:t>
            </a:r>
            <a:endParaRPr sz="1800" b="1">
              <a:solidFill>
                <a:schemeClr val="dk2"/>
              </a:solidFill>
              <a:latin typeface="Barlow"/>
              <a:ea typeface="Barlow"/>
              <a:cs typeface="Barlow"/>
              <a:sym typeface="Barlow"/>
            </a:endParaRPr>
          </a:p>
        </p:txBody>
      </p:sp>
      <p:sp>
        <p:nvSpPr>
          <p:cNvPr id="651" name="Google Shape;651;p51"/>
          <p:cNvSpPr txBox="1"/>
          <p:nvPr/>
        </p:nvSpPr>
        <p:spPr>
          <a:xfrm>
            <a:off x="6209296" y="3387225"/>
            <a:ext cx="2175300" cy="302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2500 Ma</a:t>
            </a:r>
            <a:endParaRPr sz="1800" b="1">
              <a:solidFill>
                <a:schemeClr val="dk2"/>
              </a:solidFill>
              <a:latin typeface="Barlow"/>
              <a:ea typeface="Barlow"/>
              <a:cs typeface="Barlow"/>
              <a:sym typeface="Barlow"/>
            </a:endParaRPr>
          </a:p>
        </p:txBody>
      </p:sp>
      <p:sp>
        <p:nvSpPr>
          <p:cNvPr id="652" name="Google Shape;652;p51"/>
          <p:cNvSpPr txBox="1"/>
          <p:nvPr/>
        </p:nvSpPr>
        <p:spPr>
          <a:xfrm>
            <a:off x="3857696" y="2496150"/>
            <a:ext cx="2175300" cy="302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4000 Ma</a:t>
            </a:r>
            <a:endParaRPr sz="1800" b="1">
              <a:solidFill>
                <a:schemeClr val="dk2"/>
              </a:solidFill>
              <a:latin typeface="Barlow"/>
              <a:ea typeface="Barlow"/>
              <a:cs typeface="Barlow"/>
              <a:sym typeface="Barlow"/>
            </a:endParaRPr>
          </a:p>
        </p:txBody>
      </p:sp>
      <p:cxnSp>
        <p:nvCxnSpPr>
          <p:cNvPr id="653" name="Google Shape;653;p51"/>
          <p:cNvCxnSpPr>
            <a:stCxn id="643" idx="2"/>
            <a:endCxn id="650" idx="0"/>
          </p:cNvCxnSpPr>
          <p:nvPr/>
        </p:nvCxnSpPr>
        <p:spPr>
          <a:xfrm>
            <a:off x="2632646" y="2798175"/>
            <a:ext cx="0" cy="589200"/>
          </a:xfrm>
          <a:prstGeom prst="straightConnector1">
            <a:avLst/>
          </a:prstGeom>
          <a:noFill/>
          <a:ln w="9525" cap="flat" cmpd="sng">
            <a:solidFill>
              <a:schemeClr val="dk2"/>
            </a:solidFill>
            <a:prstDash val="solid"/>
            <a:round/>
            <a:headEnd type="oval" w="med" len="med"/>
            <a:tailEnd type="oval" w="med" len="med"/>
          </a:ln>
        </p:spPr>
      </p:cxnSp>
      <p:cxnSp>
        <p:nvCxnSpPr>
          <p:cNvPr id="654" name="Google Shape;654;p51"/>
          <p:cNvCxnSpPr>
            <a:endCxn id="648" idx="0"/>
          </p:cNvCxnSpPr>
          <p:nvPr/>
        </p:nvCxnSpPr>
        <p:spPr>
          <a:xfrm>
            <a:off x="4945346" y="2798325"/>
            <a:ext cx="0" cy="588900"/>
          </a:xfrm>
          <a:prstGeom prst="straightConnector1">
            <a:avLst/>
          </a:prstGeom>
          <a:noFill/>
          <a:ln w="9525" cap="flat" cmpd="sng">
            <a:solidFill>
              <a:schemeClr val="dk2"/>
            </a:solidFill>
            <a:prstDash val="solid"/>
            <a:round/>
            <a:headEnd type="oval" w="med" len="med"/>
            <a:tailEnd type="oval" w="med" len="med"/>
          </a:ln>
        </p:spPr>
      </p:cxnSp>
      <p:cxnSp>
        <p:nvCxnSpPr>
          <p:cNvPr id="655" name="Google Shape;655;p51"/>
          <p:cNvCxnSpPr>
            <a:endCxn id="651" idx="0"/>
          </p:cNvCxnSpPr>
          <p:nvPr/>
        </p:nvCxnSpPr>
        <p:spPr>
          <a:xfrm>
            <a:off x="7296946" y="2798325"/>
            <a:ext cx="0" cy="588900"/>
          </a:xfrm>
          <a:prstGeom prst="straightConnector1">
            <a:avLst/>
          </a:prstGeom>
          <a:noFill/>
          <a:ln w="9525" cap="flat" cmpd="sng">
            <a:solidFill>
              <a:schemeClr val="dk2"/>
            </a:solidFill>
            <a:prstDash val="solid"/>
            <a:round/>
            <a:headEnd type="oval" w="med" len="med"/>
            <a:tailEnd type="oval" w="med" len="med"/>
          </a:ln>
        </p:spPr>
      </p:cxnSp>
      <p:sp>
        <p:nvSpPr>
          <p:cNvPr id="17"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8" name="Rectángulo 12"/>
          <p:cNvSpPr/>
          <p:nvPr/>
        </p:nvSpPr>
        <p:spPr>
          <a:xfrm flipH="1">
            <a:off x="7753214" y="0"/>
            <a:ext cx="1390786" cy="3519758"/>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8"/>
        <p:cNvGrpSpPr/>
        <p:nvPr/>
      </p:nvGrpSpPr>
      <p:grpSpPr>
        <a:xfrm>
          <a:off x="0" y="0"/>
          <a:ext cx="0" cy="0"/>
          <a:chOff x="0" y="0"/>
          <a:chExt cx="0" cy="0"/>
        </a:xfrm>
      </p:grpSpPr>
      <p:pic>
        <p:nvPicPr>
          <p:cNvPr id="2050" name="Picture 2" descr="≫ ¿Qué es el oro de ley? ¿Qué tipos de oro se utilizan en joyería? | Marfil  Joyeros"/>
          <p:cNvPicPr>
            <a:picLocks noChangeAspect="1" noChangeArrowheads="1"/>
          </p:cNvPicPr>
          <p:nvPr/>
        </p:nvPicPr>
        <p:blipFill rotWithShape="1">
          <a:blip r:embed="rId3">
            <a:extLst>
              <a:ext uri="{28A0092B-C50C-407E-A947-70E740481C1C}">
                <a14:useLocalDpi xmlns:a14="http://schemas.microsoft.com/office/drawing/2010/main" val="0"/>
              </a:ext>
            </a:extLst>
          </a:blip>
          <a:srcRect b="15964"/>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110" name="Google Shape;110;p19"/>
          <p:cNvSpPr txBox="1">
            <a:spLocks noGrp="1"/>
          </p:cNvSpPr>
          <p:nvPr>
            <p:ph type="ctrTitle" idx="4294967295"/>
          </p:nvPr>
        </p:nvSpPr>
        <p:spPr>
          <a:xfrm>
            <a:off x="610281" y="610607"/>
            <a:ext cx="3611563" cy="1514475"/>
          </a:xfrm>
          <a:prstGeom prst="rect">
            <a:avLst/>
          </a:prstGeom>
        </p:spPr>
        <p:txBody>
          <a:bodyPr spcFirstLastPara="1" wrap="square" lIns="0" tIns="0" rIns="0" bIns="0" anchor="b" anchorCtr="0">
            <a:noAutofit/>
          </a:bodyPr>
          <a:lstStyle/>
          <a:p>
            <a:pPr marL="0" lvl="0" indent="0" algn="l" rtl="0">
              <a:lnSpc>
                <a:spcPct val="80000"/>
              </a:lnSpc>
              <a:spcBef>
                <a:spcPts val="0"/>
              </a:spcBef>
              <a:spcAft>
                <a:spcPts val="0"/>
              </a:spcAft>
              <a:buNone/>
            </a:pPr>
            <a:r>
              <a:rPr lang="en" sz="7200" b="1" dirty="0">
                <a:solidFill>
                  <a:srgbClr val="FFFFFF"/>
                </a:solidFill>
              </a:rPr>
              <a:t>Big concept</a:t>
            </a:r>
            <a:endParaRPr sz="7200" b="1" dirty="0">
              <a:solidFill>
                <a:srgbClr val="FFFFFF"/>
              </a:solidFill>
            </a:endParaRPr>
          </a:p>
        </p:txBody>
      </p:sp>
      <p:sp>
        <p:nvSpPr>
          <p:cNvPr id="111" name="Google Shape;111;p19"/>
          <p:cNvSpPr txBox="1">
            <a:spLocks noGrp="1"/>
          </p:cNvSpPr>
          <p:nvPr>
            <p:ph type="subTitle" idx="4294967295"/>
          </p:nvPr>
        </p:nvSpPr>
        <p:spPr>
          <a:xfrm>
            <a:off x="610281" y="2226726"/>
            <a:ext cx="3611563" cy="626644"/>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dirty="0">
                <a:solidFill>
                  <a:srgbClr val="FFFFFF"/>
                </a:solidFill>
              </a:rPr>
              <a:t>Bring the attention of your audience over a key concept using photos, icons or illustrations</a:t>
            </a:r>
            <a:endParaRPr dirty="0">
              <a:solidFill>
                <a:srgbClr val="FFFFFF"/>
              </a:solidFill>
            </a:endParaRPr>
          </a:p>
        </p:txBody>
      </p:sp>
      <p:sp>
        <p:nvSpPr>
          <p:cNvPr id="116" name="Google Shape;111;p19"/>
          <p:cNvSpPr txBox="1">
            <a:spLocks/>
          </p:cNvSpPr>
          <p:nvPr/>
        </p:nvSpPr>
        <p:spPr>
          <a:xfrm>
            <a:off x="5224286" y="3730625"/>
            <a:ext cx="3611563" cy="1412875"/>
          </a:xfrm>
          <a:prstGeom prst="rect">
            <a:avLst/>
          </a:prstGeom>
        </p:spPr>
        <p:txBody>
          <a:bodyPr spcFirstLastPara="1" vert="horz" wrap="square" lIns="0" tIns="0" rIns="0" bIns="0" rtlCol="0" anchor="t" anchorCtr="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spcBef>
                <a:spcPts val="0"/>
              </a:spcBef>
              <a:spcAft>
                <a:spcPts val="600"/>
              </a:spcAft>
              <a:buClrTx/>
              <a:buFont typeface="Arial" panose="020B0604020202020204" pitchFamily="34" charset="0"/>
              <a:buNone/>
            </a:pPr>
            <a:r>
              <a:rPr lang="en-US" dirty="0" smtClean="0">
                <a:solidFill>
                  <a:srgbClr val="FFFFFF"/>
                </a:solidFill>
              </a:rPr>
              <a:t>Bring the attention of your audience over a key concept using photos, icons or illustrations</a:t>
            </a:r>
            <a:endParaRPr lang="en-US" dirty="0">
              <a:solidFill>
                <a:srgbClr val="FFFFFF"/>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52"/>
          <p:cNvSpPr txBox="1"/>
          <p:nvPr/>
        </p:nvSpPr>
        <p:spPr>
          <a:xfrm>
            <a:off x="1544996" y="2494525"/>
            <a:ext cx="2175300" cy="302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541  Ma</a:t>
            </a:r>
            <a:endParaRPr sz="1800" b="1">
              <a:solidFill>
                <a:schemeClr val="dk2"/>
              </a:solidFill>
              <a:latin typeface="Barlow"/>
              <a:ea typeface="Barlow"/>
              <a:cs typeface="Barlow"/>
              <a:sym typeface="Barlow"/>
            </a:endParaRPr>
          </a:p>
        </p:txBody>
      </p:sp>
      <p:sp>
        <p:nvSpPr>
          <p:cNvPr id="661" name="Google Shape;661;p52"/>
          <p:cNvSpPr txBox="1"/>
          <p:nvPr/>
        </p:nvSpPr>
        <p:spPr>
          <a:xfrm>
            <a:off x="6209296" y="2494525"/>
            <a:ext cx="2175300" cy="302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Heute</a:t>
            </a:r>
            <a:endParaRPr sz="1800" b="1">
              <a:solidFill>
                <a:schemeClr val="dk2"/>
              </a:solidFill>
              <a:latin typeface="Barlow"/>
              <a:ea typeface="Barlow"/>
              <a:cs typeface="Barlow"/>
              <a:sym typeface="Barlow"/>
            </a:endParaRPr>
          </a:p>
        </p:txBody>
      </p:sp>
      <p:sp>
        <p:nvSpPr>
          <p:cNvPr id="662" name="Google Shape;662;p52"/>
          <p:cNvSpPr txBox="1"/>
          <p:nvPr/>
        </p:nvSpPr>
        <p:spPr>
          <a:xfrm>
            <a:off x="3857696" y="3385600"/>
            <a:ext cx="2175300" cy="302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361  Ma</a:t>
            </a:r>
            <a:endParaRPr sz="1800" b="1">
              <a:solidFill>
                <a:schemeClr val="dk2"/>
              </a:solidFill>
              <a:latin typeface="Barlow"/>
              <a:ea typeface="Barlow"/>
              <a:cs typeface="Barlow"/>
              <a:sym typeface="Barlow"/>
            </a:endParaRPr>
          </a:p>
        </p:txBody>
      </p:sp>
      <p:sp>
        <p:nvSpPr>
          <p:cNvPr id="663" name="Google Shape;663;p52"/>
          <p:cNvSpPr txBox="1"/>
          <p:nvPr/>
        </p:nvSpPr>
        <p:spPr>
          <a:xfrm>
            <a:off x="6209296" y="3709375"/>
            <a:ext cx="2175300" cy="869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de">
                <a:solidFill>
                  <a:schemeClr val="dk2"/>
                </a:solidFill>
                <a:latin typeface="Source Sans Pro"/>
                <a:ea typeface="Source Sans Pro"/>
                <a:cs typeface="Source Sans Pro"/>
                <a:sym typeface="Source Sans Pro"/>
              </a:rPr>
              <a:t>Die Erde ist der dritte Planet von der Sonne aus gesehen und der einzige</a:t>
            </a:r>
            <a:endParaRPr>
              <a:solidFill>
                <a:srgbClr val="783F04"/>
              </a:solidFill>
              <a:latin typeface="Source Sans Pro"/>
              <a:ea typeface="Source Sans Pro"/>
              <a:cs typeface="Source Sans Pro"/>
              <a:sym typeface="Source Sans Pro"/>
            </a:endParaRPr>
          </a:p>
        </p:txBody>
      </p:sp>
      <p:sp>
        <p:nvSpPr>
          <p:cNvPr id="664" name="Google Shape;664;p52"/>
          <p:cNvSpPr txBox="1"/>
          <p:nvPr/>
        </p:nvSpPr>
        <p:spPr>
          <a:xfrm>
            <a:off x="6209296" y="3387225"/>
            <a:ext cx="2175300" cy="302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Känozoikum</a:t>
            </a:r>
            <a:endParaRPr sz="1800" b="1">
              <a:solidFill>
                <a:srgbClr val="783F04"/>
              </a:solidFill>
              <a:latin typeface="Barlow"/>
              <a:ea typeface="Barlow"/>
              <a:cs typeface="Barlow"/>
              <a:sym typeface="Barlow"/>
            </a:endParaRPr>
          </a:p>
        </p:txBody>
      </p:sp>
      <p:sp>
        <p:nvSpPr>
          <p:cNvPr id="665" name="Google Shape;665;p52"/>
          <p:cNvSpPr txBox="1"/>
          <p:nvPr/>
        </p:nvSpPr>
        <p:spPr>
          <a:xfrm>
            <a:off x="1544996" y="3709375"/>
            <a:ext cx="2175300" cy="86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Der Merkur ist der sonnennächste Planet und der kleinste</a:t>
            </a:r>
            <a:endParaRPr>
              <a:solidFill>
                <a:srgbClr val="783F04"/>
              </a:solidFill>
              <a:latin typeface="Source Sans Pro"/>
              <a:ea typeface="Source Sans Pro"/>
              <a:cs typeface="Source Sans Pro"/>
              <a:sym typeface="Source Sans Pro"/>
            </a:endParaRPr>
          </a:p>
        </p:txBody>
      </p:sp>
      <p:sp>
        <p:nvSpPr>
          <p:cNvPr id="666" name="Google Shape;666;p52"/>
          <p:cNvSpPr txBox="1"/>
          <p:nvPr/>
        </p:nvSpPr>
        <p:spPr>
          <a:xfrm>
            <a:off x="1544996" y="3387225"/>
            <a:ext cx="2175300" cy="302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Paläozoikum</a:t>
            </a:r>
            <a:endParaRPr sz="1800" b="1">
              <a:solidFill>
                <a:srgbClr val="783F04"/>
              </a:solidFill>
              <a:latin typeface="Barlow"/>
              <a:ea typeface="Barlow"/>
              <a:cs typeface="Barlow"/>
              <a:sym typeface="Barlow"/>
            </a:endParaRPr>
          </a:p>
        </p:txBody>
      </p:sp>
      <p:sp>
        <p:nvSpPr>
          <p:cNvPr id="667" name="Google Shape;667;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Erdgeschichte</a:t>
            </a:r>
            <a:endParaRPr/>
          </a:p>
        </p:txBody>
      </p:sp>
      <p:cxnSp>
        <p:nvCxnSpPr>
          <p:cNvPr id="668" name="Google Shape;668;p52"/>
          <p:cNvCxnSpPr/>
          <p:nvPr/>
        </p:nvCxnSpPr>
        <p:spPr>
          <a:xfrm>
            <a:off x="1544996" y="3091925"/>
            <a:ext cx="6879000" cy="0"/>
          </a:xfrm>
          <a:prstGeom prst="straightConnector1">
            <a:avLst/>
          </a:prstGeom>
          <a:noFill/>
          <a:ln w="9525" cap="flat" cmpd="sng">
            <a:solidFill>
              <a:schemeClr val="dk2"/>
            </a:solidFill>
            <a:prstDash val="solid"/>
            <a:round/>
            <a:headEnd type="oval" w="med" len="med"/>
            <a:tailEnd type="oval" w="med" len="med"/>
          </a:ln>
        </p:spPr>
      </p:cxnSp>
      <p:sp>
        <p:nvSpPr>
          <p:cNvPr id="669" name="Google Shape;669;p52"/>
          <p:cNvSpPr txBox="1"/>
          <p:nvPr/>
        </p:nvSpPr>
        <p:spPr>
          <a:xfrm>
            <a:off x="3857696" y="1620125"/>
            <a:ext cx="2175300" cy="86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rgbClr val="783F04"/>
                </a:solidFill>
                <a:latin typeface="Source Sans Pro"/>
                <a:ea typeface="Source Sans Pro"/>
                <a:cs typeface="Source Sans Pro"/>
                <a:sym typeface="Source Sans Pro"/>
              </a:rPr>
              <a:t>Die Venus ist der zweite Planet des Sonnensystems und der drittkleinste</a:t>
            </a:r>
            <a:endParaRPr>
              <a:solidFill>
                <a:srgbClr val="783F04"/>
              </a:solidFill>
              <a:latin typeface="Source Sans Pro"/>
              <a:ea typeface="Source Sans Pro"/>
              <a:cs typeface="Source Sans Pro"/>
              <a:sym typeface="Source Sans Pro"/>
            </a:endParaRPr>
          </a:p>
        </p:txBody>
      </p:sp>
      <p:sp>
        <p:nvSpPr>
          <p:cNvPr id="670" name="Google Shape;670;p52"/>
          <p:cNvSpPr txBox="1"/>
          <p:nvPr/>
        </p:nvSpPr>
        <p:spPr>
          <a:xfrm>
            <a:off x="3857696" y="2496150"/>
            <a:ext cx="2175300" cy="302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Mesozoikum</a:t>
            </a:r>
            <a:endParaRPr sz="1800" b="1">
              <a:solidFill>
                <a:srgbClr val="783F04"/>
              </a:solidFill>
              <a:latin typeface="Barlow"/>
              <a:ea typeface="Barlow"/>
              <a:cs typeface="Barlow"/>
              <a:sym typeface="Barlow"/>
            </a:endParaRPr>
          </a:p>
        </p:txBody>
      </p:sp>
      <p:sp>
        <p:nvSpPr>
          <p:cNvPr id="671" name="Google Shape;671;p52"/>
          <p:cNvSpPr txBox="1"/>
          <p:nvPr/>
        </p:nvSpPr>
        <p:spPr>
          <a:xfrm rot="-5400000">
            <a:off x="-456750" y="2887975"/>
            <a:ext cx="2722500" cy="3690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2100" b="1">
                <a:solidFill>
                  <a:schemeClr val="dk1"/>
                </a:solidFill>
                <a:latin typeface="Barlow"/>
                <a:ea typeface="Barlow"/>
                <a:cs typeface="Barlow"/>
                <a:sym typeface="Barlow"/>
              </a:rPr>
              <a:t>Phanerozoikum</a:t>
            </a:r>
            <a:endParaRPr sz="2100" b="1">
              <a:solidFill>
                <a:schemeClr val="dk1"/>
              </a:solidFill>
              <a:latin typeface="Barlow"/>
              <a:ea typeface="Barlow"/>
              <a:cs typeface="Barlow"/>
              <a:sym typeface="Barlow"/>
            </a:endParaRPr>
          </a:p>
        </p:txBody>
      </p:sp>
      <p:cxnSp>
        <p:nvCxnSpPr>
          <p:cNvPr id="672" name="Google Shape;672;p52"/>
          <p:cNvCxnSpPr/>
          <p:nvPr/>
        </p:nvCxnSpPr>
        <p:spPr>
          <a:xfrm>
            <a:off x="2632646" y="2798175"/>
            <a:ext cx="0" cy="589200"/>
          </a:xfrm>
          <a:prstGeom prst="straightConnector1">
            <a:avLst/>
          </a:prstGeom>
          <a:noFill/>
          <a:ln w="9525" cap="flat" cmpd="sng">
            <a:solidFill>
              <a:schemeClr val="dk2"/>
            </a:solidFill>
            <a:prstDash val="solid"/>
            <a:round/>
            <a:headEnd type="oval" w="med" len="med"/>
            <a:tailEnd type="oval" w="med" len="med"/>
          </a:ln>
        </p:spPr>
      </p:cxnSp>
      <p:cxnSp>
        <p:nvCxnSpPr>
          <p:cNvPr id="673" name="Google Shape;673;p52"/>
          <p:cNvCxnSpPr/>
          <p:nvPr/>
        </p:nvCxnSpPr>
        <p:spPr>
          <a:xfrm>
            <a:off x="4945346" y="2798325"/>
            <a:ext cx="0" cy="588900"/>
          </a:xfrm>
          <a:prstGeom prst="straightConnector1">
            <a:avLst/>
          </a:prstGeom>
          <a:noFill/>
          <a:ln w="9525" cap="flat" cmpd="sng">
            <a:solidFill>
              <a:schemeClr val="dk2"/>
            </a:solidFill>
            <a:prstDash val="solid"/>
            <a:round/>
            <a:headEnd type="oval" w="med" len="med"/>
            <a:tailEnd type="oval" w="med" len="med"/>
          </a:ln>
        </p:spPr>
      </p:cxnSp>
      <p:cxnSp>
        <p:nvCxnSpPr>
          <p:cNvPr id="674" name="Google Shape;674;p52"/>
          <p:cNvCxnSpPr/>
          <p:nvPr/>
        </p:nvCxnSpPr>
        <p:spPr>
          <a:xfrm>
            <a:off x="7296946" y="2798325"/>
            <a:ext cx="0" cy="588900"/>
          </a:xfrm>
          <a:prstGeom prst="straightConnector1">
            <a:avLst/>
          </a:prstGeom>
          <a:noFill/>
          <a:ln w="9525" cap="flat" cmpd="sng">
            <a:solidFill>
              <a:schemeClr val="dk2"/>
            </a:solidFill>
            <a:prstDash val="solid"/>
            <a:round/>
            <a:headEnd type="oval" w="med" len="med"/>
            <a:tailEnd type="oval" w="med" len="med"/>
          </a:ln>
        </p:spPr>
      </p:cxnSp>
      <p:sp>
        <p:nvSpPr>
          <p:cNvPr id="17"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8" name="Rectángulo 12"/>
          <p:cNvSpPr/>
          <p:nvPr/>
        </p:nvSpPr>
        <p:spPr>
          <a:xfrm flipH="1">
            <a:off x="7753214" y="0"/>
            <a:ext cx="1390786" cy="3519758"/>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FEED1"/>
        </a:solidFill>
        <a:effectLst/>
      </p:bgPr>
    </p:bg>
    <p:spTree>
      <p:nvGrpSpPr>
        <p:cNvPr id="1" name="Shape 678"/>
        <p:cNvGrpSpPr/>
        <p:nvPr/>
      </p:nvGrpSpPr>
      <p:grpSpPr>
        <a:xfrm>
          <a:off x="0" y="0"/>
          <a:ext cx="0" cy="0"/>
          <a:chOff x="0" y="0"/>
          <a:chExt cx="0" cy="0"/>
        </a:xfrm>
      </p:grpSpPr>
      <p:sp>
        <p:nvSpPr>
          <p:cNvPr id="679" name="Google Shape;679;p53"/>
          <p:cNvSpPr txBox="1">
            <a:spLocks noGrp="1"/>
          </p:cNvSpPr>
          <p:nvPr>
            <p:ph type="title"/>
          </p:nvPr>
        </p:nvSpPr>
        <p:spPr>
          <a:xfrm>
            <a:off x="734814" y="2611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Sphären der Erde</a:t>
            </a:r>
            <a:endParaRPr dirty="0"/>
          </a:p>
        </p:txBody>
      </p:sp>
      <p:sp>
        <p:nvSpPr>
          <p:cNvPr id="680" name="Google Shape;680;p53"/>
          <p:cNvSpPr txBox="1">
            <a:spLocks noGrp="1"/>
          </p:cNvSpPr>
          <p:nvPr>
            <p:ph type="subTitle" idx="6"/>
          </p:nvPr>
        </p:nvSpPr>
        <p:spPr>
          <a:xfrm>
            <a:off x="720000" y="3618729"/>
            <a:ext cx="1978200" cy="665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Obwohl er rot ist, ist der Mars sehr kalt</a:t>
            </a:r>
            <a:endParaRPr/>
          </a:p>
        </p:txBody>
      </p:sp>
      <p:sp>
        <p:nvSpPr>
          <p:cNvPr id="681" name="Google Shape;681;p53"/>
          <p:cNvSpPr txBox="1">
            <a:spLocks noGrp="1"/>
          </p:cNvSpPr>
          <p:nvPr>
            <p:ph type="title" idx="2"/>
          </p:nvPr>
        </p:nvSpPr>
        <p:spPr>
          <a:xfrm>
            <a:off x="720000" y="1540465"/>
            <a:ext cx="19782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Biosphäre</a:t>
            </a:r>
            <a:endParaRPr/>
          </a:p>
        </p:txBody>
      </p:sp>
      <p:sp>
        <p:nvSpPr>
          <p:cNvPr id="682" name="Google Shape;682;p53"/>
          <p:cNvSpPr txBox="1">
            <a:spLocks noGrp="1"/>
          </p:cNvSpPr>
          <p:nvPr>
            <p:ph type="subTitle" idx="1"/>
          </p:nvPr>
        </p:nvSpPr>
        <p:spPr>
          <a:xfrm>
            <a:off x="720000" y="1974591"/>
            <a:ext cx="1978200" cy="665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Die Venus ist fast so groß wie die Erde</a:t>
            </a:r>
            <a:endParaRPr/>
          </a:p>
        </p:txBody>
      </p:sp>
      <p:sp>
        <p:nvSpPr>
          <p:cNvPr id="683" name="Google Shape;683;p53"/>
          <p:cNvSpPr txBox="1">
            <a:spLocks noGrp="1"/>
          </p:cNvSpPr>
          <p:nvPr>
            <p:ph type="title" idx="3"/>
          </p:nvPr>
        </p:nvSpPr>
        <p:spPr>
          <a:xfrm>
            <a:off x="6445808" y="1540465"/>
            <a:ext cx="19782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Atmosphäre</a:t>
            </a:r>
            <a:endParaRPr/>
          </a:p>
        </p:txBody>
      </p:sp>
      <p:sp>
        <p:nvSpPr>
          <p:cNvPr id="684" name="Google Shape;684;p53"/>
          <p:cNvSpPr txBox="1">
            <a:spLocks noGrp="1"/>
          </p:cNvSpPr>
          <p:nvPr>
            <p:ph type="subTitle" idx="4"/>
          </p:nvPr>
        </p:nvSpPr>
        <p:spPr>
          <a:xfrm>
            <a:off x="6445804" y="1974591"/>
            <a:ext cx="1978200" cy="66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Jupiter ist der größte in unserem Sonnensystem</a:t>
            </a:r>
            <a:endParaRPr/>
          </a:p>
        </p:txBody>
      </p:sp>
      <p:sp>
        <p:nvSpPr>
          <p:cNvPr id="685" name="Google Shape;685;p53"/>
          <p:cNvSpPr txBox="1">
            <a:spLocks noGrp="1"/>
          </p:cNvSpPr>
          <p:nvPr>
            <p:ph type="title" idx="5"/>
          </p:nvPr>
        </p:nvSpPr>
        <p:spPr>
          <a:xfrm>
            <a:off x="720000" y="3184604"/>
            <a:ext cx="19782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Hydrosphäre</a:t>
            </a:r>
            <a:endParaRPr/>
          </a:p>
        </p:txBody>
      </p:sp>
      <p:sp>
        <p:nvSpPr>
          <p:cNvPr id="686" name="Google Shape;686;p53"/>
          <p:cNvSpPr txBox="1">
            <a:spLocks noGrp="1"/>
          </p:cNvSpPr>
          <p:nvPr>
            <p:ph type="title" idx="7"/>
          </p:nvPr>
        </p:nvSpPr>
        <p:spPr>
          <a:xfrm>
            <a:off x="6445808" y="3184604"/>
            <a:ext cx="19782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Lithosphäre</a:t>
            </a:r>
            <a:endParaRPr/>
          </a:p>
        </p:txBody>
      </p:sp>
      <p:sp>
        <p:nvSpPr>
          <p:cNvPr id="687" name="Google Shape;687;p53"/>
          <p:cNvSpPr txBox="1">
            <a:spLocks noGrp="1"/>
          </p:cNvSpPr>
          <p:nvPr>
            <p:ph type="subTitle" idx="8"/>
          </p:nvPr>
        </p:nvSpPr>
        <p:spPr>
          <a:xfrm>
            <a:off x="6445804" y="3618729"/>
            <a:ext cx="1978200" cy="66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Der Saturn ist der sechste Planet</a:t>
            </a:r>
            <a:endParaRPr/>
          </a:p>
        </p:txBody>
      </p:sp>
      <p:sp>
        <p:nvSpPr>
          <p:cNvPr id="688" name="Google Shape;688;p53"/>
          <p:cNvSpPr/>
          <p:nvPr/>
        </p:nvSpPr>
        <p:spPr>
          <a:xfrm>
            <a:off x="5287938" y="2929378"/>
            <a:ext cx="404196" cy="133480"/>
          </a:xfrm>
          <a:custGeom>
            <a:avLst/>
            <a:gdLst/>
            <a:ahLst/>
            <a:cxnLst/>
            <a:rect l="l" t="t" r="r" b="b"/>
            <a:pathLst>
              <a:path w="77321" h="25522" extrusionOk="0">
                <a:moveTo>
                  <a:pt x="30532" y="1"/>
                </a:moveTo>
                <a:cubicBezTo>
                  <a:pt x="30036" y="1"/>
                  <a:pt x="29540" y="59"/>
                  <a:pt x="29058" y="181"/>
                </a:cubicBezTo>
                <a:cubicBezTo>
                  <a:pt x="26231" y="897"/>
                  <a:pt x="24295" y="3684"/>
                  <a:pt x="24857" y="6240"/>
                </a:cubicBezTo>
                <a:cubicBezTo>
                  <a:pt x="24559" y="6193"/>
                  <a:pt x="24261" y="6171"/>
                  <a:pt x="23964" y="6171"/>
                </a:cubicBezTo>
                <a:cubicBezTo>
                  <a:pt x="20410" y="6171"/>
                  <a:pt x="17123" y="9352"/>
                  <a:pt x="17695" y="12532"/>
                </a:cubicBezTo>
                <a:cubicBezTo>
                  <a:pt x="17352" y="12383"/>
                  <a:pt x="16986" y="12316"/>
                  <a:pt x="16617" y="12316"/>
                </a:cubicBezTo>
                <a:cubicBezTo>
                  <a:pt x="15547" y="12316"/>
                  <a:pt x="14446" y="12882"/>
                  <a:pt x="13784" y="13674"/>
                </a:cubicBezTo>
                <a:cubicBezTo>
                  <a:pt x="12894" y="14739"/>
                  <a:pt x="12602" y="16113"/>
                  <a:pt x="12331" y="17411"/>
                </a:cubicBezTo>
                <a:cubicBezTo>
                  <a:pt x="12197" y="17991"/>
                  <a:pt x="12081" y="18591"/>
                  <a:pt x="12022" y="19192"/>
                </a:cubicBezTo>
                <a:cubicBezTo>
                  <a:pt x="11888" y="19186"/>
                  <a:pt x="11756" y="19182"/>
                  <a:pt x="11623" y="19182"/>
                </a:cubicBezTo>
                <a:cubicBezTo>
                  <a:pt x="10911" y="19182"/>
                  <a:pt x="10217" y="19276"/>
                  <a:pt x="9564" y="19520"/>
                </a:cubicBezTo>
                <a:cubicBezTo>
                  <a:pt x="8227" y="20023"/>
                  <a:pt x="7182" y="21301"/>
                  <a:pt x="7473" y="22560"/>
                </a:cubicBezTo>
                <a:cubicBezTo>
                  <a:pt x="6711" y="21682"/>
                  <a:pt x="5467" y="21192"/>
                  <a:pt x="4230" y="21192"/>
                </a:cubicBezTo>
                <a:cubicBezTo>
                  <a:pt x="3611" y="21192"/>
                  <a:pt x="2994" y="21314"/>
                  <a:pt x="2440" y="21572"/>
                </a:cubicBezTo>
                <a:cubicBezTo>
                  <a:pt x="891" y="22289"/>
                  <a:pt x="1" y="23993"/>
                  <a:pt x="368" y="25521"/>
                </a:cubicBezTo>
                <a:lnTo>
                  <a:pt x="77320" y="25521"/>
                </a:lnTo>
                <a:cubicBezTo>
                  <a:pt x="77223" y="25018"/>
                  <a:pt x="77011" y="24535"/>
                  <a:pt x="76701" y="24109"/>
                </a:cubicBezTo>
                <a:cubicBezTo>
                  <a:pt x="75940" y="23101"/>
                  <a:pt x="74601" y="22465"/>
                  <a:pt x="73239" y="22465"/>
                </a:cubicBezTo>
                <a:cubicBezTo>
                  <a:pt x="73109" y="22465"/>
                  <a:pt x="72978" y="22471"/>
                  <a:pt x="72848" y="22483"/>
                </a:cubicBezTo>
                <a:cubicBezTo>
                  <a:pt x="73565" y="21476"/>
                  <a:pt x="73642" y="20139"/>
                  <a:pt x="73061" y="19055"/>
                </a:cubicBezTo>
                <a:cubicBezTo>
                  <a:pt x="72460" y="17991"/>
                  <a:pt x="71221" y="17236"/>
                  <a:pt x="69886" y="17119"/>
                </a:cubicBezTo>
                <a:cubicBezTo>
                  <a:pt x="70196" y="15513"/>
                  <a:pt x="69848" y="13790"/>
                  <a:pt x="68937" y="12377"/>
                </a:cubicBezTo>
                <a:cubicBezTo>
                  <a:pt x="68260" y="11332"/>
                  <a:pt x="67215" y="10421"/>
                  <a:pt x="65898" y="10111"/>
                </a:cubicBezTo>
                <a:cubicBezTo>
                  <a:pt x="65623" y="10047"/>
                  <a:pt x="65337" y="10015"/>
                  <a:pt x="65051" y="10015"/>
                </a:cubicBezTo>
                <a:cubicBezTo>
                  <a:pt x="63967" y="10015"/>
                  <a:pt x="62880" y="10470"/>
                  <a:pt x="62375" y="11312"/>
                </a:cubicBezTo>
                <a:cubicBezTo>
                  <a:pt x="62123" y="10499"/>
                  <a:pt x="61678" y="9706"/>
                  <a:pt x="60922" y="9241"/>
                </a:cubicBezTo>
                <a:cubicBezTo>
                  <a:pt x="60510" y="8983"/>
                  <a:pt x="59999" y="8835"/>
                  <a:pt x="59503" y="8835"/>
                </a:cubicBezTo>
                <a:cubicBezTo>
                  <a:pt x="59068" y="8835"/>
                  <a:pt x="58644" y="8949"/>
                  <a:pt x="58310" y="9202"/>
                </a:cubicBezTo>
                <a:cubicBezTo>
                  <a:pt x="58251" y="8059"/>
                  <a:pt x="57128" y="7034"/>
                  <a:pt x="55871" y="6937"/>
                </a:cubicBezTo>
                <a:cubicBezTo>
                  <a:pt x="55811" y="6933"/>
                  <a:pt x="55752" y="6931"/>
                  <a:pt x="55693" y="6931"/>
                </a:cubicBezTo>
                <a:cubicBezTo>
                  <a:pt x="55172" y="6931"/>
                  <a:pt x="54660" y="7080"/>
                  <a:pt x="54224" y="7324"/>
                </a:cubicBezTo>
                <a:cubicBezTo>
                  <a:pt x="54147" y="5504"/>
                  <a:pt x="53063" y="3743"/>
                  <a:pt x="51359" y="2736"/>
                </a:cubicBezTo>
                <a:cubicBezTo>
                  <a:pt x="50308" y="2122"/>
                  <a:pt x="49053" y="1812"/>
                  <a:pt x="47799" y="1812"/>
                </a:cubicBezTo>
                <a:cubicBezTo>
                  <a:pt x="46604" y="1812"/>
                  <a:pt x="45410" y="2093"/>
                  <a:pt x="44390" y="2659"/>
                </a:cubicBezTo>
                <a:cubicBezTo>
                  <a:pt x="43605" y="1494"/>
                  <a:pt x="42119" y="940"/>
                  <a:pt x="40613" y="940"/>
                </a:cubicBezTo>
                <a:cubicBezTo>
                  <a:pt x="38740" y="940"/>
                  <a:pt x="36834" y="1796"/>
                  <a:pt x="36202" y="3395"/>
                </a:cubicBezTo>
                <a:cubicBezTo>
                  <a:pt x="35350" y="1372"/>
                  <a:pt x="32941" y="1"/>
                  <a:pt x="30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 name="Google Shape;689;p53"/>
          <p:cNvGrpSpPr/>
          <p:nvPr/>
        </p:nvGrpSpPr>
        <p:grpSpPr>
          <a:xfrm>
            <a:off x="3134577" y="1332443"/>
            <a:ext cx="2848149" cy="2875607"/>
            <a:chOff x="3134577" y="1332443"/>
            <a:chExt cx="2848149" cy="2875607"/>
          </a:xfrm>
        </p:grpSpPr>
        <p:grpSp>
          <p:nvGrpSpPr>
            <p:cNvPr id="690" name="Google Shape;690;p53"/>
            <p:cNvGrpSpPr/>
            <p:nvPr/>
          </p:nvGrpSpPr>
          <p:grpSpPr>
            <a:xfrm>
              <a:off x="3222648" y="1371100"/>
              <a:ext cx="2698693" cy="2807964"/>
              <a:chOff x="3222648" y="1371100"/>
              <a:chExt cx="2698693" cy="2807964"/>
            </a:xfrm>
          </p:grpSpPr>
          <p:sp>
            <p:nvSpPr>
              <p:cNvPr id="691" name="Google Shape;691;p53"/>
              <p:cNvSpPr/>
              <p:nvPr/>
            </p:nvSpPr>
            <p:spPr>
              <a:xfrm>
                <a:off x="3222650" y="1371100"/>
                <a:ext cx="2698691" cy="2770963"/>
              </a:xfrm>
              <a:custGeom>
                <a:avLst/>
                <a:gdLst/>
                <a:ahLst/>
                <a:cxnLst/>
                <a:rect l="l" t="t" r="r" b="b"/>
                <a:pathLst>
                  <a:path w="209485" h="209485" extrusionOk="0">
                    <a:moveTo>
                      <a:pt x="0" y="0"/>
                    </a:moveTo>
                    <a:lnTo>
                      <a:pt x="0" y="209485"/>
                    </a:lnTo>
                    <a:lnTo>
                      <a:pt x="209484" y="209485"/>
                    </a:lnTo>
                    <a:lnTo>
                      <a:pt x="2094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3"/>
              <p:cNvSpPr/>
              <p:nvPr/>
            </p:nvSpPr>
            <p:spPr>
              <a:xfrm>
                <a:off x="3222648" y="3453715"/>
                <a:ext cx="2698691" cy="499802"/>
              </a:xfrm>
              <a:custGeom>
                <a:avLst/>
                <a:gdLst/>
                <a:ahLst/>
                <a:cxnLst/>
                <a:rect l="l" t="t" r="r" b="b"/>
                <a:pathLst>
                  <a:path w="209485" h="38797" extrusionOk="0">
                    <a:moveTo>
                      <a:pt x="0" y="1"/>
                    </a:moveTo>
                    <a:lnTo>
                      <a:pt x="0" y="38796"/>
                    </a:lnTo>
                    <a:lnTo>
                      <a:pt x="209484" y="38796"/>
                    </a:lnTo>
                    <a:lnTo>
                      <a:pt x="2094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3"/>
              <p:cNvSpPr/>
              <p:nvPr/>
            </p:nvSpPr>
            <p:spPr>
              <a:xfrm>
                <a:off x="3252700" y="2511278"/>
                <a:ext cx="404196" cy="133480"/>
              </a:xfrm>
              <a:custGeom>
                <a:avLst/>
                <a:gdLst/>
                <a:ahLst/>
                <a:cxnLst/>
                <a:rect l="l" t="t" r="r" b="b"/>
                <a:pathLst>
                  <a:path w="77321" h="25522" extrusionOk="0">
                    <a:moveTo>
                      <a:pt x="30532" y="1"/>
                    </a:moveTo>
                    <a:cubicBezTo>
                      <a:pt x="30036" y="1"/>
                      <a:pt x="29540" y="59"/>
                      <a:pt x="29058" y="181"/>
                    </a:cubicBezTo>
                    <a:cubicBezTo>
                      <a:pt x="26231" y="897"/>
                      <a:pt x="24295" y="3684"/>
                      <a:pt x="24857" y="6240"/>
                    </a:cubicBezTo>
                    <a:cubicBezTo>
                      <a:pt x="24559" y="6193"/>
                      <a:pt x="24261" y="6171"/>
                      <a:pt x="23964" y="6171"/>
                    </a:cubicBezTo>
                    <a:cubicBezTo>
                      <a:pt x="20410" y="6171"/>
                      <a:pt x="17123" y="9352"/>
                      <a:pt x="17695" y="12532"/>
                    </a:cubicBezTo>
                    <a:cubicBezTo>
                      <a:pt x="17352" y="12383"/>
                      <a:pt x="16986" y="12316"/>
                      <a:pt x="16617" y="12316"/>
                    </a:cubicBezTo>
                    <a:cubicBezTo>
                      <a:pt x="15547" y="12316"/>
                      <a:pt x="14446" y="12882"/>
                      <a:pt x="13784" y="13674"/>
                    </a:cubicBezTo>
                    <a:cubicBezTo>
                      <a:pt x="12894" y="14739"/>
                      <a:pt x="12602" y="16113"/>
                      <a:pt x="12331" y="17411"/>
                    </a:cubicBezTo>
                    <a:cubicBezTo>
                      <a:pt x="12197" y="17991"/>
                      <a:pt x="12081" y="18591"/>
                      <a:pt x="12022" y="19192"/>
                    </a:cubicBezTo>
                    <a:cubicBezTo>
                      <a:pt x="11888" y="19186"/>
                      <a:pt x="11756" y="19182"/>
                      <a:pt x="11623" y="19182"/>
                    </a:cubicBezTo>
                    <a:cubicBezTo>
                      <a:pt x="10911" y="19182"/>
                      <a:pt x="10217" y="19276"/>
                      <a:pt x="9564" y="19520"/>
                    </a:cubicBezTo>
                    <a:cubicBezTo>
                      <a:pt x="8227" y="20023"/>
                      <a:pt x="7182" y="21301"/>
                      <a:pt x="7473" y="22560"/>
                    </a:cubicBezTo>
                    <a:cubicBezTo>
                      <a:pt x="6711" y="21682"/>
                      <a:pt x="5467" y="21192"/>
                      <a:pt x="4230" y="21192"/>
                    </a:cubicBezTo>
                    <a:cubicBezTo>
                      <a:pt x="3611" y="21192"/>
                      <a:pt x="2994" y="21314"/>
                      <a:pt x="2440" y="21572"/>
                    </a:cubicBezTo>
                    <a:cubicBezTo>
                      <a:pt x="891" y="22289"/>
                      <a:pt x="1" y="23993"/>
                      <a:pt x="368" y="25521"/>
                    </a:cubicBezTo>
                    <a:lnTo>
                      <a:pt x="77320" y="25521"/>
                    </a:lnTo>
                    <a:cubicBezTo>
                      <a:pt x="77223" y="25018"/>
                      <a:pt x="77011" y="24535"/>
                      <a:pt x="76701" y="24109"/>
                    </a:cubicBezTo>
                    <a:cubicBezTo>
                      <a:pt x="75940" y="23101"/>
                      <a:pt x="74601" y="22465"/>
                      <a:pt x="73239" y="22465"/>
                    </a:cubicBezTo>
                    <a:cubicBezTo>
                      <a:pt x="73109" y="22465"/>
                      <a:pt x="72978" y="22471"/>
                      <a:pt x="72848" y="22483"/>
                    </a:cubicBezTo>
                    <a:cubicBezTo>
                      <a:pt x="73565" y="21476"/>
                      <a:pt x="73642" y="20139"/>
                      <a:pt x="73061" y="19055"/>
                    </a:cubicBezTo>
                    <a:cubicBezTo>
                      <a:pt x="72460" y="17991"/>
                      <a:pt x="71221" y="17236"/>
                      <a:pt x="69886" y="17119"/>
                    </a:cubicBezTo>
                    <a:cubicBezTo>
                      <a:pt x="70196" y="15513"/>
                      <a:pt x="69848" y="13790"/>
                      <a:pt x="68937" y="12377"/>
                    </a:cubicBezTo>
                    <a:cubicBezTo>
                      <a:pt x="68260" y="11332"/>
                      <a:pt x="67215" y="10421"/>
                      <a:pt x="65898" y="10111"/>
                    </a:cubicBezTo>
                    <a:cubicBezTo>
                      <a:pt x="65623" y="10047"/>
                      <a:pt x="65337" y="10015"/>
                      <a:pt x="65051" y="10015"/>
                    </a:cubicBezTo>
                    <a:cubicBezTo>
                      <a:pt x="63967" y="10015"/>
                      <a:pt x="62880" y="10470"/>
                      <a:pt x="62375" y="11312"/>
                    </a:cubicBezTo>
                    <a:cubicBezTo>
                      <a:pt x="62123" y="10499"/>
                      <a:pt x="61678" y="9706"/>
                      <a:pt x="60922" y="9241"/>
                    </a:cubicBezTo>
                    <a:cubicBezTo>
                      <a:pt x="60510" y="8983"/>
                      <a:pt x="59999" y="8835"/>
                      <a:pt x="59503" y="8835"/>
                    </a:cubicBezTo>
                    <a:cubicBezTo>
                      <a:pt x="59068" y="8835"/>
                      <a:pt x="58644" y="8949"/>
                      <a:pt x="58310" y="9202"/>
                    </a:cubicBezTo>
                    <a:cubicBezTo>
                      <a:pt x="58251" y="8059"/>
                      <a:pt x="57128" y="7034"/>
                      <a:pt x="55871" y="6937"/>
                    </a:cubicBezTo>
                    <a:cubicBezTo>
                      <a:pt x="55811" y="6933"/>
                      <a:pt x="55752" y="6931"/>
                      <a:pt x="55693" y="6931"/>
                    </a:cubicBezTo>
                    <a:cubicBezTo>
                      <a:pt x="55172" y="6931"/>
                      <a:pt x="54660" y="7080"/>
                      <a:pt x="54224" y="7324"/>
                    </a:cubicBezTo>
                    <a:cubicBezTo>
                      <a:pt x="54147" y="5504"/>
                      <a:pt x="53063" y="3743"/>
                      <a:pt x="51359" y="2736"/>
                    </a:cubicBezTo>
                    <a:cubicBezTo>
                      <a:pt x="50308" y="2122"/>
                      <a:pt x="49053" y="1812"/>
                      <a:pt x="47799" y="1812"/>
                    </a:cubicBezTo>
                    <a:cubicBezTo>
                      <a:pt x="46604" y="1812"/>
                      <a:pt x="45410" y="2093"/>
                      <a:pt x="44390" y="2659"/>
                    </a:cubicBezTo>
                    <a:cubicBezTo>
                      <a:pt x="43605" y="1494"/>
                      <a:pt x="42119" y="940"/>
                      <a:pt x="40613" y="940"/>
                    </a:cubicBezTo>
                    <a:cubicBezTo>
                      <a:pt x="38740" y="940"/>
                      <a:pt x="36834" y="1796"/>
                      <a:pt x="36202" y="3395"/>
                    </a:cubicBezTo>
                    <a:cubicBezTo>
                      <a:pt x="35350" y="1372"/>
                      <a:pt x="32941" y="1"/>
                      <a:pt x="30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3"/>
              <p:cNvSpPr/>
              <p:nvPr/>
            </p:nvSpPr>
            <p:spPr>
              <a:xfrm>
                <a:off x="3222650" y="3500100"/>
                <a:ext cx="2698691" cy="642126"/>
              </a:xfrm>
              <a:custGeom>
                <a:avLst/>
                <a:gdLst/>
                <a:ahLst/>
                <a:cxnLst/>
                <a:rect l="l" t="t" r="r" b="b"/>
                <a:pathLst>
                  <a:path w="209485" h="54051" extrusionOk="0">
                    <a:moveTo>
                      <a:pt x="0" y="1"/>
                    </a:moveTo>
                    <a:lnTo>
                      <a:pt x="0" y="54051"/>
                    </a:lnTo>
                    <a:lnTo>
                      <a:pt x="209484" y="54051"/>
                    </a:lnTo>
                    <a:lnTo>
                      <a:pt x="20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3"/>
              <p:cNvSpPr/>
              <p:nvPr/>
            </p:nvSpPr>
            <p:spPr>
              <a:xfrm>
                <a:off x="5404827" y="3836595"/>
                <a:ext cx="364871" cy="252020"/>
              </a:xfrm>
              <a:custGeom>
                <a:avLst/>
                <a:gdLst/>
                <a:ahLst/>
                <a:cxnLst/>
                <a:rect l="l" t="t" r="r" b="b"/>
                <a:pathLst>
                  <a:path w="28323" h="19563" extrusionOk="0">
                    <a:moveTo>
                      <a:pt x="18416" y="1"/>
                    </a:moveTo>
                    <a:cubicBezTo>
                      <a:pt x="13187" y="1"/>
                      <a:pt x="7160" y="2795"/>
                      <a:pt x="3815" y="5591"/>
                    </a:cubicBezTo>
                    <a:cubicBezTo>
                      <a:pt x="2439" y="6732"/>
                      <a:pt x="1007" y="7991"/>
                      <a:pt x="619" y="9733"/>
                    </a:cubicBezTo>
                    <a:cubicBezTo>
                      <a:pt x="0" y="12617"/>
                      <a:pt x="2576" y="15173"/>
                      <a:pt x="5111" y="16644"/>
                    </a:cubicBezTo>
                    <a:cubicBezTo>
                      <a:pt x="8200" y="18409"/>
                      <a:pt x="11706" y="19562"/>
                      <a:pt x="15235" y="19562"/>
                    </a:cubicBezTo>
                    <a:cubicBezTo>
                      <a:pt x="15577" y="19562"/>
                      <a:pt x="15919" y="19551"/>
                      <a:pt x="16262" y="19529"/>
                    </a:cubicBezTo>
                    <a:cubicBezTo>
                      <a:pt x="20153" y="19277"/>
                      <a:pt x="24025" y="17457"/>
                      <a:pt x="26289" y="14282"/>
                    </a:cubicBezTo>
                    <a:cubicBezTo>
                      <a:pt x="27587" y="12482"/>
                      <a:pt x="28323" y="10217"/>
                      <a:pt x="27936" y="8048"/>
                    </a:cubicBezTo>
                    <a:cubicBezTo>
                      <a:pt x="26850" y="2084"/>
                      <a:pt x="22930" y="1"/>
                      <a:pt x="18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3"/>
              <p:cNvSpPr/>
              <p:nvPr/>
            </p:nvSpPr>
            <p:spPr>
              <a:xfrm>
                <a:off x="5357433" y="3717935"/>
                <a:ext cx="181334" cy="128490"/>
              </a:xfrm>
              <a:custGeom>
                <a:avLst/>
                <a:gdLst/>
                <a:ahLst/>
                <a:cxnLst/>
                <a:rect l="l" t="t" r="r" b="b"/>
                <a:pathLst>
                  <a:path w="14076" h="9974" extrusionOk="0">
                    <a:moveTo>
                      <a:pt x="5980" y="0"/>
                    </a:moveTo>
                    <a:cubicBezTo>
                      <a:pt x="3575" y="0"/>
                      <a:pt x="635" y="658"/>
                      <a:pt x="369" y="2451"/>
                    </a:cubicBezTo>
                    <a:cubicBezTo>
                      <a:pt x="176" y="3690"/>
                      <a:pt x="1" y="4967"/>
                      <a:pt x="176" y="6225"/>
                    </a:cubicBezTo>
                    <a:cubicBezTo>
                      <a:pt x="349" y="7464"/>
                      <a:pt x="950" y="8723"/>
                      <a:pt x="2034" y="9381"/>
                    </a:cubicBezTo>
                    <a:cubicBezTo>
                      <a:pt x="2753" y="9832"/>
                      <a:pt x="3580" y="9973"/>
                      <a:pt x="4427" y="9973"/>
                    </a:cubicBezTo>
                    <a:cubicBezTo>
                      <a:pt x="5108" y="9973"/>
                      <a:pt x="5803" y="9882"/>
                      <a:pt x="6467" y="9787"/>
                    </a:cubicBezTo>
                    <a:cubicBezTo>
                      <a:pt x="7455" y="9652"/>
                      <a:pt x="8423" y="9497"/>
                      <a:pt x="9391" y="9361"/>
                    </a:cubicBezTo>
                    <a:cubicBezTo>
                      <a:pt x="10455" y="9206"/>
                      <a:pt x="11636" y="8994"/>
                      <a:pt x="12274" y="8122"/>
                    </a:cubicBezTo>
                    <a:cubicBezTo>
                      <a:pt x="14076" y="5644"/>
                      <a:pt x="10823" y="979"/>
                      <a:pt x="8325" y="262"/>
                    </a:cubicBezTo>
                    <a:cubicBezTo>
                      <a:pt x="7742" y="96"/>
                      <a:pt x="6900" y="0"/>
                      <a:pt x="5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3"/>
              <p:cNvSpPr/>
              <p:nvPr/>
            </p:nvSpPr>
            <p:spPr>
              <a:xfrm>
                <a:off x="4898558" y="3882638"/>
                <a:ext cx="181334" cy="128387"/>
              </a:xfrm>
              <a:custGeom>
                <a:avLst/>
                <a:gdLst/>
                <a:ahLst/>
                <a:cxnLst/>
                <a:rect l="l" t="t" r="r" b="b"/>
                <a:pathLst>
                  <a:path w="14076" h="9966" extrusionOk="0">
                    <a:moveTo>
                      <a:pt x="5989" y="0"/>
                    </a:moveTo>
                    <a:cubicBezTo>
                      <a:pt x="3582" y="0"/>
                      <a:pt x="635" y="648"/>
                      <a:pt x="369" y="2443"/>
                    </a:cubicBezTo>
                    <a:cubicBezTo>
                      <a:pt x="175" y="3682"/>
                      <a:pt x="0" y="4959"/>
                      <a:pt x="175" y="6217"/>
                    </a:cubicBezTo>
                    <a:cubicBezTo>
                      <a:pt x="349" y="7456"/>
                      <a:pt x="950" y="8715"/>
                      <a:pt x="2034" y="9373"/>
                    </a:cubicBezTo>
                    <a:cubicBezTo>
                      <a:pt x="2742" y="9824"/>
                      <a:pt x="3570" y="9965"/>
                      <a:pt x="4421" y="9965"/>
                    </a:cubicBezTo>
                    <a:cubicBezTo>
                      <a:pt x="5104" y="9965"/>
                      <a:pt x="5802" y="9874"/>
                      <a:pt x="6466" y="9779"/>
                    </a:cubicBezTo>
                    <a:cubicBezTo>
                      <a:pt x="7454" y="9644"/>
                      <a:pt x="8422" y="9489"/>
                      <a:pt x="9390" y="9353"/>
                    </a:cubicBezTo>
                    <a:cubicBezTo>
                      <a:pt x="10454" y="9198"/>
                      <a:pt x="11636" y="8986"/>
                      <a:pt x="12255" y="8114"/>
                    </a:cubicBezTo>
                    <a:cubicBezTo>
                      <a:pt x="14075" y="5636"/>
                      <a:pt x="10803" y="971"/>
                      <a:pt x="8325" y="254"/>
                    </a:cubicBezTo>
                    <a:cubicBezTo>
                      <a:pt x="7743" y="94"/>
                      <a:pt x="6905" y="0"/>
                      <a:pt x="59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3"/>
              <p:cNvSpPr/>
              <p:nvPr/>
            </p:nvSpPr>
            <p:spPr>
              <a:xfrm>
                <a:off x="5508325" y="3670604"/>
                <a:ext cx="205012" cy="122693"/>
              </a:xfrm>
              <a:custGeom>
                <a:avLst/>
                <a:gdLst/>
                <a:ahLst/>
                <a:cxnLst/>
                <a:rect l="l" t="t" r="r" b="b"/>
                <a:pathLst>
                  <a:path w="15914" h="9524" extrusionOk="0">
                    <a:moveTo>
                      <a:pt x="9051" y="1"/>
                    </a:moveTo>
                    <a:cubicBezTo>
                      <a:pt x="8925" y="1"/>
                      <a:pt x="8799" y="3"/>
                      <a:pt x="8674" y="7"/>
                    </a:cubicBezTo>
                    <a:cubicBezTo>
                      <a:pt x="5401" y="85"/>
                      <a:pt x="1" y="1342"/>
                      <a:pt x="2014" y="5699"/>
                    </a:cubicBezTo>
                    <a:cubicBezTo>
                      <a:pt x="3411" y="8719"/>
                      <a:pt x="6583" y="9523"/>
                      <a:pt x="9653" y="9523"/>
                    </a:cubicBezTo>
                    <a:cubicBezTo>
                      <a:pt x="10537" y="9523"/>
                      <a:pt x="11413" y="9457"/>
                      <a:pt x="12236" y="9357"/>
                    </a:cubicBezTo>
                    <a:cubicBezTo>
                      <a:pt x="13242" y="9241"/>
                      <a:pt x="14345" y="9067"/>
                      <a:pt x="15062" y="8331"/>
                    </a:cubicBezTo>
                    <a:cubicBezTo>
                      <a:pt x="15720" y="7653"/>
                      <a:pt x="15914" y="6608"/>
                      <a:pt x="15759" y="5660"/>
                    </a:cubicBezTo>
                    <a:cubicBezTo>
                      <a:pt x="15584" y="4711"/>
                      <a:pt x="15101" y="3859"/>
                      <a:pt x="14559" y="3066"/>
                    </a:cubicBezTo>
                    <a:cubicBezTo>
                      <a:pt x="13939" y="2155"/>
                      <a:pt x="13222" y="1265"/>
                      <a:pt x="12254" y="704"/>
                    </a:cubicBezTo>
                    <a:cubicBezTo>
                      <a:pt x="11281" y="165"/>
                      <a:pt x="10153" y="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3"/>
              <p:cNvSpPr/>
              <p:nvPr/>
            </p:nvSpPr>
            <p:spPr>
              <a:xfrm>
                <a:off x="5057425" y="4005150"/>
                <a:ext cx="240929" cy="173914"/>
              </a:xfrm>
              <a:custGeom>
                <a:avLst/>
                <a:gdLst/>
                <a:ahLst/>
                <a:cxnLst/>
                <a:rect l="l" t="t" r="r" b="b"/>
                <a:pathLst>
                  <a:path w="18702" h="13500" extrusionOk="0">
                    <a:moveTo>
                      <a:pt x="6919" y="0"/>
                    </a:moveTo>
                    <a:cubicBezTo>
                      <a:pt x="5543" y="0"/>
                      <a:pt x="4222" y="139"/>
                      <a:pt x="3155" y="483"/>
                    </a:cubicBezTo>
                    <a:cubicBezTo>
                      <a:pt x="1975" y="870"/>
                      <a:pt x="871" y="1683"/>
                      <a:pt x="445" y="2824"/>
                    </a:cubicBezTo>
                    <a:cubicBezTo>
                      <a:pt x="1" y="4024"/>
                      <a:pt x="329" y="5380"/>
                      <a:pt x="891" y="6523"/>
                    </a:cubicBezTo>
                    <a:cubicBezTo>
                      <a:pt x="2033" y="8826"/>
                      <a:pt x="4027" y="10627"/>
                      <a:pt x="6312" y="11768"/>
                    </a:cubicBezTo>
                    <a:cubicBezTo>
                      <a:pt x="8615" y="12891"/>
                      <a:pt x="11170" y="13394"/>
                      <a:pt x="13725" y="13492"/>
                    </a:cubicBezTo>
                    <a:cubicBezTo>
                      <a:pt x="13859" y="13496"/>
                      <a:pt x="13993" y="13500"/>
                      <a:pt x="14126" y="13500"/>
                    </a:cubicBezTo>
                    <a:cubicBezTo>
                      <a:pt x="14533" y="13500"/>
                      <a:pt x="14934" y="13468"/>
                      <a:pt x="15313" y="13337"/>
                    </a:cubicBezTo>
                    <a:cubicBezTo>
                      <a:pt x="15914" y="13105"/>
                      <a:pt x="16397" y="12640"/>
                      <a:pt x="16784" y="12137"/>
                    </a:cubicBezTo>
                    <a:cubicBezTo>
                      <a:pt x="18255" y="10278"/>
                      <a:pt x="18702" y="7664"/>
                      <a:pt x="17927" y="5418"/>
                    </a:cubicBezTo>
                    <a:cubicBezTo>
                      <a:pt x="17171" y="3154"/>
                      <a:pt x="15235" y="1353"/>
                      <a:pt x="12933" y="754"/>
                    </a:cubicBezTo>
                    <a:cubicBezTo>
                      <a:pt x="11289" y="331"/>
                      <a:pt x="9039" y="0"/>
                      <a:pt x="6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3"/>
              <p:cNvSpPr/>
              <p:nvPr/>
            </p:nvSpPr>
            <p:spPr>
              <a:xfrm>
                <a:off x="5263171" y="3854412"/>
                <a:ext cx="130951" cy="133991"/>
              </a:xfrm>
              <a:custGeom>
                <a:avLst/>
                <a:gdLst/>
                <a:ahLst/>
                <a:cxnLst/>
                <a:rect l="l" t="t" r="r" b="b"/>
                <a:pathLst>
                  <a:path w="10165" h="10401" extrusionOk="0">
                    <a:moveTo>
                      <a:pt x="5881" y="0"/>
                    </a:moveTo>
                    <a:cubicBezTo>
                      <a:pt x="3763" y="0"/>
                      <a:pt x="1364" y="1020"/>
                      <a:pt x="620" y="2639"/>
                    </a:cubicBezTo>
                    <a:cubicBezTo>
                      <a:pt x="0" y="4014"/>
                      <a:pt x="175" y="5620"/>
                      <a:pt x="581" y="7091"/>
                    </a:cubicBezTo>
                    <a:cubicBezTo>
                      <a:pt x="813" y="7904"/>
                      <a:pt x="1123" y="8738"/>
                      <a:pt x="1685" y="9396"/>
                    </a:cubicBezTo>
                    <a:cubicBezTo>
                      <a:pt x="2186" y="9984"/>
                      <a:pt x="2918" y="10401"/>
                      <a:pt x="3676" y="10401"/>
                    </a:cubicBezTo>
                    <a:cubicBezTo>
                      <a:pt x="3767" y="10401"/>
                      <a:pt x="3858" y="10395"/>
                      <a:pt x="3949" y="10382"/>
                    </a:cubicBezTo>
                    <a:cubicBezTo>
                      <a:pt x="4937" y="10248"/>
                      <a:pt x="5653" y="9453"/>
                      <a:pt x="6370" y="8756"/>
                    </a:cubicBezTo>
                    <a:cubicBezTo>
                      <a:pt x="7725" y="7460"/>
                      <a:pt x="9409" y="6298"/>
                      <a:pt x="9855" y="4479"/>
                    </a:cubicBezTo>
                    <a:cubicBezTo>
                      <a:pt x="10164" y="3124"/>
                      <a:pt x="9622" y="1614"/>
                      <a:pt x="8538" y="762"/>
                    </a:cubicBezTo>
                    <a:cubicBezTo>
                      <a:pt x="7863" y="238"/>
                      <a:pt x="6905"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3"/>
              <p:cNvSpPr/>
              <p:nvPr/>
            </p:nvSpPr>
            <p:spPr>
              <a:xfrm>
                <a:off x="5313040" y="4019746"/>
                <a:ext cx="157141" cy="143743"/>
              </a:xfrm>
              <a:custGeom>
                <a:avLst/>
                <a:gdLst/>
                <a:ahLst/>
                <a:cxnLst/>
                <a:rect l="l" t="t" r="r" b="b"/>
                <a:pathLst>
                  <a:path w="12198" h="11158" extrusionOk="0">
                    <a:moveTo>
                      <a:pt x="4075" y="1"/>
                    </a:moveTo>
                    <a:cubicBezTo>
                      <a:pt x="2868" y="1"/>
                      <a:pt x="1761" y="428"/>
                      <a:pt x="969" y="1498"/>
                    </a:cubicBezTo>
                    <a:cubicBezTo>
                      <a:pt x="176" y="2582"/>
                      <a:pt x="1" y="4034"/>
                      <a:pt x="292" y="5351"/>
                    </a:cubicBezTo>
                    <a:cubicBezTo>
                      <a:pt x="582" y="6647"/>
                      <a:pt x="1317" y="7829"/>
                      <a:pt x="2151" y="8874"/>
                    </a:cubicBezTo>
                    <a:cubicBezTo>
                      <a:pt x="2982" y="9899"/>
                      <a:pt x="4048" y="10867"/>
                      <a:pt x="5344" y="11100"/>
                    </a:cubicBezTo>
                    <a:cubicBezTo>
                      <a:pt x="5560" y="11139"/>
                      <a:pt x="5776" y="11157"/>
                      <a:pt x="5993" y="11157"/>
                    </a:cubicBezTo>
                    <a:cubicBezTo>
                      <a:pt x="6730" y="11157"/>
                      <a:pt x="7468" y="10952"/>
                      <a:pt x="8170" y="10713"/>
                    </a:cubicBezTo>
                    <a:cubicBezTo>
                      <a:pt x="10029" y="10054"/>
                      <a:pt x="12003" y="8758"/>
                      <a:pt x="12140" y="6783"/>
                    </a:cubicBezTo>
                    <a:cubicBezTo>
                      <a:pt x="12197" y="5834"/>
                      <a:pt x="11810" y="4905"/>
                      <a:pt x="11307" y="4112"/>
                    </a:cubicBezTo>
                    <a:cubicBezTo>
                      <a:pt x="10083" y="2215"/>
                      <a:pt x="6822" y="1"/>
                      <a:pt x="4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3"/>
              <p:cNvSpPr/>
              <p:nvPr/>
            </p:nvSpPr>
            <p:spPr>
              <a:xfrm>
                <a:off x="5705093" y="4002574"/>
                <a:ext cx="157128" cy="165501"/>
              </a:xfrm>
              <a:custGeom>
                <a:avLst/>
                <a:gdLst/>
                <a:ahLst/>
                <a:cxnLst/>
                <a:rect l="l" t="t" r="r" b="b"/>
                <a:pathLst>
                  <a:path w="12197" h="12847" extrusionOk="0">
                    <a:moveTo>
                      <a:pt x="8633" y="0"/>
                    </a:moveTo>
                    <a:cubicBezTo>
                      <a:pt x="6577" y="0"/>
                      <a:pt x="4709" y="2380"/>
                      <a:pt x="3407" y="3780"/>
                    </a:cubicBezTo>
                    <a:cubicBezTo>
                      <a:pt x="2421" y="4864"/>
                      <a:pt x="1298" y="5851"/>
                      <a:pt x="658" y="7187"/>
                    </a:cubicBezTo>
                    <a:cubicBezTo>
                      <a:pt x="20" y="8504"/>
                      <a:pt x="0" y="10265"/>
                      <a:pt x="1084" y="11253"/>
                    </a:cubicBezTo>
                    <a:cubicBezTo>
                      <a:pt x="1647" y="11775"/>
                      <a:pt x="2439" y="12007"/>
                      <a:pt x="3175" y="12221"/>
                    </a:cubicBezTo>
                    <a:cubicBezTo>
                      <a:pt x="4306" y="12538"/>
                      <a:pt x="5503" y="12847"/>
                      <a:pt x="6669" y="12847"/>
                    </a:cubicBezTo>
                    <a:cubicBezTo>
                      <a:pt x="7280" y="12847"/>
                      <a:pt x="7882" y="12762"/>
                      <a:pt x="8461" y="12549"/>
                    </a:cubicBezTo>
                    <a:cubicBezTo>
                      <a:pt x="10067" y="11968"/>
                      <a:pt x="11190" y="10440"/>
                      <a:pt x="11693" y="8813"/>
                    </a:cubicBezTo>
                    <a:cubicBezTo>
                      <a:pt x="12196" y="7167"/>
                      <a:pt x="12139" y="5425"/>
                      <a:pt x="11964" y="3721"/>
                    </a:cubicBezTo>
                    <a:cubicBezTo>
                      <a:pt x="11868" y="2869"/>
                      <a:pt x="11732" y="1979"/>
                      <a:pt x="11151" y="1341"/>
                    </a:cubicBezTo>
                    <a:cubicBezTo>
                      <a:pt x="10297" y="377"/>
                      <a:pt x="9450" y="0"/>
                      <a:pt x="8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3"/>
              <p:cNvSpPr/>
              <p:nvPr/>
            </p:nvSpPr>
            <p:spPr>
              <a:xfrm>
                <a:off x="5742761" y="3738830"/>
                <a:ext cx="99762" cy="106706"/>
              </a:xfrm>
              <a:custGeom>
                <a:avLst/>
                <a:gdLst/>
                <a:ahLst/>
                <a:cxnLst/>
                <a:rect l="l" t="t" r="r" b="b"/>
                <a:pathLst>
                  <a:path w="7744" h="8283" extrusionOk="0">
                    <a:moveTo>
                      <a:pt x="4614" y="0"/>
                    </a:moveTo>
                    <a:cubicBezTo>
                      <a:pt x="2558" y="0"/>
                      <a:pt x="312" y="1642"/>
                      <a:pt x="135" y="3635"/>
                    </a:cubicBezTo>
                    <a:cubicBezTo>
                      <a:pt x="0" y="5300"/>
                      <a:pt x="987" y="6926"/>
                      <a:pt x="2419" y="7798"/>
                    </a:cubicBezTo>
                    <a:cubicBezTo>
                      <a:pt x="2883" y="8075"/>
                      <a:pt x="3380" y="8282"/>
                      <a:pt x="3915" y="8282"/>
                    </a:cubicBezTo>
                    <a:cubicBezTo>
                      <a:pt x="3939" y="8282"/>
                      <a:pt x="3964" y="8282"/>
                      <a:pt x="3988" y="8281"/>
                    </a:cubicBezTo>
                    <a:cubicBezTo>
                      <a:pt x="4569" y="8262"/>
                      <a:pt x="5130" y="7971"/>
                      <a:pt x="5594" y="7604"/>
                    </a:cubicBezTo>
                    <a:cubicBezTo>
                      <a:pt x="6756" y="6675"/>
                      <a:pt x="7453" y="5242"/>
                      <a:pt x="7628" y="3771"/>
                    </a:cubicBezTo>
                    <a:cubicBezTo>
                      <a:pt x="7744" y="2803"/>
                      <a:pt x="7607" y="1738"/>
                      <a:pt x="6969" y="1002"/>
                    </a:cubicBezTo>
                    <a:cubicBezTo>
                      <a:pt x="6337" y="301"/>
                      <a:pt x="5493" y="0"/>
                      <a:pt x="4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3"/>
              <p:cNvSpPr/>
              <p:nvPr/>
            </p:nvSpPr>
            <p:spPr>
              <a:xfrm>
                <a:off x="5553221" y="3541805"/>
                <a:ext cx="99762" cy="106706"/>
              </a:xfrm>
              <a:custGeom>
                <a:avLst/>
                <a:gdLst/>
                <a:ahLst/>
                <a:cxnLst/>
                <a:rect l="l" t="t" r="r" b="b"/>
                <a:pathLst>
                  <a:path w="7744" h="8283" extrusionOk="0">
                    <a:moveTo>
                      <a:pt x="4614" y="1"/>
                    </a:moveTo>
                    <a:cubicBezTo>
                      <a:pt x="2559" y="1"/>
                      <a:pt x="312" y="1642"/>
                      <a:pt x="135" y="3635"/>
                    </a:cubicBezTo>
                    <a:cubicBezTo>
                      <a:pt x="0" y="5300"/>
                      <a:pt x="987" y="6926"/>
                      <a:pt x="2419" y="7798"/>
                    </a:cubicBezTo>
                    <a:cubicBezTo>
                      <a:pt x="2883" y="8075"/>
                      <a:pt x="3381" y="8283"/>
                      <a:pt x="3915" y="8283"/>
                    </a:cubicBezTo>
                    <a:cubicBezTo>
                      <a:pt x="3939" y="8283"/>
                      <a:pt x="3964" y="8282"/>
                      <a:pt x="3988" y="8281"/>
                    </a:cubicBezTo>
                    <a:cubicBezTo>
                      <a:pt x="4569" y="8263"/>
                      <a:pt x="5130" y="7972"/>
                      <a:pt x="5594" y="7605"/>
                    </a:cubicBezTo>
                    <a:cubicBezTo>
                      <a:pt x="6756" y="6675"/>
                      <a:pt x="7453" y="5243"/>
                      <a:pt x="7628" y="3771"/>
                    </a:cubicBezTo>
                    <a:cubicBezTo>
                      <a:pt x="7744" y="2804"/>
                      <a:pt x="7608" y="1738"/>
                      <a:pt x="6970" y="1002"/>
                    </a:cubicBezTo>
                    <a:cubicBezTo>
                      <a:pt x="6337" y="301"/>
                      <a:pt x="5493" y="1"/>
                      <a:pt x="4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3"/>
              <p:cNvSpPr/>
              <p:nvPr/>
            </p:nvSpPr>
            <p:spPr>
              <a:xfrm>
                <a:off x="5393851" y="3620955"/>
                <a:ext cx="121173" cy="94661"/>
              </a:xfrm>
              <a:custGeom>
                <a:avLst/>
                <a:gdLst/>
                <a:ahLst/>
                <a:cxnLst/>
                <a:rect l="l" t="t" r="r" b="b"/>
                <a:pathLst>
                  <a:path w="9406" h="7348" extrusionOk="0">
                    <a:moveTo>
                      <a:pt x="4050" y="0"/>
                    </a:moveTo>
                    <a:cubicBezTo>
                      <a:pt x="3780" y="0"/>
                      <a:pt x="3513" y="34"/>
                      <a:pt x="3253" y="105"/>
                    </a:cubicBezTo>
                    <a:cubicBezTo>
                      <a:pt x="1647" y="550"/>
                      <a:pt x="446" y="2060"/>
                      <a:pt x="137" y="3706"/>
                    </a:cubicBezTo>
                    <a:cubicBezTo>
                      <a:pt x="20" y="4228"/>
                      <a:pt x="0" y="4809"/>
                      <a:pt x="214" y="5312"/>
                    </a:cubicBezTo>
                    <a:cubicBezTo>
                      <a:pt x="446" y="5874"/>
                      <a:pt x="911" y="6300"/>
                      <a:pt x="1414" y="6590"/>
                    </a:cubicBezTo>
                    <a:cubicBezTo>
                      <a:pt x="2253" y="7106"/>
                      <a:pt x="3238" y="7347"/>
                      <a:pt x="4231" y="7347"/>
                    </a:cubicBezTo>
                    <a:cubicBezTo>
                      <a:pt x="4728" y="7347"/>
                      <a:pt x="5228" y="7287"/>
                      <a:pt x="5712" y="7171"/>
                    </a:cubicBezTo>
                    <a:cubicBezTo>
                      <a:pt x="6660" y="6959"/>
                      <a:pt x="7609" y="6455"/>
                      <a:pt x="8074" y="5603"/>
                    </a:cubicBezTo>
                    <a:cubicBezTo>
                      <a:pt x="9406" y="3080"/>
                      <a:pt x="6628" y="0"/>
                      <a:pt x="40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3"/>
              <p:cNvSpPr/>
              <p:nvPr/>
            </p:nvSpPr>
            <p:spPr>
              <a:xfrm>
                <a:off x="5780661" y="3864422"/>
                <a:ext cx="111356" cy="68020"/>
              </a:xfrm>
              <a:custGeom>
                <a:avLst/>
                <a:gdLst/>
                <a:ahLst/>
                <a:cxnLst/>
                <a:rect l="l" t="t" r="r" b="b"/>
                <a:pathLst>
                  <a:path w="8644" h="5280" extrusionOk="0">
                    <a:moveTo>
                      <a:pt x="6359" y="1"/>
                    </a:moveTo>
                    <a:cubicBezTo>
                      <a:pt x="6180" y="1"/>
                      <a:pt x="6002" y="26"/>
                      <a:pt x="5827" y="81"/>
                    </a:cubicBezTo>
                    <a:lnTo>
                      <a:pt x="5847" y="158"/>
                    </a:lnTo>
                    <a:cubicBezTo>
                      <a:pt x="5270" y="77"/>
                      <a:pt x="4684" y="35"/>
                      <a:pt x="4097" y="35"/>
                    </a:cubicBezTo>
                    <a:cubicBezTo>
                      <a:pt x="3149" y="35"/>
                      <a:pt x="2199" y="144"/>
                      <a:pt x="1278" y="372"/>
                    </a:cubicBezTo>
                    <a:cubicBezTo>
                      <a:pt x="853" y="468"/>
                      <a:pt x="407" y="623"/>
                      <a:pt x="194" y="991"/>
                    </a:cubicBezTo>
                    <a:cubicBezTo>
                      <a:pt x="39" y="1242"/>
                      <a:pt x="39" y="1533"/>
                      <a:pt x="19" y="1823"/>
                    </a:cubicBezTo>
                    <a:cubicBezTo>
                      <a:pt x="1" y="2347"/>
                      <a:pt x="1" y="2889"/>
                      <a:pt x="156" y="3372"/>
                    </a:cubicBezTo>
                    <a:cubicBezTo>
                      <a:pt x="465" y="4262"/>
                      <a:pt x="1297" y="4882"/>
                      <a:pt x="2208" y="5134"/>
                    </a:cubicBezTo>
                    <a:cubicBezTo>
                      <a:pt x="2601" y="5237"/>
                      <a:pt x="3006" y="5279"/>
                      <a:pt x="3415" y="5279"/>
                    </a:cubicBezTo>
                    <a:cubicBezTo>
                      <a:pt x="3932" y="5279"/>
                      <a:pt x="4457" y="5212"/>
                      <a:pt x="4975" y="5114"/>
                    </a:cubicBezTo>
                    <a:cubicBezTo>
                      <a:pt x="5788" y="4959"/>
                      <a:pt x="6601" y="4747"/>
                      <a:pt x="7298" y="4282"/>
                    </a:cubicBezTo>
                    <a:cubicBezTo>
                      <a:pt x="7977" y="3818"/>
                      <a:pt x="8519" y="3062"/>
                      <a:pt x="8576" y="2230"/>
                    </a:cubicBezTo>
                    <a:cubicBezTo>
                      <a:pt x="8643" y="1057"/>
                      <a:pt x="7507" y="1"/>
                      <a:pt x="6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3"/>
              <p:cNvSpPr/>
              <p:nvPr/>
            </p:nvSpPr>
            <p:spPr>
              <a:xfrm>
                <a:off x="5294347" y="3577116"/>
                <a:ext cx="80065" cy="48361"/>
              </a:xfrm>
              <a:custGeom>
                <a:avLst/>
                <a:gdLst/>
                <a:ahLst/>
                <a:cxnLst/>
                <a:rect l="l" t="t" r="r" b="b"/>
                <a:pathLst>
                  <a:path w="6215" h="3754" extrusionOk="0">
                    <a:moveTo>
                      <a:pt x="2617" y="1"/>
                    </a:moveTo>
                    <a:cubicBezTo>
                      <a:pt x="2049" y="1"/>
                      <a:pt x="1648" y="132"/>
                      <a:pt x="891" y="313"/>
                    </a:cubicBezTo>
                    <a:cubicBezTo>
                      <a:pt x="600" y="372"/>
                      <a:pt x="290" y="488"/>
                      <a:pt x="136" y="739"/>
                    </a:cubicBezTo>
                    <a:cubicBezTo>
                      <a:pt x="39" y="914"/>
                      <a:pt x="19" y="1127"/>
                      <a:pt x="19" y="1320"/>
                    </a:cubicBezTo>
                    <a:cubicBezTo>
                      <a:pt x="1" y="1689"/>
                      <a:pt x="1" y="2076"/>
                      <a:pt x="117" y="2424"/>
                    </a:cubicBezTo>
                    <a:cubicBezTo>
                      <a:pt x="329" y="3044"/>
                      <a:pt x="910" y="3488"/>
                      <a:pt x="1549" y="3643"/>
                    </a:cubicBezTo>
                    <a:cubicBezTo>
                      <a:pt x="1829" y="3722"/>
                      <a:pt x="2120" y="3753"/>
                      <a:pt x="2414" y="3753"/>
                    </a:cubicBezTo>
                    <a:cubicBezTo>
                      <a:pt x="2772" y="3753"/>
                      <a:pt x="3134" y="3707"/>
                      <a:pt x="3485" y="3643"/>
                    </a:cubicBezTo>
                    <a:cubicBezTo>
                      <a:pt x="4066" y="3527"/>
                      <a:pt x="4647" y="3372"/>
                      <a:pt x="5130" y="3044"/>
                    </a:cubicBezTo>
                    <a:cubicBezTo>
                      <a:pt x="5615" y="2734"/>
                      <a:pt x="5943" y="2192"/>
                      <a:pt x="6021" y="1630"/>
                    </a:cubicBezTo>
                    <a:cubicBezTo>
                      <a:pt x="6214" y="101"/>
                      <a:pt x="3369" y="63"/>
                      <a:pt x="3369" y="63"/>
                    </a:cubicBezTo>
                    <a:cubicBezTo>
                      <a:pt x="3075" y="20"/>
                      <a:pt x="2834" y="1"/>
                      <a:pt x="2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3"/>
              <p:cNvSpPr/>
              <p:nvPr/>
            </p:nvSpPr>
            <p:spPr>
              <a:xfrm>
                <a:off x="5431017" y="3523486"/>
                <a:ext cx="80052" cy="48374"/>
              </a:xfrm>
              <a:custGeom>
                <a:avLst/>
                <a:gdLst/>
                <a:ahLst/>
                <a:cxnLst/>
                <a:rect l="l" t="t" r="r" b="b"/>
                <a:pathLst>
                  <a:path w="6214" h="3755" extrusionOk="0">
                    <a:moveTo>
                      <a:pt x="2636" y="1"/>
                    </a:moveTo>
                    <a:cubicBezTo>
                      <a:pt x="2067" y="1"/>
                      <a:pt x="1661" y="132"/>
                      <a:pt x="891" y="315"/>
                    </a:cubicBezTo>
                    <a:cubicBezTo>
                      <a:pt x="600" y="372"/>
                      <a:pt x="290" y="488"/>
                      <a:pt x="135" y="741"/>
                    </a:cubicBezTo>
                    <a:cubicBezTo>
                      <a:pt x="39" y="914"/>
                      <a:pt x="19" y="1128"/>
                      <a:pt x="19" y="1322"/>
                    </a:cubicBezTo>
                    <a:cubicBezTo>
                      <a:pt x="19" y="1689"/>
                      <a:pt x="0" y="2076"/>
                      <a:pt x="117" y="2424"/>
                    </a:cubicBezTo>
                    <a:cubicBezTo>
                      <a:pt x="329" y="3044"/>
                      <a:pt x="910" y="3490"/>
                      <a:pt x="1549" y="3645"/>
                    </a:cubicBezTo>
                    <a:cubicBezTo>
                      <a:pt x="1838" y="3723"/>
                      <a:pt x="2130" y="3754"/>
                      <a:pt x="2425" y="3754"/>
                    </a:cubicBezTo>
                    <a:cubicBezTo>
                      <a:pt x="2782" y="3754"/>
                      <a:pt x="3143" y="3708"/>
                      <a:pt x="3504" y="3645"/>
                    </a:cubicBezTo>
                    <a:cubicBezTo>
                      <a:pt x="4066" y="3529"/>
                      <a:pt x="4647" y="3374"/>
                      <a:pt x="5130" y="3044"/>
                    </a:cubicBezTo>
                    <a:cubicBezTo>
                      <a:pt x="5615" y="2734"/>
                      <a:pt x="5943" y="2192"/>
                      <a:pt x="6020" y="1631"/>
                    </a:cubicBezTo>
                    <a:cubicBezTo>
                      <a:pt x="6214" y="101"/>
                      <a:pt x="3388" y="63"/>
                      <a:pt x="3388" y="63"/>
                    </a:cubicBezTo>
                    <a:cubicBezTo>
                      <a:pt x="3094" y="20"/>
                      <a:pt x="2853" y="1"/>
                      <a:pt x="2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3"/>
              <p:cNvSpPr/>
              <p:nvPr/>
            </p:nvSpPr>
            <p:spPr>
              <a:xfrm>
                <a:off x="5194095" y="3619268"/>
                <a:ext cx="159369" cy="113418"/>
              </a:xfrm>
              <a:custGeom>
                <a:avLst/>
                <a:gdLst/>
                <a:ahLst/>
                <a:cxnLst/>
                <a:rect l="l" t="t" r="r" b="b"/>
                <a:pathLst>
                  <a:path w="12371" h="8804" extrusionOk="0">
                    <a:moveTo>
                      <a:pt x="4853" y="1"/>
                    </a:moveTo>
                    <a:cubicBezTo>
                      <a:pt x="4790" y="1"/>
                      <a:pt x="4728" y="2"/>
                      <a:pt x="4665" y="4"/>
                    </a:cubicBezTo>
                    <a:cubicBezTo>
                      <a:pt x="3563" y="43"/>
                      <a:pt x="2497" y="546"/>
                      <a:pt x="1800" y="1417"/>
                    </a:cubicBezTo>
                    <a:cubicBezTo>
                      <a:pt x="0" y="3662"/>
                      <a:pt x="4510" y="6547"/>
                      <a:pt x="4510" y="6547"/>
                    </a:cubicBezTo>
                    <a:cubicBezTo>
                      <a:pt x="6059" y="7844"/>
                      <a:pt x="6795" y="7960"/>
                      <a:pt x="8731" y="8600"/>
                    </a:cubicBezTo>
                    <a:cubicBezTo>
                      <a:pt x="9060" y="8705"/>
                      <a:pt x="9419" y="8804"/>
                      <a:pt x="9763" y="8804"/>
                    </a:cubicBezTo>
                    <a:cubicBezTo>
                      <a:pt x="9984" y="8804"/>
                      <a:pt x="10198" y="8763"/>
                      <a:pt x="10395" y="8657"/>
                    </a:cubicBezTo>
                    <a:cubicBezTo>
                      <a:pt x="10725" y="8483"/>
                      <a:pt x="10938" y="8154"/>
                      <a:pt x="11151" y="7844"/>
                    </a:cubicBezTo>
                    <a:cubicBezTo>
                      <a:pt x="11538" y="7263"/>
                      <a:pt x="11926" y="6664"/>
                      <a:pt x="12080" y="5985"/>
                    </a:cubicBezTo>
                    <a:cubicBezTo>
                      <a:pt x="12370" y="4785"/>
                      <a:pt x="11848" y="3489"/>
                      <a:pt x="11015" y="2598"/>
                    </a:cubicBezTo>
                    <a:cubicBezTo>
                      <a:pt x="10163" y="1688"/>
                      <a:pt x="9022" y="1127"/>
                      <a:pt x="7879" y="681"/>
                    </a:cubicBezTo>
                    <a:cubicBezTo>
                      <a:pt x="6912" y="298"/>
                      <a:pt x="5892" y="1"/>
                      <a:pt x="4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3"/>
              <p:cNvSpPr/>
              <p:nvPr/>
            </p:nvSpPr>
            <p:spPr>
              <a:xfrm>
                <a:off x="5815856" y="3518449"/>
                <a:ext cx="65082" cy="41340"/>
              </a:xfrm>
              <a:custGeom>
                <a:avLst/>
                <a:gdLst/>
                <a:ahLst/>
                <a:cxnLst/>
                <a:rect l="l" t="t" r="r" b="b"/>
                <a:pathLst>
                  <a:path w="5052" h="3209" extrusionOk="0">
                    <a:moveTo>
                      <a:pt x="2128" y="1"/>
                    </a:moveTo>
                    <a:cubicBezTo>
                      <a:pt x="1835" y="1"/>
                      <a:pt x="1548" y="30"/>
                      <a:pt x="1275" y="125"/>
                    </a:cubicBezTo>
                    <a:cubicBezTo>
                      <a:pt x="831" y="260"/>
                      <a:pt x="423" y="590"/>
                      <a:pt x="269" y="1034"/>
                    </a:cubicBezTo>
                    <a:cubicBezTo>
                      <a:pt x="0" y="1762"/>
                      <a:pt x="624" y="2642"/>
                      <a:pt x="1388" y="2642"/>
                    </a:cubicBezTo>
                    <a:cubicBezTo>
                      <a:pt x="1396" y="2642"/>
                      <a:pt x="1404" y="2642"/>
                      <a:pt x="1412" y="2642"/>
                    </a:cubicBezTo>
                    <a:lnTo>
                      <a:pt x="1430" y="2583"/>
                    </a:lnTo>
                    <a:cubicBezTo>
                      <a:pt x="2225" y="2952"/>
                      <a:pt x="3076" y="3164"/>
                      <a:pt x="3947" y="3203"/>
                    </a:cubicBezTo>
                    <a:cubicBezTo>
                      <a:pt x="3996" y="3207"/>
                      <a:pt x="4047" y="3209"/>
                      <a:pt x="4097" y="3209"/>
                    </a:cubicBezTo>
                    <a:cubicBezTo>
                      <a:pt x="4302" y="3209"/>
                      <a:pt x="4504" y="3169"/>
                      <a:pt x="4644" y="3029"/>
                    </a:cubicBezTo>
                    <a:cubicBezTo>
                      <a:pt x="4760" y="2932"/>
                      <a:pt x="4819" y="2758"/>
                      <a:pt x="4857" y="2603"/>
                    </a:cubicBezTo>
                    <a:cubicBezTo>
                      <a:pt x="4953" y="2332"/>
                      <a:pt x="5051" y="2041"/>
                      <a:pt x="5031" y="1731"/>
                    </a:cubicBezTo>
                    <a:cubicBezTo>
                      <a:pt x="5012" y="1209"/>
                      <a:pt x="4644" y="725"/>
                      <a:pt x="4199" y="454"/>
                    </a:cubicBezTo>
                    <a:cubicBezTo>
                      <a:pt x="3753" y="183"/>
                      <a:pt x="3211" y="87"/>
                      <a:pt x="2689" y="28"/>
                    </a:cubicBezTo>
                    <a:cubicBezTo>
                      <a:pt x="2501" y="13"/>
                      <a:pt x="2313" y="1"/>
                      <a:pt x="2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3"/>
              <p:cNvSpPr/>
              <p:nvPr/>
            </p:nvSpPr>
            <p:spPr>
              <a:xfrm>
                <a:off x="5129747" y="3524684"/>
                <a:ext cx="63292" cy="38660"/>
              </a:xfrm>
              <a:custGeom>
                <a:avLst/>
                <a:gdLst/>
                <a:ahLst/>
                <a:cxnLst/>
                <a:rect l="l" t="t" r="r" b="b"/>
                <a:pathLst>
                  <a:path w="4913" h="3001" extrusionOk="0">
                    <a:moveTo>
                      <a:pt x="3621" y="1"/>
                    </a:moveTo>
                    <a:cubicBezTo>
                      <a:pt x="3517" y="1"/>
                      <a:pt x="3413" y="15"/>
                      <a:pt x="3310" y="47"/>
                    </a:cubicBezTo>
                    <a:lnTo>
                      <a:pt x="3331" y="86"/>
                    </a:lnTo>
                    <a:cubicBezTo>
                      <a:pt x="3004" y="42"/>
                      <a:pt x="2674" y="20"/>
                      <a:pt x="2346" y="20"/>
                    </a:cubicBezTo>
                    <a:cubicBezTo>
                      <a:pt x="1799" y="20"/>
                      <a:pt x="1256" y="81"/>
                      <a:pt x="736" y="202"/>
                    </a:cubicBezTo>
                    <a:cubicBezTo>
                      <a:pt x="484" y="261"/>
                      <a:pt x="233" y="357"/>
                      <a:pt x="117" y="550"/>
                    </a:cubicBezTo>
                    <a:cubicBezTo>
                      <a:pt x="19" y="705"/>
                      <a:pt x="19" y="880"/>
                      <a:pt x="19" y="1035"/>
                    </a:cubicBezTo>
                    <a:cubicBezTo>
                      <a:pt x="1" y="1325"/>
                      <a:pt x="1" y="1634"/>
                      <a:pt x="97" y="1926"/>
                    </a:cubicBezTo>
                    <a:cubicBezTo>
                      <a:pt x="272" y="2429"/>
                      <a:pt x="736" y="2777"/>
                      <a:pt x="1258" y="2912"/>
                    </a:cubicBezTo>
                    <a:cubicBezTo>
                      <a:pt x="1490" y="2975"/>
                      <a:pt x="1729" y="3000"/>
                      <a:pt x="1971" y="3000"/>
                    </a:cubicBezTo>
                    <a:cubicBezTo>
                      <a:pt x="2256" y="3000"/>
                      <a:pt x="2544" y="2965"/>
                      <a:pt x="2827" y="2912"/>
                    </a:cubicBezTo>
                    <a:cubicBezTo>
                      <a:pt x="3292" y="2816"/>
                      <a:pt x="3756" y="2700"/>
                      <a:pt x="4144" y="2429"/>
                    </a:cubicBezTo>
                    <a:cubicBezTo>
                      <a:pt x="4549" y="2158"/>
                      <a:pt x="4841" y="1732"/>
                      <a:pt x="4879" y="1267"/>
                    </a:cubicBezTo>
                    <a:cubicBezTo>
                      <a:pt x="4913" y="598"/>
                      <a:pt x="4281" y="1"/>
                      <a:pt x="3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3"/>
              <p:cNvSpPr/>
              <p:nvPr/>
            </p:nvSpPr>
            <p:spPr>
              <a:xfrm>
                <a:off x="5696874" y="3562933"/>
                <a:ext cx="149643" cy="113031"/>
              </a:xfrm>
              <a:custGeom>
                <a:avLst/>
                <a:gdLst/>
                <a:ahLst/>
                <a:cxnLst/>
                <a:rect l="l" t="t" r="r" b="b"/>
                <a:pathLst>
                  <a:path w="11616" h="8774" extrusionOk="0">
                    <a:moveTo>
                      <a:pt x="5142" y="1"/>
                    </a:moveTo>
                    <a:cubicBezTo>
                      <a:pt x="3244" y="1"/>
                      <a:pt x="1452" y="497"/>
                      <a:pt x="736" y="1551"/>
                    </a:cubicBezTo>
                    <a:cubicBezTo>
                      <a:pt x="0" y="2653"/>
                      <a:pt x="406" y="4163"/>
                      <a:pt x="1084" y="5306"/>
                    </a:cubicBezTo>
                    <a:cubicBezTo>
                      <a:pt x="1859" y="6603"/>
                      <a:pt x="2961" y="7746"/>
                      <a:pt x="4355" y="8345"/>
                    </a:cubicBezTo>
                    <a:cubicBezTo>
                      <a:pt x="4995" y="8624"/>
                      <a:pt x="5701" y="8774"/>
                      <a:pt x="6402" y="8774"/>
                    </a:cubicBezTo>
                    <a:cubicBezTo>
                      <a:pt x="7209" y="8774"/>
                      <a:pt x="8008" y="8576"/>
                      <a:pt x="8692" y="8151"/>
                    </a:cubicBezTo>
                    <a:cubicBezTo>
                      <a:pt x="9215" y="7823"/>
                      <a:pt x="9659" y="7377"/>
                      <a:pt x="10047" y="6874"/>
                    </a:cubicBezTo>
                    <a:cubicBezTo>
                      <a:pt x="11035" y="5596"/>
                      <a:pt x="11616" y="3835"/>
                      <a:pt x="10937" y="2364"/>
                    </a:cubicBezTo>
                    <a:cubicBezTo>
                      <a:pt x="10238" y="834"/>
                      <a:pt x="7601" y="1"/>
                      <a:pt x="5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3"/>
              <p:cNvSpPr/>
              <p:nvPr/>
            </p:nvSpPr>
            <p:spPr>
              <a:xfrm>
                <a:off x="5335983" y="3534746"/>
                <a:ext cx="42177" cy="29411"/>
              </a:xfrm>
              <a:custGeom>
                <a:avLst/>
                <a:gdLst/>
                <a:ahLst/>
                <a:cxnLst/>
                <a:rect l="l" t="t" r="r" b="b"/>
                <a:pathLst>
                  <a:path w="3274" h="2283" extrusionOk="0">
                    <a:moveTo>
                      <a:pt x="1772" y="0"/>
                    </a:moveTo>
                    <a:cubicBezTo>
                      <a:pt x="1379" y="0"/>
                      <a:pt x="981" y="71"/>
                      <a:pt x="698" y="138"/>
                    </a:cubicBezTo>
                    <a:cubicBezTo>
                      <a:pt x="504" y="195"/>
                      <a:pt x="311" y="254"/>
                      <a:pt x="195" y="389"/>
                    </a:cubicBezTo>
                    <a:cubicBezTo>
                      <a:pt x="60" y="544"/>
                      <a:pt x="1" y="757"/>
                      <a:pt x="40" y="951"/>
                    </a:cubicBezTo>
                    <a:cubicBezTo>
                      <a:pt x="60" y="1163"/>
                      <a:pt x="156" y="1338"/>
                      <a:pt x="253" y="1512"/>
                    </a:cubicBezTo>
                    <a:cubicBezTo>
                      <a:pt x="349" y="1687"/>
                      <a:pt x="486" y="1860"/>
                      <a:pt x="641" y="1976"/>
                    </a:cubicBezTo>
                    <a:cubicBezTo>
                      <a:pt x="853" y="2113"/>
                      <a:pt x="1085" y="2170"/>
                      <a:pt x="1317" y="2209"/>
                    </a:cubicBezTo>
                    <a:cubicBezTo>
                      <a:pt x="1513" y="2251"/>
                      <a:pt x="1708" y="2283"/>
                      <a:pt x="1904" y="2283"/>
                    </a:cubicBezTo>
                    <a:cubicBezTo>
                      <a:pt x="1979" y="2283"/>
                      <a:pt x="2055" y="2278"/>
                      <a:pt x="2130" y="2267"/>
                    </a:cubicBezTo>
                    <a:cubicBezTo>
                      <a:pt x="2789" y="2170"/>
                      <a:pt x="3273" y="1473"/>
                      <a:pt x="3137" y="835"/>
                    </a:cubicBezTo>
                    <a:cubicBezTo>
                      <a:pt x="3018" y="179"/>
                      <a:pt x="2401" y="0"/>
                      <a:pt x="17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3"/>
              <p:cNvSpPr/>
              <p:nvPr/>
            </p:nvSpPr>
            <p:spPr>
              <a:xfrm>
                <a:off x="5230012" y="3511325"/>
                <a:ext cx="36921" cy="40387"/>
              </a:xfrm>
              <a:custGeom>
                <a:avLst/>
                <a:gdLst/>
                <a:ahLst/>
                <a:cxnLst/>
                <a:rect l="l" t="t" r="r" b="b"/>
                <a:pathLst>
                  <a:path w="2866" h="3135" extrusionOk="0">
                    <a:moveTo>
                      <a:pt x="1199" y="1"/>
                    </a:moveTo>
                    <a:cubicBezTo>
                      <a:pt x="1082" y="1"/>
                      <a:pt x="964" y="33"/>
                      <a:pt x="852" y="77"/>
                    </a:cubicBezTo>
                    <a:cubicBezTo>
                      <a:pt x="677" y="155"/>
                      <a:pt x="522" y="310"/>
                      <a:pt x="387" y="446"/>
                    </a:cubicBezTo>
                    <a:cubicBezTo>
                      <a:pt x="251" y="601"/>
                      <a:pt x="135" y="774"/>
                      <a:pt x="57" y="968"/>
                    </a:cubicBezTo>
                    <a:cubicBezTo>
                      <a:pt x="0" y="1200"/>
                      <a:pt x="19" y="1453"/>
                      <a:pt x="39" y="1685"/>
                    </a:cubicBezTo>
                    <a:cubicBezTo>
                      <a:pt x="78" y="1956"/>
                      <a:pt x="116" y="2227"/>
                      <a:pt x="232" y="2478"/>
                    </a:cubicBezTo>
                    <a:cubicBezTo>
                      <a:pt x="437" y="2888"/>
                      <a:pt x="903" y="3135"/>
                      <a:pt x="1364" y="3135"/>
                    </a:cubicBezTo>
                    <a:cubicBezTo>
                      <a:pt x="1555" y="3135"/>
                      <a:pt x="1746" y="3092"/>
                      <a:pt x="1916" y="3001"/>
                    </a:cubicBezTo>
                    <a:cubicBezTo>
                      <a:pt x="2865" y="2498"/>
                      <a:pt x="2226" y="1123"/>
                      <a:pt x="1838" y="465"/>
                    </a:cubicBezTo>
                    <a:cubicBezTo>
                      <a:pt x="1742" y="291"/>
                      <a:pt x="1626" y="136"/>
                      <a:pt x="1451" y="59"/>
                    </a:cubicBezTo>
                    <a:cubicBezTo>
                      <a:pt x="1370" y="18"/>
                      <a:pt x="1285" y="1"/>
                      <a:pt x="1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3"/>
              <p:cNvSpPr/>
              <p:nvPr/>
            </p:nvSpPr>
            <p:spPr>
              <a:xfrm>
                <a:off x="5044195" y="3524775"/>
                <a:ext cx="42177" cy="29411"/>
              </a:xfrm>
              <a:custGeom>
                <a:avLst/>
                <a:gdLst/>
                <a:ahLst/>
                <a:cxnLst/>
                <a:rect l="l" t="t" r="r" b="b"/>
                <a:pathLst>
                  <a:path w="3274" h="2283" extrusionOk="0">
                    <a:moveTo>
                      <a:pt x="1772" y="0"/>
                    </a:moveTo>
                    <a:cubicBezTo>
                      <a:pt x="1379" y="0"/>
                      <a:pt x="981" y="70"/>
                      <a:pt x="698" y="138"/>
                    </a:cubicBezTo>
                    <a:cubicBezTo>
                      <a:pt x="504" y="195"/>
                      <a:pt x="311" y="254"/>
                      <a:pt x="195" y="388"/>
                    </a:cubicBezTo>
                    <a:cubicBezTo>
                      <a:pt x="40" y="543"/>
                      <a:pt x="1" y="757"/>
                      <a:pt x="40" y="951"/>
                    </a:cubicBezTo>
                    <a:cubicBezTo>
                      <a:pt x="60" y="1163"/>
                      <a:pt x="156" y="1338"/>
                      <a:pt x="253" y="1511"/>
                    </a:cubicBezTo>
                    <a:cubicBezTo>
                      <a:pt x="349" y="1686"/>
                      <a:pt x="486" y="1860"/>
                      <a:pt x="641" y="1976"/>
                    </a:cubicBezTo>
                    <a:cubicBezTo>
                      <a:pt x="853" y="2112"/>
                      <a:pt x="1085" y="2170"/>
                      <a:pt x="1317" y="2208"/>
                    </a:cubicBezTo>
                    <a:cubicBezTo>
                      <a:pt x="1513" y="2251"/>
                      <a:pt x="1708" y="2283"/>
                      <a:pt x="1904" y="2283"/>
                    </a:cubicBezTo>
                    <a:cubicBezTo>
                      <a:pt x="1979" y="2283"/>
                      <a:pt x="2055" y="2278"/>
                      <a:pt x="2130" y="2267"/>
                    </a:cubicBezTo>
                    <a:cubicBezTo>
                      <a:pt x="2789" y="2170"/>
                      <a:pt x="3273" y="1473"/>
                      <a:pt x="3137" y="835"/>
                    </a:cubicBezTo>
                    <a:cubicBezTo>
                      <a:pt x="3018" y="179"/>
                      <a:pt x="2401" y="0"/>
                      <a:pt x="17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3"/>
              <p:cNvSpPr/>
              <p:nvPr/>
            </p:nvSpPr>
            <p:spPr>
              <a:xfrm>
                <a:off x="5730033" y="3522275"/>
                <a:ext cx="42164" cy="29424"/>
              </a:xfrm>
              <a:custGeom>
                <a:avLst/>
                <a:gdLst/>
                <a:ahLst/>
                <a:cxnLst/>
                <a:rect l="l" t="t" r="r" b="b"/>
                <a:pathLst>
                  <a:path w="3273" h="2284" extrusionOk="0">
                    <a:moveTo>
                      <a:pt x="1773" y="1"/>
                    </a:moveTo>
                    <a:cubicBezTo>
                      <a:pt x="1378" y="1"/>
                      <a:pt x="980" y="71"/>
                      <a:pt x="697" y="138"/>
                    </a:cubicBezTo>
                    <a:cubicBezTo>
                      <a:pt x="503" y="195"/>
                      <a:pt x="310" y="254"/>
                      <a:pt x="194" y="389"/>
                    </a:cubicBezTo>
                    <a:cubicBezTo>
                      <a:pt x="59" y="544"/>
                      <a:pt x="0" y="757"/>
                      <a:pt x="39" y="951"/>
                    </a:cubicBezTo>
                    <a:cubicBezTo>
                      <a:pt x="59" y="1163"/>
                      <a:pt x="155" y="1338"/>
                      <a:pt x="253" y="1512"/>
                    </a:cubicBezTo>
                    <a:cubicBezTo>
                      <a:pt x="369" y="1687"/>
                      <a:pt x="485" y="1860"/>
                      <a:pt x="658" y="1976"/>
                    </a:cubicBezTo>
                    <a:cubicBezTo>
                      <a:pt x="852" y="2113"/>
                      <a:pt x="1084" y="2170"/>
                      <a:pt x="1337" y="2209"/>
                    </a:cubicBezTo>
                    <a:cubicBezTo>
                      <a:pt x="1518" y="2251"/>
                      <a:pt x="1720" y="2283"/>
                      <a:pt x="1912" y="2283"/>
                    </a:cubicBezTo>
                    <a:cubicBezTo>
                      <a:pt x="1987" y="2283"/>
                      <a:pt x="2060" y="2278"/>
                      <a:pt x="2130" y="2267"/>
                    </a:cubicBezTo>
                    <a:cubicBezTo>
                      <a:pt x="2788" y="2170"/>
                      <a:pt x="3273" y="1473"/>
                      <a:pt x="3156" y="835"/>
                    </a:cubicBezTo>
                    <a:cubicBezTo>
                      <a:pt x="3025" y="180"/>
                      <a:pt x="2403" y="1"/>
                      <a:pt x="1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3"/>
              <p:cNvSpPr/>
              <p:nvPr/>
            </p:nvSpPr>
            <p:spPr>
              <a:xfrm>
                <a:off x="3375035" y="3836595"/>
                <a:ext cx="364858" cy="252020"/>
              </a:xfrm>
              <a:custGeom>
                <a:avLst/>
                <a:gdLst/>
                <a:ahLst/>
                <a:cxnLst/>
                <a:rect l="l" t="t" r="r" b="b"/>
                <a:pathLst>
                  <a:path w="28322" h="19563" extrusionOk="0">
                    <a:moveTo>
                      <a:pt x="9907" y="1"/>
                    </a:moveTo>
                    <a:cubicBezTo>
                      <a:pt x="5392" y="1"/>
                      <a:pt x="1472" y="2084"/>
                      <a:pt x="387" y="8048"/>
                    </a:cubicBezTo>
                    <a:cubicBezTo>
                      <a:pt x="0" y="10217"/>
                      <a:pt x="754" y="12482"/>
                      <a:pt x="2032" y="14282"/>
                    </a:cubicBezTo>
                    <a:cubicBezTo>
                      <a:pt x="4298" y="17457"/>
                      <a:pt x="8170" y="19277"/>
                      <a:pt x="12060" y="19529"/>
                    </a:cubicBezTo>
                    <a:cubicBezTo>
                      <a:pt x="12404" y="19551"/>
                      <a:pt x="12748" y="19562"/>
                      <a:pt x="13091" y="19562"/>
                    </a:cubicBezTo>
                    <a:cubicBezTo>
                      <a:pt x="16635" y="19562"/>
                      <a:pt x="20140" y="18409"/>
                      <a:pt x="23211" y="16644"/>
                    </a:cubicBezTo>
                    <a:cubicBezTo>
                      <a:pt x="25766" y="15173"/>
                      <a:pt x="28322" y="12617"/>
                      <a:pt x="27702" y="9733"/>
                    </a:cubicBezTo>
                    <a:cubicBezTo>
                      <a:pt x="27315" y="7991"/>
                      <a:pt x="25882" y="6732"/>
                      <a:pt x="24509" y="5591"/>
                    </a:cubicBezTo>
                    <a:cubicBezTo>
                      <a:pt x="21163" y="2795"/>
                      <a:pt x="15136" y="1"/>
                      <a:pt x="99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3"/>
              <p:cNvSpPr/>
              <p:nvPr/>
            </p:nvSpPr>
            <p:spPr>
              <a:xfrm>
                <a:off x="3606211" y="3717935"/>
                <a:ext cx="181064" cy="128490"/>
              </a:xfrm>
              <a:custGeom>
                <a:avLst/>
                <a:gdLst/>
                <a:ahLst/>
                <a:cxnLst/>
                <a:rect l="l" t="t" r="r" b="b"/>
                <a:pathLst>
                  <a:path w="14055" h="9974" extrusionOk="0">
                    <a:moveTo>
                      <a:pt x="8084" y="0"/>
                    </a:moveTo>
                    <a:cubicBezTo>
                      <a:pt x="7163" y="0"/>
                      <a:pt x="6319" y="96"/>
                      <a:pt x="5730" y="262"/>
                    </a:cubicBezTo>
                    <a:cubicBezTo>
                      <a:pt x="3252" y="979"/>
                      <a:pt x="0" y="5644"/>
                      <a:pt x="1801" y="8122"/>
                    </a:cubicBezTo>
                    <a:cubicBezTo>
                      <a:pt x="2421" y="8994"/>
                      <a:pt x="3601" y="9206"/>
                      <a:pt x="4666" y="9361"/>
                    </a:cubicBezTo>
                    <a:cubicBezTo>
                      <a:pt x="5634" y="9497"/>
                      <a:pt x="6621" y="9652"/>
                      <a:pt x="7589" y="9787"/>
                    </a:cubicBezTo>
                    <a:cubicBezTo>
                      <a:pt x="8262" y="9882"/>
                      <a:pt x="8961" y="9973"/>
                      <a:pt x="9643" y="9973"/>
                    </a:cubicBezTo>
                    <a:cubicBezTo>
                      <a:pt x="10492" y="9973"/>
                      <a:pt x="11314" y="9832"/>
                      <a:pt x="12023" y="9381"/>
                    </a:cubicBezTo>
                    <a:cubicBezTo>
                      <a:pt x="13107" y="8723"/>
                      <a:pt x="13706" y="7464"/>
                      <a:pt x="13881" y="6225"/>
                    </a:cubicBezTo>
                    <a:cubicBezTo>
                      <a:pt x="14055" y="4967"/>
                      <a:pt x="13881" y="3690"/>
                      <a:pt x="13688" y="2451"/>
                    </a:cubicBezTo>
                    <a:cubicBezTo>
                      <a:pt x="13421" y="658"/>
                      <a:pt x="10491" y="0"/>
                      <a:pt x="8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3"/>
              <p:cNvSpPr/>
              <p:nvPr/>
            </p:nvSpPr>
            <p:spPr>
              <a:xfrm>
                <a:off x="4065086" y="3882638"/>
                <a:ext cx="181334" cy="128387"/>
              </a:xfrm>
              <a:custGeom>
                <a:avLst/>
                <a:gdLst/>
                <a:ahLst/>
                <a:cxnLst/>
                <a:rect l="l" t="t" r="r" b="b"/>
                <a:pathLst>
                  <a:path w="14076" h="9966" extrusionOk="0">
                    <a:moveTo>
                      <a:pt x="8083" y="0"/>
                    </a:moveTo>
                    <a:cubicBezTo>
                      <a:pt x="7169" y="0"/>
                      <a:pt x="6333" y="94"/>
                      <a:pt x="5751" y="254"/>
                    </a:cubicBezTo>
                    <a:cubicBezTo>
                      <a:pt x="3253" y="971"/>
                      <a:pt x="1" y="5636"/>
                      <a:pt x="1802" y="8114"/>
                    </a:cubicBezTo>
                    <a:cubicBezTo>
                      <a:pt x="2421" y="8986"/>
                      <a:pt x="3601" y="9198"/>
                      <a:pt x="4667" y="9353"/>
                    </a:cubicBezTo>
                    <a:cubicBezTo>
                      <a:pt x="5635" y="9489"/>
                      <a:pt x="6621" y="9644"/>
                      <a:pt x="7589" y="9779"/>
                    </a:cubicBezTo>
                    <a:cubicBezTo>
                      <a:pt x="8262" y="9874"/>
                      <a:pt x="8962" y="9965"/>
                      <a:pt x="9644" y="9965"/>
                    </a:cubicBezTo>
                    <a:cubicBezTo>
                      <a:pt x="10493" y="9965"/>
                      <a:pt x="11315" y="9824"/>
                      <a:pt x="12023" y="9373"/>
                    </a:cubicBezTo>
                    <a:cubicBezTo>
                      <a:pt x="13107" y="8715"/>
                      <a:pt x="13707" y="7456"/>
                      <a:pt x="13882" y="6217"/>
                    </a:cubicBezTo>
                    <a:cubicBezTo>
                      <a:pt x="14075" y="4959"/>
                      <a:pt x="13882" y="3682"/>
                      <a:pt x="13688" y="2443"/>
                    </a:cubicBezTo>
                    <a:cubicBezTo>
                      <a:pt x="13421" y="648"/>
                      <a:pt x="10484" y="0"/>
                      <a:pt x="8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3"/>
              <p:cNvSpPr/>
              <p:nvPr/>
            </p:nvSpPr>
            <p:spPr>
              <a:xfrm>
                <a:off x="3431396" y="3670604"/>
                <a:ext cx="205244" cy="122693"/>
              </a:xfrm>
              <a:custGeom>
                <a:avLst/>
                <a:gdLst/>
                <a:ahLst/>
                <a:cxnLst/>
                <a:rect l="l" t="t" r="r" b="b"/>
                <a:pathLst>
                  <a:path w="15932" h="9524" extrusionOk="0">
                    <a:moveTo>
                      <a:pt x="6863" y="1"/>
                    </a:moveTo>
                    <a:cubicBezTo>
                      <a:pt x="5760" y="1"/>
                      <a:pt x="4633" y="165"/>
                      <a:pt x="3678" y="704"/>
                    </a:cubicBezTo>
                    <a:cubicBezTo>
                      <a:pt x="2710" y="1265"/>
                      <a:pt x="1975" y="2155"/>
                      <a:pt x="1355" y="3066"/>
                    </a:cubicBezTo>
                    <a:cubicBezTo>
                      <a:pt x="813" y="3859"/>
                      <a:pt x="329" y="4711"/>
                      <a:pt x="174" y="5660"/>
                    </a:cubicBezTo>
                    <a:cubicBezTo>
                      <a:pt x="0" y="6608"/>
                      <a:pt x="194" y="7653"/>
                      <a:pt x="852" y="8331"/>
                    </a:cubicBezTo>
                    <a:cubicBezTo>
                      <a:pt x="1588" y="9067"/>
                      <a:pt x="2672" y="9241"/>
                      <a:pt x="3697" y="9357"/>
                    </a:cubicBezTo>
                    <a:cubicBezTo>
                      <a:pt x="4516" y="9457"/>
                      <a:pt x="5388" y="9523"/>
                      <a:pt x="6270" y="9523"/>
                    </a:cubicBezTo>
                    <a:cubicBezTo>
                      <a:pt x="9331" y="9523"/>
                      <a:pt x="12502" y="8719"/>
                      <a:pt x="13900" y="5699"/>
                    </a:cubicBezTo>
                    <a:cubicBezTo>
                      <a:pt x="15932" y="1342"/>
                      <a:pt x="10511" y="85"/>
                      <a:pt x="7240" y="7"/>
                    </a:cubicBezTo>
                    <a:cubicBezTo>
                      <a:pt x="7115" y="3"/>
                      <a:pt x="6989" y="1"/>
                      <a:pt x="6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3"/>
              <p:cNvSpPr/>
              <p:nvPr/>
            </p:nvSpPr>
            <p:spPr>
              <a:xfrm>
                <a:off x="3846625" y="4035323"/>
                <a:ext cx="364879" cy="143741"/>
              </a:xfrm>
              <a:custGeom>
                <a:avLst/>
                <a:gdLst/>
                <a:ahLst/>
                <a:cxnLst/>
                <a:rect l="l" t="t" r="r" b="b"/>
                <a:pathLst>
                  <a:path w="18683" h="13500" extrusionOk="0">
                    <a:moveTo>
                      <a:pt x="11763" y="0"/>
                    </a:moveTo>
                    <a:cubicBezTo>
                      <a:pt x="9643" y="0"/>
                      <a:pt x="7394" y="331"/>
                      <a:pt x="5751" y="754"/>
                    </a:cubicBezTo>
                    <a:cubicBezTo>
                      <a:pt x="3466" y="1353"/>
                      <a:pt x="1510" y="3154"/>
                      <a:pt x="756" y="5418"/>
                    </a:cubicBezTo>
                    <a:cubicBezTo>
                      <a:pt x="0" y="7664"/>
                      <a:pt x="446" y="10278"/>
                      <a:pt x="1897" y="12137"/>
                    </a:cubicBezTo>
                    <a:cubicBezTo>
                      <a:pt x="2285" y="12640"/>
                      <a:pt x="2769" y="13105"/>
                      <a:pt x="3369" y="13337"/>
                    </a:cubicBezTo>
                    <a:cubicBezTo>
                      <a:pt x="3748" y="13468"/>
                      <a:pt x="4160" y="13500"/>
                      <a:pt x="4564" y="13500"/>
                    </a:cubicBezTo>
                    <a:cubicBezTo>
                      <a:pt x="4696" y="13500"/>
                      <a:pt x="4827" y="13496"/>
                      <a:pt x="4956" y="13492"/>
                    </a:cubicBezTo>
                    <a:cubicBezTo>
                      <a:pt x="7511" y="13394"/>
                      <a:pt x="10087" y="12891"/>
                      <a:pt x="12371" y="11768"/>
                    </a:cubicBezTo>
                    <a:cubicBezTo>
                      <a:pt x="14656" y="10627"/>
                      <a:pt x="16669" y="8826"/>
                      <a:pt x="17792" y="6523"/>
                    </a:cubicBezTo>
                    <a:cubicBezTo>
                      <a:pt x="18352" y="5380"/>
                      <a:pt x="18682" y="4024"/>
                      <a:pt x="18236" y="2824"/>
                    </a:cubicBezTo>
                    <a:cubicBezTo>
                      <a:pt x="17810" y="1683"/>
                      <a:pt x="16708" y="870"/>
                      <a:pt x="15526" y="483"/>
                    </a:cubicBezTo>
                    <a:cubicBezTo>
                      <a:pt x="14460" y="139"/>
                      <a:pt x="13139" y="0"/>
                      <a:pt x="11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3"/>
              <p:cNvSpPr/>
              <p:nvPr/>
            </p:nvSpPr>
            <p:spPr>
              <a:xfrm>
                <a:off x="3750611" y="3854412"/>
                <a:ext cx="131195" cy="133991"/>
              </a:xfrm>
              <a:custGeom>
                <a:avLst/>
                <a:gdLst/>
                <a:ahLst/>
                <a:cxnLst/>
                <a:rect l="l" t="t" r="r" b="b"/>
                <a:pathLst>
                  <a:path w="10184" h="10401" extrusionOk="0">
                    <a:moveTo>
                      <a:pt x="4283" y="0"/>
                    </a:moveTo>
                    <a:cubicBezTo>
                      <a:pt x="3259" y="0"/>
                      <a:pt x="2301" y="238"/>
                      <a:pt x="1627" y="762"/>
                    </a:cubicBezTo>
                    <a:cubicBezTo>
                      <a:pt x="543" y="1614"/>
                      <a:pt x="1" y="3124"/>
                      <a:pt x="329" y="4479"/>
                    </a:cubicBezTo>
                    <a:cubicBezTo>
                      <a:pt x="755" y="6298"/>
                      <a:pt x="2459" y="7460"/>
                      <a:pt x="3795" y="8756"/>
                    </a:cubicBezTo>
                    <a:cubicBezTo>
                      <a:pt x="4511" y="9453"/>
                      <a:pt x="5228" y="10248"/>
                      <a:pt x="6214" y="10382"/>
                    </a:cubicBezTo>
                    <a:cubicBezTo>
                      <a:pt x="6305" y="10395"/>
                      <a:pt x="6397" y="10401"/>
                      <a:pt x="6488" y="10401"/>
                    </a:cubicBezTo>
                    <a:cubicBezTo>
                      <a:pt x="7245" y="10401"/>
                      <a:pt x="7978" y="9984"/>
                      <a:pt x="8480" y="9396"/>
                    </a:cubicBezTo>
                    <a:cubicBezTo>
                      <a:pt x="9041" y="8738"/>
                      <a:pt x="9350" y="7904"/>
                      <a:pt x="9583" y="7091"/>
                    </a:cubicBezTo>
                    <a:cubicBezTo>
                      <a:pt x="9990" y="5620"/>
                      <a:pt x="10184" y="4014"/>
                      <a:pt x="9544" y="2639"/>
                    </a:cubicBezTo>
                    <a:cubicBezTo>
                      <a:pt x="8800" y="1020"/>
                      <a:pt x="6401" y="0"/>
                      <a:pt x="4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3"/>
              <p:cNvSpPr/>
              <p:nvPr/>
            </p:nvSpPr>
            <p:spPr>
              <a:xfrm>
                <a:off x="3674540" y="4019746"/>
                <a:ext cx="157128" cy="143743"/>
              </a:xfrm>
              <a:custGeom>
                <a:avLst/>
                <a:gdLst/>
                <a:ahLst/>
                <a:cxnLst/>
                <a:rect l="l" t="t" r="r" b="b"/>
                <a:pathLst>
                  <a:path w="12197" h="11158" extrusionOk="0">
                    <a:moveTo>
                      <a:pt x="8123" y="1"/>
                    </a:moveTo>
                    <a:cubicBezTo>
                      <a:pt x="5376" y="1"/>
                      <a:pt x="2115" y="2215"/>
                      <a:pt x="891" y="4112"/>
                    </a:cubicBezTo>
                    <a:cubicBezTo>
                      <a:pt x="388" y="4905"/>
                      <a:pt x="0" y="5834"/>
                      <a:pt x="59" y="6783"/>
                    </a:cubicBezTo>
                    <a:cubicBezTo>
                      <a:pt x="194" y="8758"/>
                      <a:pt x="2169" y="10054"/>
                      <a:pt x="4027" y="10713"/>
                    </a:cubicBezTo>
                    <a:cubicBezTo>
                      <a:pt x="4731" y="10952"/>
                      <a:pt x="5469" y="11157"/>
                      <a:pt x="6206" y="11157"/>
                    </a:cubicBezTo>
                    <a:cubicBezTo>
                      <a:pt x="6422" y="11157"/>
                      <a:pt x="6638" y="11139"/>
                      <a:pt x="6854" y="11100"/>
                    </a:cubicBezTo>
                    <a:cubicBezTo>
                      <a:pt x="8170" y="10867"/>
                      <a:pt x="9215" y="9899"/>
                      <a:pt x="10049" y="8874"/>
                    </a:cubicBezTo>
                    <a:cubicBezTo>
                      <a:pt x="10900" y="7829"/>
                      <a:pt x="11616" y="6647"/>
                      <a:pt x="11907" y="5351"/>
                    </a:cubicBezTo>
                    <a:cubicBezTo>
                      <a:pt x="12197" y="4034"/>
                      <a:pt x="12042" y="2582"/>
                      <a:pt x="11229" y="1498"/>
                    </a:cubicBezTo>
                    <a:cubicBezTo>
                      <a:pt x="10437" y="428"/>
                      <a:pt x="9329" y="1"/>
                      <a:pt x="8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3"/>
              <p:cNvSpPr/>
              <p:nvPr/>
            </p:nvSpPr>
            <p:spPr>
              <a:xfrm>
                <a:off x="3282500" y="4002574"/>
                <a:ext cx="157128" cy="165501"/>
              </a:xfrm>
              <a:custGeom>
                <a:avLst/>
                <a:gdLst/>
                <a:ahLst/>
                <a:cxnLst/>
                <a:rect l="l" t="t" r="r" b="b"/>
                <a:pathLst>
                  <a:path w="12197" h="12847" extrusionOk="0">
                    <a:moveTo>
                      <a:pt x="3565" y="0"/>
                    </a:moveTo>
                    <a:cubicBezTo>
                      <a:pt x="2747" y="0"/>
                      <a:pt x="1899" y="377"/>
                      <a:pt x="1046" y="1341"/>
                    </a:cubicBezTo>
                    <a:cubicBezTo>
                      <a:pt x="485" y="1979"/>
                      <a:pt x="330" y="2869"/>
                      <a:pt x="253" y="3721"/>
                    </a:cubicBezTo>
                    <a:cubicBezTo>
                      <a:pt x="59" y="5425"/>
                      <a:pt x="0" y="7167"/>
                      <a:pt x="503" y="8813"/>
                    </a:cubicBezTo>
                    <a:cubicBezTo>
                      <a:pt x="1007" y="10440"/>
                      <a:pt x="2150" y="11968"/>
                      <a:pt x="3756" y="12549"/>
                    </a:cubicBezTo>
                    <a:cubicBezTo>
                      <a:pt x="4335" y="12762"/>
                      <a:pt x="4935" y="12847"/>
                      <a:pt x="5543" y="12847"/>
                    </a:cubicBezTo>
                    <a:cubicBezTo>
                      <a:pt x="6703" y="12847"/>
                      <a:pt x="7891" y="12538"/>
                      <a:pt x="9021" y="12221"/>
                    </a:cubicBezTo>
                    <a:cubicBezTo>
                      <a:pt x="9777" y="12007"/>
                      <a:pt x="10552" y="11775"/>
                      <a:pt x="11112" y="11253"/>
                    </a:cubicBezTo>
                    <a:cubicBezTo>
                      <a:pt x="12196" y="10265"/>
                      <a:pt x="12178" y="8504"/>
                      <a:pt x="11558" y="7187"/>
                    </a:cubicBezTo>
                    <a:cubicBezTo>
                      <a:pt x="10919" y="5851"/>
                      <a:pt x="9796" y="4864"/>
                      <a:pt x="8789" y="3780"/>
                    </a:cubicBezTo>
                    <a:cubicBezTo>
                      <a:pt x="7487" y="2380"/>
                      <a:pt x="5621" y="0"/>
                      <a:pt x="3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3"/>
              <p:cNvSpPr/>
              <p:nvPr/>
            </p:nvSpPr>
            <p:spPr>
              <a:xfrm>
                <a:off x="3302442" y="3738830"/>
                <a:ext cx="99530" cy="106706"/>
              </a:xfrm>
              <a:custGeom>
                <a:avLst/>
                <a:gdLst/>
                <a:ahLst/>
                <a:cxnLst/>
                <a:rect l="l" t="t" r="r" b="b"/>
                <a:pathLst>
                  <a:path w="7726" h="8283" extrusionOk="0">
                    <a:moveTo>
                      <a:pt x="3121" y="0"/>
                    </a:moveTo>
                    <a:cubicBezTo>
                      <a:pt x="2243" y="0"/>
                      <a:pt x="1402" y="301"/>
                      <a:pt x="775" y="1002"/>
                    </a:cubicBezTo>
                    <a:cubicBezTo>
                      <a:pt x="117" y="1738"/>
                      <a:pt x="1" y="2803"/>
                      <a:pt x="117" y="3771"/>
                    </a:cubicBezTo>
                    <a:cubicBezTo>
                      <a:pt x="292" y="5242"/>
                      <a:pt x="989" y="6675"/>
                      <a:pt x="2130" y="7604"/>
                    </a:cubicBezTo>
                    <a:cubicBezTo>
                      <a:pt x="2595" y="7971"/>
                      <a:pt x="3157" y="8262"/>
                      <a:pt x="3757" y="8281"/>
                    </a:cubicBezTo>
                    <a:cubicBezTo>
                      <a:pt x="3780" y="8282"/>
                      <a:pt x="3804" y="8282"/>
                      <a:pt x="3828" y="8282"/>
                    </a:cubicBezTo>
                    <a:cubicBezTo>
                      <a:pt x="4346" y="8282"/>
                      <a:pt x="4861" y="8075"/>
                      <a:pt x="5305" y="7798"/>
                    </a:cubicBezTo>
                    <a:cubicBezTo>
                      <a:pt x="6738" y="6926"/>
                      <a:pt x="7726" y="5300"/>
                      <a:pt x="7590" y="3635"/>
                    </a:cubicBezTo>
                    <a:cubicBezTo>
                      <a:pt x="7427" y="1642"/>
                      <a:pt x="5175" y="0"/>
                      <a:pt x="3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3"/>
              <p:cNvSpPr/>
              <p:nvPr/>
            </p:nvSpPr>
            <p:spPr>
              <a:xfrm>
                <a:off x="3491982" y="3541805"/>
                <a:ext cx="99530" cy="106706"/>
              </a:xfrm>
              <a:custGeom>
                <a:avLst/>
                <a:gdLst/>
                <a:ahLst/>
                <a:cxnLst/>
                <a:rect l="l" t="t" r="r" b="b"/>
                <a:pathLst>
                  <a:path w="7726" h="8283" extrusionOk="0">
                    <a:moveTo>
                      <a:pt x="3121" y="1"/>
                    </a:moveTo>
                    <a:cubicBezTo>
                      <a:pt x="2243" y="1"/>
                      <a:pt x="1401" y="301"/>
                      <a:pt x="775" y="1002"/>
                    </a:cubicBezTo>
                    <a:cubicBezTo>
                      <a:pt x="117" y="1738"/>
                      <a:pt x="1" y="2804"/>
                      <a:pt x="117" y="3771"/>
                    </a:cubicBezTo>
                    <a:cubicBezTo>
                      <a:pt x="292" y="5243"/>
                      <a:pt x="989" y="6675"/>
                      <a:pt x="2150" y="7605"/>
                    </a:cubicBezTo>
                    <a:cubicBezTo>
                      <a:pt x="2615" y="7972"/>
                      <a:pt x="3157" y="8263"/>
                      <a:pt x="3756" y="8281"/>
                    </a:cubicBezTo>
                    <a:cubicBezTo>
                      <a:pt x="3780" y="8282"/>
                      <a:pt x="3804" y="8283"/>
                      <a:pt x="3827" y="8283"/>
                    </a:cubicBezTo>
                    <a:cubicBezTo>
                      <a:pt x="4346" y="8283"/>
                      <a:pt x="4861" y="8075"/>
                      <a:pt x="5305" y="7798"/>
                    </a:cubicBezTo>
                    <a:cubicBezTo>
                      <a:pt x="6738" y="6926"/>
                      <a:pt x="7726" y="5300"/>
                      <a:pt x="7589" y="3635"/>
                    </a:cubicBezTo>
                    <a:cubicBezTo>
                      <a:pt x="7427" y="1642"/>
                      <a:pt x="5174" y="1"/>
                      <a:pt x="3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3"/>
              <p:cNvSpPr/>
              <p:nvPr/>
            </p:nvSpPr>
            <p:spPr>
              <a:xfrm>
                <a:off x="3629709" y="3620955"/>
                <a:ext cx="121160" cy="94661"/>
              </a:xfrm>
              <a:custGeom>
                <a:avLst/>
                <a:gdLst/>
                <a:ahLst/>
                <a:cxnLst/>
                <a:rect l="l" t="t" r="r" b="b"/>
                <a:pathLst>
                  <a:path w="9405" h="7348" extrusionOk="0">
                    <a:moveTo>
                      <a:pt x="5354" y="0"/>
                    </a:moveTo>
                    <a:cubicBezTo>
                      <a:pt x="2777" y="0"/>
                      <a:pt x="0" y="3080"/>
                      <a:pt x="1332" y="5603"/>
                    </a:cubicBezTo>
                    <a:cubicBezTo>
                      <a:pt x="1797" y="6455"/>
                      <a:pt x="2745" y="6959"/>
                      <a:pt x="3694" y="7171"/>
                    </a:cubicBezTo>
                    <a:cubicBezTo>
                      <a:pt x="4178" y="7287"/>
                      <a:pt x="4677" y="7347"/>
                      <a:pt x="5174" y="7347"/>
                    </a:cubicBezTo>
                    <a:cubicBezTo>
                      <a:pt x="6167" y="7347"/>
                      <a:pt x="7152" y="7106"/>
                      <a:pt x="7992" y="6590"/>
                    </a:cubicBezTo>
                    <a:cubicBezTo>
                      <a:pt x="8514" y="6300"/>
                      <a:pt x="8978" y="5874"/>
                      <a:pt x="9192" y="5312"/>
                    </a:cubicBezTo>
                    <a:cubicBezTo>
                      <a:pt x="9404" y="4809"/>
                      <a:pt x="9386" y="4228"/>
                      <a:pt x="9288" y="3706"/>
                    </a:cubicBezTo>
                    <a:cubicBezTo>
                      <a:pt x="8960" y="2060"/>
                      <a:pt x="7778" y="550"/>
                      <a:pt x="6152" y="105"/>
                    </a:cubicBezTo>
                    <a:cubicBezTo>
                      <a:pt x="5892" y="34"/>
                      <a:pt x="5624" y="0"/>
                      <a:pt x="5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3"/>
              <p:cNvSpPr/>
              <p:nvPr/>
            </p:nvSpPr>
            <p:spPr>
              <a:xfrm>
                <a:off x="3252703" y="3864422"/>
                <a:ext cx="111601" cy="68020"/>
              </a:xfrm>
              <a:custGeom>
                <a:avLst/>
                <a:gdLst/>
                <a:ahLst/>
                <a:cxnLst/>
                <a:rect l="l" t="t" r="r" b="b"/>
                <a:pathLst>
                  <a:path w="8663" h="5280" extrusionOk="0">
                    <a:moveTo>
                      <a:pt x="2285" y="1"/>
                    </a:moveTo>
                    <a:cubicBezTo>
                      <a:pt x="1138" y="1"/>
                      <a:pt x="0" y="1057"/>
                      <a:pt x="68" y="2230"/>
                    </a:cubicBezTo>
                    <a:cubicBezTo>
                      <a:pt x="126" y="3062"/>
                      <a:pt x="668" y="3818"/>
                      <a:pt x="1345" y="4282"/>
                    </a:cubicBezTo>
                    <a:cubicBezTo>
                      <a:pt x="2042" y="4747"/>
                      <a:pt x="2855" y="4959"/>
                      <a:pt x="3668" y="5114"/>
                    </a:cubicBezTo>
                    <a:cubicBezTo>
                      <a:pt x="4187" y="5212"/>
                      <a:pt x="4712" y="5279"/>
                      <a:pt x="5232" y="5279"/>
                    </a:cubicBezTo>
                    <a:cubicBezTo>
                      <a:pt x="5645" y="5279"/>
                      <a:pt x="6054" y="5237"/>
                      <a:pt x="6456" y="5134"/>
                    </a:cubicBezTo>
                    <a:cubicBezTo>
                      <a:pt x="7346" y="4882"/>
                      <a:pt x="8198" y="4262"/>
                      <a:pt x="8489" y="3372"/>
                    </a:cubicBezTo>
                    <a:cubicBezTo>
                      <a:pt x="8663" y="2889"/>
                      <a:pt x="8644" y="2347"/>
                      <a:pt x="8624" y="1823"/>
                    </a:cubicBezTo>
                    <a:cubicBezTo>
                      <a:pt x="8624" y="1533"/>
                      <a:pt x="8606" y="1242"/>
                      <a:pt x="8469" y="991"/>
                    </a:cubicBezTo>
                    <a:cubicBezTo>
                      <a:pt x="8237" y="623"/>
                      <a:pt x="7793" y="468"/>
                      <a:pt x="7385" y="372"/>
                    </a:cubicBezTo>
                    <a:cubicBezTo>
                      <a:pt x="6453" y="144"/>
                      <a:pt x="5505" y="35"/>
                      <a:pt x="4557" y="35"/>
                    </a:cubicBezTo>
                    <a:cubicBezTo>
                      <a:pt x="3970" y="35"/>
                      <a:pt x="3382" y="77"/>
                      <a:pt x="2798" y="158"/>
                    </a:cubicBezTo>
                    <a:lnTo>
                      <a:pt x="2816" y="81"/>
                    </a:lnTo>
                    <a:cubicBezTo>
                      <a:pt x="2642" y="26"/>
                      <a:pt x="2464" y="1"/>
                      <a:pt x="2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3"/>
              <p:cNvSpPr/>
              <p:nvPr/>
            </p:nvSpPr>
            <p:spPr>
              <a:xfrm>
                <a:off x="3770566" y="3577116"/>
                <a:ext cx="79820" cy="48361"/>
              </a:xfrm>
              <a:custGeom>
                <a:avLst/>
                <a:gdLst/>
                <a:ahLst/>
                <a:cxnLst/>
                <a:rect l="l" t="t" r="r" b="b"/>
                <a:pathLst>
                  <a:path w="6196" h="3754" extrusionOk="0">
                    <a:moveTo>
                      <a:pt x="3579" y="1"/>
                    </a:moveTo>
                    <a:cubicBezTo>
                      <a:pt x="3362" y="1"/>
                      <a:pt x="3121" y="20"/>
                      <a:pt x="2827" y="63"/>
                    </a:cubicBezTo>
                    <a:cubicBezTo>
                      <a:pt x="2827" y="63"/>
                      <a:pt x="0" y="101"/>
                      <a:pt x="174" y="1630"/>
                    </a:cubicBezTo>
                    <a:cubicBezTo>
                      <a:pt x="251" y="2192"/>
                      <a:pt x="600" y="2734"/>
                      <a:pt x="1085" y="3044"/>
                    </a:cubicBezTo>
                    <a:cubicBezTo>
                      <a:pt x="1568" y="3372"/>
                      <a:pt x="2130" y="3527"/>
                      <a:pt x="2711" y="3643"/>
                    </a:cubicBezTo>
                    <a:cubicBezTo>
                      <a:pt x="3061" y="3707"/>
                      <a:pt x="3424" y="3753"/>
                      <a:pt x="3785" y="3753"/>
                    </a:cubicBezTo>
                    <a:cubicBezTo>
                      <a:pt x="4082" y="3753"/>
                      <a:pt x="4377" y="3722"/>
                      <a:pt x="4665" y="3643"/>
                    </a:cubicBezTo>
                    <a:cubicBezTo>
                      <a:pt x="5285" y="3488"/>
                      <a:pt x="5886" y="3044"/>
                      <a:pt x="6079" y="2424"/>
                    </a:cubicBezTo>
                    <a:cubicBezTo>
                      <a:pt x="6195" y="2076"/>
                      <a:pt x="6195" y="1689"/>
                      <a:pt x="6175" y="1320"/>
                    </a:cubicBezTo>
                    <a:cubicBezTo>
                      <a:pt x="6175" y="1127"/>
                      <a:pt x="6175" y="914"/>
                      <a:pt x="6059" y="739"/>
                    </a:cubicBezTo>
                    <a:cubicBezTo>
                      <a:pt x="5904" y="488"/>
                      <a:pt x="5594" y="372"/>
                      <a:pt x="5305" y="313"/>
                    </a:cubicBezTo>
                    <a:cubicBezTo>
                      <a:pt x="4548" y="132"/>
                      <a:pt x="4146" y="1"/>
                      <a:pt x="3579" y="1"/>
                    </a:cubicBezTo>
                    <a:close/>
                  </a:path>
                </a:pathLst>
              </a:custGeom>
              <a:solidFill>
                <a:srgbClr val="C6A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3"/>
              <p:cNvSpPr/>
              <p:nvPr/>
            </p:nvSpPr>
            <p:spPr>
              <a:xfrm>
                <a:off x="3633638" y="3523486"/>
                <a:ext cx="80078" cy="48374"/>
              </a:xfrm>
              <a:custGeom>
                <a:avLst/>
                <a:gdLst/>
                <a:ahLst/>
                <a:cxnLst/>
                <a:rect l="l" t="t" r="r" b="b"/>
                <a:pathLst>
                  <a:path w="6216" h="3755" extrusionOk="0">
                    <a:moveTo>
                      <a:pt x="3598" y="1"/>
                    </a:moveTo>
                    <a:cubicBezTo>
                      <a:pt x="3382" y="1"/>
                      <a:pt x="3141" y="20"/>
                      <a:pt x="2847" y="63"/>
                    </a:cubicBezTo>
                    <a:cubicBezTo>
                      <a:pt x="2847" y="63"/>
                      <a:pt x="1" y="101"/>
                      <a:pt x="194" y="1631"/>
                    </a:cubicBezTo>
                    <a:cubicBezTo>
                      <a:pt x="272" y="2192"/>
                      <a:pt x="620" y="2734"/>
                      <a:pt x="1085" y="3044"/>
                    </a:cubicBezTo>
                    <a:cubicBezTo>
                      <a:pt x="1569" y="3374"/>
                      <a:pt x="2150" y="3529"/>
                      <a:pt x="2731" y="3645"/>
                    </a:cubicBezTo>
                    <a:cubicBezTo>
                      <a:pt x="3081" y="3708"/>
                      <a:pt x="3443" y="3754"/>
                      <a:pt x="3800" y="3754"/>
                    </a:cubicBezTo>
                    <a:cubicBezTo>
                      <a:pt x="4095" y="3754"/>
                      <a:pt x="4387" y="3723"/>
                      <a:pt x="4667" y="3645"/>
                    </a:cubicBezTo>
                    <a:cubicBezTo>
                      <a:pt x="5305" y="3490"/>
                      <a:pt x="5886" y="3044"/>
                      <a:pt x="6099" y="2424"/>
                    </a:cubicBezTo>
                    <a:cubicBezTo>
                      <a:pt x="6216" y="2076"/>
                      <a:pt x="6216" y="1689"/>
                      <a:pt x="6195" y="1322"/>
                    </a:cubicBezTo>
                    <a:cubicBezTo>
                      <a:pt x="6195" y="1128"/>
                      <a:pt x="6177" y="914"/>
                      <a:pt x="6079" y="741"/>
                    </a:cubicBezTo>
                    <a:cubicBezTo>
                      <a:pt x="5924" y="488"/>
                      <a:pt x="5615" y="372"/>
                      <a:pt x="5325" y="315"/>
                    </a:cubicBezTo>
                    <a:cubicBezTo>
                      <a:pt x="4568" y="132"/>
                      <a:pt x="4166" y="1"/>
                      <a:pt x="3598" y="1"/>
                    </a:cubicBezTo>
                    <a:close/>
                  </a:path>
                </a:pathLst>
              </a:custGeom>
              <a:solidFill>
                <a:srgbClr val="C6A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3"/>
              <p:cNvSpPr/>
              <p:nvPr/>
            </p:nvSpPr>
            <p:spPr>
              <a:xfrm>
                <a:off x="3791513" y="3619268"/>
                <a:ext cx="159369" cy="113418"/>
              </a:xfrm>
              <a:custGeom>
                <a:avLst/>
                <a:gdLst/>
                <a:ahLst/>
                <a:cxnLst/>
                <a:rect l="l" t="t" r="r" b="b"/>
                <a:pathLst>
                  <a:path w="12371" h="8804" extrusionOk="0">
                    <a:moveTo>
                      <a:pt x="7498" y="1"/>
                    </a:moveTo>
                    <a:cubicBezTo>
                      <a:pt x="6462" y="1"/>
                      <a:pt x="5459" y="298"/>
                      <a:pt x="4492" y="681"/>
                    </a:cubicBezTo>
                    <a:cubicBezTo>
                      <a:pt x="3330" y="1127"/>
                      <a:pt x="2187" y="1688"/>
                      <a:pt x="1356" y="2598"/>
                    </a:cubicBezTo>
                    <a:cubicBezTo>
                      <a:pt x="504" y="3489"/>
                      <a:pt x="1" y="4785"/>
                      <a:pt x="272" y="5985"/>
                    </a:cubicBezTo>
                    <a:cubicBezTo>
                      <a:pt x="426" y="6664"/>
                      <a:pt x="814" y="7263"/>
                      <a:pt x="1201" y="7844"/>
                    </a:cubicBezTo>
                    <a:cubicBezTo>
                      <a:pt x="1413" y="8154"/>
                      <a:pt x="1627" y="8483"/>
                      <a:pt x="1975" y="8657"/>
                    </a:cubicBezTo>
                    <a:cubicBezTo>
                      <a:pt x="2172" y="8763"/>
                      <a:pt x="2384" y="8804"/>
                      <a:pt x="2601" y="8804"/>
                    </a:cubicBezTo>
                    <a:cubicBezTo>
                      <a:pt x="2939" y="8804"/>
                      <a:pt x="3290" y="8705"/>
                      <a:pt x="3620" y="8600"/>
                    </a:cubicBezTo>
                    <a:cubicBezTo>
                      <a:pt x="5556" y="7960"/>
                      <a:pt x="6291" y="7844"/>
                      <a:pt x="7860" y="6547"/>
                    </a:cubicBezTo>
                    <a:cubicBezTo>
                      <a:pt x="7860" y="6547"/>
                      <a:pt x="12370" y="3662"/>
                      <a:pt x="10550" y="1417"/>
                    </a:cubicBezTo>
                    <a:cubicBezTo>
                      <a:pt x="9854" y="546"/>
                      <a:pt x="8790" y="43"/>
                      <a:pt x="7685" y="4"/>
                    </a:cubicBezTo>
                    <a:cubicBezTo>
                      <a:pt x="7623" y="2"/>
                      <a:pt x="7560" y="1"/>
                      <a:pt x="7498" y="1"/>
                    </a:cubicBezTo>
                    <a:close/>
                  </a:path>
                </a:pathLst>
              </a:custGeom>
              <a:solidFill>
                <a:srgbClr val="C6A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3"/>
              <p:cNvSpPr/>
              <p:nvPr/>
            </p:nvSpPr>
            <p:spPr>
              <a:xfrm>
                <a:off x="3264039" y="3518449"/>
                <a:ext cx="64825" cy="41340"/>
              </a:xfrm>
              <a:custGeom>
                <a:avLst/>
                <a:gdLst/>
                <a:ahLst/>
                <a:cxnLst/>
                <a:rect l="l" t="t" r="r" b="b"/>
                <a:pathLst>
                  <a:path w="5032" h="3209" extrusionOk="0">
                    <a:moveTo>
                      <a:pt x="2909" y="1"/>
                    </a:moveTo>
                    <a:cubicBezTo>
                      <a:pt x="2726" y="1"/>
                      <a:pt x="2543" y="13"/>
                      <a:pt x="2362" y="28"/>
                    </a:cubicBezTo>
                    <a:cubicBezTo>
                      <a:pt x="1820" y="87"/>
                      <a:pt x="1298" y="183"/>
                      <a:pt x="834" y="454"/>
                    </a:cubicBezTo>
                    <a:cubicBezTo>
                      <a:pt x="388" y="725"/>
                      <a:pt x="21" y="1209"/>
                      <a:pt x="1" y="1731"/>
                    </a:cubicBezTo>
                    <a:cubicBezTo>
                      <a:pt x="1" y="2041"/>
                      <a:pt x="78" y="2332"/>
                      <a:pt x="176" y="2603"/>
                    </a:cubicBezTo>
                    <a:cubicBezTo>
                      <a:pt x="233" y="2758"/>
                      <a:pt x="272" y="2932"/>
                      <a:pt x="388" y="3029"/>
                    </a:cubicBezTo>
                    <a:cubicBezTo>
                      <a:pt x="543" y="3169"/>
                      <a:pt x="749" y="3209"/>
                      <a:pt x="944" y="3209"/>
                    </a:cubicBezTo>
                    <a:cubicBezTo>
                      <a:pt x="992" y="3209"/>
                      <a:pt x="1039" y="3207"/>
                      <a:pt x="1085" y="3203"/>
                    </a:cubicBezTo>
                    <a:cubicBezTo>
                      <a:pt x="1957" y="3164"/>
                      <a:pt x="2827" y="2952"/>
                      <a:pt x="3621" y="2583"/>
                    </a:cubicBezTo>
                    <a:lnTo>
                      <a:pt x="3621" y="2642"/>
                    </a:lnTo>
                    <a:cubicBezTo>
                      <a:pt x="3629" y="2642"/>
                      <a:pt x="3637" y="2642"/>
                      <a:pt x="3645" y="2642"/>
                    </a:cubicBezTo>
                    <a:cubicBezTo>
                      <a:pt x="4409" y="2642"/>
                      <a:pt x="5031" y="1762"/>
                      <a:pt x="4783" y="1034"/>
                    </a:cubicBezTo>
                    <a:cubicBezTo>
                      <a:pt x="4628" y="590"/>
                      <a:pt x="4202" y="260"/>
                      <a:pt x="3756" y="125"/>
                    </a:cubicBezTo>
                    <a:cubicBezTo>
                      <a:pt x="3484" y="30"/>
                      <a:pt x="3197" y="1"/>
                      <a:pt x="2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3"/>
              <p:cNvSpPr/>
              <p:nvPr/>
            </p:nvSpPr>
            <p:spPr>
              <a:xfrm>
                <a:off x="3951694" y="3524684"/>
                <a:ext cx="63292" cy="38660"/>
              </a:xfrm>
              <a:custGeom>
                <a:avLst/>
                <a:gdLst/>
                <a:ahLst/>
                <a:cxnLst/>
                <a:rect l="l" t="t" r="r" b="b"/>
                <a:pathLst>
                  <a:path w="4913" h="3001" extrusionOk="0">
                    <a:moveTo>
                      <a:pt x="1297" y="1"/>
                    </a:moveTo>
                    <a:cubicBezTo>
                      <a:pt x="646" y="1"/>
                      <a:pt x="0" y="598"/>
                      <a:pt x="34" y="1267"/>
                    </a:cubicBezTo>
                    <a:cubicBezTo>
                      <a:pt x="72" y="1732"/>
                      <a:pt x="382" y="2158"/>
                      <a:pt x="769" y="2429"/>
                    </a:cubicBezTo>
                    <a:cubicBezTo>
                      <a:pt x="1157" y="2700"/>
                      <a:pt x="1621" y="2816"/>
                      <a:pt x="2086" y="2912"/>
                    </a:cubicBezTo>
                    <a:cubicBezTo>
                      <a:pt x="2368" y="2965"/>
                      <a:pt x="2656" y="3000"/>
                      <a:pt x="2944" y="3000"/>
                    </a:cubicBezTo>
                    <a:cubicBezTo>
                      <a:pt x="3188" y="3000"/>
                      <a:pt x="3433" y="2975"/>
                      <a:pt x="3673" y="2912"/>
                    </a:cubicBezTo>
                    <a:cubicBezTo>
                      <a:pt x="4177" y="2777"/>
                      <a:pt x="4660" y="2429"/>
                      <a:pt x="4815" y="1926"/>
                    </a:cubicBezTo>
                    <a:cubicBezTo>
                      <a:pt x="4912" y="1634"/>
                      <a:pt x="4912" y="1325"/>
                      <a:pt x="4892" y="1035"/>
                    </a:cubicBezTo>
                    <a:cubicBezTo>
                      <a:pt x="4892" y="880"/>
                      <a:pt x="4892" y="705"/>
                      <a:pt x="4815" y="550"/>
                    </a:cubicBezTo>
                    <a:cubicBezTo>
                      <a:pt x="4680" y="357"/>
                      <a:pt x="4427" y="261"/>
                      <a:pt x="4195" y="202"/>
                    </a:cubicBezTo>
                    <a:cubicBezTo>
                      <a:pt x="3663" y="81"/>
                      <a:pt x="3115" y="20"/>
                      <a:pt x="2567" y="20"/>
                    </a:cubicBezTo>
                    <a:cubicBezTo>
                      <a:pt x="2238" y="20"/>
                      <a:pt x="1909" y="42"/>
                      <a:pt x="1582" y="86"/>
                    </a:cubicBezTo>
                    <a:lnTo>
                      <a:pt x="1601" y="47"/>
                    </a:lnTo>
                    <a:cubicBezTo>
                      <a:pt x="1501" y="15"/>
                      <a:pt x="1399" y="1"/>
                      <a:pt x="1297" y="1"/>
                    </a:cubicBezTo>
                    <a:close/>
                  </a:path>
                </a:pathLst>
              </a:custGeom>
              <a:solidFill>
                <a:srgbClr val="C6A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3"/>
              <p:cNvSpPr/>
              <p:nvPr/>
            </p:nvSpPr>
            <p:spPr>
              <a:xfrm>
                <a:off x="3298461" y="3562933"/>
                <a:ext cx="149643" cy="113031"/>
              </a:xfrm>
              <a:custGeom>
                <a:avLst/>
                <a:gdLst/>
                <a:ahLst/>
                <a:cxnLst/>
                <a:rect l="l" t="t" r="r" b="b"/>
                <a:pathLst>
                  <a:path w="11616" h="8774" extrusionOk="0">
                    <a:moveTo>
                      <a:pt x="6461" y="1"/>
                    </a:moveTo>
                    <a:cubicBezTo>
                      <a:pt x="4004" y="1"/>
                      <a:pt x="1369" y="834"/>
                      <a:pt x="658" y="2364"/>
                    </a:cubicBezTo>
                    <a:cubicBezTo>
                      <a:pt x="0" y="3835"/>
                      <a:pt x="562" y="5596"/>
                      <a:pt x="1549" y="6874"/>
                    </a:cubicBezTo>
                    <a:cubicBezTo>
                      <a:pt x="1936" y="7377"/>
                      <a:pt x="2382" y="7823"/>
                      <a:pt x="2904" y="8151"/>
                    </a:cubicBezTo>
                    <a:cubicBezTo>
                      <a:pt x="3598" y="8576"/>
                      <a:pt x="4397" y="8774"/>
                      <a:pt x="5204" y="8774"/>
                    </a:cubicBezTo>
                    <a:cubicBezTo>
                      <a:pt x="5905" y="8774"/>
                      <a:pt x="6612" y="8624"/>
                      <a:pt x="7261" y="8345"/>
                    </a:cubicBezTo>
                    <a:cubicBezTo>
                      <a:pt x="8634" y="7746"/>
                      <a:pt x="9738" y="6603"/>
                      <a:pt x="10513" y="5306"/>
                    </a:cubicBezTo>
                    <a:cubicBezTo>
                      <a:pt x="11190" y="4163"/>
                      <a:pt x="11616" y="2653"/>
                      <a:pt x="10861" y="1551"/>
                    </a:cubicBezTo>
                    <a:cubicBezTo>
                      <a:pt x="10144" y="497"/>
                      <a:pt x="8356" y="1"/>
                      <a:pt x="6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3"/>
              <p:cNvSpPr/>
              <p:nvPr/>
            </p:nvSpPr>
            <p:spPr>
              <a:xfrm>
                <a:off x="3766573" y="3534746"/>
                <a:ext cx="42152" cy="29411"/>
              </a:xfrm>
              <a:custGeom>
                <a:avLst/>
                <a:gdLst/>
                <a:ahLst/>
                <a:cxnLst/>
                <a:rect l="l" t="t" r="r" b="b"/>
                <a:pathLst>
                  <a:path w="3272" h="2283" extrusionOk="0">
                    <a:moveTo>
                      <a:pt x="1505" y="0"/>
                    </a:moveTo>
                    <a:cubicBezTo>
                      <a:pt x="872" y="0"/>
                      <a:pt x="255" y="179"/>
                      <a:pt x="135" y="835"/>
                    </a:cubicBezTo>
                    <a:cubicBezTo>
                      <a:pt x="1" y="1473"/>
                      <a:pt x="504" y="2170"/>
                      <a:pt x="1142" y="2267"/>
                    </a:cubicBezTo>
                    <a:cubicBezTo>
                      <a:pt x="1218" y="2278"/>
                      <a:pt x="1293" y="2283"/>
                      <a:pt x="1369" y="2283"/>
                    </a:cubicBezTo>
                    <a:cubicBezTo>
                      <a:pt x="1564" y="2283"/>
                      <a:pt x="1760" y="2251"/>
                      <a:pt x="1955" y="2209"/>
                    </a:cubicBezTo>
                    <a:cubicBezTo>
                      <a:pt x="2187" y="2170"/>
                      <a:pt x="2440" y="2113"/>
                      <a:pt x="2634" y="1976"/>
                    </a:cubicBezTo>
                    <a:cubicBezTo>
                      <a:pt x="2807" y="1860"/>
                      <a:pt x="2923" y="1687"/>
                      <a:pt x="3021" y="1512"/>
                    </a:cubicBezTo>
                    <a:cubicBezTo>
                      <a:pt x="3137" y="1338"/>
                      <a:pt x="3214" y="1163"/>
                      <a:pt x="3253" y="951"/>
                    </a:cubicBezTo>
                    <a:cubicBezTo>
                      <a:pt x="3272" y="757"/>
                      <a:pt x="3233" y="544"/>
                      <a:pt x="3098" y="389"/>
                    </a:cubicBezTo>
                    <a:cubicBezTo>
                      <a:pt x="2962" y="254"/>
                      <a:pt x="2768" y="195"/>
                      <a:pt x="2595" y="138"/>
                    </a:cubicBezTo>
                    <a:cubicBezTo>
                      <a:pt x="2304" y="71"/>
                      <a:pt x="1901" y="0"/>
                      <a:pt x="1505" y="0"/>
                    </a:cubicBezTo>
                    <a:close/>
                  </a:path>
                </a:pathLst>
              </a:custGeom>
              <a:solidFill>
                <a:srgbClr val="C6A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3"/>
              <p:cNvSpPr/>
              <p:nvPr/>
            </p:nvSpPr>
            <p:spPr>
              <a:xfrm>
                <a:off x="3877800" y="3511325"/>
                <a:ext cx="37166" cy="40387"/>
              </a:xfrm>
              <a:custGeom>
                <a:avLst/>
                <a:gdLst/>
                <a:ahLst/>
                <a:cxnLst/>
                <a:rect l="l" t="t" r="r" b="b"/>
                <a:pathLst>
                  <a:path w="2885" h="3135" extrusionOk="0">
                    <a:moveTo>
                      <a:pt x="1670" y="1"/>
                    </a:moveTo>
                    <a:cubicBezTo>
                      <a:pt x="1587" y="1"/>
                      <a:pt x="1506" y="18"/>
                      <a:pt x="1433" y="59"/>
                    </a:cubicBezTo>
                    <a:cubicBezTo>
                      <a:pt x="1258" y="136"/>
                      <a:pt x="1142" y="291"/>
                      <a:pt x="1046" y="465"/>
                    </a:cubicBezTo>
                    <a:cubicBezTo>
                      <a:pt x="639" y="1123"/>
                      <a:pt x="1" y="2498"/>
                      <a:pt x="949" y="3001"/>
                    </a:cubicBezTo>
                    <a:cubicBezTo>
                      <a:pt x="1119" y="3092"/>
                      <a:pt x="1309" y="3135"/>
                      <a:pt x="1501" y="3135"/>
                    </a:cubicBezTo>
                    <a:cubicBezTo>
                      <a:pt x="1962" y="3135"/>
                      <a:pt x="2428" y="2888"/>
                      <a:pt x="2634" y="2478"/>
                    </a:cubicBezTo>
                    <a:cubicBezTo>
                      <a:pt x="2750" y="2227"/>
                      <a:pt x="2788" y="1956"/>
                      <a:pt x="2827" y="1685"/>
                    </a:cubicBezTo>
                    <a:cubicBezTo>
                      <a:pt x="2846" y="1453"/>
                      <a:pt x="2885" y="1200"/>
                      <a:pt x="2807" y="968"/>
                    </a:cubicBezTo>
                    <a:cubicBezTo>
                      <a:pt x="2750" y="774"/>
                      <a:pt x="2613" y="601"/>
                      <a:pt x="2479" y="446"/>
                    </a:cubicBezTo>
                    <a:cubicBezTo>
                      <a:pt x="2342" y="310"/>
                      <a:pt x="2188" y="155"/>
                      <a:pt x="2014" y="77"/>
                    </a:cubicBezTo>
                    <a:cubicBezTo>
                      <a:pt x="1902" y="33"/>
                      <a:pt x="1783" y="1"/>
                      <a:pt x="1670" y="1"/>
                    </a:cubicBezTo>
                    <a:close/>
                  </a:path>
                </a:pathLst>
              </a:custGeom>
              <a:solidFill>
                <a:srgbClr val="C6A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3"/>
              <p:cNvSpPr/>
              <p:nvPr/>
            </p:nvSpPr>
            <p:spPr>
              <a:xfrm>
                <a:off x="4058361" y="3524775"/>
                <a:ext cx="42152" cy="29411"/>
              </a:xfrm>
              <a:custGeom>
                <a:avLst/>
                <a:gdLst/>
                <a:ahLst/>
                <a:cxnLst/>
                <a:rect l="l" t="t" r="r" b="b"/>
                <a:pathLst>
                  <a:path w="3272" h="2283" extrusionOk="0">
                    <a:moveTo>
                      <a:pt x="1510" y="0"/>
                    </a:moveTo>
                    <a:cubicBezTo>
                      <a:pt x="881" y="0"/>
                      <a:pt x="267" y="179"/>
                      <a:pt x="135" y="835"/>
                    </a:cubicBezTo>
                    <a:cubicBezTo>
                      <a:pt x="1" y="1473"/>
                      <a:pt x="504" y="2170"/>
                      <a:pt x="1142" y="2267"/>
                    </a:cubicBezTo>
                    <a:cubicBezTo>
                      <a:pt x="1218" y="2278"/>
                      <a:pt x="1293" y="2283"/>
                      <a:pt x="1369" y="2283"/>
                    </a:cubicBezTo>
                    <a:cubicBezTo>
                      <a:pt x="1564" y="2283"/>
                      <a:pt x="1760" y="2251"/>
                      <a:pt x="1955" y="2208"/>
                    </a:cubicBezTo>
                    <a:cubicBezTo>
                      <a:pt x="2187" y="2170"/>
                      <a:pt x="2440" y="2112"/>
                      <a:pt x="2634" y="1976"/>
                    </a:cubicBezTo>
                    <a:cubicBezTo>
                      <a:pt x="2807" y="1860"/>
                      <a:pt x="2923" y="1686"/>
                      <a:pt x="3021" y="1511"/>
                    </a:cubicBezTo>
                    <a:cubicBezTo>
                      <a:pt x="3137" y="1338"/>
                      <a:pt x="3214" y="1163"/>
                      <a:pt x="3253" y="951"/>
                    </a:cubicBezTo>
                    <a:cubicBezTo>
                      <a:pt x="3272" y="757"/>
                      <a:pt x="3233" y="543"/>
                      <a:pt x="3098" y="388"/>
                    </a:cubicBezTo>
                    <a:cubicBezTo>
                      <a:pt x="2962" y="254"/>
                      <a:pt x="2768" y="195"/>
                      <a:pt x="2595" y="138"/>
                    </a:cubicBezTo>
                    <a:cubicBezTo>
                      <a:pt x="2304" y="70"/>
                      <a:pt x="1904" y="0"/>
                      <a:pt x="1510" y="0"/>
                    </a:cubicBezTo>
                    <a:close/>
                  </a:path>
                </a:pathLst>
              </a:custGeom>
              <a:solidFill>
                <a:srgbClr val="C6A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3"/>
              <p:cNvSpPr/>
              <p:nvPr/>
            </p:nvSpPr>
            <p:spPr>
              <a:xfrm>
                <a:off x="3372536" y="3522275"/>
                <a:ext cx="42152" cy="29424"/>
              </a:xfrm>
              <a:custGeom>
                <a:avLst/>
                <a:gdLst/>
                <a:ahLst/>
                <a:cxnLst/>
                <a:rect l="l" t="t" r="r" b="b"/>
                <a:pathLst>
                  <a:path w="3272" h="2284" extrusionOk="0">
                    <a:moveTo>
                      <a:pt x="1505" y="1"/>
                    </a:moveTo>
                    <a:cubicBezTo>
                      <a:pt x="871" y="1"/>
                      <a:pt x="254" y="180"/>
                      <a:pt x="135" y="835"/>
                    </a:cubicBezTo>
                    <a:cubicBezTo>
                      <a:pt x="1" y="1473"/>
                      <a:pt x="484" y="2170"/>
                      <a:pt x="1142" y="2267"/>
                    </a:cubicBezTo>
                    <a:cubicBezTo>
                      <a:pt x="1217" y="2278"/>
                      <a:pt x="1293" y="2283"/>
                      <a:pt x="1369" y="2283"/>
                    </a:cubicBezTo>
                    <a:cubicBezTo>
                      <a:pt x="1564" y="2283"/>
                      <a:pt x="1760" y="2251"/>
                      <a:pt x="1955" y="2209"/>
                    </a:cubicBezTo>
                    <a:cubicBezTo>
                      <a:pt x="2187" y="2170"/>
                      <a:pt x="2420" y="2113"/>
                      <a:pt x="2633" y="1976"/>
                    </a:cubicBezTo>
                    <a:cubicBezTo>
                      <a:pt x="2788" y="1860"/>
                      <a:pt x="2923" y="1687"/>
                      <a:pt x="3021" y="1512"/>
                    </a:cubicBezTo>
                    <a:cubicBezTo>
                      <a:pt x="3117" y="1338"/>
                      <a:pt x="3214" y="1163"/>
                      <a:pt x="3233" y="951"/>
                    </a:cubicBezTo>
                    <a:cubicBezTo>
                      <a:pt x="3271" y="757"/>
                      <a:pt x="3233" y="544"/>
                      <a:pt x="3098" y="389"/>
                    </a:cubicBezTo>
                    <a:cubicBezTo>
                      <a:pt x="2962" y="254"/>
                      <a:pt x="2768" y="195"/>
                      <a:pt x="2595" y="138"/>
                    </a:cubicBezTo>
                    <a:cubicBezTo>
                      <a:pt x="2304" y="71"/>
                      <a:pt x="1901" y="1"/>
                      <a:pt x="1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3"/>
              <p:cNvSpPr/>
              <p:nvPr/>
            </p:nvSpPr>
            <p:spPr>
              <a:xfrm>
                <a:off x="3622430" y="3453457"/>
                <a:ext cx="404266" cy="251402"/>
              </a:xfrm>
              <a:custGeom>
                <a:avLst/>
                <a:gdLst/>
                <a:ahLst/>
                <a:cxnLst/>
                <a:rect l="l" t="t" r="r" b="b"/>
                <a:pathLst>
                  <a:path w="31381" h="19515" extrusionOk="0">
                    <a:moveTo>
                      <a:pt x="0" y="1"/>
                    </a:moveTo>
                    <a:lnTo>
                      <a:pt x="0" y="3815"/>
                    </a:lnTo>
                    <a:cubicBezTo>
                      <a:pt x="0" y="12488"/>
                      <a:pt x="7027" y="19515"/>
                      <a:pt x="15700" y="19515"/>
                    </a:cubicBezTo>
                    <a:cubicBezTo>
                      <a:pt x="24354" y="19515"/>
                      <a:pt x="31380" y="12488"/>
                      <a:pt x="31380" y="3815"/>
                    </a:cubicBezTo>
                    <a:lnTo>
                      <a:pt x="313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3"/>
              <p:cNvSpPr/>
              <p:nvPr/>
            </p:nvSpPr>
            <p:spPr>
              <a:xfrm>
                <a:off x="4000248" y="3453457"/>
                <a:ext cx="404279" cy="251402"/>
              </a:xfrm>
              <a:custGeom>
                <a:avLst/>
                <a:gdLst/>
                <a:ahLst/>
                <a:cxnLst/>
                <a:rect l="l" t="t" r="r" b="b"/>
                <a:pathLst>
                  <a:path w="31382" h="19515" extrusionOk="0">
                    <a:moveTo>
                      <a:pt x="0" y="1"/>
                    </a:moveTo>
                    <a:lnTo>
                      <a:pt x="0" y="3815"/>
                    </a:lnTo>
                    <a:cubicBezTo>
                      <a:pt x="0" y="12488"/>
                      <a:pt x="7028" y="19515"/>
                      <a:pt x="15681" y="19515"/>
                    </a:cubicBezTo>
                    <a:cubicBezTo>
                      <a:pt x="24354" y="19515"/>
                      <a:pt x="31382" y="12488"/>
                      <a:pt x="31382" y="3815"/>
                    </a:cubicBezTo>
                    <a:lnTo>
                      <a:pt x="313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3"/>
              <p:cNvSpPr/>
              <p:nvPr/>
            </p:nvSpPr>
            <p:spPr>
              <a:xfrm>
                <a:off x="3789516" y="3555963"/>
                <a:ext cx="404523" cy="251402"/>
              </a:xfrm>
              <a:custGeom>
                <a:avLst/>
                <a:gdLst/>
                <a:ahLst/>
                <a:cxnLst/>
                <a:rect l="l" t="t" r="r" b="b"/>
                <a:pathLst>
                  <a:path w="31401" h="19515" extrusionOk="0">
                    <a:moveTo>
                      <a:pt x="1" y="1"/>
                    </a:moveTo>
                    <a:lnTo>
                      <a:pt x="1" y="3814"/>
                    </a:lnTo>
                    <a:cubicBezTo>
                      <a:pt x="1" y="12487"/>
                      <a:pt x="7047" y="19515"/>
                      <a:pt x="15700" y="19515"/>
                    </a:cubicBezTo>
                    <a:cubicBezTo>
                      <a:pt x="24373" y="19515"/>
                      <a:pt x="31401" y="12487"/>
                      <a:pt x="31401" y="3814"/>
                    </a:cubicBezTo>
                    <a:lnTo>
                      <a:pt x="314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3"/>
              <p:cNvSpPr/>
              <p:nvPr/>
            </p:nvSpPr>
            <p:spPr>
              <a:xfrm>
                <a:off x="3859095" y="2848688"/>
                <a:ext cx="1468927" cy="1149712"/>
              </a:xfrm>
              <a:custGeom>
                <a:avLst/>
                <a:gdLst/>
                <a:ahLst/>
                <a:cxnLst/>
                <a:rect l="l" t="t" r="r" b="b"/>
                <a:pathLst>
                  <a:path w="114025" h="89246" extrusionOk="0">
                    <a:moveTo>
                      <a:pt x="85683" y="1"/>
                    </a:moveTo>
                    <a:cubicBezTo>
                      <a:pt x="83166" y="4588"/>
                      <a:pt x="80108" y="8886"/>
                      <a:pt x="76604" y="12835"/>
                    </a:cubicBezTo>
                    <a:cubicBezTo>
                      <a:pt x="75210" y="14384"/>
                      <a:pt x="73719" y="15914"/>
                      <a:pt x="71881" y="16959"/>
                    </a:cubicBezTo>
                    <a:cubicBezTo>
                      <a:pt x="70554" y="17713"/>
                      <a:pt x="69017" y="18194"/>
                      <a:pt x="67493" y="18194"/>
                    </a:cubicBezTo>
                    <a:cubicBezTo>
                      <a:pt x="66903" y="18194"/>
                      <a:pt x="66316" y="18122"/>
                      <a:pt x="65743" y="17966"/>
                    </a:cubicBezTo>
                    <a:cubicBezTo>
                      <a:pt x="65162" y="17791"/>
                      <a:pt x="64563" y="17520"/>
                      <a:pt x="64215" y="17037"/>
                    </a:cubicBezTo>
                    <a:cubicBezTo>
                      <a:pt x="63440" y="15991"/>
                      <a:pt x="64078" y="14539"/>
                      <a:pt x="64718" y="13416"/>
                    </a:cubicBezTo>
                    <a:cubicBezTo>
                      <a:pt x="66324" y="10648"/>
                      <a:pt x="67795" y="7822"/>
                      <a:pt x="69383" y="5073"/>
                    </a:cubicBezTo>
                    <a:cubicBezTo>
                      <a:pt x="68570" y="4627"/>
                      <a:pt x="67932" y="4260"/>
                      <a:pt x="67137" y="3814"/>
                    </a:cubicBezTo>
                    <a:cubicBezTo>
                      <a:pt x="65356" y="7647"/>
                      <a:pt x="62839" y="11190"/>
                      <a:pt x="59781" y="14190"/>
                    </a:cubicBezTo>
                    <a:cubicBezTo>
                      <a:pt x="58726" y="15211"/>
                      <a:pt x="57364" y="16247"/>
                      <a:pt x="55931" y="16247"/>
                    </a:cubicBezTo>
                    <a:cubicBezTo>
                      <a:pt x="55680" y="16247"/>
                      <a:pt x="55427" y="16215"/>
                      <a:pt x="55173" y="16146"/>
                    </a:cubicBezTo>
                    <a:cubicBezTo>
                      <a:pt x="53257" y="15604"/>
                      <a:pt x="52618" y="13338"/>
                      <a:pt x="52289" y="11423"/>
                    </a:cubicBezTo>
                    <a:cubicBezTo>
                      <a:pt x="51727" y="8189"/>
                      <a:pt x="51128" y="4957"/>
                      <a:pt x="50586" y="1723"/>
                    </a:cubicBezTo>
                    <a:cubicBezTo>
                      <a:pt x="49889" y="1723"/>
                      <a:pt x="49037" y="1762"/>
                      <a:pt x="48340" y="1762"/>
                    </a:cubicBezTo>
                    <a:cubicBezTo>
                      <a:pt x="49153" y="5556"/>
                      <a:pt x="49559" y="9466"/>
                      <a:pt x="49559" y="13358"/>
                    </a:cubicBezTo>
                    <a:cubicBezTo>
                      <a:pt x="49559" y="14113"/>
                      <a:pt x="49482" y="14985"/>
                      <a:pt x="48862" y="15468"/>
                    </a:cubicBezTo>
                    <a:cubicBezTo>
                      <a:pt x="48575" y="15686"/>
                      <a:pt x="48241" y="15771"/>
                      <a:pt x="47890" y="15771"/>
                    </a:cubicBezTo>
                    <a:cubicBezTo>
                      <a:pt x="47271" y="15771"/>
                      <a:pt x="46597" y="15507"/>
                      <a:pt x="46017" y="15235"/>
                    </a:cubicBezTo>
                    <a:cubicBezTo>
                      <a:pt x="38602" y="11712"/>
                      <a:pt x="31013" y="7956"/>
                      <a:pt x="25864" y="1723"/>
                    </a:cubicBezTo>
                    <a:cubicBezTo>
                      <a:pt x="25283" y="2053"/>
                      <a:pt x="24916" y="2479"/>
                      <a:pt x="24335" y="2827"/>
                    </a:cubicBezTo>
                    <a:cubicBezTo>
                      <a:pt x="27084" y="6776"/>
                      <a:pt x="30703" y="10163"/>
                      <a:pt x="34905" y="12641"/>
                    </a:cubicBezTo>
                    <a:cubicBezTo>
                      <a:pt x="37905" y="14443"/>
                      <a:pt x="41390" y="15932"/>
                      <a:pt x="43191" y="18895"/>
                    </a:cubicBezTo>
                    <a:cubicBezTo>
                      <a:pt x="45630" y="22883"/>
                      <a:pt x="43790" y="39648"/>
                      <a:pt x="42396" y="48089"/>
                    </a:cubicBezTo>
                    <a:cubicBezTo>
                      <a:pt x="42068" y="48631"/>
                      <a:pt x="41913" y="49521"/>
                      <a:pt x="41815" y="50992"/>
                    </a:cubicBezTo>
                    <a:cubicBezTo>
                      <a:pt x="41544" y="53470"/>
                      <a:pt x="40654" y="55871"/>
                      <a:pt x="39221" y="57942"/>
                    </a:cubicBezTo>
                    <a:cubicBezTo>
                      <a:pt x="37944" y="59781"/>
                      <a:pt x="36144" y="61408"/>
                      <a:pt x="33937" y="62027"/>
                    </a:cubicBezTo>
                    <a:cubicBezTo>
                      <a:pt x="32446" y="62433"/>
                      <a:pt x="30878" y="62394"/>
                      <a:pt x="29368" y="62763"/>
                    </a:cubicBezTo>
                    <a:cubicBezTo>
                      <a:pt x="27916" y="63130"/>
                      <a:pt x="26581" y="63904"/>
                      <a:pt x="25554" y="64970"/>
                    </a:cubicBezTo>
                    <a:cubicBezTo>
                      <a:pt x="24509" y="66072"/>
                      <a:pt x="23793" y="67427"/>
                      <a:pt x="22728" y="68493"/>
                    </a:cubicBezTo>
                    <a:cubicBezTo>
                      <a:pt x="20812" y="70409"/>
                      <a:pt x="17947" y="71106"/>
                      <a:pt x="15216" y="71299"/>
                    </a:cubicBezTo>
                    <a:cubicBezTo>
                      <a:pt x="12467" y="71474"/>
                      <a:pt x="9700" y="71242"/>
                      <a:pt x="6989" y="71590"/>
                    </a:cubicBezTo>
                    <a:cubicBezTo>
                      <a:pt x="4259" y="71957"/>
                      <a:pt x="1471" y="73080"/>
                      <a:pt x="0" y="75307"/>
                    </a:cubicBezTo>
                    <a:cubicBezTo>
                      <a:pt x="3291" y="74203"/>
                      <a:pt x="6447" y="73371"/>
                      <a:pt x="9932" y="73217"/>
                    </a:cubicBezTo>
                    <a:cubicBezTo>
                      <a:pt x="12738" y="73100"/>
                      <a:pt x="15662" y="73294"/>
                      <a:pt x="18256" y="72210"/>
                    </a:cubicBezTo>
                    <a:lnTo>
                      <a:pt x="18256" y="72210"/>
                    </a:lnTo>
                    <a:cubicBezTo>
                      <a:pt x="18024" y="73914"/>
                      <a:pt x="16765" y="75210"/>
                      <a:pt x="15294" y="76159"/>
                    </a:cubicBezTo>
                    <a:cubicBezTo>
                      <a:pt x="13822" y="77107"/>
                      <a:pt x="12178" y="77785"/>
                      <a:pt x="10802" y="78869"/>
                    </a:cubicBezTo>
                    <a:cubicBezTo>
                      <a:pt x="9429" y="79933"/>
                      <a:pt x="8306" y="81560"/>
                      <a:pt x="8557" y="83263"/>
                    </a:cubicBezTo>
                    <a:cubicBezTo>
                      <a:pt x="10280" y="80088"/>
                      <a:pt x="15100" y="80070"/>
                      <a:pt x="17578" y="77398"/>
                    </a:cubicBezTo>
                    <a:cubicBezTo>
                      <a:pt x="18314" y="76604"/>
                      <a:pt x="18778" y="75636"/>
                      <a:pt x="19418" y="74765"/>
                    </a:cubicBezTo>
                    <a:cubicBezTo>
                      <a:pt x="20908" y="72791"/>
                      <a:pt x="23174" y="71513"/>
                      <a:pt x="25360" y="70313"/>
                    </a:cubicBezTo>
                    <a:cubicBezTo>
                      <a:pt x="25762" y="70097"/>
                      <a:pt x="26217" y="69871"/>
                      <a:pt x="26646" y="69871"/>
                    </a:cubicBezTo>
                    <a:cubicBezTo>
                      <a:pt x="26796" y="69871"/>
                      <a:pt x="26944" y="69899"/>
                      <a:pt x="27084" y="69964"/>
                    </a:cubicBezTo>
                    <a:cubicBezTo>
                      <a:pt x="27394" y="70099"/>
                      <a:pt x="27587" y="70370"/>
                      <a:pt x="27742" y="70661"/>
                    </a:cubicBezTo>
                    <a:cubicBezTo>
                      <a:pt x="28672" y="72345"/>
                      <a:pt x="28052" y="74417"/>
                      <a:pt x="28187" y="76333"/>
                    </a:cubicBezTo>
                    <a:cubicBezTo>
                      <a:pt x="28303" y="78250"/>
                      <a:pt x="29232" y="80108"/>
                      <a:pt x="30724" y="81405"/>
                    </a:cubicBezTo>
                    <a:cubicBezTo>
                      <a:pt x="30084" y="78715"/>
                      <a:pt x="29678" y="75984"/>
                      <a:pt x="29697" y="73235"/>
                    </a:cubicBezTo>
                    <a:cubicBezTo>
                      <a:pt x="29697" y="72210"/>
                      <a:pt x="29735" y="71165"/>
                      <a:pt x="29464" y="70158"/>
                    </a:cubicBezTo>
                    <a:cubicBezTo>
                      <a:pt x="29271" y="69402"/>
                      <a:pt x="28884" y="68648"/>
                      <a:pt x="29020" y="67853"/>
                    </a:cubicBezTo>
                    <a:cubicBezTo>
                      <a:pt x="29175" y="67022"/>
                      <a:pt x="29910" y="66382"/>
                      <a:pt x="30703" y="66015"/>
                    </a:cubicBezTo>
                    <a:cubicBezTo>
                      <a:pt x="31090" y="65842"/>
                      <a:pt x="31521" y="65714"/>
                      <a:pt x="31948" y="65714"/>
                    </a:cubicBezTo>
                    <a:cubicBezTo>
                      <a:pt x="32142" y="65714"/>
                      <a:pt x="32336" y="65741"/>
                      <a:pt x="32523" y="65801"/>
                    </a:cubicBezTo>
                    <a:cubicBezTo>
                      <a:pt x="32910" y="65917"/>
                      <a:pt x="33240" y="66188"/>
                      <a:pt x="33491" y="66498"/>
                    </a:cubicBezTo>
                    <a:cubicBezTo>
                      <a:pt x="34304" y="67427"/>
                      <a:pt x="34653" y="68725"/>
                      <a:pt x="34420" y="69905"/>
                    </a:cubicBezTo>
                    <a:cubicBezTo>
                      <a:pt x="34247" y="70757"/>
                      <a:pt x="33821" y="71532"/>
                      <a:pt x="33550" y="72365"/>
                    </a:cubicBezTo>
                    <a:cubicBezTo>
                      <a:pt x="33298" y="73255"/>
                      <a:pt x="33240" y="74185"/>
                      <a:pt x="33414" y="75094"/>
                    </a:cubicBezTo>
                    <a:lnTo>
                      <a:pt x="33414" y="75094"/>
                    </a:lnTo>
                    <a:cubicBezTo>
                      <a:pt x="33298" y="74185"/>
                      <a:pt x="33860" y="73410"/>
                      <a:pt x="34363" y="72616"/>
                    </a:cubicBezTo>
                    <a:cubicBezTo>
                      <a:pt x="35388" y="70990"/>
                      <a:pt x="35912" y="69074"/>
                      <a:pt x="35853" y="67177"/>
                    </a:cubicBezTo>
                    <a:cubicBezTo>
                      <a:pt x="35834" y="66576"/>
                      <a:pt x="35775" y="65976"/>
                      <a:pt x="36047" y="65453"/>
                    </a:cubicBezTo>
                    <a:cubicBezTo>
                      <a:pt x="36279" y="64970"/>
                      <a:pt x="36743" y="64660"/>
                      <a:pt x="37189" y="64350"/>
                    </a:cubicBezTo>
                    <a:cubicBezTo>
                      <a:pt x="39299" y="62879"/>
                      <a:pt x="41157" y="61078"/>
                      <a:pt x="42687" y="59026"/>
                    </a:cubicBezTo>
                    <a:cubicBezTo>
                      <a:pt x="43036" y="58561"/>
                      <a:pt x="43384" y="58058"/>
                      <a:pt x="43906" y="57787"/>
                    </a:cubicBezTo>
                    <a:cubicBezTo>
                      <a:pt x="44169" y="57656"/>
                      <a:pt x="44453" y="57596"/>
                      <a:pt x="44739" y="57596"/>
                    </a:cubicBezTo>
                    <a:cubicBezTo>
                      <a:pt x="45507" y="57596"/>
                      <a:pt x="46291" y="58028"/>
                      <a:pt x="46714" y="58677"/>
                    </a:cubicBezTo>
                    <a:cubicBezTo>
                      <a:pt x="47313" y="59549"/>
                      <a:pt x="47313" y="60711"/>
                      <a:pt x="47042" y="61717"/>
                    </a:cubicBezTo>
                    <a:cubicBezTo>
                      <a:pt x="46753" y="62724"/>
                      <a:pt x="46229" y="63653"/>
                      <a:pt x="45785" y="64621"/>
                    </a:cubicBezTo>
                    <a:cubicBezTo>
                      <a:pt x="43674" y="69074"/>
                      <a:pt x="43346" y="74281"/>
                      <a:pt x="44874" y="78947"/>
                    </a:cubicBezTo>
                    <a:cubicBezTo>
                      <a:pt x="44430" y="77533"/>
                      <a:pt x="45261" y="76159"/>
                      <a:pt x="45514" y="74688"/>
                    </a:cubicBezTo>
                    <a:cubicBezTo>
                      <a:pt x="45687" y="73681"/>
                      <a:pt x="45455" y="72654"/>
                      <a:pt x="45514" y="71629"/>
                    </a:cubicBezTo>
                    <a:cubicBezTo>
                      <a:pt x="45571" y="70602"/>
                      <a:pt x="46056" y="69480"/>
                      <a:pt x="47063" y="69151"/>
                    </a:cubicBezTo>
                    <a:cubicBezTo>
                      <a:pt x="47224" y="69101"/>
                      <a:pt x="47388" y="69077"/>
                      <a:pt x="47550" y="69077"/>
                    </a:cubicBezTo>
                    <a:cubicBezTo>
                      <a:pt x="48574" y="69077"/>
                      <a:pt x="49555" y="70013"/>
                      <a:pt x="49773" y="71048"/>
                    </a:cubicBezTo>
                    <a:cubicBezTo>
                      <a:pt x="50024" y="72229"/>
                      <a:pt x="49579" y="73449"/>
                      <a:pt x="49094" y="74572"/>
                    </a:cubicBezTo>
                    <a:cubicBezTo>
                      <a:pt x="48630" y="75713"/>
                      <a:pt x="48127" y="76895"/>
                      <a:pt x="48281" y="78095"/>
                    </a:cubicBezTo>
                    <a:cubicBezTo>
                      <a:pt x="48456" y="79546"/>
                      <a:pt x="49540" y="80728"/>
                      <a:pt x="50062" y="82102"/>
                    </a:cubicBezTo>
                    <a:cubicBezTo>
                      <a:pt x="50953" y="84367"/>
                      <a:pt x="50256" y="86903"/>
                      <a:pt x="49579" y="89246"/>
                    </a:cubicBezTo>
                    <a:cubicBezTo>
                      <a:pt x="51572" y="86903"/>
                      <a:pt x="52192" y="83477"/>
                      <a:pt x="50992" y="80650"/>
                    </a:cubicBezTo>
                    <a:lnTo>
                      <a:pt x="50992" y="80650"/>
                    </a:lnTo>
                    <a:cubicBezTo>
                      <a:pt x="53141" y="81018"/>
                      <a:pt x="54922" y="82876"/>
                      <a:pt x="55134" y="84967"/>
                    </a:cubicBezTo>
                    <a:cubicBezTo>
                      <a:pt x="55852" y="83748"/>
                      <a:pt x="55619" y="82063"/>
                      <a:pt x="54592" y="81056"/>
                    </a:cubicBezTo>
                    <a:cubicBezTo>
                      <a:pt x="53624" y="80088"/>
                      <a:pt x="52076" y="79760"/>
                      <a:pt x="51185" y="78715"/>
                    </a:cubicBezTo>
                    <a:cubicBezTo>
                      <a:pt x="50392" y="77785"/>
                      <a:pt x="50256" y="76430"/>
                      <a:pt x="50643" y="75287"/>
                    </a:cubicBezTo>
                    <a:cubicBezTo>
                      <a:pt x="51012" y="74126"/>
                      <a:pt x="51805" y="73139"/>
                      <a:pt x="52715" y="72306"/>
                    </a:cubicBezTo>
                    <a:cubicBezTo>
                      <a:pt x="53490" y="72675"/>
                      <a:pt x="54148" y="73255"/>
                      <a:pt x="54574" y="73971"/>
                    </a:cubicBezTo>
                    <a:cubicBezTo>
                      <a:pt x="53954" y="74939"/>
                      <a:pt x="53490" y="76023"/>
                      <a:pt x="53199" y="77127"/>
                    </a:cubicBezTo>
                    <a:cubicBezTo>
                      <a:pt x="54458" y="76681"/>
                      <a:pt x="55271" y="75346"/>
                      <a:pt x="55251" y="74048"/>
                    </a:cubicBezTo>
                    <a:cubicBezTo>
                      <a:pt x="55251" y="72732"/>
                      <a:pt x="54496" y="71493"/>
                      <a:pt x="53412" y="70719"/>
                    </a:cubicBezTo>
                    <a:cubicBezTo>
                      <a:pt x="52832" y="70313"/>
                      <a:pt x="52173" y="70003"/>
                      <a:pt x="51689" y="69480"/>
                    </a:cubicBezTo>
                    <a:cubicBezTo>
                      <a:pt x="51012" y="68744"/>
                      <a:pt x="50818" y="67719"/>
                      <a:pt x="50702" y="66751"/>
                    </a:cubicBezTo>
                    <a:cubicBezTo>
                      <a:pt x="50547" y="65279"/>
                      <a:pt x="50625" y="63576"/>
                      <a:pt x="51805" y="62647"/>
                    </a:cubicBezTo>
                    <a:cubicBezTo>
                      <a:pt x="52266" y="62278"/>
                      <a:pt x="52822" y="62115"/>
                      <a:pt x="53392" y="62115"/>
                    </a:cubicBezTo>
                    <a:cubicBezTo>
                      <a:pt x="54711" y="62115"/>
                      <a:pt x="56112" y="62990"/>
                      <a:pt x="56626" y="64234"/>
                    </a:cubicBezTo>
                    <a:cubicBezTo>
                      <a:pt x="57362" y="66015"/>
                      <a:pt x="56683" y="68086"/>
                      <a:pt x="55522" y="69634"/>
                    </a:cubicBezTo>
                    <a:cubicBezTo>
                      <a:pt x="56665" y="69306"/>
                      <a:pt x="57555" y="68318"/>
                      <a:pt x="57729" y="67177"/>
                    </a:cubicBezTo>
                    <a:cubicBezTo>
                      <a:pt x="57865" y="66170"/>
                      <a:pt x="57478" y="65163"/>
                      <a:pt x="57419" y="64136"/>
                    </a:cubicBezTo>
                    <a:cubicBezTo>
                      <a:pt x="57362" y="63130"/>
                      <a:pt x="57826" y="61911"/>
                      <a:pt x="58872" y="61736"/>
                    </a:cubicBezTo>
                    <a:cubicBezTo>
                      <a:pt x="58961" y="61720"/>
                      <a:pt x="59049" y="61712"/>
                      <a:pt x="59136" y="61712"/>
                    </a:cubicBezTo>
                    <a:cubicBezTo>
                      <a:pt x="59971" y="61712"/>
                      <a:pt x="60685" y="62427"/>
                      <a:pt x="61195" y="63111"/>
                    </a:cubicBezTo>
                    <a:cubicBezTo>
                      <a:pt x="62859" y="65434"/>
                      <a:pt x="63750" y="68241"/>
                      <a:pt x="63750" y="71067"/>
                    </a:cubicBezTo>
                    <a:cubicBezTo>
                      <a:pt x="63750" y="71764"/>
                      <a:pt x="63711" y="72481"/>
                      <a:pt x="63982" y="73119"/>
                    </a:cubicBezTo>
                    <a:cubicBezTo>
                      <a:pt x="64349" y="73991"/>
                      <a:pt x="65221" y="74513"/>
                      <a:pt x="66169" y="74823"/>
                    </a:cubicBezTo>
                    <a:cubicBezTo>
                      <a:pt x="65395" y="75307"/>
                      <a:pt x="64912" y="76082"/>
                      <a:pt x="64582" y="77011"/>
                    </a:cubicBezTo>
                    <a:cubicBezTo>
                      <a:pt x="63962" y="78753"/>
                      <a:pt x="63595" y="80592"/>
                      <a:pt x="63536" y="82432"/>
                    </a:cubicBezTo>
                    <a:lnTo>
                      <a:pt x="64930" y="78715"/>
                    </a:lnTo>
                    <a:cubicBezTo>
                      <a:pt x="65124" y="78134"/>
                      <a:pt x="65356" y="77553"/>
                      <a:pt x="65763" y="77107"/>
                    </a:cubicBezTo>
                    <a:cubicBezTo>
                      <a:pt x="66208" y="76642"/>
                      <a:pt x="66809" y="76371"/>
                      <a:pt x="67331" y="76004"/>
                    </a:cubicBezTo>
                    <a:cubicBezTo>
                      <a:pt x="67679" y="75791"/>
                      <a:pt x="67989" y="75481"/>
                      <a:pt x="68164" y="75171"/>
                    </a:cubicBezTo>
                    <a:cubicBezTo>
                      <a:pt x="69112" y="75287"/>
                      <a:pt x="70061" y="75403"/>
                      <a:pt x="70893" y="75829"/>
                    </a:cubicBezTo>
                    <a:cubicBezTo>
                      <a:pt x="73546" y="77184"/>
                      <a:pt x="73835" y="80844"/>
                      <a:pt x="76003" y="82837"/>
                    </a:cubicBezTo>
                    <a:cubicBezTo>
                      <a:pt x="77939" y="84618"/>
                      <a:pt x="81037" y="84773"/>
                      <a:pt x="82973" y="86536"/>
                    </a:cubicBezTo>
                    <a:cubicBezTo>
                      <a:pt x="82353" y="83960"/>
                      <a:pt x="78773" y="83418"/>
                      <a:pt x="76914" y="81502"/>
                    </a:cubicBezTo>
                    <a:cubicBezTo>
                      <a:pt x="75443" y="80011"/>
                      <a:pt x="75094" y="77726"/>
                      <a:pt x="73972" y="76023"/>
                    </a:cubicBezTo>
                    <a:cubicBezTo>
                      <a:pt x="74036" y="76020"/>
                      <a:pt x="74101" y="76019"/>
                      <a:pt x="74166" y="76019"/>
                    </a:cubicBezTo>
                    <a:cubicBezTo>
                      <a:pt x="75510" y="76019"/>
                      <a:pt x="76819" y="76573"/>
                      <a:pt x="78055" y="77127"/>
                    </a:cubicBezTo>
                    <a:cubicBezTo>
                      <a:pt x="79062" y="77592"/>
                      <a:pt x="80089" y="78036"/>
                      <a:pt x="81096" y="78501"/>
                    </a:cubicBezTo>
                    <a:cubicBezTo>
                      <a:pt x="80650" y="77630"/>
                      <a:pt x="79779" y="77050"/>
                      <a:pt x="78927" y="76546"/>
                    </a:cubicBezTo>
                    <a:cubicBezTo>
                      <a:pt x="78288" y="76159"/>
                      <a:pt x="77630" y="75811"/>
                      <a:pt x="76914" y="75636"/>
                    </a:cubicBezTo>
                    <a:cubicBezTo>
                      <a:pt x="76457" y="75530"/>
                      <a:pt x="75990" y="75503"/>
                      <a:pt x="75519" y="75503"/>
                    </a:cubicBezTo>
                    <a:cubicBezTo>
                      <a:pt x="75036" y="75503"/>
                      <a:pt x="74551" y="75531"/>
                      <a:pt x="74070" y="75531"/>
                    </a:cubicBezTo>
                    <a:cubicBezTo>
                      <a:pt x="73907" y="75531"/>
                      <a:pt x="73745" y="75528"/>
                      <a:pt x="73584" y="75520"/>
                    </a:cubicBezTo>
                    <a:cubicBezTo>
                      <a:pt x="73409" y="75326"/>
                      <a:pt x="73236" y="75132"/>
                      <a:pt x="73022" y="74959"/>
                    </a:cubicBezTo>
                    <a:cubicBezTo>
                      <a:pt x="71202" y="73429"/>
                      <a:pt x="68280" y="73467"/>
                      <a:pt x="66731" y="71707"/>
                    </a:cubicBezTo>
                    <a:cubicBezTo>
                      <a:pt x="66073" y="70932"/>
                      <a:pt x="65782" y="69944"/>
                      <a:pt x="65492" y="68996"/>
                    </a:cubicBezTo>
                    <a:cubicBezTo>
                      <a:pt x="64950" y="67138"/>
                      <a:pt x="64388" y="65298"/>
                      <a:pt x="63846" y="63440"/>
                    </a:cubicBezTo>
                    <a:cubicBezTo>
                      <a:pt x="63750" y="63091"/>
                      <a:pt x="63634" y="62724"/>
                      <a:pt x="63652" y="62355"/>
                    </a:cubicBezTo>
                    <a:cubicBezTo>
                      <a:pt x="63673" y="61658"/>
                      <a:pt x="64098" y="61020"/>
                      <a:pt x="64640" y="60574"/>
                    </a:cubicBezTo>
                    <a:cubicBezTo>
                      <a:pt x="65430" y="59934"/>
                      <a:pt x="66432" y="59666"/>
                      <a:pt x="67467" y="59666"/>
                    </a:cubicBezTo>
                    <a:cubicBezTo>
                      <a:pt x="68435" y="59666"/>
                      <a:pt x="69432" y="59901"/>
                      <a:pt x="70312" y="60285"/>
                    </a:cubicBezTo>
                    <a:cubicBezTo>
                      <a:pt x="70854" y="60536"/>
                      <a:pt x="71377" y="60827"/>
                      <a:pt x="71881" y="61137"/>
                    </a:cubicBezTo>
                    <a:cubicBezTo>
                      <a:pt x="71744" y="61524"/>
                      <a:pt x="71628" y="61950"/>
                      <a:pt x="71571" y="62123"/>
                    </a:cubicBezTo>
                    <a:cubicBezTo>
                      <a:pt x="71300" y="62975"/>
                      <a:pt x="71494" y="63904"/>
                      <a:pt x="71706" y="64795"/>
                    </a:cubicBezTo>
                    <a:cubicBezTo>
                      <a:pt x="72036" y="66170"/>
                      <a:pt x="72403" y="67641"/>
                      <a:pt x="73468" y="68609"/>
                    </a:cubicBezTo>
                    <a:cubicBezTo>
                      <a:pt x="73603" y="68202"/>
                      <a:pt x="73332" y="67776"/>
                      <a:pt x="73100" y="67409"/>
                    </a:cubicBezTo>
                    <a:cubicBezTo>
                      <a:pt x="72268" y="65995"/>
                      <a:pt x="72113" y="64175"/>
                      <a:pt x="72712" y="62647"/>
                    </a:cubicBezTo>
                    <a:cubicBezTo>
                      <a:pt x="72810" y="62394"/>
                      <a:pt x="72926" y="62143"/>
                      <a:pt x="73022" y="61891"/>
                    </a:cubicBezTo>
                    <a:cubicBezTo>
                      <a:pt x="73778" y="62433"/>
                      <a:pt x="74514" y="62975"/>
                      <a:pt x="75307" y="63478"/>
                    </a:cubicBezTo>
                    <a:cubicBezTo>
                      <a:pt x="77959" y="65182"/>
                      <a:pt x="81037" y="66209"/>
                      <a:pt x="84193" y="66635"/>
                    </a:cubicBezTo>
                    <a:cubicBezTo>
                      <a:pt x="86516" y="66944"/>
                      <a:pt x="89129" y="67060"/>
                      <a:pt x="90775" y="68705"/>
                    </a:cubicBezTo>
                    <a:cubicBezTo>
                      <a:pt x="91645" y="69577"/>
                      <a:pt x="92071" y="70777"/>
                      <a:pt x="92575" y="71900"/>
                    </a:cubicBezTo>
                    <a:cubicBezTo>
                      <a:pt x="92652" y="72094"/>
                      <a:pt x="92750" y="72287"/>
                      <a:pt x="92827" y="72461"/>
                    </a:cubicBezTo>
                    <a:cubicBezTo>
                      <a:pt x="92711" y="72809"/>
                      <a:pt x="92634" y="73139"/>
                      <a:pt x="92556" y="73255"/>
                    </a:cubicBezTo>
                    <a:cubicBezTo>
                      <a:pt x="92226" y="73836"/>
                      <a:pt x="91762" y="74319"/>
                      <a:pt x="91374" y="74861"/>
                    </a:cubicBezTo>
                    <a:cubicBezTo>
                      <a:pt x="90561" y="76004"/>
                      <a:pt x="90194" y="77455"/>
                      <a:pt x="90349" y="78849"/>
                    </a:cubicBezTo>
                    <a:cubicBezTo>
                      <a:pt x="90465" y="77688"/>
                      <a:pt x="90969" y="76565"/>
                      <a:pt x="91762" y="75695"/>
                    </a:cubicBezTo>
                    <a:cubicBezTo>
                      <a:pt x="92265" y="75153"/>
                      <a:pt x="92866" y="74688"/>
                      <a:pt x="93349" y="74126"/>
                    </a:cubicBezTo>
                    <a:cubicBezTo>
                      <a:pt x="93408" y="74048"/>
                      <a:pt x="93465" y="73952"/>
                      <a:pt x="93524" y="73875"/>
                    </a:cubicBezTo>
                    <a:cubicBezTo>
                      <a:pt x="94492" y="75674"/>
                      <a:pt x="95672" y="77359"/>
                      <a:pt x="97027" y="78908"/>
                    </a:cubicBezTo>
                    <a:cubicBezTo>
                      <a:pt x="96118" y="76333"/>
                      <a:pt x="95189" y="73759"/>
                      <a:pt x="94278" y="71183"/>
                    </a:cubicBezTo>
                    <a:cubicBezTo>
                      <a:pt x="93891" y="70119"/>
                      <a:pt x="93504" y="69035"/>
                      <a:pt x="92768" y="68183"/>
                    </a:cubicBezTo>
                    <a:cubicBezTo>
                      <a:pt x="91142" y="66325"/>
                      <a:pt x="88354" y="66015"/>
                      <a:pt x="85954" y="65241"/>
                    </a:cubicBezTo>
                    <a:cubicBezTo>
                      <a:pt x="84116" y="64640"/>
                      <a:pt x="82412" y="63711"/>
                      <a:pt x="80921" y="62510"/>
                    </a:cubicBezTo>
                    <a:lnTo>
                      <a:pt x="80921" y="62510"/>
                    </a:lnTo>
                    <a:cubicBezTo>
                      <a:pt x="84077" y="62840"/>
                      <a:pt x="87193" y="63323"/>
                      <a:pt x="90290" y="63982"/>
                    </a:cubicBezTo>
                    <a:cubicBezTo>
                      <a:pt x="91240" y="64776"/>
                      <a:pt x="93194" y="66402"/>
                      <a:pt x="93001" y="66731"/>
                    </a:cubicBezTo>
                    <a:cubicBezTo>
                      <a:pt x="93137" y="66537"/>
                      <a:pt x="93021" y="66266"/>
                      <a:pt x="92905" y="66054"/>
                    </a:cubicBezTo>
                    <a:cubicBezTo>
                      <a:pt x="92556" y="65434"/>
                      <a:pt x="92208" y="64815"/>
                      <a:pt x="91723" y="64291"/>
                    </a:cubicBezTo>
                    <a:lnTo>
                      <a:pt x="91723" y="64291"/>
                    </a:lnTo>
                    <a:cubicBezTo>
                      <a:pt x="92613" y="64485"/>
                      <a:pt x="93504" y="64699"/>
                      <a:pt x="94376" y="64931"/>
                    </a:cubicBezTo>
                    <a:cubicBezTo>
                      <a:pt x="95401" y="65202"/>
                      <a:pt x="96563" y="65608"/>
                      <a:pt x="96854" y="66596"/>
                    </a:cubicBezTo>
                    <a:cubicBezTo>
                      <a:pt x="96679" y="65357"/>
                      <a:pt x="95692" y="64330"/>
                      <a:pt x="94549" y="63731"/>
                    </a:cubicBezTo>
                    <a:cubicBezTo>
                      <a:pt x="93408" y="63150"/>
                      <a:pt x="92110" y="62918"/>
                      <a:pt x="90832" y="62704"/>
                    </a:cubicBezTo>
                    <a:cubicBezTo>
                      <a:pt x="85471" y="61756"/>
                      <a:pt x="80128" y="60652"/>
                      <a:pt x="74803" y="59549"/>
                    </a:cubicBezTo>
                    <a:cubicBezTo>
                      <a:pt x="75271" y="58650"/>
                      <a:pt x="76296" y="58369"/>
                      <a:pt x="77392" y="58369"/>
                    </a:cubicBezTo>
                    <a:cubicBezTo>
                      <a:pt x="78020" y="58369"/>
                      <a:pt x="78671" y="58461"/>
                      <a:pt x="79256" y="58581"/>
                    </a:cubicBezTo>
                    <a:cubicBezTo>
                      <a:pt x="83670" y="59490"/>
                      <a:pt x="88083" y="60381"/>
                      <a:pt x="92497" y="61291"/>
                    </a:cubicBezTo>
                    <a:cubicBezTo>
                      <a:pt x="94782" y="61756"/>
                      <a:pt x="97221" y="62317"/>
                      <a:pt x="98770" y="64002"/>
                    </a:cubicBezTo>
                    <a:cubicBezTo>
                      <a:pt x="99854" y="65163"/>
                      <a:pt x="100357" y="66751"/>
                      <a:pt x="100705" y="68279"/>
                    </a:cubicBezTo>
                    <a:cubicBezTo>
                      <a:pt x="100764" y="68589"/>
                      <a:pt x="100822" y="68899"/>
                      <a:pt x="100880" y="69190"/>
                    </a:cubicBezTo>
                    <a:cubicBezTo>
                      <a:pt x="100919" y="70254"/>
                      <a:pt x="101229" y="71590"/>
                      <a:pt x="101286" y="72016"/>
                    </a:cubicBezTo>
                    <a:cubicBezTo>
                      <a:pt x="101577" y="74223"/>
                      <a:pt x="101170" y="76488"/>
                      <a:pt x="100184" y="78482"/>
                    </a:cubicBezTo>
                    <a:cubicBezTo>
                      <a:pt x="99758" y="79314"/>
                      <a:pt x="99216" y="80147"/>
                      <a:pt x="99312" y="81076"/>
                    </a:cubicBezTo>
                    <a:cubicBezTo>
                      <a:pt x="99642" y="80805"/>
                      <a:pt x="99874" y="80437"/>
                      <a:pt x="100086" y="80070"/>
                    </a:cubicBezTo>
                    <a:cubicBezTo>
                      <a:pt x="100880" y="78676"/>
                      <a:pt x="101694" y="77301"/>
                      <a:pt x="102332" y="75829"/>
                    </a:cubicBezTo>
                    <a:cubicBezTo>
                      <a:pt x="102641" y="76779"/>
                      <a:pt x="103029" y="77669"/>
                      <a:pt x="103552" y="78540"/>
                    </a:cubicBezTo>
                    <a:cubicBezTo>
                      <a:pt x="105468" y="81735"/>
                      <a:pt x="109127" y="83903"/>
                      <a:pt x="112940" y="84115"/>
                    </a:cubicBezTo>
                    <a:cubicBezTo>
                      <a:pt x="110850" y="81541"/>
                      <a:pt x="106978" y="80728"/>
                      <a:pt x="105101" y="78018"/>
                    </a:cubicBezTo>
                    <a:cubicBezTo>
                      <a:pt x="104443" y="77068"/>
                      <a:pt x="104074" y="75966"/>
                      <a:pt x="103764" y="74861"/>
                    </a:cubicBezTo>
                    <a:lnTo>
                      <a:pt x="103764" y="74861"/>
                    </a:lnTo>
                    <a:cubicBezTo>
                      <a:pt x="106087" y="75597"/>
                      <a:pt x="108392" y="76333"/>
                      <a:pt x="110695" y="77068"/>
                    </a:cubicBezTo>
                    <a:cubicBezTo>
                      <a:pt x="111633" y="77354"/>
                      <a:pt x="112601" y="77653"/>
                      <a:pt x="113572" y="77653"/>
                    </a:cubicBezTo>
                    <a:cubicBezTo>
                      <a:pt x="113723" y="77653"/>
                      <a:pt x="113874" y="77646"/>
                      <a:pt x="114024" y="77630"/>
                    </a:cubicBezTo>
                    <a:cubicBezTo>
                      <a:pt x="112689" y="77030"/>
                      <a:pt x="111353" y="76430"/>
                      <a:pt x="110018" y="75849"/>
                    </a:cubicBezTo>
                    <a:cubicBezTo>
                      <a:pt x="108856" y="75326"/>
                      <a:pt x="107675" y="74804"/>
                      <a:pt x="106417" y="74629"/>
                    </a:cubicBezTo>
                    <a:cubicBezTo>
                      <a:pt x="105468" y="74513"/>
                      <a:pt x="104422" y="74552"/>
                      <a:pt x="103687" y="73971"/>
                    </a:cubicBezTo>
                    <a:cubicBezTo>
                      <a:pt x="103609" y="73893"/>
                      <a:pt x="103532" y="73836"/>
                      <a:pt x="103475" y="73759"/>
                    </a:cubicBezTo>
                    <a:cubicBezTo>
                      <a:pt x="102951" y="71823"/>
                      <a:pt x="102448" y="69887"/>
                      <a:pt x="101926" y="67970"/>
                    </a:cubicBezTo>
                    <a:lnTo>
                      <a:pt x="101926" y="67951"/>
                    </a:lnTo>
                    <a:cubicBezTo>
                      <a:pt x="102053" y="68047"/>
                      <a:pt x="102193" y="68116"/>
                      <a:pt x="102336" y="68116"/>
                    </a:cubicBezTo>
                    <a:cubicBezTo>
                      <a:pt x="102367" y="68116"/>
                      <a:pt x="102398" y="68113"/>
                      <a:pt x="102429" y="68106"/>
                    </a:cubicBezTo>
                    <a:cubicBezTo>
                      <a:pt x="102662" y="68067"/>
                      <a:pt x="102835" y="67853"/>
                      <a:pt x="103049" y="67719"/>
                    </a:cubicBezTo>
                    <a:cubicBezTo>
                      <a:pt x="103190" y="67639"/>
                      <a:pt x="103352" y="67603"/>
                      <a:pt x="103517" y="67603"/>
                    </a:cubicBezTo>
                    <a:cubicBezTo>
                      <a:pt x="103714" y="67603"/>
                      <a:pt x="103915" y="67653"/>
                      <a:pt x="104094" y="67737"/>
                    </a:cubicBezTo>
                    <a:cubicBezTo>
                      <a:pt x="104443" y="67912"/>
                      <a:pt x="104714" y="68163"/>
                      <a:pt x="104985" y="68395"/>
                    </a:cubicBezTo>
                    <a:cubicBezTo>
                      <a:pt x="105661" y="68937"/>
                      <a:pt x="106436" y="69363"/>
                      <a:pt x="107249" y="69634"/>
                    </a:cubicBezTo>
                    <a:cubicBezTo>
                      <a:pt x="106959" y="68628"/>
                      <a:pt x="105429" y="68512"/>
                      <a:pt x="104848" y="67621"/>
                    </a:cubicBezTo>
                    <a:cubicBezTo>
                      <a:pt x="104962" y="67409"/>
                      <a:pt x="105220" y="67352"/>
                      <a:pt x="105480" y="67352"/>
                    </a:cubicBezTo>
                    <a:cubicBezTo>
                      <a:pt x="105575" y="67352"/>
                      <a:pt x="105671" y="67360"/>
                      <a:pt x="105759" y="67370"/>
                    </a:cubicBezTo>
                    <a:cubicBezTo>
                      <a:pt x="107481" y="67602"/>
                      <a:pt x="109378" y="67970"/>
                      <a:pt x="110444" y="69306"/>
                    </a:cubicBezTo>
                    <a:cubicBezTo>
                      <a:pt x="110617" y="69518"/>
                      <a:pt x="110772" y="69751"/>
                      <a:pt x="111004" y="69905"/>
                    </a:cubicBezTo>
                    <a:cubicBezTo>
                      <a:pt x="111114" y="69979"/>
                      <a:pt x="111228" y="70017"/>
                      <a:pt x="111339" y="70017"/>
                    </a:cubicBezTo>
                    <a:cubicBezTo>
                      <a:pt x="111462" y="70017"/>
                      <a:pt x="111581" y="69969"/>
                      <a:pt x="111683" y="69867"/>
                    </a:cubicBezTo>
                    <a:cubicBezTo>
                      <a:pt x="111585" y="69131"/>
                      <a:pt x="110888" y="68589"/>
                      <a:pt x="110212" y="68222"/>
                    </a:cubicBezTo>
                    <a:cubicBezTo>
                      <a:pt x="108720" y="67389"/>
                      <a:pt x="107037" y="66906"/>
                      <a:pt x="105333" y="66808"/>
                    </a:cubicBezTo>
                    <a:cubicBezTo>
                      <a:pt x="104404" y="66769"/>
                      <a:pt x="103454" y="66828"/>
                      <a:pt x="102545" y="66576"/>
                    </a:cubicBezTo>
                    <a:cubicBezTo>
                      <a:pt x="102119" y="66460"/>
                      <a:pt x="101712" y="66266"/>
                      <a:pt x="101364" y="65995"/>
                    </a:cubicBezTo>
                    <a:cubicBezTo>
                      <a:pt x="100919" y="64640"/>
                      <a:pt x="100357" y="63362"/>
                      <a:pt x="99389" y="62337"/>
                    </a:cubicBezTo>
                    <a:cubicBezTo>
                      <a:pt x="98441" y="61330"/>
                      <a:pt x="97221" y="60652"/>
                      <a:pt x="95925" y="60130"/>
                    </a:cubicBezTo>
                    <a:cubicBezTo>
                      <a:pt x="96176" y="60130"/>
                      <a:pt x="96426" y="60128"/>
                      <a:pt x="96671" y="60128"/>
                    </a:cubicBezTo>
                    <a:cubicBezTo>
                      <a:pt x="97143" y="60128"/>
                      <a:pt x="97601" y="60136"/>
                      <a:pt x="98034" y="60187"/>
                    </a:cubicBezTo>
                    <a:cubicBezTo>
                      <a:pt x="100086" y="60401"/>
                      <a:pt x="102061" y="61116"/>
                      <a:pt x="103746" y="62259"/>
                    </a:cubicBezTo>
                    <a:cubicBezTo>
                      <a:pt x="104732" y="62936"/>
                      <a:pt x="105682" y="63769"/>
                      <a:pt x="106882" y="63924"/>
                    </a:cubicBezTo>
                    <a:cubicBezTo>
                      <a:pt x="104394" y="60916"/>
                      <a:pt x="100418" y="59137"/>
                      <a:pt x="96433" y="59137"/>
                    </a:cubicBezTo>
                    <a:cubicBezTo>
                      <a:pt x="95673" y="59137"/>
                      <a:pt x="94913" y="59202"/>
                      <a:pt x="94162" y="59335"/>
                    </a:cubicBezTo>
                    <a:lnTo>
                      <a:pt x="93814" y="59394"/>
                    </a:lnTo>
                    <a:cubicBezTo>
                      <a:pt x="93563" y="59335"/>
                      <a:pt x="93310" y="59258"/>
                      <a:pt x="93059" y="59181"/>
                    </a:cubicBezTo>
                    <a:cubicBezTo>
                      <a:pt x="87348" y="57497"/>
                      <a:pt x="81579" y="55812"/>
                      <a:pt x="75636" y="55484"/>
                    </a:cubicBezTo>
                    <a:cubicBezTo>
                      <a:pt x="71571" y="55251"/>
                      <a:pt x="67253" y="55618"/>
                      <a:pt x="63673" y="53760"/>
                    </a:cubicBezTo>
                    <a:cubicBezTo>
                      <a:pt x="63227" y="53548"/>
                      <a:pt x="62801" y="53295"/>
                      <a:pt x="62472" y="52947"/>
                    </a:cubicBezTo>
                    <a:cubicBezTo>
                      <a:pt x="62395" y="52851"/>
                      <a:pt x="62317" y="52773"/>
                      <a:pt x="62240" y="52676"/>
                    </a:cubicBezTo>
                    <a:cubicBezTo>
                      <a:pt x="62220" y="43461"/>
                      <a:pt x="59568" y="22166"/>
                      <a:pt x="60536" y="22109"/>
                    </a:cubicBezTo>
                    <a:cubicBezTo>
                      <a:pt x="72945" y="21528"/>
                      <a:pt x="84542" y="12370"/>
                      <a:pt x="87484" y="677"/>
                    </a:cubicBezTo>
                    <a:cubicBezTo>
                      <a:pt x="86903" y="465"/>
                      <a:pt x="86264" y="213"/>
                      <a:pt x="85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3"/>
              <p:cNvSpPr/>
              <p:nvPr/>
            </p:nvSpPr>
            <p:spPr>
              <a:xfrm>
                <a:off x="4421480" y="2870872"/>
                <a:ext cx="160619" cy="203814"/>
              </a:xfrm>
              <a:custGeom>
                <a:avLst/>
                <a:gdLst/>
                <a:ahLst/>
                <a:cxnLst/>
                <a:rect l="l" t="t" r="r" b="b"/>
                <a:pathLst>
                  <a:path w="12468" h="15821" extrusionOk="0">
                    <a:moveTo>
                      <a:pt x="6931" y="1"/>
                    </a:moveTo>
                    <a:cubicBezTo>
                      <a:pt x="6234" y="1"/>
                      <a:pt x="5382" y="40"/>
                      <a:pt x="4685" y="40"/>
                    </a:cubicBezTo>
                    <a:cubicBezTo>
                      <a:pt x="5498" y="3834"/>
                      <a:pt x="5904" y="7744"/>
                      <a:pt x="5904" y="11636"/>
                    </a:cubicBezTo>
                    <a:cubicBezTo>
                      <a:pt x="5904" y="12391"/>
                      <a:pt x="5827" y="13263"/>
                      <a:pt x="5207" y="13746"/>
                    </a:cubicBezTo>
                    <a:cubicBezTo>
                      <a:pt x="4920" y="13964"/>
                      <a:pt x="4586" y="14049"/>
                      <a:pt x="4235" y="14049"/>
                    </a:cubicBezTo>
                    <a:cubicBezTo>
                      <a:pt x="3616" y="14049"/>
                      <a:pt x="2942" y="13785"/>
                      <a:pt x="2362" y="13513"/>
                    </a:cubicBezTo>
                    <a:cubicBezTo>
                      <a:pt x="1568" y="13146"/>
                      <a:pt x="793" y="12759"/>
                      <a:pt x="0" y="12391"/>
                    </a:cubicBezTo>
                    <a:lnTo>
                      <a:pt x="0" y="12391"/>
                    </a:lnTo>
                    <a:cubicBezTo>
                      <a:pt x="310" y="13591"/>
                      <a:pt x="1490" y="14598"/>
                      <a:pt x="2807" y="14791"/>
                    </a:cubicBezTo>
                    <a:cubicBezTo>
                      <a:pt x="2991" y="14817"/>
                      <a:pt x="3175" y="14829"/>
                      <a:pt x="3358" y="14829"/>
                    </a:cubicBezTo>
                    <a:cubicBezTo>
                      <a:pt x="4852" y="14829"/>
                      <a:pt x="6296" y="14016"/>
                      <a:pt x="7279" y="12894"/>
                    </a:cubicBezTo>
                    <a:lnTo>
                      <a:pt x="7279" y="12894"/>
                    </a:lnTo>
                    <a:cubicBezTo>
                      <a:pt x="7182" y="14172"/>
                      <a:pt x="8150" y="15470"/>
                      <a:pt x="9448" y="15759"/>
                    </a:cubicBezTo>
                    <a:cubicBezTo>
                      <a:pt x="9636" y="15801"/>
                      <a:pt x="9829" y="15821"/>
                      <a:pt x="10021" y="15821"/>
                    </a:cubicBezTo>
                    <a:cubicBezTo>
                      <a:pt x="10988" y="15821"/>
                      <a:pt x="11951" y="15312"/>
                      <a:pt x="12468" y="14520"/>
                    </a:cubicBezTo>
                    <a:lnTo>
                      <a:pt x="12468" y="14520"/>
                    </a:lnTo>
                    <a:cubicBezTo>
                      <a:pt x="12413" y="14524"/>
                      <a:pt x="12358" y="14525"/>
                      <a:pt x="12304" y="14525"/>
                    </a:cubicBezTo>
                    <a:cubicBezTo>
                      <a:pt x="12048" y="14525"/>
                      <a:pt x="11790" y="14488"/>
                      <a:pt x="11518" y="14424"/>
                    </a:cubicBezTo>
                    <a:cubicBezTo>
                      <a:pt x="9602" y="13882"/>
                      <a:pt x="8963" y="11616"/>
                      <a:pt x="8634" y="9701"/>
                    </a:cubicBezTo>
                    <a:cubicBezTo>
                      <a:pt x="8072" y="6467"/>
                      <a:pt x="7473" y="3235"/>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3"/>
              <p:cNvSpPr/>
              <p:nvPr/>
            </p:nvSpPr>
            <p:spPr>
              <a:xfrm>
                <a:off x="4172590" y="2870872"/>
                <a:ext cx="237424" cy="160864"/>
              </a:xfrm>
              <a:custGeom>
                <a:avLst/>
                <a:gdLst/>
                <a:ahLst/>
                <a:cxnLst/>
                <a:rect l="l" t="t" r="r" b="b"/>
                <a:pathLst>
                  <a:path w="18430" h="12487" extrusionOk="0">
                    <a:moveTo>
                      <a:pt x="1529" y="1"/>
                    </a:moveTo>
                    <a:cubicBezTo>
                      <a:pt x="948" y="331"/>
                      <a:pt x="581" y="757"/>
                      <a:pt x="0" y="1105"/>
                    </a:cubicBezTo>
                    <a:cubicBezTo>
                      <a:pt x="1645" y="3467"/>
                      <a:pt x="3601" y="5615"/>
                      <a:pt x="5808" y="7512"/>
                    </a:cubicBezTo>
                    <a:cubicBezTo>
                      <a:pt x="6059" y="7435"/>
                      <a:pt x="6311" y="7357"/>
                      <a:pt x="6562" y="7261"/>
                    </a:cubicBezTo>
                    <a:cubicBezTo>
                      <a:pt x="6814" y="7803"/>
                      <a:pt x="7104" y="8364"/>
                      <a:pt x="7473" y="8849"/>
                    </a:cubicBezTo>
                    <a:cubicBezTo>
                      <a:pt x="8170" y="9371"/>
                      <a:pt x="8885" y="9874"/>
                      <a:pt x="9641" y="10359"/>
                    </a:cubicBezTo>
                    <a:cubicBezTo>
                      <a:pt x="9832" y="10396"/>
                      <a:pt x="10028" y="10414"/>
                      <a:pt x="10223" y="10414"/>
                    </a:cubicBezTo>
                    <a:cubicBezTo>
                      <a:pt x="11052" y="10414"/>
                      <a:pt x="11862" y="10077"/>
                      <a:pt x="12254" y="9371"/>
                    </a:cubicBezTo>
                    <a:cubicBezTo>
                      <a:pt x="12602" y="10765"/>
                      <a:pt x="13764" y="11946"/>
                      <a:pt x="15196" y="12333"/>
                    </a:cubicBezTo>
                    <a:cubicBezTo>
                      <a:pt x="15554" y="12437"/>
                      <a:pt x="15926" y="12487"/>
                      <a:pt x="16300" y="12487"/>
                    </a:cubicBezTo>
                    <a:cubicBezTo>
                      <a:pt x="17041" y="12487"/>
                      <a:pt x="17787" y="12293"/>
                      <a:pt x="18430" y="11946"/>
                    </a:cubicBezTo>
                    <a:cubicBezTo>
                      <a:pt x="12099" y="8849"/>
                      <a:pt x="5924" y="5325"/>
                      <a:pt x="1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3"/>
              <p:cNvSpPr/>
              <p:nvPr/>
            </p:nvSpPr>
            <p:spPr>
              <a:xfrm>
                <a:off x="4795073" y="2848688"/>
                <a:ext cx="191047" cy="226964"/>
              </a:xfrm>
              <a:custGeom>
                <a:avLst/>
                <a:gdLst/>
                <a:ahLst/>
                <a:cxnLst/>
                <a:rect l="l" t="t" r="r" b="b"/>
                <a:pathLst>
                  <a:path w="14830" h="17618" extrusionOk="0">
                    <a:moveTo>
                      <a:pt x="13028" y="1"/>
                    </a:moveTo>
                    <a:cubicBezTo>
                      <a:pt x="10511" y="4588"/>
                      <a:pt x="7453" y="8886"/>
                      <a:pt x="3949" y="12835"/>
                    </a:cubicBezTo>
                    <a:cubicBezTo>
                      <a:pt x="2749" y="14151"/>
                      <a:pt x="1490" y="15468"/>
                      <a:pt x="0" y="16474"/>
                    </a:cubicBezTo>
                    <a:cubicBezTo>
                      <a:pt x="599" y="16959"/>
                      <a:pt x="1278" y="17346"/>
                      <a:pt x="1993" y="17617"/>
                    </a:cubicBezTo>
                    <a:cubicBezTo>
                      <a:pt x="8247" y="13725"/>
                      <a:pt x="13087" y="7647"/>
                      <a:pt x="14829" y="677"/>
                    </a:cubicBezTo>
                    <a:cubicBezTo>
                      <a:pt x="14248" y="465"/>
                      <a:pt x="13609" y="213"/>
                      <a:pt x="13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3"/>
              <p:cNvSpPr/>
              <p:nvPr/>
            </p:nvSpPr>
            <p:spPr>
              <a:xfrm>
                <a:off x="4586814" y="2897809"/>
                <a:ext cx="170358" cy="197450"/>
              </a:xfrm>
              <a:custGeom>
                <a:avLst/>
                <a:gdLst/>
                <a:ahLst/>
                <a:cxnLst/>
                <a:rect l="l" t="t" r="r" b="b"/>
                <a:pathLst>
                  <a:path w="13224" h="15327" extrusionOk="0">
                    <a:moveTo>
                      <a:pt x="10648" y="1"/>
                    </a:moveTo>
                    <a:cubicBezTo>
                      <a:pt x="8867" y="3834"/>
                      <a:pt x="6350" y="7377"/>
                      <a:pt x="3292" y="10377"/>
                    </a:cubicBezTo>
                    <a:cubicBezTo>
                      <a:pt x="2383" y="11268"/>
                      <a:pt x="1221" y="12158"/>
                      <a:pt x="1" y="12372"/>
                    </a:cubicBezTo>
                    <a:cubicBezTo>
                      <a:pt x="408" y="13165"/>
                      <a:pt x="1278" y="13727"/>
                      <a:pt x="2189" y="13746"/>
                    </a:cubicBezTo>
                    <a:cubicBezTo>
                      <a:pt x="2204" y="13746"/>
                      <a:pt x="2218" y="13746"/>
                      <a:pt x="2233" y="13746"/>
                    </a:cubicBezTo>
                    <a:cubicBezTo>
                      <a:pt x="3263" y="13746"/>
                      <a:pt x="4264" y="13055"/>
                      <a:pt x="4589" y="12101"/>
                    </a:cubicBezTo>
                    <a:cubicBezTo>
                      <a:pt x="5451" y="14009"/>
                      <a:pt x="7549" y="15326"/>
                      <a:pt x="9695" y="15326"/>
                    </a:cubicBezTo>
                    <a:cubicBezTo>
                      <a:pt x="9813" y="15326"/>
                      <a:pt x="9931" y="15322"/>
                      <a:pt x="10049" y="15314"/>
                    </a:cubicBezTo>
                    <a:cubicBezTo>
                      <a:pt x="11210" y="15256"/>
                      <a:pt x="12333" y="14772"/>
                      <a:pt x="13224" y="14055"/>
                    </a:cubicBezTo>
                    <a:lnTo>
                      <a:pt x="13224" y="14055"/>
                    </a:lnTo>
                    <a:cubicBezTo>
                      <a:pt x="12496" y="14262"/>
                      <a:pt x="11745" y="14377"/>
                      <a:pt x="10997" y="14377"/>
                    </a:cubicBezTo>
                    <a:cubicBezTo>
                      <a:pt x="10410" y="14377"/>
                      <a:pt x="9825" y="14306"/>
                      <a:pt x="9254" y="14153"/>
                    </a:cubicBezTo>
                    <a:cubicBezTo>
                      <a:pt x="8673" y="13978"/>
                      <a:pt x="8074" y="13707"/>
                      <a:pt x="7726" y="13224"/>
                    </a:cubicBezTo>
                    <a:cubicBezTo>
                      <a:pt x="6951" y="12178"/>
                      <a:pt x="7589" y="10726"/>
                      <a:pt x="8229" y="9603"/>
                    </a:cubicBezTo>
                    <a:cubicBezTo>
                      <a:pt x="9835" y="6835"/>
                      <a:pt x="11306" y="4009"/>
                      <a:pt x="12894" y="1260"/>
                    </a:cubicBezTo>
                    <a:cubicBezTo>
                      <a:pt x="12081" y="814"/>
                      <a:pt x="11443" y="447"/>
                      <a:pt x="10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3"/>
              <p:cNvSpPr/>
              <p:nvPr/>
            </p:nvSpPr>
            <p:spPr>
              <a:xfrm>
                <a:off x="3942380" y="2309839"/>
                <a:ext cx="932010" cy="642102"/>
              </a:xfrm>
              <a:custGeom>
                <a:avLst/>
                <a:gdLst/>
                <a:ahLst/>
                <a:cxnLst/>
                <a:rect l="l" t="t" r="r" b="b"/>
                <a:pathLst>
                  <a:path w="72347" h="49843" extrusionOk="0">
                    <a:moveTo>
                      <a:pt x="42932" y="1"/>
                    </a:moveTo>
                    <a:cubicBezTo>
                      <a:pt x="42470" y="1"/>
                      <a:pt x="42007" y="18"/>
                      <a:pt x="41545" y="52"/>
                    </a:cubicBezTo>
                    <a:cubicBezTo>
                      <a:pt x="39049" y="225"/>
                      <a:pt x="36357" y="1059"/>
                      <a:pt x="35022" y="3090"/>
                    </a:cubicBezTo>
                    <a:cubicBezTo>
                      <a:pt x="33299" y="1668"/>
                      <a:pt x="30776" y="503"/>
                      <a:pt x="28454" y="503"/>
                    </a:cubicBezTo>
                    <a:cubicBezTo>
                      <a:pt x="27932" y="503"/>
                      <a:pt x="27420" y="562"/>
                      <a:pt x="26930" y="690"/>
                    </a:cubicBezTo>
                    <a:cubicBezTo>
                      <a:pt x="24238" y="1387"/>
                      <a:pt x="23425" y="6614"/>
                      <a:pt x="22516" y="9151"/>
                    </a:cubicBezTo>
                    <a:cubicBezTo>
                      <a:pt x="20676" y="9577"/>
                      <a:pt x="18779" y="9634"/>
                      <a:pt x="16941" y="10041"/>
                    </a:cubicBezTo>
                    <a:cubicBezTo>
                      <a:pt x="15101" y="10447"/>
                      <a:pt x="13243" y="11299"/>
                      <a:pt x="12217" y="12829"/>
                    </a:cubicBezTo>
                    <a:cubicBezTo>
                      <a:pt x="11211" y="14378"/>
                      <a:pt x="11384" y="16719"/>
                      <a:pt x="12992" y="17707"/>
                    </a:cubicBezTo>
                    <a:cubicBezTo>
                      <a:pt x="12848" y="17704"/>
                      <a:pt x="12703" y="17703"/>
                      <a:pt x="12559" y="17703"/>
                    </a:cubicBezTo>
                    <a:cubicBezTo>
                      <a:pt x="9028" y="17703"/>
                      <a:pt x="5350" y="18627"/>
                      <a:pt x="3098" y="21231"/>
                    </a:cubicBezTo>
                    <a:cubicBezTo>
                      <a:pt x="757" y="23921"/>
                      <a:pt x="524" y="28432"/>
                      <a:pt x="3215" y="30794"/>
                    </a:cubicBezTo>
                    <a:cubicBezTo>
                      <a:pt x="698" y="33136"/>
                      <a:pt x="1" y="36775"/>
                      <a:pt x="2363" y="39253"/>
                    </a:cubicBezTo>
                    <a:cubicBezTo>
                      <a:pt x="3633" y="40596"/>
                      <a:pt x="5507" y="41285"/>
                      <a:pt x="7378" y="41285"/>
                    </a:cubicBezTo>
                    <a:cubicBezTo>
                      <a:pt x="8987" y="41285"/>
                      <a:pt x="10593" y="40776"/>
                      <a:pt x="11810" y="39738"/>
                    </a:cubicBezTo>
                    <a:lnTo>
                      <a:pt x="11810" y="39738"/>
                    </a:lnTo>
                    <a:cubicBezTo>
                      <a:pt x="11578" y="41674"/>
                      <a:pt x="12798" y="43512"/>
                      <a:pt x="14520" y="44500"/>
                    </a:cubicBezTo>
                    <a:cubicBezTo>
                      <a:pt x="15942" y="45290"/>
                      <a:pt x="17596" y="45564"/>
                      <a:pt x="19241" y="45564"/>
                    </a:cubicBezTo>
                    <a:cubicBezTo>
                      <a:pt x="19611" y="45564"/>
                      <a:pt x="19981" y="45551"/>
                      <a:pt x="20348" y="45526"/>
                    </a:cubicBezTo>
                    <a:cubicBezTo>
                      <a:pt x="21303" y="45453"/>
                      <a:pt x="22495" y="45011"/>
                      <a:pt x="22560" y="44153"/>
                    </a:cubicBezTo>
                    <a:lnTo>
                      <a:pt x="22560" y="44153"/>
                    </a:lnTo>
                    <a:cubicBezTo>
                      <a:pt x="22689" y="46912"/>
                      <a:pt x="25544" y="49215"/>
                      <a:pt x="28363" y="49707"/>
                    </a:cubicBezTo>
                    <a:cubicBezTo>
                      <a:pt x="28895" y="49799"/>
                      <a:pt x="29430" y="49842"/>
                      <a:pt x="29964" y="49842"/>
                    </a:cubicBezTo>
                    <a:cubicBezTo>
                      <a:pt x="32340" y="49842"/>
                      <a:pt x="34700" y="48994"/>
                      <a:pt x="36803" y="47887"/>
                    </a:cubicBezTo>
                    <a:cubicBezTo>
                      <a:pt x="37421" y="47569"/>
                      <a:pt x="38119" y="46914"/>
                      <a:pt x="37899" y="46345"/>
                    </a:cubicBezTo>
                    <a:lnTo>
                      <a:pt x="37899" y="46345"/>
                    </a:lnTo>
                    <a:cubicBezTo>
                      <a:pt x="38807" y="47896"/>
                      <a:pt x="40660" y="48847"/>
                      <a:pt x="42475" y="49146"/>
                    </a:cubicBezTo>
                    <a:cubicBezTo>
                      <a:pt x="43057" y="49242"/>
                      <a:pt x="43644" y="49283"/>
                      <a:pt x="44234" y="49283"/>
                    </a:cubicBezTo>
                    <a:cubicBezTo>
                      <a:pt x="45547" y="49283"/>
                      <a:pt x="46871" y="49083"/>
                      <a:pt x="48166" y="48855"/>
                    </a:cubicBezTo>
                    <a:cubicBezTo>
                      <a:pt x="49057" y="48700"/>
                      <a:pt x="49986" y="48507"/>
                      <a:pt x="50742" y="48003"/>
                    </a:cubicBezTo>
                    <a:cubicBezTo>
                      <a:pt x="51496" y="47482"/>
                      <a:pt x="51999" y="46552"/>
                      <a:pt x="51748" y="45701"/>
                    </a:cubicBezTo>
                    <a:lnTo>
                      <a:pt x="51748" y="45701"/>
                    </a:lnTo>
                    <a:cubicBezTo>
                      <a:pt x="52908" y="46658"/>
                      <a:pt x="54299" y="47000"/>
                      <a:pt x="55781" y="47000"/>
                    </a:cubicBezTo>
                    <a:cubicBezTo>
                      <a:pt x="57834" y="47000"/>
                      <a:pt x="60062" y="46343"/>
                      <a:pt x="62086" y="45758"/>
                    </a:cubicBezTo>
                    <a:cubicBezTo>
                      <a:pt x="63402" y="45371"/>
                      <a:pt x="64815" y="44926"/>
                      <a:pt x="65628" y="43842"/>
                    </a:cubicBezTo>
                    <a:cubicBezTo>
                      <a:pt x="66074" y="43261"/>
                      <a:pt x="66286" y="42564"/>
                      <a:pt x="66461" y="41867"/>
                    </a:cubicBezTo>
                    <a:cubicBezTo>
                      <a:pt x="67119" y="38943"/>
                      <a:pt x="66887" y="35846"/>
                      <a:pt x="65764" y="33058"/>
                    </a:cubicBezTo>
                    <a:lnTo>
                      <a:pt x="65764" y="33058"/>
                    </a:lnTo>
                    <a:cubicBezTo>
                      <a:pt x="65992" y="33205"/>
                      <a:pt x="66227" y="33268"/>
                      <a:pt x="66462" y="33268"/>
                    </a:cubicBezTo>
                    <a:cubicBezTo>
                      <a:pt x="67069" y="33268"/>
                      <a:pt x="67681" y="32850"/>
                      <a:pt x="68183" y="32361"/>
                    </a:cubicBezTo>
                    <a:cubicBezTo>
                      <a:pt x="71358" y="29225"/>
                      <a:pt x="72346" y="24212"/>
                      <a:pt x="70604" y="20165"/>
                    </a:cubicBezTo>
                    <a:cubicBezTo>
                      <a:pt x="68862" y="16120"/>
                      <a:pt x="64487" y="13273"/>
                      <a:pt x="59957" y="13255"/>
                    </a:cubicBezTo>
                    <a:cubicBezTo>
                      <a:pt x="59123" y="9285"/>
                      <a:pt x="56820" y="5550"/>
                      <a:pt x="53413" y="3188"/>
                    </a:cubicBezTo>
                    <a:cubicBezTo>
                      <a:pt x="50382" y="1104"/>
                      <a:pt x="46661" y="1"/>
                      <a:pt x="429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3"/>
              <p:cNvSpPr/>
              <p:nvPr/>
            </p:nvSpPr>
            <p:spPr>
              <a:xfrm>
                <a:off x="4045891" y="1994230"/>
                <a:ext cx="1010555" cy="742238"/>
              </a:xfrm>
              <a:custGeom>
                <a:avLst/>
                <a:gdLst/>
                <a:ahLst/>
                <a:cxnLst/>
                <a:rect l="l" t="t" r="r" b="b"/>
                <a:pathLst>
                  <a:path w="78444" h="57616" extrusionOk="0">
                    <a:moveTo>
                      <a:pt x="49531" y="1"/>
                    </a:moveTo>
                    <a:cubicBezTo>
                      <a:pt x="47105" y="1"/>
                      <a:pt x="44689" y="646"/>
                      <a:pt x="42958" y="1940"/>
                    </a:cubicBezTo>
                    <a:cubicBezTo>
                      <a:pt x="40518" y="3778"/>
                      <a:pt x="39570" y="7030"/>
                      <a:pt x="38796" y="9586"/>
                    </a:cubicBezTo>
                    <a:cubicBezTo>
                      <a:pt x="37627" y="7895"/>
                      <a:pt x="35128" y="6823"/>
                      <a:pt x="32639" y="6823"/>
                    </a:cubicBezTo>
                    <a:cubicBezTo>
                      <a:pt x="32079" y="6823"/>
                      <a:pt x="31519" y="6878"/>
                      <a:pt x="30975" y="6991"/>
                    </a:cubicBezTo>
                    <a:cubicBezTo>
                      <a:pt x="27994" y="7631"/>
                      <a:pt x="25826" y="9934"/>
                      <a:pt x="25999" y="12277"/>
                    </a:cubicBezTo>
                    <a:cubicBezTo>
                      <a:pt x="24722" y="11255"/>
                      <a:pt x="22924" y="10722"/>
                      <a:pt x="21110" y="10722"/>
                    </a:cubicBezTo>
                    <a:cubicBezTo>
                      <a:pt x="20039" y="10722"/>
                      <a:pt x="18962" y="10908"/>
                      <a:pt x="17984" y="11289"/>
                    </a:cubicBezTo>
                    <a:cubicBezTo>
                      <a:pt x="15372" y="12335"/>
                      <a:pt x="14017" y="15026"/>
                      <a:pt x="15313" y="17040"/>
                    </a:cubicBezTo>
                    <a:cubicBezTo>
                      <a:pt x="15111" y="17017"/>
                      <a:pt x="14907" y="17006"/>
                      <a:pt x="14703" y="17006"/>
                    </a:cubicBezTo>
                    <a:cubicBezTo>
                      <a:pt x="12997" y="17006"/>
                      <a:pt x="11307" y="17786"/>
                      <a:pt x="10667" y="19014"/>
                    </a:cubicBezTo>
                    <a:cubicBezTo>
                      <a:pt x="9951" y="20369"/>
                      <a:pt x="10628" y="22092"/>
                      <a:pt x="12236" y="22925"/>
                    </a:cubicBezTo>
                    <a:cubicBezTo>
                      <a:pt x="11716" y="22690"/>
                      <a:pt x="11091" y="22558"/>
                      <a:pt x="10481" y="22558"/>
                    </a:cubicBezTo>
                    <a:cubicBezTo>
                      <a:pt x="9932" y="22558"/>
                      <a:pt x="9395" y="22666"/>
                      <a:pt x="8963" y="22905"/>
                    </a:cubicBezTo>
                    <a:cubicBezTo>
                      <a:pt x="8046" y="23401"/>
                      <a:pt x="8016" y="24690"/>
                      <a:pt x="9057" y="24984"/>
                    </a:cubicBezTo>
                    <a:lnTo>
                      <a:pt x="9057" y="24984"/>
                    </a:lnTo>
                    <a:cubicBezTo>
                      <a:pt x="8587" y="24861"/>
                      <a:pt x="8099" y="24805"/>
                      <a:pt x="7606" y="24805"/>
                    </a:cubicBezTo>
                    <a:cubicBezTo>
                      <a:pt x="5488" y="24805"/>
                      <a:pt x="3278" y="25848"/>
                      <a:pt x="2014" y="27145"/>
                    </a:cubicBezTo>
                    <a:cubicBezTo>
                      <a:pt x="445" y="28771"/>
                      <a:pt x="1" y="30881"/>
                      <a:pt x="135" y="32894"/>
                    </a:cubicBezTo>
                    <a:cubicBezTo>
                      <a:pt x="213" y="34424"/>
                      <a:pt x="620" y="35953"/>
                      <a:pt x="1645" y="37269"/>
                    </a:cubicBezTo>
                    <a:cubicBezTo>
                      <a:pt x="2652" y="38585"/>
                      <a:pt x="4356" y="39631"/>
                      <a:pt x="6330" y="39863"/>
                    </a:cubicBezTo>
                    <a:cubicBezTo>
                      <a:pt x="4840" y="41935"/>
                      <a:pt x="5130" y="44703"/>
                      <a:pt x="7047" y="46543"/>
                    </a:cubicBezTo>
                    <a:cubicBezTo>
                      <a:pt x="8554" y="47988"/>
                      <a:pt x="10981" y="48824"/>
                      <a:pt x="13400" y="48824"/>
                    </a:cubicBezTo>
                    <a:cubicBezTo>
                      <a:pt x="14057" y="48824"/>
                      <a:pt x="14714" y="48762"/>
                      <a:pt x="15352" y="48634"/>
                    </a:cubicBezTo>
                    <a:cubicBezTo>
                      <a:pt x="16727" y="50724"/>
                      <a:pt x="19223" y="52273"/>
                      <a:pt x="22186" y="52911"/>
                    </a:cubicBezTo>
                    <a:cubicBezTo>
                      <a:pt x="23164" y="53122"/>
                      <a:pt x="24179" y="53226"/>
                      <a:pt x="25196" y="53226"/>
                    </a:cubicBezTo>
                    <a:cubicBezTo>
                      <a:pt x="27259" y="53226"/>
                      <a:pt x="29327" y="52799"/>
                      <a:pt x="31091" y="51982"/>
                    </a:cubicBezTo>
                    <a:cubicBezTo>
                      <a:pt x="31149" y="54132"/>
                      <a:pt x="34421" y="55642"/>
                      <a:pt x="37093" y="56396"/>
                    </a:cubicBezTo>
                    <a:cubicBezTo>
                      <a:pt x="38163" y="56709"/>
                      <a:pt x="39317" y="56910"/>
                      <a:pt x="40460" y="56910"/>
                    </a:cubicBezTo>
                    <a:cubicBezTo>
                      <a:pt x="41155" y="56910"/>
                      <a:pt x="41847" y="56835"/>
                      <a:pt x="42513" y="56667"/>
                    </a:cubicBezTo>
                    <a:cubicBezTo>
                      <a:pt x="44274" y="56222"/>
                      <a:pt x="45745" y="55002"/>
                      <a:pt x="45784" y="53589"/>
                    </a:cubicBezTo>
                    <a:cubicBezTo>
                      <a:pt x="48110" y="56156"/>
                      <a:pt x="52265" y="57615"/>
                      <a:pt x="56373" y="57615"/>
                    </a:cubicBezTo>
                    <a:cubicBezTo>
                      <a:pt x="58213" y="57615"/>
                      <a:pt x="60044" y="57323"/>
                      <a:pt x="61697" y="56705"/>
                    </a:cubicBezTo>
                    <a:cubicBezTo>
                      <a:pt x="62685" y="56338"/>
                      <a:pt x="63633" y="55874"/>
                      <a:pt x="64273" y="55177"/>
                    </a:cubicBezTo>
                    <a:cubicBezTo>
                      <a:pt x="65357" y="54015"/>
                      <a:pt x="64098" y="51866"/>
                      <a:pt x="62975" y="50704"/>
                    </a:cubicBezTo>
                    <a:lnTo>
                      <a:pt x="62975" y="50704"/>
                    </a:lnTo>
                    <a:cubicBezTo>
                      <a:pt x="63669" y="50845"/>
                      <a:pt x="64382" y="50913"/>
                      <a:pt x="65096" y="50913"/>
                    </a:cubicBezTo>
                    <a:cubicBezTo>
                      <a:pt x="68207" y="50913"/>
                      <a:pt x="71328" y="49631"/>
                      <a:pt x="72887" y="47568"/>
                    </a:cubicBezTo>
                    <a:cubicBezTo>
                      <a:pt x="74784" y="45033"/>
                      <a:pt x="74513" y="41161"/>
                      <a:pt x="71764" y="39109"/>
                    </a:cubicBezTo>
                    <a:lnTo>
                      <a:pt x="71764" y="39109"/>
                    </a:lnTo>
                    <a:cubicBezTo>
                      <a:pt x="72297" y="39337"/>
                      <a:pt x="72889" y="39442"/>
                      <a:pt x="73488" y="39442"/>
                    </a:cubicBezTo>
                    <a:cubicBezTo>
                      <a:pt x="74868" y="39442"/>
                      <a:pt x="76284" y="38889"/>
                      <a:pt x="77107" y="38025"/>
                    </a:cubicBezTo>
                    <a:cubicBezTo>
                      <a:pt x="78307" y="36786"/>
                      <a:pt x="78443" y="35101"/>
                      <a:pt x="77920" y="33611"/>
                    </a:cubicBezTo>
                    <a:cubicBezTo>
                      <a:pt x="77417" y="32140"/>
                      <a:pt x="76314" y="30823"/>
                      <a:pt x="75191" y="29546"/>
                    </a:cubicBezTo>
                    <a:cubicBezTo>
                      <a:pt x="74378" y="28616"/>
                      <a:pt x="73351" y="27726"/>
                      <a:pt x="71939" y="27435"/>
                    </a:cubicBezTo>
                    <a:cubicBezTo>
                      <a:pt x="74959" y="26564"/>
                      <a:pt x="75539" y="23253"/>
                      <a:pt x="73854" y="21182"/>
                    </a:cubicBezTo>
                    <a:cubicBezTo>
                      <a:pt x="72171" y="19092"/>
                      <a:pt x="68976" y="17639"/>
                      <a:pt x="66015" y="16710"/>
                    </a:cubicBezTo>
                    <a:cubicBezTo>
                      <a:pt x="66459" y="15122"/>
                      <a:pt x="65762" y="13380"/>
                      <a:pt x="64234" y="12257"/>
                    </a:cubicBezTo>
                    <a:cubicBezTo>
                      <a:pt x="63085" y="11414"/>
                      <a:pt x="61545" y="10964"/>
                      <a:pt x="59981" y="10964"/>
                    </a:cubicBezTo>
                    <a:cubicBezTo>
                      <a:pt x="59461" y="10964"/>
                      <a:pt x="58938" y="11014"/>
                      <a:pt x="58426" y="11116"/>
                    </a:cubicBezTo>
                    <a:cubicBezTo>
                      <a:pt x="60362" y="7921"/>
                      <a:pt x="59219" y="3759"/>
                      <a:pt x="55618" y="1571"/>
                    </a:cubicBezTo>
                    <a:cubicBezTo>
                      <a:pt x="53911" y="525"/>
                      <a:pt x="51717" y="1"/>
                      <a:pt x="495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3"/>
              <p:cNvSpPr/>
              <p:nvPr/>
            </p:nvSpPr>
            <p:spPr>
              <a:xfrm>
                <a:off x="4327451" y="2213735"/>
                <a:ext cx="728995" cy="440942"/>
              </a:xfrm>
              <a:custGeom>
                <a:avLst/>
                <a:gdLst/>
                <a:ahLst/>
                <a:cxnLst/>
                <a:rect l="l" t="t" r="r" b="b"/>
                <a:pathLst>
                  <a:path w="56588" h="34228" extrusionOk="0">
                    <a:moveTo>
                      <a:pt x="34111" y="1"/>
                    </a:moveTo>
                    <a:cubicBezTo>
                      <a:pt x="33917" y="1723"/>
                      <a:pt x="31576" y="2943"/>
                      <a:pt x="29291" y="3059"/>
                    </a:cubicBezTo>
                    <a:cubicBezTo>
                      <a:pt x="29099" y="3071"/>
                      <a:pt x="28908" y="3076"/>
                      <a:pt x="28717" y="3076"/>
                    </a:cubicBezTo>
                    <a:cubicBezTo>
                      <a:pt x="26652" y="3076"/>
                      <a:pt x="24641" y="2440"/>
                      <a:pt x="22728" y="1820"/>
                    </a:cubicBezTo>
                    <a:cubicBezTo>
                      <a:pt x="21702" y="3911"/>
                      <a:pt x="18817" y="5207"/>
                      <a:pt x="15913" y="5556"/>
                    </a:cubicBezTo>
                    <a:cubicBezTo>
                      <a:pt x="15168" y="5646"/>
                      <a:pt x="14418" y="5684"/>
                      <a:pt x="13665" y="5684"/>
                    </a:cubicBezTo>
                    <a:cubicBezTo>
                      <a:pt x="11504" y="5684"/>
                      <a:pt x="9322" y="5368"/>
                      <a:pt x="7183" y="5053"/>
                    </a:cubicBezTo>
                    <a:cubicBezTo>
                      <a:pt x="1433" y="9079"/>
                      <a:pt x="0" y="16203"/>
                      <a:pt x="3892" y="21353"/>
                    </a:cubicBezTo>
                    <a:cubicBezTo>
                      <a:pt x="6969" y="25426"/>
                      <a:pt x="13135" y="27937"/>
                      <a:pt x="19266" y="27937"/>
                    </a:cubicBezTo>
                    <a:cubicBezTo>
                      <a:pt x="20887" y="27937"/>
                      <a:pt x="22506" y="27761"/>
                      <a:pt x="24064" y="27393"/>
                    </a:cubicBezTo>
                    <a:cubicBezTo>
                      <a:pt x="26155" y="32175"/>
                      <a:pt x="33840" y="33936"/>
                      <a:pt x="40461" y="34207"/>
                    </a:cubicBezTo>
                    <a:cubicBezTo>
                      <a:pt x="40848" y="34207"/>
                      <a:pt x="41216" y="34227"/>
                      <a:pt x="41603" y="34227"/>
                    </a:cubicBezTo>
                    <a:cubicBezTo>
                      <a:pt x="41449" y="34034"/>
                      <a:pt x="41274" y="33840"/>
                      <a:pt x="41119" y="33665"/>
                    </a:cubicBezTo>
                    <a:lnTo>
                      <a:pt x="41119" y="33665"/>
                    </a:lnTo>
                    <a:cubicBezTo>
                      <a:pt x="41813" y="33806"/>
                      <a:pt x="42526" y="33874"/>
                      <a:pt x="43240" y="33874"/>
                    </a:cubicBezTo>
                    <a:cubicBezTo>
                      <a:pt x="46351" y="33874"/>
                      <a:pt x="49472" y="32592"/>
                      <a:pt x="51031" y="30529"/>
                    </a:cubicBezTo>
                    <a:cubicBezTo>
                      <a:pt x="52928" y="27994"/>
                      <a:pt x="52657" y="24122"/>
                      <a:pt x="49908" y="22070"/>
                    </a:cubicBezTo>
                    <a:lnTo>
                      <a:pt x="49908" y="22070"/>
                    </a:lnTo>
                    <a:cubicBezTo>
                      <a:pt x="50441" y="22298"/>
                      <a:pt x="51033" y="22403"/>
                      <a:pt x="51632" y="22403"/>
                    </a:cubicBezTo>
                    <a:cubicBezTo>
                      <a:pt x="53012" y="22403"/>
                      <a:pt x="54428" y="21850"/>
                      <a:pt x="55251" y="20986"/>
                    </a:cubicBezTo>
                    <a:cubicBezTo>
                      <a:pt x="56451" y="19747"/>
                      <a:pt x="56587" y="18062"/>
                      <a:pt x="56064" y="16572"/>
                    </a:cubicBezTo>
                    <a:cubicBezTo>
                      <a:pt x="55561" y="15101"/>
                      <a:pt x="54458" y="13784"/>
                      <a:pt x="53335" y="12507"/>
                    </a:cubicBezTo>
                    <a:cubicBezTo>
                      <a:pt x="52522" y="11577"/>
                      <a:pt x="51495" y="10687"/>
                      <a:pt x="50083" y="10396"/>
                    </a:cubicBezTo>
                    <a:cubicBezTo>
                      <a:pt x="53103" y="9525"/>
                      <a:pt x="53683" y="6214"/>
                      <a:pt x="51998" y="4143"/>
                    </a:cubicBezTo>
                    <a:cubicBezTo>
                      <a:pt x="50876" y="2750"/>
                      <a:pt x="49076" y="1627"/>
                      <a:pt x="47101" y="755"/>
                    </a:cubicBezTo>
                    <a:cubicBezTo>
                      <a:pt x="46250" y="1201"/>
                      <a:pt x="45378" y="1588"/>
                      <a:pt x="44430" y="1782"/>
                    </a:cubicBezTo>
                    <a:cubicBezTo>
                      <a:pt x="43468" y="1966"/>
                      <a:pt x="42466" y="2060"/>
                      <a:pt x="41462" y="2060"/>
                    </a:cubicBezTo>
                    <a:cubicBezTo>
                      <a:pt x="38787" y="2060"/>
                      <a:pt x="36096" y="1394"/>
                      <a:pt x="341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3"/>
              <p:cNvSpPr/>
              <p:nvPr/>
            </p:nvSpPr>
            <p:spPr>
              <a:xfrm>
                <a:off x="4045891" y="2259958"/>
                <a:ext cx="1010555" cy="476511"/>
              </a:xfrm>
              <a:custGeom>
                <a:avLst/>
                <a:gdLst/>
                <a:ahLst/>
                <a:cxnLst/>
                <a:rect l="l" t="t" r="r" b="b"/>
                <a:pathLst>
                  <a:path w="78444" h="36989" extrusionOk="0">
                    <a:moveTo>
                      <a:pt x="51870" y="1"/>
                    </a:moveTo>
                    <a:cubicBezTo>
                      <a:pt x="48808" y="1"/>
                      <a:pt x="45737" y="770"/>
                      <a:pt x="43326" y="2200"/>
                    </a:cubicBezTo>
                    <a:cubicBezTo>
                      <a:pt x="42086" y="1235"/>
                      <a:pt x="40356" y="769"/>
                      <a:pt x="38607" y="769"/>
                    </a:cubicBezTo>
                    <a:cubicBezTo>
                      <a:pt x="36776" y="769"/>
                      <a:pt x="34924" y="1279"/>
                      <a:pt x="33588" y="2259"/>
                    </a:cubicBezTo>
                    <a:cubicBezTo>
                      <a:pt x="32378" y="1126"/>
                      <a:pt x="30489" y="569"/>
                      <a:pt x="28584" y="569"/>
                    </a:cubicBezTo>
                    <a:cubicBezTo>
                      <a:pt x="26647" y="569"/>
                      <a:pt x="24694" y="1145"/>
                      <a:pt x="23425" y="2278"/>
                    </a:cubicBezTo>
                    <a:cubicBezTo>
                      <a:pt x="20404" y="1659"/>
                      <a:pt x="17243" y="1116"/>
                      <a:pt x="14181" y="1116"/>
                    </a:cubicBezTo>
                    <a:cubicBezTo>
                      <a:pt x="13124" y="1116"/>
                      <a:pt x="12078" y="1181"/>
                      <a:pt x="11054" y="1330"/>
                    </a:cubicBezTo>
                    <a:cubicBezTo>
                      <a:pt x="11364" y="1717"/>
                      <a:pt x="11751" y="2045"/>
                      <a:pt x="12236" y="2298"/>
                    </a:cubicBezTo>
                    <a:cubicBezTo>
                      <a:pt x="11716" y="2063"/>
                      <a:pt x="11091" y="1931"/>
                      <a:pt x="10481" y="1931"/>
                    </a:cubicBezTo>
                    <a:cubicBezTo>
                      <a:pt x="9932" y="1931"/>
                      <a:pt x="9395" y="2039"/>
                      <a:pt x="8963" y="2278"/>
                    </a:cubicBezTo>
                    <a:cubicBezTo>
                      <a:pt x="8046" y="2774"/>
                      <a:pt x="8016" y="4063"/>
                      <a:pt x="9057" y="4357"/>
                    </a:cubicBezTo>
                    <a:lnTo>
                      <a:pt x="9057" y="4357"/>
                    </a:lnTo>
                    <a:cubicBezTo>
                      <a:pt x="8587" y="4234"/>
                      <a:pt x="8099" y="4178"/>
                      <a:pt x="7606" y="4178"/>
                    </a:cubicBezTo>
                    <a:cubicBezTo>
                      <a:pt x="5488" y="4178"/>
                      <a:pt x="3278" y="5221"/>
                      <a:pt x="2014" y="6518"/>
                    </a:cubicBezTo>
                    <a:cubicBezTo>
                      <a:pt x="445" y="8144"/>
                      <a:pt x="1" y="10254"/>
                      <a:pt x="135" y="12267"/>
                    </a:cubicBezTo>
                    <a:cubicBezTo>
                      <a:pt x="213" y="13797"/>
                      <a:pt x="620" y="15326"/>
                      <a:pt x="1645" y="16642"/>
                    </a:cubicBezTo>
                    <a:cubicBezTo>
                      <a:pt x="2652" y="17958"/>
                      <a:pt x="4356" y="19004"/>
                      <a:pt x="6330" y="19236"/>
                    </a:cubicBezTo>
                    <a:cubicBezTo>
                      <a:pt x="6059" y="19623"/>
                      <a:pt x="5866" y="20010"/>
                      <a:pt x="5711" y="20418"/>
                    </a:cubicBezTo>
                    <a:cubicBezTo>
                      <a:pt x="7337" y="21153"/>
                      <a:pt x="9138" y="21695"/>
                      <a:pt x="10958" y="22083"/>
                    </a:cubicBezTo>
                    <a:cubicBezTo>
                      <a:pt x="10009" y="23727"/>
                      <a:pt x="9332" y="25547"/>
                      <a:pt x="9157" y="27310"/>
                    </a:cubicBezTo>
                    <a:cubicBezTo>
                      <a:pt x="10429" y="27885"/>
                      <a:pt x="11913" y="28201"/>
                      <a:pt x="13392" y="28201"/>
                    </a:cubicBezTo>
                    <a:cubicBezTo>
                      <a:pt x="14053" y="28201"/>
                      <a:pt x="14712" y="28138"/>
                      <a:pt x="15352" y="28007"/>
                    </a:cubicBezTo>
                    <a:cubicBezTo>
                      <a:pt x="16727" y="30097"/>
                      <a:pt x="19223" y="31646"/>
                      <a:pt x="22186" y="32284"/>
                    </a:cubicBezTo>
                    <a:cubicBezTo>
                      <a:pt x="23164" y="32495"/>
                      <a:pt x="24179" y="32599"/>
                      <a:pt x="25196" y="32599"/>
                    </a:cubicBezTo>
                    <a:cubicBezTo>
                      <a:pt x="27259" y="32599"/>
                      <a:pt x="29327" y="32172"/>
                      <a:pt x="31091" y="31355"/>
                    </a:cubicBezTo>
                    <a:cubicBezTo>
                      <a:pt x="31149" y="33505"/>
                      <a:pt x="34421" y="35015"/>
                      <a:pt x="37093" y="35769"/>
                    </a:cubicBezTo>
                    <a:cubicBezTo>
                      <a:pt x="38163" y="36082"/>
                      <a:pt x="39317" y="36283"/>
                      <a:pt x="40460" y="36283"/>
                    </a:cubicBezTo>
                    <a:cubicBezTo>
                      <a:pt x="41155" y="36283"/>
                      <a:pt x="41847" y="36208"/>
                      <a:pt x="42513" y="36040"/>
                    </a:cubicBezTo>
                    <a:cubicBezTo>
                      <a:pt x="44274" y="35595"/>
                      <a:pt x="45745" y="34375"/>
                      <a:pt x="45784" y="32962"/>
                    </a:cubicBezTo>
                    <a:cubicBezTo>
                      <a:pt x="48110" y="35529"/>
                      <a:pt x="52265" y="36988"/>
                      <a:pt x="56373" y="36988"/>
                    </a:cubicBezTo>
                    <a:cubicBezTo>
                      <a:pt x="58213" y="36988"/>
                      <a:pt x="60044" y="36696"/>
                      <a:pt x="61697" y="36078"/>
                    </a:cubicBezTo>
                    <a:cubicBezTo>
                      <a:pt x="62685" y="35711"/>
                      <a:pt x="63633" y="35247"/>
                      <a:pt x="64273" y="34550"/>
                    </a:cubicBezTo>
                    <a:cubicBezTo>
                      <a:pt x="65357" y="33388"/>
                      <a:pt x="64098" y="31239"/>
                      <a:pt x="62975" y="30077"/>
                    </a:cubicBezTo>
                    <a:lnTo>
                      <a:pt x="62975" y="30077"/>
                    </a:lnTo>
                    <a:cubicBezTo>
                      <a:pt x="63669" y="30218"/>
                      <a:pt x="64382" y="30286"/>
                      <a:pt x="65096" y="30286"/>
                    </a:cubicBezTo>
                    <a:cubicBezTo>
                      <a:pt x="68207" y="30286"/>
                      <a:pt x="71328" y="29004"/>
                      <a:pt x="72887" y="26941"/>
                    </a:cubicBezTo>
                    <a:cubicBezTo>
                      <a:pt x="74784" y="24406"/>
                      <a:pt x="74513" y="20534"/>
                      <a:pt x="71764" y="18482"/>
                    </a:cubicBezTo>
                    <a:lnTo>
                      <a:pt x="71764" y="18482"/>
                    </a:lnTo>
                    <a:cubicBezTo>
                      <a:pt x="72297" y="18710"/>
                      <a:pt x="72889" y="18815"/>
                      <a:pt x="73488" y="18815"/>
                    </a:cubicBezTo>
                    <a:cubicBezTo>
                      <a:pt x="74868" y="18815"/>
                      <a:pt x="76284" y="18262"/>
                      <a:pt x="77107" y="17398"/>
                    </a:cubicBezTo>
                    <a:cubicBezTo>
                      <a:pt x="78307" y="16159"/>
                      <a:pt x="78443" y="14474"/>
                      <a:pt x="77920" y="12984"/>
                    </a:cubicBezTo>
                    <a:cubicBezTo>
                      <a:pt x="77417" y="11513"/>
                      <a:pt x="76314" y="10196"/>
                      <a:pt x="75191" y="8919"/>
                    </a:cubicBezTo>
                    <a:cubicBezTo>
                      <a:pt x="74378" y="7989"/>
                      <a:pt x="73351" y="7099"/>
                      <a:pt x="71939" y="6808"/>
                    </a:cubicBezTo>
                    <a:cubicBezTo>
                      <a:pt x="72287" y="6712"/>
                      <a:pt x="72577" y="6595"/>
                      <a:pt x="72848" y="6441"/>
                    </a:cubicBezTo>
                    <a:cubicBezTo>
                      <a:pt x="71571" y="6002"/>
                      <a:pt x="70173" y="5784"/>
                      <a:pt x="68773" y="5784"/>
                    </a:cubicBezTo>
                    <a:cubicBezTo>
                      <a:pt x="67327" y="5784"/>
                      <a:pt x="65880" y="6017"/>
                      <a:pt x="64562" y="6479"/>
                    </a:cubicBezTo>
                    <a:cubicBezTo>
                      <a:pt x="62995" y="3498"/>
                      <a:pt x="59413" y="1175"/>
                      <a:pt x="55329" y="342"/>
                    </a:cubicBezTo>
                    <a:cubicBezTo>
                      <a:pt x="54202" y="112"/>
                      <a:pt x="53037" y="1"/>
                      <a:pt x="518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3"/>
              <p:cNvSpPr/>
              <p:nvPr/>
            </p:nvSpPr>
            <p:spPr>
              <a:xfrm>
                <a:off x="4010477" y="2265523"/>
                <a:ext cx="1138980" cy="624982"/>
              </a:xfrm>
              <a:custGeom>
                <a:avLst/>
                <a:gdLst/>
                <a:ahLst/>
                <a:cxnLst/>
                <a:rect l="l" t="t" r="r" b="b"/>
                <a:pathLst>
                  <a:path w="88413" h="48514" extrusionOk="0">
                    <a:moveTo>
                      <a:pt x="27986" y="1"/>
                    </a:moveTo>
                    <a:cubicBezTo>
                      <a:pt x="26637" y="1"/>
                      <a:pt x="25262" y="150"/>
                      <a:pt x="24024" y="665"/>
                    </a:cubicBezTo>
                    <a:cubicBezTo>
                      <a:pt x="21760" y="1613"/>
                      <a:pt x="20153" y="3898"/>
                      <a:pt x="20057" y="6298"/>
                    </a:cubicBezTo>
                    <a:cubicBezTo>
                      <a:pt x="18866" y="5286"/>
                      <a:pt x="17264" y="4699"/>
                      <a:pt x="15694" y="4699"/>
                    </a:cubicBezTo>
                    <a:cubicBezTo>
                      <a:pt x="14712" y="4699"/>
                      <a:pt x="13743" y="4928"/>
                      <a:pt x="12894" y="5428"/>
                    </a:cubicBezTo>
                    <a:cubicBezTo>
                      <a:pt x="10687" y="6724"/>
                      <a:pt x="9854" y="9976"/>
                      <a:pt x="11539" y="11874"/>
                    </a:cubicBezTo>
                    <a:cubicBezTo>
                      <a:pt x="11057" y="11501"/>
                      <a:pt x="10423" y="11333"/>
                      <a:pt x="9765" y="11333"/>
                    </a:cubicBezTo>
                    <a:cubicBezTo>
                      <a:pt x="8678" y="11333"/>
                      <a:pt x="7523" y="11792"/>
                      <a:pt x="6872" y="12552"/>
                    </a:cubicBezTo>
                    <a:cubicBezTo>
                      <a:pt x="5808" y="13752"/>
                      <a:pt x="5963" y="15766"/>
                      <a:pt x="7182" y="16829"/>
                    </a:cubicBezTo>
                    <a:cubicBezTo>
                      <a:pt x="6753" y="16683"/>
                      <a:pt x="6313" y="16615"/>
                      <a:pt x="5873" y="16615"/>
                    </a:cubicBezTo>
                    <a:cubicBezTo>
                      <a:pt x="2942" y="16615"/>
                      <a:pt x="1" y="19634"/>
                      <a:pt x="1" y="22580"/>
                    </a:cubicBezTo>
                    <a:cubicBezTo>
                      <a:pt x="1" y="25948"/>
                      <a:pt x="3021" y="28852"/>
                      <a:pt x="6408" y="29588"/>
                    </a:cubicBezTo>
                    <a:cubicBezTo>
                      <a:pt x="5654" y="31504"/>
                      <a:pt x="6312" y="33827"/>
                      <a:pt x="7628" y="35453"/>
                    </a:cubicBezTo>
                    <a:cubicBezTo>
                      <a:pt x="9852" y="38233"/>
                      <a:pt x="13493" y="39816"/>
                      <a:pt x="17106" y="39816"/>
                    </a:cubicBezTo>
                    <a:cubicBezTo>
                      <a:pt x="18399" y="39816"/>
                      <a:pt x="19689" y="39613"/>
                      <a:pt x="20908" y="39190"/>
                    </a:cubicBezTo>
                    <a:cubicBezTo>
                      <a:pt x="21334" y="41823"/>
                      <a:pt x="23250" y="43720"/>
                      <a:pt x="25593" y="45094"/>
                    </a:cubicBezTo>
                    <a:cubicBezTo>
                      <a:pt x="27955" y="46488"/>
                      <a:pt x="30665" y="47146"/>
                      <a:pt x="33356" y="47747"/>
                    </a:cubicBezTo>
                    <a:cubicBezTo>
                      <a:pt x="35180" y="48142"/>
                      <a:pt x="37042" y="48514"/>
                      <a:pt x="38901" y="48514"/>
                    </a:cubicBezTo>
                    <a:cubicBezTo>
                      <a:pt x="39408" y="48514"/>
                      <a:pt x="39916" y="48486"/>
                      <a:pt x="40422" y="48423"/>
                    </a:cubicBezTo>
                    <a:cubicBezTo>
                      <a:pt x="42784" y="48134"/>
                      <a:pt x="45164" y="46972"/>
                      <a:pt x="46287" y="44939"/>
                    </a:cubicBezTo>
                    <a:cubicBezTo>
                      <a:pt x="48631" y="46836"/>
                      <a:pt x="51457" y="48056"/>
                      <a:pt x="54516" y="48095"/>
                    </a:cubicBezTo>
                    <a:cubicBezTo>
                      <a:pt x="55561" y="48095"/>
                      <a:pt x="56645" y="47979"/>
                      <a:pt x="57554" y="47494"/>
                    </a:cubicBezTo>
                    <a:cubicBezTo>
                      <a:pt x="58542" y="46972"/>
                      <a:pt x="59239" y="46062"/>
                      <a:pt x="59859" y="45153"/>
                    </a:cubicBezTo>
                    <a:cubicBezTo>
                      <a:pt x="61039" y="43429"/>
                      <a:pt x="62007" y="41570"/>
                      <a:pt x="62781" y="39655"/>
                    </a:cubicBezTo>
                    <a:cubicBezTo>
                      <a:pt x="65008" y="40661"/>
                      <a:pt x="67176" y="41609"/>
                      <a:pt x="69616" y="41841"/>
                    </a:cubicBezTo>
                    <a:cubicBezTo>
                      <a:pt x="69934" y="41874"/>
                      <a:pt x="70258" y="41891"/>
                      <a:pt x="70582" y="41891"/>
                    </a:cubicBezTo>
                    <a:cubicBezTo>
                      <a:pt x="72738" y="41891"/>
                      <a:pt x="74940" y="41149"/>
                      <a:pt x="76236" y="39500"/>
                    </a:cubicBezTo>
                    <a:cubicBezTo>
                      <a:pt x="77475" y="37951"/>
                      <a:pt x="77708" y="35899"/>
                      <a:pt x="77901" y="33963"/>
                    </a:cubicBezTo>
                    <a:cubicBezTo>
                      <a:pt x="78854" y="34615"/>
                      <a:pt x="79985" y="34917"/>
                      <a:pt x="81130" y="34917"/>
                    </a:cubicBezTo>
                    <a:cubicBezTo>
                      <a:pt x="82707" y="34917"/>
                      <a:pt x="84309" y="34344"/>
                      <a:pt x="85509" y="33323"/>
                    </a:cubicBezTo>
                    <a:cubicBezTo>
                      <a:pt x="87581" y="31563"/>
                      <a:pt x="88412" y="28639"/>
                      <a:pt x="87870" y="26006"/>
                    </a:cubicBezTo>
                    <a:cubicBezTo>
                      <a:pt x="87348" y="23373"/>
                      <a:pt x="83960" y="21070"/>
                      <a:pt x="81714" y="19501"/>
                    </a:cubicBezTo>
                    <a:cubicBezTo>
                      <a:pt x="80728" y="13074"/>
                      <a:pt x="74997" y="7635"/>
                      <a:pt x="68377" y="6783"/>
                    </a:cubicBezTo>
                    <a:cubicBezTo>
                      <a:pt x="67962" y="6731"/>
                      <a:pt x="67534" y="6704"/>
                      <a:pt x="67102" y="6704"/>
                    </a:cubicBezTo>
                    <a:cubicBezTo>
                      <a:pt x="64630" y="6704"/>
                      <a:pt x="62038" y="7589"/>
                      <a:pt x="61214" y="9764"/>
                    </a:cubicBezTo>
                    <a:cubicBezTo>
                      <a:pt x="60207" y="6125"/>
                      <a:pt x="57381" y="2756"/>
                      <a:pt x="53682" y="1575"/>
                    </a:cubicBezTo>
                    <a:cubicBezTo>
                      <a:pt x="52801" y="1289"/>
                      <a:pt x="51870" y="1150"/>
                      <a:pt x="50937" y="1150"/>
                    </a:cubicBezTo>
                    <a:cubicBezTo>
                      <a:pt x="47957" y="1150"/>
                      <a:pt x="44968" y="2567"/>
                      <a:pt x="43597" y="5118"/>
                    </a:cubicBezTo>
                    <a:cubicBezTo>
                      <a:pt x="43461" y="3975"/>
                      <a:pt x="42144" y="3066"/>
                      <a:pt x="40964" y="2950"/>
                    </a:cubicBezTo>
                    <a:cubicBezTo>
                      <a:pt x="40898" y="2944"/>
                      <a:pt x="40833" y="2942"/>
                      <a:pt x="40767" y="2942"/>
                    </a:cubicBezTo>
                    <a:cubicBezTo>
                      <a:pt x="39652" y="2942"/>
                      <a:pt x="38563" y="3707"/>
                      <a:pt x="38234" y="4731"/>
                    </a:cubicBezTo>
                    <a:cubicBezTo>
                      <a:pt x="37847" y="2950"/>
                      <a:pt x="35679" y="1943"/>
                      <a:pt x="33995" y="1110"/>
                    </a:cubicBezTo>
                    <a:cubicBezTo>
                      <a:pt x="32310" y="297"/>
                      <a:pt x="30394" y="46"/>
                      <a:pt x="28497" y="7"/>
                    </a:cubicBezTo>
                    <a:cubicBezTo>
                      <a:pt x="28327" y="3"/>
                      <a:pt x="28157" y="1"/>
                      <a:pt x="27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3"/>
              <p:cNvSpPr/>
              <p:nvPr/>
            </p:nvSpPr>
            <p:spPr>
              <a:xfrm>
                <a:off x="4017202" y="2359385"/>
                <a:ext cx="1122774" cy="471770"/>
              </a:xfrm>
              <a:custGeom>
                <a:avLst/>
                <a:gdLst/>
                <a:ahLst/>
                <a:cxnLst/>
                <a:rect l="l" t="t" r="r" b="b"/>
                <a:pathLst>
                  <a:path w="87155" h="36621" extrusionOk="0">
                    <a:moveTo>
                      <a:pt x="17599" y="0"/>
                    </a:moveTo>
                    <a:cubicBezTo>
                      <a:pt x="17095" y="716"/>
                      <a:pt x="13358" y="716"/>
                      <a:pt x="12836" y="1451"/>
                    </a:cubicBezTo>
                    <a:cubicBezTo>
                      <a:pt x="12003" y="1258"/>
                      <a:pt x="11151" y="1064"/>
                      <a:pt x="10300" y="891"/>
                    </a:cubicBezTo>
                    <a:lnTo>
                      <a:pt x="10300" y="891"/>
                    </a:lnTo>
                    <a:cubicBezTo>
                      <a:pt x="9933" y="2187"/>
                      <a:pt x="10126" y="3581"/>
                      <a:pt x="11017" y="4588"/>
                    </a:cubicBezTo>
                    <a:cubicBezTo>
                      <a:pt x="10535" y="4215"/>
                      <a:pt x="9901" y="4047"/>
                      <a:pt x="9243" y="4047"/>
                    </a:cubicBezTo>
                    <a:cubicBezTo>
                      <a:pt x="8156" y="4047"/>
                      <a:pt x="7001" y="4506"/>
                      <a:pt x="6350" y="5266"/>
                    </a:cubicBezTo>
                    <a:cubicBezTo>
                      <a:pt x="5286" y="6466"/>
                      <a:pt x="5441" y="8480"/>
                      <a:pt x="6660" y="9543"/>
                    </a:cubicBezTo>
                    <a:cubicBezTo>
                      <a:pt x="6233" y="9398"/>
                      <a:pt x="5795" y="9330"/>
                      <a:pt x="5356" y="9330"/>
                    </a:cubicBezTo>
                    <a:cubicBezTo>
                      <a:pt x="3170" y="9330"/>
                      <a:pt x="968" y="11007"/>
                      <a:pt x="1" y="13087"/>
                    </a:cubicBezTo>
                    <a:cubicBezTo>
                      <a:pt x="1007" y="15371"/>
                      <a:pt x="3330" y="17152"/>
                      <a:pt x="5886" y="17694"/>
                    </a:cubicBezTo>
                    <a:cubicBezTo>
                      <a:pt x="5132" y="19610"/>
                      <a:pt x="5790" y="21933"/>
                      <a:pt x="7106" y="23559"/>
                    </a:cubicBezTo>
                    <a:cubicBezTo>
                      <a:pt x="9330" y="26340"/>
                      <a:pt x="12971" y="27923"/>
                      <a:pt x="16584" y="27923"/>
                    </a:cubicBezTo>
                    <a:cubicBezTo>
                      <a:pt x="17877" y="27923"/>
                      <a:pt x="19167" y="27720"/>
                      <a:pt x="20386" y="27297"/>
                    </a:cubicBezTo>
                    <a:cubicBezTo>
                      <a:pt x="20812" y="29929"/>
                      <a:pt x="22728" y="31806"/>
                      <a:pt x="25071" y="33200"/>
                    </a:cubicBezTo>
                    <a:cubicBezTo>
                      <a:pt x="27433" y="34594"/>
                      <a:pt x="30143" y="35252"/>
                      <a:pt x="32834" y="35853"/>
                    </a:cubicBezTo>
                    <a:cubicBezTo>
                      <a:pt x="34658" y="36249"/>
                      <a:pt x="36520" y="36620"/>
                      <a:pt x="38379" y="36620"/>
                    </a:cubicBezTo>
                    <a:cubicBezTo>
                      <a:pt x="38886" y="36620"/>
                      <a:pt x="39394" y="36592"/>
                      <a:pt x="39900" y="36530"/>
                    </a:cubicBezTo>
                    <a:cubicBezTo>
                      <a:pt x="42262" y="36240"/>
                      <a:pt x="44642" y="35079"/>
                      <a:pt x="45765" y="33045"/>
                    </a:cubicBezTo>
                    <a:cubicBezTo>
                      <a:pt x="48109" y="34943"/>
                      <a:pt x="50935" y="36163"/>
                      <a:pt x="53994" y="36202"/>
                    </a:cubicBezTo>
                    <a:cubicBezTo>
                      <a:pt x="55039" y="36202"/>
                      <a:pt x="56123" y="36086"/>
                      <a:pt x="57032" y="35601"/>
                    </a:cubicBezTo>
                    <a:cubicBezTo>
                      <a:pt x="58020" y="35079"/>
                      <a:pt x="58717" y="34168"/>
                      <a:pt x="59337" y="33259"/>
                    </a:cubicBezTo>
                    <a:cubicBezTo>
                      <a:pt x="60517" y="31535"/>
                      <a:pt x="61485" y="29677"/>
                      <a:pt x="62259" y="27761"/>
                    </a:cubicBezTo>
                    <a:cubicBezTo>
                      <a:pt x="64486" y="28768"/>
                      <a:pt x="66654" y="29716"/>
                      <a:pt x="69094" y="29948"/>
                    </a:cubicBezTo>
                    <a:cubicBezTo>
                      <a:pt x="69412" y="29981"/>
                      <a:pt x="69736" y="29998"/>
                      <a:pt x="70060" y="29998"/>
                    </a:cubicBezTo>
                    <a:cubicBezTo>
                      <a:pt x="72216" y="29998"/>
                      <a:pt x="74418" y="29255"/>
                      <a:pt x="75714" y="27606"/>
                    </a:cubicBezTo>
                    <a:cubicBezTo>
                      <a:pt x="76953" y="26058"/>
                      <a:pt x="77186" y="24005"/>
                      <a:pt x="77379" y="22070"/>
                    </a:cubicBezTo>
                    <a:cubicBezTo>
                      <a:pt x="78332" y="22721"/>
                      <a:pt x="79463" y="23023"/>
                      <a:pt x="80608" y="23023"/>
                    </a:cubicBezTo>
                    <a:cubicBezTo>
                      <a:pt x="82185" y="23023"/>
                      <a:pt x="83787" y="22451"/>
                      <a:pt x="84987" y="21430"/>
                    </a:cubicBezTo>
                    <a:cubicBezTo>
                      <a:pt x="86032" y="20539"/>
                      <a:pt x="86749" y="19359"/>
                      <a:pt x="87155" y="18061"/>
                    </a:cubicBezTo>
                    <a:cubicBezTo>
                      <a:pt x="86246" y="15720"/>
                      <a:pt x="83244" y="13648"/>
                      <a:pt x="81192" y="12215"/>
                    </a:cubicBezTo>
                    <a:cubicBezTo>
                      <a:pt x="81174" y="12003"/>
                      <a:pt x="81135" y="11809"/>
                      <a:pt x="81096" y="11596"/>
                    </a:cubicBezTo>
                    <a:cubicBezTo>
                      <a:pt x="80012" y="10609"/>
                      <a:pt x="79238" y="9370"/>
                      <a:pt x="78967" y="7937"/>
                    </a:cubicBezTo>
                    <a:cubicBezTo>
                      <a:pt x="77993" y="9354"/>
                      <a:pt x="76212" y="10222"/>
                      <a:pt x="74497" y="10222"/>
                    </a:cubicBezTo>
                    <a:cubicBezTo>
                      <a:pt x="73517" y="10222"/>
                      <a:pt x="72558" y="9938"/>
                      <a:pt x="71784" y="9311"/>
                    </a:cubicBezTo>
                    <a:cubicBezTo>
                      <a:pt x="70494" y="10981"/>
                      <a:pt x="68344" y="11808"/>
                      <a:pt x="66166" y="11808"/>
                    </a:cubicBezTo>
                    <a:cubicBezTo>
                      <a:pt x="65011" y="11808"/>
                      <a:pt x="63848" y="11575"/>
                      <a:pt x="62801" y="11112"/>
                    </a:cubicBezTo>
                    <a:cubicBezTo>
                      <a:pt x="59801" y="9776"/>
                      <a:pt x="58136" y="6931"/>
                      <a:pt x="57091" y="3891"/>
                    </a:cubicBezTo>
                    <a:cubicBezTo>
                      <a:pt x="56103" y="5904"/>
                      <a:pt x="53974" y="7357"/>
                      <a:pt x="51689" y="7589"/>
                    </a:cubicBezTo>
                    <a:cubicBezTo>
                      <a:pt x="51419" y="7616"/>
                      <a:pt x="51151" y="7630"/>
                      <a:pt x="50886" y="7630"/>
                    </a:cubicBezTo>
                    <a:cubicBezTo>
                      <a:pt x="48896" y="7630"/>
                      <a:pt x="47091" y="6859"/>
                      <a:pt x="45843" y="5305"/>
                    </a:cubicBezTo>
                    <a:cubicBezTo>
                      <a:pt x="44108" y="6178"/>
                      <a:pt x="42186" y="6591"/>
                      <a:pt x="40260" y="6591"/>
                    </a:cubicBezTo>
                    <a:cubicBezTo>
                      <a:pt x="35953" y="6591"/>
                      <a:pt x="31625" y="4527"/>
                      <a:pt x="29310" y="929"/>
                    </a:cubicBezTo>
                    <a:cubicBezTo>
                      <a:pt x="27769" y="1754"/>
                      <a:pt x="26011" y="2157"/>
                      <a:pt x="24246" y="2157"/>
                    </a:cubicBezTo>
                    <a:cubicBezTo>
                      <a:pt x="21867" y="2157"/>
                      <a:pt x="19477" y="1423"/>
                      <a:pt x="175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3"/>
              <p:cNvSpPr/>
              <p:nvPr/>
            </p:nvSpPr>
            <p:spPr>
              <a:xfrm>
                <a:off x="3934664" y="2357027"/>
                <a:ext cx="485078" cy="431602"/>
              </a:xfrm>
              <a:custGeom>
                <a:avLst/>
                <a:gdLst/>
                <a:ahLst/>
                <a:cxnLst/>
                <a:rect l="l" t="t" r="r" b="b"/>
                <a:pathLst>
                  <a:path w="37654" h="33503" extrusionOk="0">
                    <a:moveTo>
                      <a:pt x="15408" y="1"/>
                    </a:moveTo>
                    <a:cubicBezTo>
                      <a:pt x="14677" y="1"/>
                      <a:pt x="13957" y="129"/>
                      <a:pt x="13299" y="434"/>
                    </a:cubicBezTo>
                    <a:cubicBezTo>
                      <a:pt x="11906" y="1054"/>
                      <a:pt x="10899" y="2584"/>
                      <a:pt x="11247" y="4035"/>
                    </a:cubicBezTo>
                    <a:cubicBezTo>
                      <a:pt x="10390" y="3600"/>
                      <a:pt x="9362" y="3382"/>
                      <a:pt x="8328" y="3382"/>
                    </a:cubicBezTo>
                    <a:cubicBezTo>
                      <a:pt x="6328" y="3382"/>
                      <a:pt x="4307" y="4196"/>
                      <a:pt x="3465" y="5816"/>
                    </a:cubicBezTo>
                    <a:cubicBezTo>
                      <a:pt x="2208" y="8275"/>
                      <a:pt x="3408" y="11624"/>
                      <a:pt x="5963" y="12805"/>
                    </a:cubicBezTo>
                    <a:cubicBezTo>
                      <a:pt x="2440" y="13735"/>
                      <a:pt x="1" y="17529"/>
                      <a:pt x="677" y="21014"/>
                    </a:cubicBezTo>
                    <a:cubicBezTo>
                      <a:pt x="1327" y="24242"/>
                      <a:pt x="4598" y="26765"/>
                      <a:pt x="7985" y="26765"/>
                    </a:cubicBezTo>
                    <a:cubicBezTo>
                      <a:pt x="8234" y="26765"/>
                      <a:pt x="8482" y="26752"/>
                      <a:pt x="8731" y="26724"/>
                    </a:cubicBezTo>
                    <a:cubicBezTo>
                      <a:pt x="8808" y="29996"/>
                      <a:pt x="11539" y="33094"/>
                      <a:pt x="14887" y="33461"/>
                    </a:cubicBezTo>
                    <a:cubicBezTo>
                      <a:pt x="15134" y="33489"/>
                      <a:pt x="15381" y="33503"/>
                      <a:pt x="15628" y="33503"/>
                    </a:cubicBezTo>
                    <a:cubicBezTo>
                      <a:pt x="18747" y="33503"/>
                      <a:pt x="21764" y="31294"/>
                      <a:pt x="22553" y="28370"/>
                    </a:cubicBezTo>
                    <a:cubicBezTo>
                      <a:pt x="23348" y="29841"/>
                      <a:pt x="24896" y="30634"/>
                      <a:pt x="26600" y="30654"/>
                    </a:cubicBezTo>
                    <a:cubicBezTo>
                      <a:pt x="26648" y="30655"/>
                      <a:pt x="26696" y="30656"/>
                      <a:pt x="26745" y="30656"/>
                    </a:cubicBezTo>
                    <a:cubicBezTo>
                      <a:pt x="28415" y="30656"/>
                      <a:pt x="30028" y="30010"/>
                      <a:pt x="31440" y="29163"/>
                    </a:cubicBezTo>
                    <a:cubicBezTo>
                      <a:pt x="33376" y="27983"/>
                      <a:pt x="35118" y="26279"/>
                      <a:pt x="35582" y="24111"/>
                    </a:cubicBezTo>
                    <a:cubicBezTo>
                      <a:pt x="36047" y="21943"/>
                      <a:pt x="34788" y="19349"/>
                      <a:pt x="32542" y="18884"/>
                    </a:cubicBezTo>
                    <a:cubicBezTo>
                      <a:pt x="35853" y="18381"/>
                      <a:pt x="37653" y="14548"/>
                      <a:pt x="37325" y="11314"/>
                    </a:cubicBezTo>
                    <a:cubicBezTo>
                      <a:pt x="37054" y="8546"/>
                      <a:pt x="35544" y="5816"/>
                      <a:pt x="33046" y="4481"/>
                    </a:cubicBezTo>
                    <a:cubicBezTo>
                      <a:pt x="32388" y="4132"/>
                      <a:pt x="31592" y="3977"/>
                      <a:pt x="30742" y="3977"/>
                    </a:cubicBezTo>
                    <a:cubicBezTo>
                      <a:pt x="28339" y="3977"/>
                      <a:pt x="25505" y="5216"/>
                      <a:pt x="24161" y="6804"/>
                    </a:cubicBezTo>
                    <a:cubicBezTo>
                      <a:pt x="23250" y="3841"/>
                      <a:pt x="20792" y="1384"/>
                      <a:pt x="17772" y="395"/>
                    </a:cubicBezTo>
                    <a:cubicBezTo>
                      <a:pt x="17014" y="153"/>
                      <a:pt x="16205" y="1"/>
                      <a:pt x="154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3"/>
              <p:cNvSpPr/>
              <p:nvPr/>
            </p:nvSpPr>
            <p:spPr>
              <a:xfrm>
                <a:off x="4410247" y="2493737"/>
                <a:ext cx="805053" cy="456543"/>
              </a:xfrm>
              <a:custGeom>
                <a:avLst/>
                <a:gdLst/>
                <a:ahLst/>
                <a:cxnLst/>
                <a:rect l="l" t="t" r="r" b="b"/>
                <a:pathLst>
                  <a:path w="62492" h="35439" extrusionOk="0">
                    <a:moveTo>
                      <a:pt x="43740" y="1"/>
                    </a:moveTo>
                    <a:cubicBezTo>
                      <a:pt x="43168" y="1"/>
                      <a:pt x="42596" y="84"/>
                      <a:pt x="42048" y="257"/>
                    </a:cubicBezTo>
                    <a:cubicBezTo>
                      <a:pt x="39010" y="1225"/>
                      <a:pt x="36222" y="3548"/>
                      <a:pt x="35680" y="6607"/>
                    </a:cubicBezTo>
                    <a:cubicBezTo>
                      <a:pt x="33491" y="4865"/>
                      <a:pt x="31168" y="3064"/>
                      <a:pt x="28381" y="2619"/>
                    </a:cubicBezTo>
                    <a:cubicBezTo>
                      <a:pt x="28053" y="2567"/>
                      <a:pt x="27719" y="2542"/>
                      <a:pt x="27383" y="2542"/>
                    </a:cubicBezTo>
                    <a:cubicBezTo>
                      <a:pt x="24837" y="2542"/>
                      <a:pt x="22195" y="3999"/>
                      <a:pt x="21819" y="6393"/>
                    </a:cubicBezTo>
                    <a:cubicBezTo>
                      <a:pt x="21354" y="3451"/>
                      <a:pt x="19031" y="683"/>
                      <a:pt x="15972" y="451"/>
                    </a:cubicBezTo>
                    <a:cubicBezTo>
                      <a:pt x="15855" y="442"/>
                      <a:pt x="15737" y="438"/>
                      <a:pt x="15619" y="438"/>
                    </a:cubicBezTo>
                    <a:cubicBezTo>
                      <a:pt x="12662" y="438"/>
                      <a:pt x="9821" y="3196"/>
                      <a:pt x="10436" y="6006"/>
                    </a:cubicBezTo>
                    <a:cubicBezTo>
                      <a:pt x="10114" y="5954"/>
                      <a:pt x="9791" y="5929"/>
                      <a:pt x="9468" y="5929"/>
                    </a:cubicBezTo>
                    <a:cubicBezTo>
                      <a:pt x="6926" y="5929"/>
                      <a:pt x="4413" y="7493"/>
                      <a:pt x="3330" y="9743"/>
                    </a:cubicBezTo>
                    <a:cubicBezTo>
                      <a:pt x="2091" y="12260"/>
                      <a:pt x="2788" y="15551"/>
                      <a:pt x="4956" y="17389"/>
                    </a:cubicBezTo>
                    <a:cubicBezTo>
                      <a:pt x="4625" y="17252"/>
                      <a:pt x="4276" y="17189"/>
                      <a:pt x="3924" y="17189"/>
                    </a:cubicBezTo>
                    <a:cubicBezTo>
                      <a:pt x="2587" y="17189"/>
                      <a:pt x="1214" y="18100"/>
                      <a:pt x="679" y="19325"/>
                    </a:cubicBezTo>
                    <a:cubicBezTo>
                      <a:pt x="0" y="20894"/>
                      <a:pt x="563" y="22791"/>
                      <a:pt x="1802" y="23972"/>
                    </a:cubicBezTo>
                    <a:cubicBezTo>
                      <a:pt x="3018" y="25150"/>
                      <a:pt x="4774" y="25676"/>
                      <a:pt x="6486" y="25676"/>
                    </a:cubicBezTo>
                    <a:cubicBezTo>
                      <a:pt x="6518" y="25676"/>
                      <a:pt x="6550" y="25675"/>
                      <a:pt x="6582" y="25675"/>
                    </a:cubicBezTo>
                    <a:cubicBezTo>
                      <a:pt x="6990" y="28811"/>
                      <a:pt x="9254" y="31658"/>
                      <a:pt x="12294" y="32838"/>
                    </a:cubicBezTo>
                    <a:cubicBezTo>
                      <a:pt x="13363" y="33254"/>
                      <a:pt x="14511" y="33456"/>
                      <a:pt x="15661" y="33456"/>
                    </a:cubicBezTo>
                    <a:cubicBezTo>
                      <a:pt x="17780" y="33456"/>
                      <a:pt x="19903" y="32769"/>
                      <a:pt x="21548" y="31464"/>
                    </a:cubicBezTo>
                    <a:cubicBezTo>
                      <a:pt x="24313" y="33815"/>
                      <a:pt x="27688" y="35438"/>
                      <a:pt x="31322" y="35438"/>
                    </a:cubicBezTo>
                    <a:cubicBezTo>
                      <a:pt x="31579" y="35438"/>
                      <a:pt x="31838" y="35430"/>
                      <a:pt x="32098" y="35413"/>
                    </a:cubicBezTo>
                    <a:cubicBezTo>
                      <a:pt x="36047" y="35161"/>
                      <a:pt x="39919" y="32432"/>
                      <a:pt x="40597" y="28656"/>
                    </a:cubicBezTo>
                    <a:cubicBezTo>
                      <a:pt x="41622" y="29702"/>
                      <a:pt x="42668" y="30883"/>
                      <a:pt x="44100" y="31232"/>
                    </a:cubicBezTo>
                    <a:cubicBezTo>
                      <a:pt x="44350" y="31295"/>
                      <a:pt x="44611" y="31326"/>
                      <a:pt x="44875" y="31326"/>
                    </a:cubicBezTo>
                    <a:cubicBezTo>
                      <a:pt x="46143" y="31326"/>
                      <a:pt x="47448" y="30617"/>
                      <a:pt x="47624" y="29431"/>
                    </a:cubicBezTo>
                    <a:cubicBezTo>
                      <a:pt x="48819" y="29945"/>
                      <a:pt x="50116" y="30196"/>
                      <a:pt x="51410" y="30196"/>
                    </a:cubicBezTo>
                    <a:cubicBezTo>
                      <a:pt x="54162" y="30196"/>
                      <a:pt x="56895" y="29061"/>
                      <a:pt x="58581" y="26914"/>
                    </a:cubicBezTo>
                    <a:cubicBezTo>
                      <a:pt x="59355" y="25946"/>
                      <a:pt x="59917" y="24785"/>
                      <a:pt x="59858" y="23566"/>
                    </a:cubicBezTo>
                    <a:cubicBezTo>
                      <a:pt x="59801" y="22345"/>
                      <a:pt x="59239" y="21687"/>
                      <a:pt x="58020" y="21398"/>
                    </a:cubicBezTo>
                    <a:cubicBezTo>
                      <a:pt x="61427" y="18881"/>
                      <a:pt x="62491" y="13848"/>
                      <a:pt x="60362" y="10247"/>
                    </a:cubicBezTo>
                    <a:cubicBezTo>
                      <a:pt x="58764" y="7520"/>
                      <a:pt x="55512" y="5803"/>
                      <a:pt x="52303" y="5803"/>
                    </a:cubicBezTo>
                    <a:cubicBezTo>
                      <a:pt x="51275" y="5803"/>
                      <a:pt x="50252" y="5979"/>
                      <a:pt x="49288" y="6355"/>
                    </a:cubicBezTo>
                    <a:cubicBezTo>
                      <a:pt x="49618" y="4516"/>
                      <a:pt x="48901" y="2542"/>
                      <a:pt x="47450" y="1321"/>
                    </a:cubicBezTo>
                    <a:cubicBezTo>
                      <a:pt x="46430" y="466"/>
                      <a:pt x="45086" y="1"/>
                      <a:pt x="437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3"/>
              <p:cNvSpPr/>
              <p:nvPr/>
            </p:nvSpPr>
            <p:spPr>
              <a:xfrm>
                <a:off x="3938889" y="2519733"/>
                <a:ext cx="460897" cy="268896"/>
              </a:xfrm>
              <a:custGeom>
                <a:avLst/>
                <a:gdLst/>
                <a:ahLst/>
                <a:cxnLst/>
                <a:rect l="l" t="t" r="r" b="b"/>
                <a:pathLst>
                  <a:path w="35777" h="20873" extrusionOk="0">
                    <a:moveTo>
                      <a:pt x="28208" y="0"/>
                    </a:moveTo>
                    <a:cubicBezTo>
                      <a:pt x="28110" y="1549"/>
                      <a:pt x="26969" y="2982"/>
                      <a:pt x="25439" y="3446"/>
                    </a:cubicBezTo>
                    <a:cubicBezTo>
                      <a:pt x="25076" y="3556"/>
                      <a:pt x="24711" y="3609"/>
                      <a:pt x="24353" y="3609"/>
                    </a:cubicBezTo>
                    <a:cubicBezTo>
                      <a:pt x="23199" y="3609"/>
                      <a:pt x="22107" y="3066"/>
                      <a:pt x="21355" y="2150"/>
                    </a:cubicBezTo>
                    <a:cubicBezTo>
                      <a:pt x="19896" y="3627"/>
                      <a:pt x="17845" y="4377"/>
                      <a:pt x="15811" y="4377"/>
                    </a:cubicBezTo>
                    <a:cubicBezTo>
                      <a:pt x="13686" y="4377"/>
                      <a:pt x="11579" y="3559"/>
                      <a:pt x="10184" y="1898"/>
                    </a:cubicBezTo>
                    <a:cubicBezTo>
                      <a:pt x="8859" y="3256"/>
                      <a:pt x="6938" y="4034"/>
                      <a:pt x="5023" y="4034"/>
                    </a:cubicBezTo>
                    <a:cubicBezTo>
                      <a:pt x="4755" y="4034"/>
                      <a:pt x="4487" y="4019"/>
                      <a:pt x="4221" y="3988"/>
                    </a:cubicBezTo>
                    <a:cubicBezTo>
                      <a:pt x="3273" y="3872"/>
                      <a:pt x="2363" y="3562"/>
                      <a:pt x="1550" y="3118"/>
                    </a:cubicBezTo>
                    <a:cubicBezTo>
                      <a:pt x="504" y="4647"/>
                      <a:pt x="1" y="6544"/>
                      <a:pt x="349" y="8384"/>
                    </a:cubicBezTo>
                    <a:cubicBezTo>
                      <a:pt x="999" y="11612"/>
                      <a:pt x="4270" y="14135"/>
                      <a:pt x="7657" y="14135"/>
                    </a:cubicBezTo>
                    <a:cubicBezTo>
                      <a:pt x="7906" y="14135"/>
                      <a:pt x="8154" y="14122"/>
                      <a:pt x="8403" y="14094"/>
                    </a:cubicBezTo>
                    <a:cubicBezTo>
                      <a:pt x="8480" y="17366"/>
                      <a:pt x="11211" y="20464"/>
                      <a:pt x="14559" y="20831"/>
                    </a:cubicBezTo>
                    <a:cubicBezTo>
                      <a:pt x="14806" y="20859"/>
                      <a:pt x="15053" y="20873"/>
                      <a:pt x="15300" y="20873"/>
                    </a:cubicBezTo>
                    <a:cubicBezTo>
                      <a:pt x="18419" y="20873"/>
                      <a:pt x="21436" y="18664"/>
                      <a:pt x="22225" y="15740"/>
                    </a:cubicBezTo>
                    <a:cubicBezTo>
                      <a:pt x="23020" y="17211"/>
                      <a:pt x="24568" y="18004"/>
                      <a:pt x="26272" y="18024"/>
                    </a:cubicBezTo>
                    <a:cubicBezTo>
                      <a:pt x="26320" y="18025"/>
                      <a:pt x="26368" y="18026"/>
                      <a:pt x="26417" y="18026"/>
                    </a:cubicBezTo>
                    <a:cubicBezTo>
                      <a:pt x="28087" y="18026"/>
                      <a:pt x="29700" y="17380"/>
                      <a:pt x="31112" y="16533"/>
                    </a:cubicBezTo>
                    <a:cubicBezTo>
                      <a:pt x="33048" y="15353"/>
                      <a:pt x="34790" y="13649"/>
                      <a:pt x="35254" y="11481"/>
                    </a:cubicBezTo>
                    <a:cubicBezTo>
                      <a:pt x="35719" y="9313"/>
                      <a:pt x="34460" y="6719"/>
                      <a:pt x="32214" y="6254"/>
                    </a:cubicBezTo>
                    <a:cubicBezTo>
                      <a:pt x="33763" y="6022"/>
                      <a:pt x="34963" y="5072"/>
                      <a:pt x="35776" y="3795"/>
                    </a:cubicBezTo>
                    <a:cubicBezTo>
                      <a:pt x="32931" y="3330"/>
                      <a:pt x="30221" y="2014"/>
                      <a:pt x="282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3"/>
              <p:cNvSpPr/>
              <p:nvPr/>
            </p:nvSpPr>
            <p:spPr>
              <a:xfrm>
                <a:off x="4410247" y="2654162"/>
                <a:ext cx="791578" cy="296117"/>
              </a:xfrm>
              <a:custGeom>
                <a:avLst/>
                <a:gdLst/>
                <a:ahLst/>
                <a:cxnLst/>
                <a:rect l="l" t="t" r="r" b="b"/>
                <a:pathLst>
                  <a:path w="61446" h="22986" extrusionOk="0">
                    <a:moveTo>
                      <a:pt x="58407" y="1"/>
                    </a:moveTo>
                    <a:cubicBezTo>
                      <a:pt x="57143" y="2168"/>
                      <a:pt x="54554" y="3441"/>
                      <a:pt x="52003" y="3441"/>
                    </a:cubicBezTo>
                    <a:cubicBezTo>
                      <a:pt x="50841" y="3441"/>
                      <a:pt x="49687" y="3177"/>
                      <a:pt x="48669" y="2613"/>
                    </a:cubicBezTo>
                    <a:cubicBezTo>
                      <a:pt x="47904" y="5066"/>
                      <a:pt x="45499" y="7048"/>
                      <a:pt x="42927" y="7048"/>
                    </a:cubicBezTo>
                    <a:cubicBezTo>
                      <a:pt x="42635" y="7048"/>
                      <a:pt x="42342" y="7023"/>
                      <a:pt x="42048" y="6970"/>
                    </a:cubicBezTo>
                    <a:cubicBezTo>
                      <a:pt x="40597" y="8916"/>
                      <a:pt x="38144" y="10118"/>
                      <a:pt x="35664" y="10118"/>
                    </a:cubicBezTo>
                    <a:cubicBezTo>
                      <a:pt x="35430" y="10118"/>
                      <a:pt x="35196" y="10108"/>
                      <a:pt x="34963" y="10086"/>
                    </a:cubicBezTo>
                    <a:cubicBezTo>
                      <a:pt x="32252" y="9854"/>
                      <a:pt x="30046" y="7667"/>
                      <a:pt x="28904" y="5285"/>
                    </a:cubicBezTo>
                    <a:cubicBezTo>
                      <a:pt x="27370" y="7057"/>
                      <a:pt x="25009" y="8104"/>
                      <a:pt x="22634" y="8104"/>
                    </a:cubicBezTo>
                    <a:cubicBezTo>
                      <a:pt x="22492" y="8104"/>
                      <a:pt x="22349" y="8100"/>
                      <a:pt x="22206" y="8093"/>
                    </a:cubicBezTo>
                    <a:cubicBezTo>
                      <a:pt x="19689" y="7938"/>
                      <a:pt x="17424" y="6157"/>
                      <a:pt x="16050" y="4123"/>
                    </a:cubicBezTo>
                    <a:cubicBezTo>
                      <a:pt x="15253" y="5602"/>
                      <a:pt x="13287" y="6041"/>
                      <a:pt x="11533" y="6041"/>
                    </a:cubicBezTo>
                    <a:cubicBezTo>
                      <a:pt x="11496" y="6041"/>
                      <a:pt x="11459" y="6041"/>
                      <a:pt x="11422" y="6041"/>
                    </a:cubicBezTo>
                    <a:cubicBezTo>
                      <a:pt x="9138" y="6021"/>
                      <a:pt x="6854" y="5556"/>
                      <a:pt x="4724" y="4704"/>
                    </a:cubicBezTo>
                    <a:lnTo>
                      <a:pt x="4724" y="4704"/>
                    </a:lnTo>
                    <a:lnTo>
                      <a:pt x="4956" y="4936"/>
                    </a:lnTo>
                    <a:cubicBezTo>
                      <a:pt x="4625" y="4799"/>
                      <a:pt x="4276" y="4736"/>
                      <a:pt x="3924" y="4736"/>
                    </a:cubicBezTo>
                    <a:cubicBezTo>
                      <a:pt x="2587" y="4736"/>
                      <a:pt x="1214" y="5647"/>
                      <a:pt x="679" y="6872"/>
                    </a:cubicBezTo>
                    <a:cubicBezTo>
                      <a:pt x="0" y="8441"/>
                      <a:pt x="563" y="10338"/>
                      <a:pt x="1802" y="11519"/>
                    </a:cubicBezTo>
                    <a:cubicBezTo>
                      <a:pt x="3018" y="12697"/>
                      <a:pt x="4774" y="13223"/>
                      <a:pt x="6486" y="13223"/>
                    </a:cubicBezTo>
                    <a:cubicBezTo>
                      <a:pt x="6518" y="13223"/>
                      <a:pt x="6550" y="13222"/>
                      <a:pt x="6582" y="13222"/>
                    </a:cubicBezTo>
                    <a:cubicBezTo>
                      <a:pt x="6990" y="16358"/>
                      <a:pt x="9254" y="19205"/>
                      <a:pt x="12294" y="20385"/>
                    </a:cubicBezTo>
                    <a:cubicBezTo>
                      <a:pt x="13363" y="20801"/>
                      <a:pt x="14511" y="21003"/>
                      <a:pt x="15661" y="21003"/>
                    </a:cubicBezTo>
                    <a:cubicBezTo>
                      <a:pt x="17780" y="21003"/>
                      <a:pt x="19903" y="20316"/>
                      <a:pt x="21548" y="19011"/>
                    </a:cubicBezTo>
                    <a:cubicBezTo>
                      <a:pt x="24313" y="21362"/>
                      <a:pt x="27688" y="22985"/>
                      <a:pt x="31322" y="22985"/>
                    </a:cubicBezTo>
                    <a:cubicBezTo>
                      <a:pt x="31579" y="22985"/>
                      <a:pt x="31838" y="22977"/>
                      <a:pt x="32098" y="22960"/>
                    </a:cubicBezTo>
                    <a:cubicBezTo>
                      <a:pt x="36047" y="22708"/>
                      <a:pt x="39919" y="19979"/>
                      <a:pt x="40597" y="16203"/>
                    </a:cubicBezTo>
                    <a:cubicBezTo>
                      <a:pt x="41622" y="17249"/>
                      <a:pt x="42668" y="18430"/>
                      <a:pt x="44100" y="18779"/>
                    </a:cubicBezTo>
                    <a:cubicBezTo>
                      <a:pt x="44350" y="18842"/>
                      <a:pt x="44611" y="18873"/>
                      <a:pt x="44875" y="18873"/>
                    </a:cubicBezTo>
                    <a:cubicBezTo>
                      <a:pt x="46143" y="18873"/>
                      <a:pt x="47448" y="18164"/>
                      <a:pt x="47624" y="16978"/>
                    </a:cubicBezTo>
                    <a:cubicBezTo>
                      <a:pt x="48819" y="17492"/>
                      <a:pt x="50116" y="17743"/>
                      <a:pt x="51410" y="17743"/>
                    </a:cubicBezTo>
                    <a:cubicBezTo>
                      <a:pt x="54162" y="17743"/>
                      <a:pt x="56895" y="16608"/>
                      <a:pt x="58581" y="14461"/>
                    </a:cubicBezTo>
                    <a:cubicBezTo>
                      <a:pt x="59355" y="13493"/>
                      <a:pt x="59917" y="12332"/>
                      <a:pt x="59858" y="11113"/>
                    </a:cubicBezTo>
                    <a:cubicBezTo>
                      <a:pt x="59801" y="9892"/>
                      <a:pt x="59239" y="9234"/>
                      <a:pt x="58020" y="8945"/>
                    </a:cubicBezTo>
                    <a:cubicBezTo>
                      <a:pt x="60150" y="7376"/>
                      <a:pt x="61350" y="4802"/>
                      <a:pt x="61446" y="2226"/>
                    </a:cubicBezTo>
                    <a:cubicBezTo>
                      <a:pt x="60091" y="1762"/>
                      <a:pt x="58833" y="1258"/>
                      <a:pt x="584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3"/>
              <p:cNvSpPr/>
              <p:nvPr/>
            </p:nvSpPr>
            <p:spPr>
              <a:xfrm>
                <a:off x="5370663" y="3608086"/>
                <a:ext cx="224967" cy="81070"/>
              </a:xfrm>
              <a:custGeom>
                <a:avLst/>
                <a:gdLst/>
                <a:ahLst/>
                <a:cxnLst/>
                <a:rect l="l" t="t" r="r" b="b"/>
                <a:pathLst>
                  <a:path w="17463" h="6293" extrusionOk="0">
                    <a:moveTo>
                      <a:pt x="17462" y="0"/>
                    </a:moveTo>
                    <a:lnTo>
                      <a:pt x="1" y="6293"/>
                    </a:lnTo>
                    <a:close/>
                  </a:path>
                </a:pathLst>
              </a:custGeom>
              <a:solidFill>
                <a:srgbClr val="F9E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3"/>
              <p:cNvSpPr/>
              <p:nvPr/>
            </p:nvSpPr>
            <p:spPr>
              <a:xfrm>
                <a:off x="5214919" y="2061904"/>
                <a:ext cx="435712" cy="435712"/>
              </a:xfrm>
              <a:custGeom>
                <a:avLst/>
                <a:gdLst/>
                <a:ahLst/>
                <a:cxnLst/>
                <a:rect l="l" t="t" r="r" b="b"/>
                <a:pathLst>
                  <a:path w="33822" h="33822" extrusionOk="0">
                    <a:moveTo>
                      <a:pt x="16901" y="0"/>
                    </a:moveTo>
                    <a:cubicBezTo>
                      <a:pt x="7570" y="0"/>
                      <a:pt x="0" y="7570"/>
                      <a:pt x="0" y="16901"/>
                    </a:cubicBezTo>
                    <a:cubicBezTo>
                      <a:pt x="0" y="26251"/>
                      <a:pt x="7570" y="33821"/>
                      <a:pt x="16901" y="33821"/>
                    </a:cubicBezTo>
                    <a:cubicBezTo>
                      <a:pt x="26251" y="33821"/>
                      <a:pt x="33821" y="26251"/>
                      <a:pt x="33821" y="16901"/>
                    </a:cubicBezTo>
                    <a:cubicBezTo>
                      <a:pt x="33821" y="7570"/>
                      <a:pt x="26251" y="0"/>
                      <a:pt x="16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 name="Google Shape;759;p53"/>
            <p:cNvSpPr/>
            <p:nvPr/>
          </p:nvSpPr>
          <p:spPr>
            <a:xfrm rot="10800000">
              <a:off x="3134577" y="1353934"/>
              <a:ext cx="2848149" cy="2854116"/>
            </a:xfrm>
            <a:custGeom>
              <a:avLst/>
              <a:gdLst/>
              <a:ahLst/>
              <a:cxnLst/>
              <a:rect l="l" t="t" r="r" b="b"/>
              <a:pathLst>
                <a:path w="210584" h="209438" extrusionOk="0">
                  <a:moveTo>
                    <a:pt x="152099" y="881"/>
                  </a:moveTo>
                  <a:lnTo>
                    <a:pt x="172063" y="14632"/>
                  </a:lnTo>
                  <a:cubicBezTo>
                    <a:pt x="172063" y="14632"/>
                    <a:pt x="176441" y="12988"/>
                    <a:pt x="180708" y="12988"/>
                  </a:cubicBezTo>
                  <a:cubicBezTo>
                    <a:pt x="184766" y="12988"/>
                    <a:pt x="188723" y="14474"/>
                    <a:pt x="188723" y="20274"/>
                  </a:cubicBezTo>
                  <a:cubicBezTo>
                    <a:pt x="188723" y="32131"/>
                    <a:pt x="183744" y="40858"/>
                    <a:pt x="188723" y="44602"/>
                  </a:cubicBezTo>
                  <a:cubicBezTo>
                    <a:pt x="193747" y="48350"/>
                    <a:pt x="198729" y="59587"/>
                    <a:pt x="198729" y="65846"/>
                  </a:cubicBezTo>
                  <a:cubicBezTo>
                    <a:pt x="198729" y="72062"/>
                    <a:pt x="205428" y="76646"/>
                    <a:pt x="205428" y="84974"/>
                  </a:cubicBezTo>
                  <a:cubicBezTo>
                    <a:pt x="205428" y="93305"/>
                    <a:pt x="175413" y="149497"/>
                    <a:pt x="168759" y="154522"/>
                  </a:cubicBezTo>
                  <a:cubicBezTo>
                    <a:pt x="162102" y="159504"/>
                    <a:pt x="118780" y="208203"/>
                    <a:pt x="118780" y="208203"/>
                  </a:cubicBezTo>
                  <a:cubicBezTo>
                    <a:pt x="118780" y="208203"/>
                    <a:pt x="95421" y="208203"/>
                    <a:pt x="95421" y="201945"/>
                  </a:cubicBezTo>
                  <a:cubicBezTo>
                    <a:pt x="95421" y="195732"/>
                    <a:pt x="77129" y="190708"/>
                    <a:pt x="77129" y="190708"/>
                  </a:cubicBezTo>
                  <a:lnTo>
                    <a:pt x="38785" y="186960"/>
                  </a:lnTo>
                  <a:cubicBezTo>
                    <a:pt x="38785" y="186960"/>
                    <a:pt x="15690" y="164130"/>
                    <a:pt x="7845" y="158270"/>
                  </a:cubicBezTo>
                  <a:cubicBezTo>
                    <a:pt x="0" y="152364"/>
                    <a:pt x="7845" y="119527"/>
                    <a:pt x="7845" y="119527"/>
                  </a:cubicBezTo>
                  <a:cubicBezTo>
                    <a:pt x="7845" y="119527"/>
                    <a:pt x="4365" y="113315"/>
                    <a:pt x="4365" y="104542"/>
                  </a:cubicBezTo>
                  <a:lnTo>
                    <a:pt x="4365" y="78320"/>
                  </a:lnTo>
                  <a:lnTo>
                    <a:pt x="15472" y="39624"/>
                  </a:lnTo>
                  <a:cubicBezTo>
                    <a:pt x="15472" y="39624"/>
                    <a:pt x="18775" y="30851"/>
                    <a:pt x="23800" y="27107"/>
                  </a:cubicBezTo>
                  <a:cubicBezTo>
                    <a:pt x="28782" y="23359"/>
                    <a:pt x="67126" y="8374"/>
                    <a:pt x="67126" y="8374"/>
                  </a:cubicBezTo>
                  <a:lnTo>
                    <a:pt x="110448" y="8374"/>
                  </a:lnTo>
                  <a:lnTo>
                    <a:pt x="152099" y="881"/>
                  </a:lnTo>
                  <a:close/>
                  <a:moveTo>
                    <a:pt x="1146" y="0"/>
                  </a:moveTo>
                  <a:lnTo>
                    <a:pt x="1146" y="209437"/>
                  </a:lnTo>
                  <a:lnTo>
                    <a:pt x="210583" y="209437"/>
                  </a:lnTo>
                  <a:lnTo>
                    <a:pt x="2105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3"/>
            <p:cNvSpPr/>
            <p:nvPr/>
          </p:nvSpPr>
          <p:spPr>
            <a:xfrm rot="1180910">
              <a:off x="3837790" y="1371101"/>
              <a:ext cx="287278" cy="332728"/>
            </a:xfrm>
            <a:custGeom>
              <a:avLst/>
              <a:gdLst/>
              <a:ahLst/>
              <a:cxnLst/>
              <a:rect l="l" t="t" r="r" b="b"/>
              <a:pathLst>
                <a:path w="27843" h="32248" extrusionOk="0">
                  <a:moveTo>
                    <a:pt x="20174" y="1"/>
                  </a:moveTo>
                  <a:cubicBezTo>
                    <a:pt x="19611" y="1"/>
                    <a:pt x="19091" y="325"/>
                    <a:pt x="19091" y="325"/>
                  </a:cubicBezTo>
                  <a:lnTo>
                    <a:pt x="15891" y="325"/>
                  </a:lnTo>
                  <a:lnTo>
                    <a:pt x="12971" y="2945"/>
                  </a:lnTo>
                  <a:lnTo>
                    <a:pt x="9330" y="7756"/>
                  </a:lnTo>
                  <a:lnTo>
                    <a:pt x="6850" y="10086"/>
                  </a:lnTo>
                  <a:lnTo>
                    <a:pt x="6850" y="11696"/>
                  </a:lnTo>
                  <a:lnTo>
                    <a:pt x="6121" y="12566"/>
                  </a:lnTo>
                  <a:lnTo>
                    <a:pt x="4521" y="14466"/>
                  </a:lnTo>
                  <a:lnTo>
                    <a:pt x="2910" y="17666"/>
                  </a:lnTo>
                  <a:lnTo>
                    <a:pt x="2620" y="21457"/>
                  </a:lnTo>
                  <a:cubicBezTo>
                    <a:pt x="2620" y="21457"/>
                    <a:pt x="290" y="28018"/>
                    <a:pt x="140" y="28898"/>
                  </a:cubicBezTo>
                  <a:cubicBezTo>
                    <a:pt x="0" y="29767"/>
                    <a:pt x="290" y="30347"/>
                    <a:pt x="580" y="30787"/>
                  </a:cubicBezTo>
                  <a:cubicBezTo>
                    <a:pt x="753" y="31049"/>
                    <a:pt x="978" y="31102"/>
                    <a:pt x="1133" y="31102"/>
                  </a:cubicBezTo>
                  <a:cubicBezTo>
                    <a:pt x="1238" y="31102"/>
                    <a:pt x="1310" y="31078"/>
                    <a:pt x="1310" y="31078"/>
                  </a:cubicBezTo>
                  <a:lnTo>
                    <a:pt x="8890" y="32247"/>
                  </a:lnTo>
                  <a:cubicBezTo>
                    <a:pt x="8890" y="32247"/>
                    <a:pt x="11951" y="31958"/>
                    <a:pt x="12541" y="31667"/>
                  </a:cubicBezTo>
                  <a:cubicBezTo>
                    <a:pt x="13121" y="31378"/>
                    <a:pt x="13561" y="30787"/>
                    <a:pt x="14141" y="30498"/>
                  </a:cubicBezTo>
                  <a:cubicBezTo>
                    <a:pt x="14721" y="30207"/>
                    <a:pt x="16031" y="29038"/>
                    <a:pt x="16031" y="29038"/>
                  </a:cubicBezTo>
                  <a:lnTo>
                    <a:pt x="19531" y="28018"/>
                  </a:lnTo>
                  <a:cubicBezTo>
                    <a:pt x="19531" y="28018"/>
                    <a:pt x="21282" y="26857"/>
                    <a:pt x="22162" y="25397"/>
                  </a:cubicBezTo>
                  <a:cubicBezTo>
                    <a:pt x="23031" y="23937"/>
                    <a:pt x="22451" y="23797"/>
                    <a:pt x="22451" y="23797"/>
                  </a:cubicBezTo>
                  <a:cubicBezTo>
                    <a:pt x="22451" y="23797"/>
                    <a:pt x="26242" y="15337"/>
                    <a:pt x="26242" y="14466"/>
                  </a:cubicBezTo>
                  <a:cubicBezTo>
                    <a:pt x="26242" y="13586"/>
                    <a:pt x="25952" y="12716"/>
                    <a:pt x="25802" y="12126"/>
                  </a:cubicBezTo>
                  <a:cubicBezTo>
                    <a:pt x="25652" y="11546"/>
                    <a:pt x="25512" y="9796"/>
                    <a:pt x="25652" y="9066"/>
                  </a:cubicBezTo>
                  <a:cubicBezTo>
                    <a:pt x="25802" y="8336"/>
                    <a:pt x="26382" y="5716"/>
                    <a:pt x="27112" y="4985"/>
                  </a:cubicBezTo>
                  <a:cubicBezTo>
                    <a:pt x="27842" y="4256"/>
                    <a:pt x="27112" y="3525"/>
                    <a:pt x="27112" y="2505"/>
                  </a:cubicBezTo>
                  <a:cubicBezTo>
                    <a:pt x="27112" y="1485"/>
                    <a:pt x="26092" y="1196"/>
                    <a:pt x="26092" y="1196"/>
                  </a:cubicBezTo>
                  <a:lnTo>
                    <a:pt x="22742" y="1345"/>
                  </a:lnTo>
                  <a:cubicBezTo>
                    <a:pt x="22742" y="1345"/>
                    <a:pt x="21722" y="1056"/>
                    <a:pt x="20991" y="325"/>
                  </a:cubicBezTo>
                  <a:cubicBezTo>
                    <a:pt x="20748" y="82"/>
                    <a:pt x="20456" y="1"/>
                    <a:pt x="20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3"/>
            <p:cNvSpPr/>
            <p:nvPr/>
          </p:nvSpPr>
          <p:spPr>
            <a:xfrm rot="1180731">
              <a:off x="5414998" y="3985068"/>
              <a:ext cx="150068" cy="173810"/>
            </a:xfrm>
            <a:custGeom>
              <a:avLst/>
              <a:gdLst/>
              <a:ahLst/>
              <a:cxnLst/>
              <a:rect l="l" t="t" r="r" b="b"/>
              <a:pathLst>
                <a:path w="27843" h="32248" extrusionOk="0">
                  <a:moveTo>
                    <a:pt x="20174" y="1"/>
                  </a:moveTo>
                  <a:cubicBezTo>
                    <a:pt x="19611" y="1"/>
                    <a:pt x="19091" y="325"/>
                    <a:pt x="19091" y="325"/>
                  </a:cubicBezTo>
                  <a:lnTo>
                    <a:pt x="15891" y="325"/>
                  </a:lnTo>
                  <a:lnTo>
                    <a:pt x="12971" y="2945"/>
                  </a:lnTo>
                  <a:lnTo>
                    <a:pt x="9330" y="7756"/>
                  </a:lnTo>
                  <a:lnTo>
                    <a:pt x="6850" y="10086"/>
                  </a:lnTo>
                  <a:lnTo>
                    <a:pt x="6850" y="11696"/>
                  </a:lnTo>
                  <a:lnTo>
                    <a:pt x="6121" y="12566"/>
                  </a:lnTo>
                  <a:lnTo>
                    <a:pt x="4521" y="14466"/>
                  </a:lnTo>
                  <a:lnTo>
                    <a:pt x="2910" y="17666"/>
                  </a:lnTo>
                  <a:lnTo>
                    <a:pt x="2620" y="21457"/>
                  </a:lnTo>
                  <a:cubicBezTo>
                    <a:pt x="2620" y="21457"/>
                    <a:pt x="290" y="28018"/>
                    <a:pt x="140" y="28898"/>
                  </a:cubicBezTo>
                  <a:cubicBezTo>
                    <a:pt x="0" y="29767"/>
                    <a:pt x="290" y="30347"/>
                    <a:pt x="580" y="30787"/>
                  </a:cubicBezTo>
                  <a:cubicBezTo>
                    <a:pt x="753" y="31049"/>
                    <a:pt x="978" y="31102"/>
                    <a:pt x="1133" y="31102"/>
                  </a:cubicBezTo>
                  <a:cubicBezTo>
                    <a:pt x="1238" y="31102"/>
                    <a:pt x="1310" y="31078"/>
                    <a:pt x="1310" y="31078"/>
                  </a:cubicBezTo>
                  <a:lnTo>
                    <a:pt x="8890" y="32247"/>
                  </a:lnTo>
                  <a:cubicBezTo>
                    <a:pt x="8890" y="32247"/>
                    <a:pt x="11951" y="31958"/>
                    <a:pt x="12541" y="31667"/>
                  </a:cubicBezTo>
                  <a:cubicBezTo>
                    <a:pt x="13121" y="31378"/>
                    <a:pt x="13561" y="30787"/>
                    <a:pt x="14141" y="30498"/>
                  </a:cubicBezTo>
                  <a:cubicBezTo>
                    <a:pt x="14721" y="30207"/>
                    <a:pt x="16031" y="29038"/>
                    <a:pt x="16031" y="29038"/>
                  </a:cubicBezTo>
                  <a:lnTo>
                    <a:pt x="19531" y="28018"/>
                  </a:lnTo>
                  <a:cubicBezTo>
                    <a:pt x="19531" y="28018"/>
                    <a:pt x="21282" y="26857"/>
                    <a:pt x="22162" y="25397"/>
                  </a:cubicBezTo>
                  <a:cubicBezTo>
                    <a:pt x="23031" y="23937"/>
                    <a:pt x="22451" y="23797"/>
                    <a:pt x="22451" y="23797"/>
                  </a:cubicBezTo>
                  <a:cubicBezTo>
                    <a:pt x="22451" y="23797"/>
                    <a:pt x="26242" y="15337"/>
                    <a:pt x="26242" y="14466"/>
                  </a:cubicBezTo>
                  <a:cubicBezTo>
                    <a:pt x="26242" y="13586"/>
                    <a:pt x="25952" y="12716"/>
                    <a:pt x="25802" y="12126"/>
                  </a:cubicBezTo>
                  <a:cubicBezTo>
                    <a:pt x="25652" y="11546"/>
                    <a:pt x="25512" y="9796"/>
                    <a:pt x="25652" y="9066"/>
                  </a:cubicBezTo>
                  <a:cubicBezTo>
                    <a:pt x="25802" y="8336"/>
                    <a:pt x="26382" y="5716"/>
                    <a:pt x="27112" y="4985"/>
                  </a:cubicBezTo>
                  <a:cubicBezTo>
                    <a:pt x="27842" y="4256"/>
                    <a:pt x="27112" y="3525"/>
                    <a:pt x="27112" y="2505"/>
                  </a:cubicBezTo>
                  <a:cubicBezTo>
                    <a:pt x="27112" y="1485"/>
                    <a:pt x="26092" y="1196"/>
                    <a:pt x="26092" y="1196"/>
                  </a:cubicBezTo>
                  <a:lnTo>
                    <a:pt x="22742" y="1345"/>
                  </a:lnTo>
                  <a:cubicBezTo>
                    <a:pt x="22742" y="1345"/>
                    <a:pt x="21722" y="1056"/>
                    <a:pt x="20991" y="325"/>
                  </a:cubicBezTo>
                  <a:cubicBezTo>
                    <a:pt x="20748" y="82"/>
                    <a:pt x="20456" y="1"/>
                    <a:pt x="20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 name="Google Shape;762;p53"/>
          <p:cNvSpPr/>
          <p:nvPr/>
        </p:nvSpPr>
        <p:spPr>
          <a:xfrm>
            <a:off x="5027388" y="1737590"/>
            <a:ext cx="404196" cy="133480"/>
          </a:xfrm>
          <a:custGeom>
            <a:avLst/>
            <a:gdLst/>
            <a:ahLst/>
            <a:cxnLst/>
            <a:rect l="l" t="t" r="r" b="b"/>
            <a:pathLst>
              <a:path w="77321" h="25522" extrusionOk="0">
                <a:moveTo>
                  <a:pt x="30532" y="1"/>
                </a:moveTo>
                <a:cubicBezTo>
                  <a:pt x="30036" y="1"/>
                  <a:pt x="29540" y="59"/>
                  <a:pt x="29058" y="181"/>
                </a:cubicBezTo>
                <a:cubicBezTo>
                  <a:pt x="26231" y="897"/>
                  <a:pt x="24295" y="3684"/>
                  <a:pt x="24857" y="6240"/>
                </a:cubicBezTo>
                <a:cubicBezTo>
                  <a:pt x="24559" y="6193"/>
                  <a:pt x="24261" y="6171"/>
                  <a:pt x="23964" y="6171"/>
                </a:cubicBezTo>
                <a:cubicBezTo>
                  <a:pt x="20410" y="6171"/>
                  <a:pt x="17123" y="9352"/>
                  <a:pt x="17695" y="12532"/>
                </a:cubicBezTo>
                <a:cubicBezTo>
                  <a:pt x="17352" y="12383"/>
                  <a:pt x="16986" y="12316"/>
                  <a:pt x="16617" y="12316"/>
                </a:cubicBezTo>
                <a:cubicBezTo>
                  <a:pt x="15547" y="12316"/>
                  <a:pt x="14446" y="12882"/>
                  <a:pt x="13784" y="13674"/>
                </a:cubicBezTo>
                <a:cubicBezTo>
                  <a:pt x="12894" y="14739"/>
                  <a:pt x="12602" y="16113"/>
                  <a:pt x="12331" y="17411"/>
                </a:cubicBezTo>
                <a:cubicBezTo>
                  <a:pt x="12197" y="17991"/>
                  <a:pt x="12081" y="18591"/>
                  <a:pt x="12022" y="19192"/>
                </a:cubicBezTo>
                <a:cubicBezTo>
                  <a:pt x="11888" y="19186"/>
                  <a:pt x="11756" y="19182"/>
                  <a:pt x="11623" y="19182"/>
                </a:cubicBezTo>
                <a:cubicBezTo>
                  <a:pt x="10911" y="19182"/>
                  <a:pt x="10217" y="19276"/>
                  <a:pt x="9564" y="19520"/>
                </a:cubicBezTo>
                <a:cubicBezTo>
                  <a:pt x="8227" y="20023"/>
                  <a:pt x="7182" y="21301"/>
                  <a:pt x="7473" y="22560"/>
                </a:cubicBezTo>
                <a:cubicBezTo>
                  <a:pt x="6711" y="21682"/>
                  <a:pt x="5467" y="21192"/>
                  <a:pt x="4230" y="21192"/>
                </a:cubicBezTo>
                <a:cubicBezTo>
                  <a:pt x="3611" y="21192"/>
                  <a:pt x="2994" y="21314"/>
                  <a:pt x="2440" y="21572"/>
                </a:cubicBezTo>
                <a:cubicBezTo>
                  <a:pt x="891" y="22289"/>
                  <a:pt x="1" y="23993"/>
                  <a:pt x="368" y="25521"/>
                </a:cubicBezTo>
                <a:lnTo>
                  <a:pt x="77320" y="25521"/>
                </a:lnTo>
                <a:cubicBezTo>
                  <a:pt x="77223" y="25018"/>
                  <a:pt x="77011" y="24535"/>
                  <a:pt x="76701" y="24109"/>
                </a:cubicBezTo>
                <a:cubicBezTo>
                  <a:pt x="75940" y="23101"/>
                  <a:pt x="74601" y="22465"/>
                  <a:pt x="73239" y="22465"/>
                </a:cubicBezTo>
                <a:cubicBezTo>
                  <a:pt x="73109" y="22465"/>
                  <a:pt x="72978" y="22471"/>
                  <a:pt x="72848" y="22483"/>
                </a:cubicBezTo>
                <a:cubicBezTo>
                  <a:pt x="73565" y="21476"/>
                  <a:pt x="73642" y="20139"/>
                  <a:pt x="73061" y="19055"/>
                </a:cubicBezTo>
                <a:cubicBezTo>
                  <a:pt x="72460" y="17991"/>
                  <a:pt x="71221" y="17236"/>
                  <a:pt x="69886" y="17119"/>
                </a:cubicBezTo>
                <a:cubicBezTo>
                  <a:pt x="70196" y="15513"/>
                  <a:pt x="69848" y="13790"/>
                  <a:pt x="68937" y="12377"/>
                </a:cubicBezTo>
                <a:cubicBezTo>
                  <a:pt x="68260" y="11332"/>
                  <a:pt x="67215" y="10421"/>
                  <a:pt x="65898" y="10111"/>
                </a:cubicBezTo>
                <a:cubicBezTo>
                  <a:pt x="65623" y="10047"/>
                  <a:pt x="65337" y="10015"/>
                  <a:pt x="65051" y="10015"/>
                </a:cubicBezTo>
                <a:cubicBezTo>
                  <a:pt x="63967" y="10015"/>
                  <a:pt x="62880" y="10470"/>
                  <a:pt x="62375" y="11312"/>
                </a:cubicBezTo>
                <a:cubicBezTo>
                  <a:pt x="62123" y="10499"/>
                  <a:pt x="61678" y="9706"/>
                  <a:pt x="60922" y="9241"/>
                </a:cubicBezTo>
                <a:cubicBezTo>
                  <a:pt x="60510" y="8983"/>
                  <a:pt x="59999" y="8835"/>
                  <a:pt x="59503" y="8835"/>
                </a:cubicBezTo>
                <a:cubicBezTo>
                  <a:pt x="59068" y="8835"/>
                  <a:pt x="58644" y="8949"/>
                  <a:pt x="58310" y="9202"/>
                </a:cubicBezTo>
                <a:cubicBezTo>
                  <a:pt x="58251" y="8059"/>
                  <a:pt x="57128" y="7034"/>
                  <a:pt x="55871" y="6937"/>
                </a:cubicBezTo>
                <a:cubicBezTo>
                  <a:pt x="55811" y="6933"/>
                  <a:pt x="55752" y="6931"/>
                  <a:pt x="55693" y="6931"/>
                </a:cubicBezTo>
                <a:cubicBezTo>
                  <a:pt x="55172" y="6931"/>
                  <a:pt x="54660" y="7080"/>
                  <a:pt x="54224" y="7324"/>
                </a:cubicBezTo>
                <a:cubicBezTo>
                  <a:pt x="54147" y="5504"/>
                  <a:pt x="53063" y="3743"/>
                  <a:pt x="51359" y="2736"/>
                </a:cubicBezTo>
                <a:cubicBezTo>
                  <a:pt x="50308" y="2122"/>
                  <a:pt x="49053" y="1812"/>
                  <a:pt x="47799" y="1812"/>
                </a:cubicBezTo>
                <a:cubicBezTo>
                  <a:pt x="46604" y="1812"/>
                  <a:pt x="45410" y="2093"/>
                  <a:pt x="44390" y="2659"/>
                </a:cubicBezTo>
                <a:cubicBezTo>
                  <a:pt x="43605" y="1494"/>
                  <a:pt x="42119" y="940"/>
                  <a:pt x="40613" y="940"/>
                </a:cubicBezTo>
                <a:cubicBezTo>
                  <a:pt x="38740" y="940"/>
                  <a:pt x="36834" y="1796"/>
                  <a:pt x="36202" y="3395"/>
                </a:cubicBezTo>
                <a:cubicBezTo>
                  <a:pt x="35350" y="1372"/>
                  <a:pt x="32941" y="1"/>
                  <a:pt x="30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3" name="Google Shape;763;p53"/>
          <p:cNvCxnSpPr/>
          <p:nvPr/>
        </p:nvCxnSpPr>
        <p:spPr>
          <a:xfrm>
            <a:off x="2690875" y="3519975"/>
            <a:ext cx="1221000" cy="0"/>
          </a:xfrm>
          <a:prstGeom prst="straightConnector1">
            <a:avLst/>
          </a:prstGeom>
          <a:noFill/>
          <a:ln w="9525" cap="flat" cmpd="sng">
            <a:solidFill>
              <a:schemeClr val="dk2"/>
            </a:solidFill>
            <a:prstDash val="solid"/>
            <a:round/>
            <a:headEnd type="none" w="med" len="med"/>
            <a:tailEnd type="oval" w="med" len="med"/>
          </a:ln>
        </p:spPr>
      </p:cxnSp>
      <p:cxnSp>
        <p:nvCxnSpPr>
          <p:cNvPr id="764" name="Google Shape;764;p53"/>
          <p:cNvCxnSpPr/>
          <p:nvPr/>
        </p:nvCxnSpPr>
        <p:spPr>
          <a:xfrm>
            <a:off x="5431575" y="3519975"/>
            <a:ext cx="906900" cy="0"/>
          </a:xfrm>
          <a:prstGeom prst="straightConnector1">
            <a:avLst/>
          </a:prstGeom>
          <a:noFill/>
          <a:ln w="9525" cap="flat" cmpd="sng">
            <a:solidFill>
              <a:schemeClr val="dk2"/>
            </a:solidFill>
            <a:prstDash val="solid"/>
            <a:round/>
            <a:headEnd type="oval" w="med" len="med"/>
            <a:tailEnd type="none" w="med" len="med"/>
          </a:ln>
        </p:spPr>
      </p:cxnSp>
      <p:cxnSp>
        <p:nvCxnSpPr>
          <p:cNvPr id="765" name="Google Shape;765;p53"/>
          <p:cNvCxnSpPr/>
          <p:nvPr/>
        </p:nvCxnSpPr>
        <p:spPr>
          <a:xfrm>
            <a:off x="5419125" y="1871075"/>
            <a:ext cx="919500" cy="0"/>
          </a:xfrm>
          <a:prstGeom prst="straightConnector1">
            <a:avLst/>
          </a:prstGeom>
          <a:noFill/>
          <a:ln w="9525" cap="flat" cmpd="sng">
            <a:solidFill>
              <a:schemeClr val="dk2"/>
            </a:solidFill>
            <a:prstDash val="solid"/>
            <a:round/>
            <a:headEnd type="oval" w="med" len="med"/>
            <a:tailEnd type="none" w="med" len="med"/>
          </a:ln>
        </p:spPr>
      </p:cxnSp>
      <p:cxnSp>
        <p:nvCxnSpPr>
          <p:cNvPr id="766" name="Google Shape;766;p53"/>
          <p:cNvCxnSpPr/>
          <p:nvPr/>
        </p:nvCxnSpPr>
        <p:spPr>
          <a:xfrm rot="-5400000" flipH="1">
            <a:off x="2658300" y="1910966"/>
            <a:ext cx="1268400" cy="1188600"/>
          </a:xfrm>
          <a:prstGeom prst="bentConnector3">
            <a:avLst>
              <a:gd name="adj1" fmla="val 793"/>
            </a:avLst>
          </a:prstGeom>
          <a:noFill/>
          <a:ln w="9525" cap="flat" cmpd="sng">
            <a:solidFill>
              <a:schemeClr val="dk2"/>
            </a:solidFill>
            <a:prstDash val="solid"/>
            <a:round/>
            <a:headEnd type="none" w="med" len="med"/>
            <a:tailEnd type="oval" w="med" len="med"/>
          </a:ln>
        </p:spPr>
      </p:cxnSp>
      <p:grpSp>
        <p:nvGrpSpPr>
          <p:cNvPr id="90" name="Grupo 89"/>
          <p:cNvGrpSpPr/>
          <p:nvPr/>
        </p:nvGrpSpPr>
        <p:grpSpPr>
          <a:xfrm>
            <a:off x="-13349" y="-17363"/>
            <a:ext cx="9144000" cy="1035178"/>
            <a:chOff x="0" y="-17453"/>
            <a:chExt cx="9144000" cy="1035178"/>
          </a:xfrm>
        </p:grpSpPr>
        <p:sp>
          <p:nvSpPr>
            <p:cNvPr id="91" name="Rectángulo 90"/>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92" name="Rectángulo 91"/>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93" name="Rectángulo 92"/>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94" name="Rectángulo 93"/>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95" name="Grupo 94"/>
            <p:cNvGrpSpPr/>
            <p:nvPr/>
          </p:nvGrpSpPr>
          <p:grpSpPr>
            <a:xfrm flipH="1">
              <a:off x="8228914" y="-17453"/>
              <a:ext cx="915086" cy="1026394"/>
              <a:chOff x="9270270" y="-1258388"/>
              <a:chExt cx="849090" cy="952371"/>
            </a:xfrm>
          </p:grpSpPr>
          <p:sp>
            <p:nvSpPr>
              <p:cNvPr id="96" name="Rectángulo 95"/>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97" name="Rectángulo 96"/>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98" name="Rectángulo 97"/>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7"/>
        <p:cNvGrpSpPr/>
        <p:nvPr/>
      </p:nvGrpSpPr>
      <p:grpSpPr>
        <a:xfrm>
          <a:off x="0" y="0"/>
          <a:ext cx="0" cy="0"/>
          <a:chOff x="0" y="0"/>
          <a:chExt cx="0" cy="0"/>
        </a:xfrm>
      </p:grpSpPr>
      <p:sp>
        <p:nvSpPr>
          <p:cNvPr id="17" name="Rectángulo 12"/>
          <p:cNvSpPr/>
          <p:nvPr/>
        </p:nvSpPr>
        <p:spPr>
          <a:xfrm rot="5400000" flipH="1">
            <a:off x="6700558" y="2736565"/>
            <a:ext cx="1369535" cy="3465977"/>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6" name="Rectángulo 12"/>
          <p:cNvSpPr/>
          <p:nvPr/>
        </p:nvSpPr>
        <p:spPr>
          <a:xfrm rot="5400000" flipH="1" flipV="1">
            <a:off x="1040081" y="2744519"/>
            <a:ext cx="1358900" cy="3439062"/>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19" name="Google Shape;119;p20"/>
          <p:cNvSpPr txBox="1">
            <a:spLocks noGrp="1"/>
          </p:cNvSpPr>
          <p:nvPr>
            <p:ph type="title"/>
          </p:nvPr>
        </p:nvSpPr>
        <p:spPr>
          <a:xfrm>
            <a:off x="1342670" y="197151"/>
            <a:ext cx="7772400" cy="626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3600" b="1" dirty="0">
                <a:solidFill>
                  <a:srgbClr val="CBC7CA"/>
                </a:solidFill>
              </a:rPr>
              <a:t>You can also split your content</a:t>
            </a:r>
            <a:endParaRPr sz="3600" b="1" dirty="0">
              <a:solidFill>
                <a:srgbClr val="CBC7CA"/>
              </a:solidFill>
            </a:endParaRPr>
          </a:p>
        </p:txBody>
      </p:sp>
      <p:sp>
        <p:nvSpPr>
          <p:cNvPr id="118" name="Google Shape;118;p20"/>
          <p:cNvSpPr txBox="1">
            <a:spLocks noGrp="1"/>
          </p:cNvSpPr>
          <p:nvPr>
            <p:ph type="body" idx="1"/>
          </p:nvPr>
        </p:nvSpPr>
        <p:spPr>
          <a:xfrm>
            <a:off x="875094" y="1943862"/>
            <a:ext cx="2575200" cy="2609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b="1" dirty="0"/>
              <a:t>White</a:t>
            </a:r>
            <a:endParaRPr b="1" dirty="0"/>
          </a:p>
          <a:p>
            <a:pPr marL="0" lvl="0" indent="0" algn="l" rtl="0">
              <a:spcBef>
                <a:spcPts val="600"/>
              </a:spcBef>
              <a:spcAft>
                <a:spcPts val="600"/>
              </a:spcAft>
              <a:buNone/>
            </a:pPr>
            <a:r>
              <a:rPr lang="en" dirty="0"/>
              <a:t>Is the color of milk and fresh snow, the color produced by the combination of all the colors of the visible spectrum.</a:t>
            </a:r>
            <a:endParaRPr dirty="0"/>
          </a:p>
        </p:txBody>
      </p:sp>
      <p:sp>
        <p:nvSpPr>
          <p:cNvPr id="120" name="Google Shape;120;p20"/>
          <p:cNvSpPr txBox="1">
            <a:spLocks noGrp="1"/>
          </p:cNvSpPr>
          <p:nvPr>
            <p:ph type="body" idx="2"/>
          </p:nvPr>
        </p:nvSpPr>
        <p:spPr>
          <a:xfrm>
            <a:off x="3712787" y="1943862"/>
            <a:ext cx="2575200" cy="2609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b="1" dirty="0"/>
              <a:t>Black</a:t>
            </a:r>
            <a:endParaRPr b="1" dirty="0"/>
          </a:p>
          <a:p>
            <a:pPr marL="0" lvl="0" indent="0" algn="l" rtl="0">
              <a:spcBef>
                <a:spcPts val="600"/>
              </a:spcBef>
              <a:spcAft>
                <a:spcPts val="600"/>
              </a:spcAft>
              <a:buNone/>
            </a:pPr>
            <a:r>
              <a:rPr lang="en" dirty="0"/>
              <a:t>Is the color of ebony and of outer space. It has been the symbolic color of elegance, solemnity and authority.</a:t>
            </a:r>
            <a:endParaRPr dirty="0"/>
          </a:p>
        </p:txBody>
      </p:sp>
      <p:sp>
        <p:nvSpPr>
          <p:cNvPr id="121" name="Google Shape;121;p20"/>
          <p:cNvSpPr txBox="1">
            <a:spLocks noGrp="1"/>
          </p:cNvSpPr>
          <p:nvPr>
            <p:ph type="sldNum" idx="12"/>
          </p:nvPr>
        </p:nvSpPr>
        <p:spPr>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t>15</a:t>
            </a:fld>
            <a:endParaRPr/>
          </a:p>
        </p:txBody>
      </p:sp>
      <p:grpSp>
        <p:nvGrpSpPr>
          <p:cNvPr id="27" name="Grupo 26"/>
          <p:cNvGrpSpPr/>
          <p:nvPr/>
        </p:nvGrpSpPr>
        <p:grpSpPr>
          <a:xfrm>
            <a:off x="0" y="4975950"/>
            <a:ext cx="9143994" cy="185057"/>
            <a:chOff x="0" y="4975950"/>
            <a:chExt cx="9143994" cy="185057"/>
          </a:xfrm>
        </p:grpSpPr>
        <p:sp>
          <p:nvSpPr>
            <p:cNvPr id="28" name="Rectángulo 27"/>
            <p:cNvSpPr/>
            <p:nvPr/>
          </p:nvSpPr>
          <p:spPr>
            <a:xfrm>
              <a:off x="0" y="4975950"/>
              <a:ext cx="4648200" cy="185057"/>
            </a:xfrm>
            <a:prstGeom prst="rect">
              <a:avLst/>
            </a:prstGeom>
            <a:solidFill>
              <a:srgbClr val="DE4E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9" name="Rectángulo 28"/>
            <p:cNvSpPr/>
            <p:nvPr/>
          </p:nvSpPr>
          <p:spPr>
            <a:xfrm>
              <a:off x="4648200" y="5071436"/>
              <a:ext cx="4495794" cy="89570"/>
            </a:xfrm>
            <a:prstGeom prst="rect">
              <a:avLst/>
            </a:prstGeom>
            <a:solidFill>
              <a:srgbClr val="FDD4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nvGrpSpPr>
          <p:cNvPr id="30" name="Grupo 29"/>
          <p:cNvGrpSpPr/>
          <p:nvPr/>
        </p:nvGrpSpPr>
        <p:grpSpPr>
          <a:xfrm>
            <a:off x="-1" y="-1"/>
            <a:ext cx="9146051" cy="5143501"/>
            <a:chOff x="-1" y="-1"/>
            <a:chExt cx="9146051" cy="5143501"/>
          </a:xfrm>
          <a:solidFill>
            <a:srgbClr val="E15F54"/>
          </a:solidFill>
        </p:grpSpPr>
        <p:sp>
          <p:nvSpPr>
            <p:cNvPr id="31" name="Rectángulo 30"/>
            <p:cNvSpPr/>
            <p:nvPr/>
          </p:nvSpPr>
          <p:spPr>
            <a:xfrm>
              <a:off x="2049" y="0"/>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2" name="Rectángulo 31"/>
            <p:cNvSpPr/>
            <p:nvPr/>
          </p:nvSpPr>
          <p:spPr>
            <a:xfrm>
              <a:off x="-1" y="1255776"/>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3" name="Rectángulo 32"/>
            <p:cNvSpPr/>
            <p:nvPr/>
          </p:nvSpPr>
          <p:spPr>
            <a:xfrm>
              <a:off x="9032219" y="0"/>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4" name="Rectángulo 33"/>
            <p:cNvSpPr/>
            <p:nvPr/>
          </p:nvSpPr>
          <p:spPr>
            <a:xfrm>
              <a:off x="9030169" y="1255776"/>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5" name="Rectángulo 34"/>
            <p:cNvSpPr/>
            <p:nvPr/>
          </p:nvSpPr>
          <p:spPr>
            <a:xfrm rot="16200000">
              <a:off x="4515086" y="-4401256"/>
              <a:ext cx="113830" cy="89163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pic>
        <p:nvPicPr>
          <p:cNvPr id="2" name="Imagen 1"/>
          <p:cNvPicPr>
            <a:picLocks noChangeAspect="1"/>
          </p:cNvPicPr>
          <p:nvPr/>
        </p:nvPicPr>
        <p:blipFill>
          <a:blip r:embed="rId3"/>
          <a:stretch>
            <a:fillRect/>
          </a:stretch>
        </p:blipFill>
        <p:spPr>
          <a:xfrm>
            <a:off x="6287987" y="2839382"/>
            <a:ext cx="2486250" cy="2103750"/>
          </a:xfrm>
          <a:prstGeom prst="rect">
            <a:avLst/>
          </a:prstGeom>
        </p:spPr>
      </p:pic>
      <p:grpSp>
        <p:nvGrpSpPr>
          <p:cNvPr id="19" name="Grupo 18"/>
          <p:cNvGrpSpPr/>
          <p:nvPr/>
        </p:nvGrpSpPr>
        <p:grpSpPr>
          <a:xfrm>
            <a:off x="0" y="-17453"/>
            <a:ext cx="9144000" cy="1035178"/>
            <a:chOff x="0" y="-17453"/>
            <a:chExt cx="9144000" cy="1035178"/>
          </a:xfrm>
        </p:grpSpPr>
        <p:sp>
          <p:nvSpPr>
            <p:cNvPr id="20" name="Rectángulo 19"/>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1" name="Rectángulo 20"/>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2" name="Rectángulo 21"/>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 name="Rectángulo 22"/>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4" name="Grupo 23"/>
            <p:cNvGrpSpPr/>
            <p:nvPr/>
          </p:nvGrpSpPr>
          <p:grpSpPr>
            <a:xfrm flipH="1">
              <a:off x="8228914" y="-17453"/>
              <a:ext cx="915086" cy="1026394"/>
              <a:chOff x="9270270" y="-1258388"/>
              <a:chExt cx="849090" cy="952371"/>
            </a:xfrm>
          </p:grpSpPr>
          <p:sp>
            <p:nvSpPr>
              <p:cNvPr id="25" name="Rectángulo 24"/>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Rectángulo 25"/>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6" name="Rectángulo 35"/>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0"/>
        <p:cNvGrpSpPr/>
        <p:nvPr/>
      </p:nvGrpSpPr>
      <p:grpSpPr>
        <a:xfrm>
          <a:off x="0" y="0"/>
          <a:ext cx="0" cy="0"/>
          <a:chOff x="0" y="0"/>
          <a:chExt cx="0" cy="0"/>
        </a:xfrm>
      </p:grpSpPr>
      <p:sp>
        <p:nvSpPr>
          <p:cNvPr id="771" name="Google Shape;771;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Gesteine der Erdkruste</a:t>
            </a:r>
            <a:endParaRPr/>
          </a:p>
        </p:txBody>
      </p:sp>
      <p:sp>
        <p:nvSpPr>
          <p:cNvPr id="772" name="Google Shape;772;p54"/>
          <p:cNvSpPr txBox="1">
            <a:spLocks noGrp="1"/>
          </p:cNvSpPr>
          <p:nvPr>
            <p:ph type="subTitle" idx="4294967295"/>
          </p:nvPr>
        </p:nvSpPr>
        <p:spPr>
          <a:xfrm>
            <a:off x="714225" y="4079751"/>
            <a:ext cx="3350100" cy="57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de" sz="1200"/>
              <a:t>Folge dem Link in der Grafik, um die Daten zu ändern und füge dann die Neuen hier ein. Für mehr Infos, </a:t>
            </a:r>
            <a:r>
              <a:rPr lang="de" sz="1200" b="1"/>
              <a:t>klicke hier</a:t>
            </a:r>
            <a:endParaRPr sz="1200" b="1"/>
          </a:p>
        </p:txBody>
      </p:sp>
      <p:sp>
        <p:nvSpPr>
          <p:cNvPr id="773" name="Google Shape;773;p54"/>
          <p:cNvSpPr txBox="1"/>
          <p:nvPr/>
        </p:nvSpPr>
        <p:spPr>
          <a:xfrm>
            <a:off x="6008849" y="1896035"/>
            <a:ext cx="2415000" cy="6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783F04"/>
                </a:solidFill>
                <a:latin typeface="Source Sans Pro"/>
                <a:ea typeface="Source Sans Pro"/>
                <a:cs typeface="Source Sans Pro"/>
                <a:sym typeface="Source Sans Pro"/>
              </a:rPr>
              <a:t>Obwohl er rot ist, ist der Mars sehr kalt</a:t>
            </a:r>
            <a:endParaRPr>
              <a:solidFill>
                <a:srgbClr val="783F04"/>
              </a:solidFill>
              <a:latin typeface="Source Sans Pro"/>
              <a:ea typeface="Source Sans Pro"/>
              <a:cs typeface="Source Sans Pro"/>
              <a:sym typeface="Source Sans Pro"/>
            </a:endParaRPr>
          </a:p>
        </p:txBody>
      </p:sp>
      <p:sp>
        <p:nvSpPr>
          <p:cNvPr id="774" name="Google Shape;774;p54"/>
          <p:cNvSpPr txBox="1"/>
          <p:nvPr/>
        </p:nvSpPr>
        <p:spPr>
          <a:xfrm>
            <a:off x="6008883" y="2631773"/>
            <a:ext cx="19782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Magmatische</a:t>
            </a:r>
            <a:endParaRPr sz="1800" b="1">
              <a:solidFill>
                <a:srgbClr val="783F04"/>
              </a:solidFill>
              <a:latin typeface="Barlow"/>
              <a:ea typeface="Barlow"/>
              <a:cs typeface="Barlow"/>
              <a:sym typeface="Barlow"/>
            </a:endParaRPr>
          </a:p>
        </p:txBody>
      </p:sp>
      <p:sp>
        <p:nvSpPr>
          <p:cNvPr id="775" name="Google Shape;775;p54"/>
          <p:cNvSpPr txBox="1"/>
          <p:nvPr/>
        </p:nvSpPr>
        <p:spPr>
          <a:xfrm>
            <a:off x="6008869" y="2989698"/>
            <a:ext cx="2415000" cy="6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783F04"/>
                </a:solidFill>
                <a:latin typeface="Source Sans Pro"/>
                <a:ea typeface="Source Sans Pro"/>
                <a:cs typeface="Source Sans Pro"/>
                <a:sym typeface="Source Sans Pro"/>
              </a:rPr>
              <a:t>Jupiter ist der größte in unserem Sonnensystem</a:t>
            </a:r>
            <a:endParaRPr>
              <a:solidFill>
                <a:srgbClr val="783F04"/>
              </a:solidFill>
              <a:latin typeface="Source Sans Pro"/>
              <a:ea typeface="Source Sans Pro"/>
              <a:cs typeface="Source Sans Pro"/>
              <a:sym typeface="Source Sans Pro"/>
            </a:endParaRPr>
          </a:p>
        </p:txBody>
      </p:sp>
      <p:sp>
        <p:nvSpPr>
          <p:cNvPr id="776" name="Google Shape;776;p54"/>
          <p:cNvSpPr txBox="1"/>
          <p:nvPr/>
        </p:nvSpPr>
        <p:spPr>
          <a:xfrm>
            <a:off x="6008875" y="1538100"/>
            <a:ext cx="25611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Metamorphe</a:t>
            </a:r>
            <a:endParaRPr sz="1800" b="1">
              <a:solidFill>
                <a:srgbClr val="783F04"/>
              </a:solidFill>
              <a:latin typeface="Barlow"/>
              <a:ea typeface="Barlow"/>
              <a:cs typeface="Barlow"/>
              <a:sym typeface="Barlow"/>
            </a:endParaRPr>
          </a:p>
        </p:txBody>
      </p:sp>
      <p:sp>
        <p:nvSpPr>
          <p:cNvPr id="777" name="Google Shape;777;p54"/>
          <p:cNvSpPr txBox="1"/>
          <p:nvPr/>
        </p:nvSpPr>
        <p:spPr>
          <a:xfrm>
            <a:off x="6008873" y="3725450"/>
            <a:ext cx="23688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Sedimentgesteine</a:t>
            </a:r>
            <a:endParaRPr sz="1800" b="1">
              <a:solidFill>
                <a:srgbClr val="783F04"/>
              </a:solidFill>
              <a:latin typeface="Barlow"/>
              <a:ea typeface="Barlow"/>
              <a:cs typeface="Barlow"/>
              <a:sym typeface="Barlow"/>
            </a:endParaRPr>
          </a:p>
        </p:txBody>
      </p:sp>
      <p:sp>
        <p:nvSpPr>
          <p:cNvPr id="778" name="Google Shape;778;p54"/>
          <p:cNvSpPr txBox="1"/>
          <p:nvPr/>
        </p:nvSpPr>
        <p:spPr>
          <a:xfrm>
            <a:off x="6008869" y="4083385"/>
            <a:ext cx="2415000" cy="6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783F04"/>
                </a:solidFill>
                <a:latin typeface="Source Sans Pro"/>
                <a:ea typeface="Source Sans Pro"/>
                <a:cs typeface="Source Sans Pro"/>
                <a:sym typeface="Source Sans Pro"/>
              </a:rPr>
              <a:t>Der Saturn ist der sechste Planet</a:t>
            </a:r>
            <a:endParaRPr>
              <a:solidFill>
                <a:srgbClr val="783F04"/>
              </a:solidFill>
              <a:latin typeface="Source Sans Pro"/>
              <a:ea typeface="Source Sans Pro"/>
              <a:cs typeface="Source Sans Pro"/>
              <a:sym typeface="Source Sans Pro"/>
            </a:endParaRPr>
          </a:p>
        </p:txBody>
      </p:sp>
      <p:sp>
        <p:nvSpPr>
          <p:cNvPr id="779" name="Google Shape;779;p54"/>
          <p:cNvSpPr/>
          <p:nvPr/>
        </p:nvSpPr>
        <p:spPr>
          <a:xfrm rot="8099874">
            <a:off x="5567678" y="2659980"/>
            <a:ext cx="331923" cy="44650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4"/>
          <p:cNvSpPr/>
          <p:nvPr/>
        </p:nvSpPr>
        <p:spPr>
          <a:xfrm rot="8099874">
            <a:off x="5567678" y="1578705"/>
            <a:ext cx="331923" cy="44650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4"/>
          <p:cNvSpPr/>
          <p:nvPr/>
        </p:nvSpPr>
        <p:spPr>
          <a:xfrm rot="8099874">
            <a:off x="5567678" y="3741242"/>
            <a:ext cx="331923" cy="44650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4"/>
          <p:cNvSpPr txBox="1"/>
          <p:nvPr/>
        </p:nvSpPr>
        <p:spPr>
          <a:xfrm>
            <a:off x="4296532" y="2631773"/>
            <a:ext cx="1161900" cy="52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2500" b="1">
                <a:solidFill>
                  <a:srgbClr val="783F04"/>
                </a:solidFill>
                <a:latin typeface="Barlow"/>
                <a:ea typeface="Barlow"/>
                <a:cs typeface="Barlow"/>
                <a:sym typeface="Barlow"/>
              </a:rPr>
              <a:t>64.7%</a:t>
            </a:r>
            <a:endParaRPr sz="2500" b="1">
              <a:solidFill>
                <a:srgbClr val="783F04"/>
              </a:solidFill>
              <a:latin typeface="Barlow"/>
              <a:ea typeface="Barlow"/>
              <a:cs typeface="Barlow"/>
              <a:sym typeface="Barlow"/>
            </a:endParaRPr>
          </a:p>
        </p:txBody>
      </p:sp>
      <p:sp>
        <p:nvSpPr>
          <p:cNvPr id="783" name="Google Shape;783;p54"/>
          <p:cNvSpPr txBox="1"/>
          <p:nvPr/>
        </p:nvSpPr>
        <p:spPr>
          <a:xfrm>
            <a:off x="4296520" y="1538110"/>
            <a:ext cx="1161900" cy="52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2500" b="1">
                <a:solidFill>
                  <a:srgbClr val="783F04"/>
                </a:solidFill>
                <a:latin typeface="Barlow"/>
                <a:ea typeface="Barlow"/>
                <a:cs typeface="Barlow"/>
                <a:sym typeface="Barlow"/>
              </a:rPr>
              <a:t>27.4%</a:t>
            </a:r>
            <a:endParaRPr sz="2500" b="1">
              <a:solidFill>
                <a:srgbClr val="783F04"/>
              </a:solidFill>
              <a:latin typeface="Barlow"/>
              <a:ea typeface="Barlow"/>
              <a:cs typeface="Barlow"/>
              <a:sym typeface="Barlow"/>
            </a:endParaRPr>
          </a:p>
        </p:txBody>
      </p:sp>
      <p:sp>
        <p:nvSpPr>
          <p:cNvPr id="784" name="Google Shape;784;p54"/>
          <p:cNvSpPr txBox="1"/>
          <p:nvPr/>
        </p:nvSpPr>
        <p:spPr>
          <a:xfrm>
            <a:off x="4296532" y="3725460"/>
            <a:ext cx="1161900" cy="52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2500" b="1">
                <a:solidFill>
                  <a:srgbClr val="783F04"/>
                </a:solidFill>
                <a:latin typeface="Barlow"/>
                <a:ea typeface="Barlow"/>
                <a:cs typeface="Barlow"/>
                <a:sym typeface="Barlow"/>
              </a:rPr>
              <a:t>7.9%</a:t>
            </a:r>
            <a:endParaRPr sz="2500" b="1">
              <a:solidFill>
                <a:srgbClr val="783F04"/>
              </a:solidFill>
              <a:latin typeface="Barlow"/>
              <a:ea typeface="Barlow"/>
              <a:cs typeface="Barlow"/>
              <a:sym typeface="Barlow"/>
            </a:endParaRPr>
          </a:p>
        </p:txBody>
      </p:sp>
      <p:pic>
        <p:nvPicPr>
          <p:cNvPr id="785" name="Google Shape;785;p54" title="Gráfico">
            <a:hlinkClick r:id="rId3"/>
          </p:cNvPr>
          <p:cNvPicPr preferRelativeResize="0"/>
          <p:nvPr/>
        </p:nvPicPr>
        <p:blipFill rotWithShape="1">
          <a:blip r:embed="rId4">
            <a:alphaModFix/>
          </a:blip>
          <a:srcRect l="19682" r="20437"/>
          <a:stretch/>
        </p:blipFill>
        <p:spPr>
          <a:xfrm>
            <a:off x="1058075" y="1322325"/>
            <a:ext cx="2595199" cy="2676524"/>
          </a:xfrm>
          <a:prstGeom prst="rect">
            <a:avLst/>
          </a:prstGeom>
          <a:noFill/>
          <a:ln>
            <a:noFill/>
          </a:ln>
        </p:spPr>
      </p:pic>
      <p:grpSp>
        <p:nvGrpSpPr>
          <p:cNvPr id="786" name="Google Shape;786;p54"/>
          <p:cNvGrpSpPr/>
          <p:nvPr/>
        </p:nvGrpSpPr>
        <p:grpSpPr>
          <a:xfrm>
            <a:off x="1582590" y="1887547"/>
            <a:ext cx="1546156" cy="1546124"/>
            <a:chOff x="1284686" y="1752761"/>
            <a:chExt cx="1815589" cy="1815552"/>
          </a:xfrm>
        </p:grpSpPr>
        <p:grpSp>
          <p:nvGrpSpPr>
            <p:cNvPr id="787" name="Google Shape;787;p54"/>
            <p:cNvGrpSpPr/>
            <p:nvPr/>
          </p:nvGrpSpPr>
          <p:grpSpPr>
            <a:xfrm>
              <a:off x="1284686" y="1752761"/>
              <a:ext cx="1815589" cy="1815552"/>
              <a:chOff x="1581438" y="2049538"/>
              <a:chExt cx="1222125" cy="1222100"/>
            </a:xfrm>
          </p:grpSpPr>
          <p:sp>
            <p:nvSpPr>
              <p:cNvPr id="788" name="Google Shape;788;p54"/>
              <p:cNvSpPr/>
              <p:nvPr/>
            </p:nvSpPr>
            <p:spPr>
              <a:xfrm>
                <a:off x="1581438" y="2049538"/>
                <a:ext cx="1222125" cy="1222100"/>
              </a:xfrm>
              <a:custGeom>
                <a:avLst/>
                <a:gdLst/>
                <a:ahLst/>
                <a:cxnLst/>
                <a:rect l="l" t="t" r="r" b="b"/>
                <a:pathLst>
                  <a:path w="48885" h="48884" extrusionOk="0">
                    <a:moveTo>
                      <a:pt x="24443" y="0"/>
                    </a:moveTo>
                    <a:cubicBezTo>
                      <a:pt x="10942" y="0"/>
                      <a:pt x="1" y="10941"/>
                      <a:pt x="1" y="24442"/>
                    </a:cubicBezTo>
                    <a:cubicBezTo>
                      <a:pt x="1" y="37943"/>
                      <a:pt x="10942" y="48884"/>
                      <a:pt x="24443" y="48884"/>
                    </a:cubicBezTo>
                    <a:cubicBezTo>
                      <a:pt x="37944" y="48884"/>
                      <a:pt x="48885" y="37943"/>
                      <a:pt x="48885" y="24442"/>
                    </a:cubicBezTo>
                    <a:cubicBezTo>
                      <a:pt x="48885" y="10941"/>
                      <a:pt x="37944" y="0"/>
                      <a:pt x="2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4"/>
              <p:cNvSpPr/>
              <p:nvPr/>
            </p:nvSpPr>
            <p:spPr>
              <a:xfrm>
                <a:off x="1621463" y="2089538"/>
                <a:ext cx="1142100" cy="1142100"/>
              </a:xfrm>
              <a:custGeom>
                <a:avLst/>
                <a:gdLst/>
                <a:ahLst/>
                <a:cxnLst/>
                <a:rect l="l" t="t" r="r" b="b"/>
                <a:pathLst>
                  <a:path w="45684" h="45684" extrusionOk="0">
                    <a:moveTo>
                      <a:pt x="22842" y="0"/>
                    </a:moveTo>
                    <a:cubicBezTo>
                      <a:pt x="10230" y="0"/>
                      <a:pt x="0" y="10231"/>
                      <a:pt x="0" y="22842"/>
                    </a:cubicBezTo>
                    <a:cubicBezTo>
                      <a:pt x="0" y="35453"/>
                      <a:pt x="10230" y="45684"/>
                      <a:pt x="22842" y="45684"/>
                    </a:cubicBezTo>
                    <a:cubicBezTo>
                      <a:pt x="35463" y="45684"/>
                      <a:pt x="45683" y="35453"/>
                      <a:pt x="45683" y="22842"/>
                    </a:cubicBezTo>
                    <a:cubicBezTo>
                      <a:pt x="45683" y="10231"/>
                      <a:pt x="35463" y="0"/>
                      <a:pt x="2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4"/>
              <p:cNvSpPr/>
              <p:nvPr/>
            </p:nvSpPr>
            <p:spPr>
              <a:xfrm>
                <a:off x="1763713" y="2231813"/>
                <a:ext cx="857575" cy="857575"/>
              </a:xfrm>
              <a:custGeom>
                <a:avLst/>
                <a:gdLst/>
                <a:ahLst/>
                <a:cxnLst/>
                <a:rect l="l" t="t" r="r" b="b"/>
                <a:pathLst>
                  <a:path w="34303" h="34303" extrusionOk="0">
                    <a:moveTo>
                      <a:pt x="17152" y="0"/>
                    </a:moveTo>
                    <a:cubicBezTo>
                      <a:pt x="7681" y="0"/>
                      <a:pt x="0" y="7681"/>
                      <a:pt x="0" y="17151"/>
                    </a:cubicBezTo>
                    <a:cubicBezTo>
                      <a:pt x="0" y="26622"/>
                      <a:pt x="7681" y="34303"/>
                      <a:pt x="17152" y="34303"/>
                    </a:cubicBezTo>
                    <a:cubicBezTo>
                      <a:pt x="26622" y="34303"/>
                      <a:pt x="34303" y="26622"/>
                      <a:pt x="34303" y="17151"/>
                    </a:cubicBezTo>
                    <a:cubicBezTo>
                      <a:pt x="34303" y="7681"/>
                      <a:pt x="26622" y="0"/>
                      <a:pt x="17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4"/>
              <p:cNvSpPr/>
              <p:nvPr/>
            </p:nvSpPr>
            <p:spPr>
              <a:xfrm>
                <a:off x="1919713" y="2387813"/>
                <a:ext cx="545575" cy="545575"/>
              </a:xfrm>
              <a:custGeom>
                <a:avLst/>
                <a:gdLst/>
                <a:ahLst/>
                <a:cxnLst/>
                <a:rect l="l" t="t" r="r" b="b"/>
                <a:pathLst>
                  <a:path w="21823" h="21823" extrusionOk="0">
                    <a:moveTo>
                      <a:pt x="10912" y="1"/>
                    </a:moveTo>
                    <a:cubicBezTo>
                      <a:pt x="4891" y="1"/>
                      <a:pt x="1" y="4881"/>
                      <a:pt x="1" y="10911"/>
                    </a:cubicBezTo>
                    <a:cubicBezTo>
                      <a:pt x="1" y="16942"/>
                      <a:pt x="4891" y="21822"/>
                      <a:pt x="10912" y="21822"/>
                    </a:cubicBezTo>
                    <a:cubicBezTo>
                      <a:pt x="16942" y="21822"/>
                      <a:pt x="21822" y="16942"/>
                      <a:pt x="21822" y="10911"/>
                    </a:cubicBezTo>
                    <a:cubicBezTo>
                      <a:pt x="21822" y="4881"/>
                      <a:pt x="16942" y="1"/>
                      <a:pt x="10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 name="Google Shape;792;p54"/>
            <p:cNvSpPr/>
            <p:nvPr/>
          </p:nvSpPr>
          <p:spPr>
            <a:xfrm>
              <a:off x="1906151" y="2374190"/>
              <a:ext cx="572690" cy="572690"/>
            </a:xfrm>
            <a:custGeom>
              <a:avLst/>
              <a:gdLst/>
              <a:ahLst/>
              <a:cxnLst/>
              <a:rect l="l" t="t" r="r" b="b"/>
              <a:pathLst>
                <a:path w="21823" h="21823" extrusionOk="0">
                  <a:moveTo>
                    <a:pt x="10912" y="1"/>
                  </a:moveTo>
                  <a:cubicBezTo>
                    <a:pt x="4891" y="1"/>
                    <a:pt x="1" y="4881"/>
                    <a:pt x="1" y="10911"/>
                  </a:cubicBezTo>
                  <a:cubicBezTo>
                    <a:pt x="1" y="16942"/>
                    <a:pt x="4891" y="21822"/>
                    <a:pt x="10912" y="21822"/>
                  </a:cubicBezTo>
                  <a:cubicBezTo>
                    <a:pt x="16942" y="21822"/>
                    <a:pt x="21822" y="16942"/>
                    <a:pt x="21822" y="10911"/>
                  </a:cubicBezTo>
                  <a:cubicBezTo>
                    <a:pt x="21822" y="4881"/>
                    <a:pt x="16942" y="1"/>
                    <a:pt x="10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6" name="Rectángulo 12"/>
          <p:cNvSpPr/>
          <p:nvPr/>
        </p:nvSpPr>
        <p:spPr>
          <a:xfrm flipH="1">
            <a:off x="7753214" y="0"/>
            <a:ext cx="1390786" cy="3519758"/>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EED1"/>
        </a:solidFill>
        <a:effectLst/>
      </p:bgPr>
    </p:bg>
    <p:spTree>
      <p:nvGrpSpPr>
        <p:cNvPr id="1" name="Shape 796"/>
        <p:cNvGrpSpPr/>
        <p:nvPr/>
      </p:nvGrpSpPr>
      <p:grpSpPr>
        <a:xfrm>
          <a:off x="0" y="0"/>
          <a:ext cx="0" cy="0"/>
          <a:chOff x="0" y="0"/>
          <a:chExt cx="0" cy="0"/>
        </a:xfrm>
      </p:grpSpPr>
      <p:sp>
        <p:nvSpPr>
          <p:cNvPr id="797" name="Google Shape;797;p55"/>
          <p:cNvSpPr/>
          <p:nvPr/>
        </p:nvSpPr>
        <p:spPr>
          <a:xfrm rot="3600008">
            <a:off x="1340439" y="1376458"/>
            <a:ext cx="1509375" cy="1748171"/>
          </a:xfrm>
          <a:custGeom>
            <a:avLst/>
            <a:gdLst/>
            <a:ahLst/>
            <a:cxnLst/>
            <a:rect l="l" t="t" r="r" b="b"/>
            <a:pathLst>
              <a:path w="27843" h="32248" extrusionOk="0">
                <a:moveTo>
                  <a:pt x="20174" y="1"/>
                </a:moveTo>
                <a:cubicBezTo>
                  <a:pt x="19611" y="1"/>
                  <a:pt x="19091" y="325"/>
                  <a:pt x="19091" y="325"/>
                </a:cubicBezTo>
                <a:lnTo>
                  <a:pt x="15891" y="325"/>
                </a:lnTo>
                <a:lnTo>
                  <a:pt x="12971" y="2945"/>
                </a:lnTo>
                <a:lnTo>
                  <a:pt x="9330" y="7756"/>
                </a:lnTo>
                <a:lnTo>
                  <a:pt x="6850" y="10086"/>
                </a:lnTo>
                <a:lnTo>
                  <a:pt x="6850" y="11696"/>
                </a:lnTo>
                <a:lnTo>
                  <a:pt x="6121" y="12566"/>
                </a:lnTo>
                <a:lnTo>
                  <a:pt x="4521" y="14466"/>
                </a:lnTo>
                <a:lnTo>
                  <a:pt x="2910" y="17666"/>
                </a:lnTo>
                <a:lnTo>
                  <a:pt x="2620" y="21457"/>
                </a:lnTo>
                <a:cubicBezTo>
                  <a:pt x="2620" y="21457"/>
                  <a:pt x="290" y="28018"/>
                  <a:pt x="140" y="28898"/>
                </a:cubicBezTo>
                <a:cubicBezTo>
                  <a:pt x="0" y="29767"/>
                  <a:pt x="290" y="30347"/>
                  <a:pt x="580" y="30787"/>
                </a:cubicBezTo>
                <a:cubicBezTo>
                  <a:pt x="753" y="31049"/>
                  <a:pt x="978" y="31102"/>
                  <a:pt x="1133" y="31102"/>
                </a:cubicBezTo>
                <a:cubicBezTo>
                  <a:pt x="1238" y="31102"/>
                  <a:pt x="1310" y="31078"/>
                  <a:pt x="1310" y="31078"/>
                </a:cubicBezTo>
                <a:lnTo>
                  <a:pt x="8890" y="32247"/>
                </a:lnTo>
                <a:cubicBezTo>
                  <a:pt x="8890" y="32247"/>
                  <a:pt x="11951" y="31958"/>
                  <a:pt x="12541" y="31667"/>
                </a:cubicBezTo>
                <a:cubicBezTo>
                  <a:pt x="13121" y="31378"/>
                  <a:pt x="13561" y="30787"/>
                  <a:pt x="14141" y="30498"/>
                </a:cubicBezTo>
                <a:cubicBezTo>
                  <a:pt x="14721" y="30207"/>
                  <a:pt x="16031" y="29038"/>
                  <a:pt x="16031" y="29038"/>
                </a:cubicBezTo>
                <a:lnTo>
                  <a:pt x="19531" y="28018"/>
                </a:lnTo>
                <a:cubicBezTo>
                  <a:pt x="19531" y="28018"/>
                  <a:pt x="21282" y="26857"/>
                  <a:pt x="22162" y="25397"/>
                </a:cubicBezTo>
                <a:cubicBezTo>
                  <a:pt x="23031" y="23937"/>
                  <a:pt x="22451" y="23797"/>
                  <a:pt x="22451" y="23797"/>
                </a:cubicBezTo>
                <a:cubicBezTo>
                  <a:pt x="22451" y="23797"/>
                  <a:pt x="26242" y="15337"/>
                  <a:pt x="26242" y="14466"/>
                </a:cubicBezTo>
                <a:cubicBezTo>
                  <a:pt x="26242" y="13586"/>
                  <a:pt x="25952" y="12716"/>
                  <a:pt x="25802" y="12126"/>
                </a:cubicBezTo>
                <a:cubicBezTo>
                  <a:pt x="25652" y="11546"/>
                  <a:pt x="25512" y="9796"/>
                  <a:pt x="25652" y="9066"/>
                </a:cubicBezTo>
                <a:cubicBezTo>
                  <a:pt x="25802" y="8336"/>
                  <a:pt x="26382" y="5716"/>
                  <a:pt x="27112" y="4985"/>
                </a:cubicBezTo>
                <a:cubicBezTo>
                  <a:pt x="27842" y="4256"/>
                  <a:pt x="27112" y="3525"/>
                  <a:pt x="27112" y="2505"/>
                </a:cubicBezTo>
                <a:cubicBezTo>
                  <a:pt x="27112" y="1485"/>
                  <a:pt x="26092" y="1196"/>
                  <a:pt x="26092" y="1196"/>
                </a:cubicBezTo>
                <a:lnTo>
                  <a:pt x="22742" y="1345"/>
                </a:lnTo>
                <a:cubicBezTo>
                  <a:pt x="22742" y="1345"/>
                  <a:pt x="21722" y="1056"/>
                  <a:pt x="20991" y="325"/>
                </a:cubicBezTo>
                <a:cubicBezTo>
                  <a:pt x="20748" y="82"/>
                  <a:pt x="20456" y="1"/>
                  <a:pt x="20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5"/>
          <p:cNvSpPr/>
          <p:nvPr/>
        </p:nvSpPr>
        <p:spPr>
          <a:xfrm rot="3600008">
            <a:off x="3875614" y="1271158"/>
            <a:ext cx="1509375" cy="1748171"/>
          </a:xfrm>
          <a:custGeom>
            <a:avLst/>
            <a:gdLst/>
            <a:ahLst/>
            <a:cxnLst/>
            <a:rect l="l" t="t" r="r" b="b"/>
            <a:pathLst>
              <a:path w="27843" h="32248" extrusionOk="0">
                <a:moveTo>
                  <a:pt x="20174" y="1"/>
                </a:moveTo>
                <a:cubicBezTo>
                  <a:pt x="19611" y="1"/>
                  <a:pt x="19091" y="325"/>
                  <a:pt x="19091" y="325"/>
                </a:cubicBezTo>
                <a:lnTo>
                  <a:pt x="15891" y="325"/>
                </a:lnTo>
                <a:lnTo>
                  <a:pt x="12971" y="2945"/>
                </a:lnTo>
                <a:lnTo>
                  <a:pt x="9330" y="7756"/>
                </a:lnTo>
                <a:lnTo>
                  <a:pt x="6850" y="10086"/>
                </a:lnTo>
                <a:lnTo>
                  <a:pt x="6850" y="11696"/>
                </a:lnTo>
                <a:lnTo>
                  <a:pt x="6121" y="12566"/>
                </a:lnTo>
                <a:lnTo>
                  <a:pt x="4521" y="14466"/>
                </a:lnTo>
                <a:lnTo>
                  <a:pt x="2910" y="17666"/>
                </a:lnTo>
                <a:lnTo>
                  <a:pt x="2620" y="21457"/>
                </a:lnTo>
                <a:cubicBezTo>
                  <a:pt x="2620" y="21457"/>
                  <a:pt x="290" y="28018"/>
                  <a:pt x="140" y="28898"/>
                </a:cubicBezTo>
                <a:cubicBezTo>
                  <a:pt x="0" y="29767"/>
                  <a:pt x="290" y="30347"/>
                  <a:pt x="580" y="30787"/>
                </a:cubicBezTo>
                <a:cubicBezTo>
                  <a:pt x="753" y="31049"/>
                  <a:pt x="978" y="31102"/>
                  <a:pt x="1133" y="31102"/>
                </a:cubicBezTo>
                <a:cubicBezTo>
                  <a:pt x="1238" y="31102"/>
                  <a:pt x="1310" y="31078"/>
                  <a:pt x="1310" y="31078"/>
                </a:cubicBezTo>
                <a:lnTo>
                  <a:pt x="8890" y="32247"/>
                </a:lnTo>
                <a:cubicBezTo>
                  <a:pt x="8890" y="32247"/>
                  <a:pt x="11951" y="31958"/>
                  <a:pt x="12541" y="31667"/>
                </a:cubicBezTo>
                <a:cubicBezTo>
                  <a:pt x="13121" y="31378"/>
                  <a:pt x="13561" y="30787"/>
                  <a:pt x="14141" y="30498"/>
                </a:cubicBezTo>
                <a:cubicBezTo>
                  <a:pt x="14721" y="30207"/>
                  <a:pt x="16031" y="29038"/>
                  <a:pt x="16031" y="29038"/>
                </a:cubicBezTo>
                <a:lnTo>
                  <a:pt x="19531" y="28018"/>
                </a:lnTo>
                <a:cubicBezTo>
                  <a:pt x="19531" y="28018"/>
                  <a:pt x="21282" y="26857"/>
                  <a:pt x="22162" y="25397"/>
                </a:cubicBezTo>
                <a:cubicBezTo>
                  <a:pt x="23031" y="23937"/>
                  <a:pt x="22451" y="23797"/>
                  <a:pt x="22451" y="23797"/>
                </a:cubicBezTo>
                <a:cubicBezTo>
                  <a:pt x="22451" y="23797"/>
                  <a:pt x="26242" y="15337"/>
                  <a:pt x="26242" y="14466"/>
                </a:cubicBezTo>
                <a:cubicBezTo>
                  <a:pt x="26242" y="13586"/>
                  <a:pt x="25952" y="12716"/>
                  <a:pt x="25802" y="12126"/>
                </a:cubicBezTo>
                <a:cubicBezTo>
                  <a:pt x="25652" y="11546"/>
                  <a:pt x="25512" y="9796"/>
                  <a:pt x="25652" y="9066"/>
                </a:cubicBezTo>
                <a:cubicBezTo>
                  <a:pt x="25802" y="8336"/>
                  <a:pt x="26382" y="5716"/>
                  <a:pt x="27112" y="4985"/>
                </a:cubicBezTo>
                <a:cubicBezTo>
                  <a:pt x="27842" y="4256"/>
                  <a:pt x="27112" y="3525"/>
                  <a:pt x="27112" y="2505"/>
                </a:cubicBezTo>
                <a:cubicBezTo>
                  <a:pt x="27112" y="1485"/>
                  <a:pt x="26092" y="1196"/>
                  <a:pt x="26092" y="1196"/>
                </a:cubicBezTo>
                <a:lnTo>
                  <a:pt x="22742" y="1345"/>
                </a:lnTo>
                <a:cubicBezTo>
                  <a:pt x="22742" y="1345"/>
                  <a:pt x="21722" y="1056"/>
                  <a:pt x="20991" y="325"/>
                </a:cubicBezTo>
                <a:cubicBezTo>
                  <a:pt x="20748" y="82"/>
                  <a:pt x="20456" y="1"/>
                  <a:pt x="20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5"/>
          <p:cNvSpPr/>
          <p:nvPr/>
        </p:nvSpPr>
        <p:spPr>
          <a:xfrm rot="7199992" flipH="1">
            <a:off x="6431289" y="1347358"/>
            <a:ext cx="1509375" cy="1748171"/>
          </a:xfrm>
          <a:custGeom>
            <a:avLst/>
            <a:gdLst/>
            <a:ahLst/>
            <a:cxnLst/>
            <a:rect l="l" t="t" r="r" b="b"/>
            <a:pathLst>
              <a:path w="27843" h="32248" extrusionOk="0">
                <a:moveTo>
                  <a:pt x="20174" y="1"/>
                </a:moveTo>
                <a:cubicBezTo>
                  <a:pt x="19611" y="1"/>
                  <a:pt x="19091" y="325"/>
                  <a:pt x="19091" y="325"/>
                </a:cubicBezTo>
                <a:lnTo>
                  <a:pt x="15891" y="325"/>
                </a:lnTo>
                <a:lnTo>
                  <a:pt x="12971" y="2945"/>
                </a:lnTo>
                <a:lnTo>
                  <a:pt x="9330" y="7756"/>
                </a:lnTo>
                <a:lnTo>
                  <a:pt x="6850" y="10086"/>
                </a:lnTo>
                <a:lnTo>
                  <a:pt x="6850" y="11696"/>
                </a:lnTo>
                <a:lnTo>
                  <a:pt x="6121" y="12566"/>
                </a:lnTo>
                <a:lnTo>
                  <a:pt x="4521" y="14466"/>
                </a:lnTo>
                <a:lnTo>
                  <a:pt x="2910" y="17666"/>
                </a:lnTo>
                <a:lnTo>
                  <a:pt x="2620" y="21457"/>
                </a:lnTo>
                <a:cubicBezTo>
                  <a:pt x="2620" y="21457"/>
                  <a:pt x="290" y="28018"/>
                  <a:pt x="140" y="28898"/>
                </a:cubicBezTo>
                <a:cubicBezTo>
                  <a:pt x="0" y="29767"/>
                  <a:pt x="290" y="30347"/>
                  <a:pt x="580" y="30787"/>
                </a:cubicBezTo>
                <a:cubicBezTo>
                  <a:pt x="753" y="31049"/>
                  <a:pt x="978" y="31102"/>
                  <a:pt x="1133" y="31102"/>
                </a:cubicBezTo>
                <a:cubicBezTo>
                  <a:pt x="1238" y="31102"/>
                  <a:pt x="1310" y="31078"/>
                  <a:pt x="1310" y="31078"/>
                </a:cubicBezTo>
                <a:lnTo>
                  <a:pt x="8890" y="32247"/>
                </a:lnTo>
                <a:cubicBezTo>
                  <a:pt x="8890" y="32247"/>
                  <a:pt x="11951" y="31958"/>
                  <a:pt x="12541" y="31667"/>
                </a:cubicBezTo>
                <a:cubicBezTo>
                  <a:pt x="13121" y="31378"/>
                  <a:pt x="13561" y="30787"/>
                  <a:pt x="14141" y="30498"/>
                </a:cubicBezTo>
                <a:cubicBezTo>
                  <a:pt x="14721" y="30207"/>
                  <a:pt x="16031" y="29038"/>
                  <a:pt x="16031" y="29038"/>
                </a:cubicBezTo>
                <a:lnTo>
                  <a:pt x="19531" y="28018"/>
                </a:lnTo>
                <a:cubicBezTo>
                  <a:pt x="19531" y="28018"/>
                  <a:pt x="21282" y="26857"/>
                  <a:pt x="22162" y="25397"/>
                </a:cubicBezTo>
                <a:cubicBezTo>
                  <a:pt x="23031" y="23937"/>
                  <a:pt x="22451" y="23797"/>
                  <a:pt x="22451" y="23797"/>
                </a:cubicBezTo>
                <a:cubicBezTo>
                  <a:pt x="22451" y="23797"/>
                  <a:pt x="26242" y="15337"/>
                  <a:pt x="26242" y="14466"/>
                </a:cubicBezTo>
                <a:cubicBezTo>
                  <a:pt x="26242" y="13586"/>
                  <a:pt x="25952" y="12716"/>
                  <a:pt x="25802" y="12126"/>
                </a:cubicBezTo>
                <a:cubicBezTo>
                  <a:pt x="25652" y="11546"/>
                  <a:pt x="25512" y="9796"/>
                  <a:pt x="25652" y="9066"/>
                </a:cubicBezTo>
                <a:cubicBezTo>
                  <a:pt x="25802" y="8336"/>
                  <a:pt x="26382" y="5716"/>
                  <a:pt x="27112" y="4985"/>
                </a:cubicBezTo>
                <a:cubicBezTo>
                  <a:pt x="27842" y="4256"/>
                  <a:pt x="27112" y="3525"/>
                  <a:pt x="27112" y="2505"/>
                </a:cubicBezTo>
                <a:cubicBezTo>
                  <a:pt x="27112" y="1485"/>
                  <a:pt x="26092" y="1196"/>
                  <a:pt x="26092" y="1196"/>
                </a:cubicBezTo>
                <a:lnTo>
                  <a:pt x="22742" y="1345"/>
                </a:lnTo>
                <a:cubicBezTo>
                  <a:pt x="22742" y="1345"/>
                  <a:pt x="21722" y="1056"/>
                  <a:pt x="20991" y="325"/>
                </a:cubicBezTo>
                <a:cubicBezTo>
                  <a:pt x="20748" y="82"/>
                  <a:pt x="20456" y="1"/>
                  <a:pt x="20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5"/>
          <p:cNvSpPr txBox="1">
            <a:spLocks noGrp="1"/>
          </p:cNvSpPr>
          <p:nvPr>
            <p:ph type="title"/>
          </p:nvPr>
        </p:nvSpPr>
        <p:spPr>
          <a:xfrm>
            <a:off x="720000" y="32699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Plattentektonik</a:t>
            </a:r>
            <a:endParaRPr dirty="0"/>
          </a:p>
        </p:txBody>
      </p:sp>
      <p:sp>
        <p:nvSpPr>
          <p:cNvPr id="801" name="Google Shape;801;p55"/>
          <p:cNvSpPr txBox="1">
            <a:spLocks noGrp="1"/>
          </p:cNvSpPr>
          <p:nvPr>
            <p:ph type="subTitle" idx="1"/>
          </p:nvPr>
        </p:nvSpPr>
        <p:spPr>
          <a:xfrm>
            <a:off x="937700" y="3484525"/>
            <a:ext cx="2175300" cy="8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Der Merkur ist der sonnennächste Planet und der kleinste</a:t>
            </a:r>
            <a:endParaRPr/>
          </a:p>
        </p:txBody>
      </p:sp>
      <p:sp>
        <p:nvSpPr>
          <p:cNvPr id="802" name="Google Shape;802;p55"/>
          <p:cNvSpPr txBox="1">
            <a:spLocks noGrp="1"/>
          </p:cNvSpPr>
          <p:nvPr>
            <p:ph type="subTitle" idx="4"/>
          </p:nvPr>
        </p:nvSpPr>
        <p:spPr>
          <a:xfrm>
            <a:off x="3484421" y="3484525"/>
            <a:ext cx="2175300" cy="8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 Venus ist der zweite Planet des Sonnensystems und der drittkleinste</a:t>
            </a:r>
            <a:endParaRPr/>
          </a:p>
        </p:txBody>
      </p:sp>
      <p:sp>
        <p:nvSpPr>
          <p:cNvPr id="803" name="Google Shape;803;p55"/>
          <p:cNvSpPr txBox="1">
            <a:spLocks noGrp="1"/>
          </p:cNvSpPr>
          <p:nvPr>
            <p:ph type="subTitle" idx="6"/>
          </p:nvPr>
        </p:nvSpPr>
        <p:spPr>
          <a:xfrm>
            <a:off x="6031149" y="3484525"/>
            <a:ext cx="2175300" cy="8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Obwohl er rot ist, ist der Mars eigentlich sehr kalt. Er hat zwei Monde! </a:t>
            </a:r>
            <a:endParaRPr/>
          </a:p>
        </p:txBody>
      </p:sp>
      <p:cxnSp>
        <p:nvCxnSpPr>
          <p:cNvPr id="804" name="Google Shape;804;p55"/>
          <p:cNvCxnSpPr/>
          <p:nvPr/>
        </p:nvCxnSpPr>
        <p:spPr>
          <a:xfrm>
            <a:off x="1686225" y="2556140"/>
            <a:ext cx="371100" cy="0"/>
          </a:xfrm>
          <a:prstGeom prst="straightConnector1">
            <a:avLst/>
          </a:prstGeom>
          <a:noFill/>
          <a:ln w="9525" cap="flat" cmpd="sng">
            <a:solidFill>
              <a:schemeClr val="dk2"/>
            </a:solidFill>
            <a:prstDash val="solid"/>
            <a:round/>
            <a:headEnd type="triangle" w="med" len="med"/>
            <a:tailEnd type="none" w="med" len="med"/>
          </a:ln>
        </p:spPr>
      </p:cxnSp>
      <p:cxnSp>
        <p:nvCxnSpPr>
          <p:cNvPr id="805" name="Google Shape;805;p55"/>
          <p:cNvCxnSpPr/>
          <p:nvPr/>
        </p:nvCxnSpPr>
        <p:spPr>
          <a:xfrm>
            <a:off x="2155125" y="2556140"/>
            <a:ext cx="349800" cy="0"/>
          </a:xfrm>
          <a:prstGeom prst="straightConnector1">
            <a:avLst/>
          </a:prstGeom>
          <a:noFill/>
          <a:ln w="9525" cap="flat" cmpd="sng">
            <a:solidFill>
              <a:schemeClr val="dk2"/>
            </a:solidFill>
            <a:prstDash val="solid"/>
            <a:round/>
            <a:headEnd type="none" w="med" len="med"/>
            <a:tailEnd type="triangle" w="med" len="med"/>
          </a:ln>
        </p:spPr>
      </p:cxnSp>
      <p:cxnSp>
        <p:nvCxnSpPr>
          <p:cNvPr id="806" name="Google Shape;806;p55"/>
          <p:cNvCxnSpPr/>
          <p:nvPr/>
        </p:nvCxnSpPr>
        <p:spPr>
          <a:xfrm>
            <a:off x="4037175" y="1910450"/>
            <a:ext cx="369900" cy="0"/>
          </a:xfrm>
          <a:prstGeom prst="straightConnector1">
            <a:avLst/>
          </a:prstGeom>
          <a:noFill/>
          <a:ln w="9525" cap="flat" cmpd="sng">
            <a:solidFill>
              <a:schemeClr val="dk2"/>
            </a:solidFill>
            <a:prstDash val="solid"/>
            <a:round/>
            <a:headEnd type="none" w="med" len="med"/>
            <a:tailEnd type="triangle" w="med" len="med"/>
          </a:ln>
        </p:spPr>
      </p:cxnSp>
      <p:cxnSp>
        <p:nvCxnSpPr>
          <p:cNvPr id="807" name="Google Shape;807;p55"/>
          <p:cNvCxnSpPr/>
          <p:nvPr/>
        </p:nvCxnSpPr>
        <p:spPr>
          <a:xfrm>
            <a:off x="4667050" y="1910450"/>
            <a:ext cx="287400" cy="0"/>
          </a:xfrm>
          <a:prstGeom prst="straightConnector1">
            <a:avLst/>
          </a:prstGeom>
          <a:noFill/>
          <a:ln w="9525" cap="flat" cmpd="sng">
            <a:solidFill>
              <a:schemeClr val="dk2"/>
            </a:solidFill>
            <a:prstDash val="solid"/>
            <a:round/>
            <a:headEnd type="triangle" w="med" len="med"/>
            <a:tailEnd type="none" w="med" len="med"/>
          </a:ln>
        </p:spPr>
      </p:cxnSp>
      <p:cxnSp>
        <p:nvCxnSpPr>
          <p:cNvPr id="808" name="Google Shape;808;p55"/>
          <p:cNvCxnSpPr/>
          <p:nvPr/>
        </p:nvCxnSpPr>
        <p:spPr>
          <a:xfrm rot="10800000" flipH="1">
            <a:off x="6688995" y="2110884"/>
            <a:ext cx="224100" cy="302100"/>
          </a:xfrm>
          <a:prstGeom prst="straightConnector1">
            <a:avLst/>
          </a:prstGeom>
          <a:noFill/>
          <a:ln w="9525" cap="flat" cmpd="sng">
            <a:solidFill>
              <a:schemeClr val="dk2"/>
            </a:solidFill>
            <a:prstDash val="solid"/>
            <a:round/>
            <a:headEnd type="triangle" w="med" len="med"/>
            <a:tailEnd type="none" w="med" len="med"/>
          </a:ln>
        </p:spPr>
      </p:cxnSp>
      <p:sp>
        <p:nvSpPr>
          <p:cNvPr id="809" name="Google Shape;809;p55"/>
          <p:cNvSpPr/>
          <p:nvPr/>
        </p:nvSpPr>
        <p:spPr>
          <a:xfrm rot="-899975">
            <a:off x="3877967" y="2152541"/>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5"/>
          <p:cNvSpPr/>
          <p:nvPr/>
        </p:nvSpPr>
        <p:spPr>
          <a:xfrm rot="9900025">
            <a:off x="4500566" y="2036859"/>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5"/>
          <p:cNvSpPr/>
          <p:nvPr/>
        </p:nvSpPr>
        <p:spPr>
          <a:xfrm rot="-4500003">
            <a:off x="6817147" y="2174779"/>
            <a:ext cx="627052" cy="303920"/>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5"/>
          <p:cNvSpPr/>
          <p:nvPr/>
        </p:nvSpPr>
        <p:spPr>
          <a:xfrm rot="6299997">
            <a:off x="6850158" y="1857972"/>
            <a:ext cx="627052" cy="303920"/>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5"/>
          <p:cNvSpPr/>
          <p:nvPr/>
        </p:nvSpPr>
        <p:spPr>
          <a:xfrm rot="-10180947" flipH="1">
            <a:off x="1245663" y="2055134"/>
            <a:ext cx="878428" cy="425782"/>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5"/>
          <p:cNvSpPr/>
          <p:nvPr/>
        </p:nvSpPr>
        <p:spPr>
          <a:xfrm rot="10122225">
            <a:off x="1934109" y="2035419"/>
            <a:ext cx="878416" cy="425777"/>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5" name="Google Shape;815;p55"/>
          <p:cNvCxnSpPr/>
          <p:nvPr/>
        </p:nvCxnSpPr>
        <p:spPr>
          <a:xfrm rot="10800000" flipH="1">
            <a:off x="7414250" y="1932750"/>
            <a:ext cx="180000" cy="225900"/>
          </a:xfrm>
          <a:prstGeom prst="straightConnector1">
            <a:avLst/>
          </a:prstGeom>
          <a:noFill/>
          <a:ln w="9525" cap="flat" cmpd="sng">
            <a:solidFill>
              <a:schemeClr val="dk2"/>
            </a:solidFill>
            <a:prstDash val="solid"/>
            <a:round/>
            <a:headEnd type="none" w="med" len="med"/>
            <a:tailEnd type="triangle" w="med" len="med"/>
          </a:ln>
        </p:spPr>
      </p:cxnSp>
      <p:cxnSp>
        <p:nvCxnSpPr>
          <p:cNvPr id="816" name="Google Shape;816;p55"/>
          <p:cNvCxnSpPr/>
          <p:nvPr/>
        </p:nvCxnSpPr>
        <p:spPr>
          <a:xfrm>
            <a:off x="4036575" y="1910450"/>
            <a:ext cx="371100" cy="180300"/>
          </a:xfrm>
          <a:prstGeom prst="straightConnector1">
            <a:avLst/>
          </a:prstGeom>
          <a:noFill/>
          <a:ln w="9525" cap="flat" cmpd="sng">
            <a:solidFill>
              <a:schemeClr val="dk2"/>
            </a:solidFill>
            <a:prstDash val="solid"/>
            <a:round/>
            <a:headEnd type="none" w="med" len="med"/>
            <a:tailEnd type="triangle" w="med" len="med"/>
          </a:ln>
        </p:spPr>
      </p:cxnSp>
      <p:sp>
        <p:nvSpPr>
          <p:cNvPr id="817" name="Google Shape;817;p55"/>
          <p:cNvSpPr txBox="1">
            <a:spLocks noGrp="1"/>
          </p:cNvSpPr>
          <p:nvPr>
            <p:ph type="title" idx="2"/>
          </p:nvPr>
        </p:nvSpPr>
        <p:spPr>
          <a:xfrm>
            <a:off x="937700" y="3162375"/>
            <a:ext cx="2175300" cy="30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Divergente</a:t>
            </a:r>
            <a:endParaRPr/>
          </a:p>
        </p:txBody>
      </p:sp>
      <p:sp>
        <p:nvSpPr>
          <p:cNvPr id="818" name="Google Shape;818;p55"/>
          <p:cNvSpPr txBox="1">
            <a:spLocks noGrp="1"/>
          </p:cNvSpPr>
          <p:nvPr>
            <p:ph type="title" idx="3"/>
          </p:nvPr>
        </p:nvSpPr>
        <p:spPr>
          <a:xfrm>
            <a:off x="3484421" y="3162375"/>
            <a:ext cx="2175300" cy="30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Konvergente</a:t>
            </a:r>
            <a:endParaRPr/>
          </a:p>
        </p:txBody>
      </p:sp>
      <p:sp>
        <p:nvSpPr>
          <p:cNvPr id="819" name="Google Shape;819;p55"/>
          <p:cNvSpPr txBox="1">
            <a:spLocks noGrp="1"/>
          </p:cNvSpPr>
          <p:nvPr>
            <p:ph type="title" idx="5"/>
          </p:nvPr>
        </p:nvSpPr>
        <p:spPr>
          <a:xfrm>
            <a:off x="6031149" y="3162375"/>
            <a:ext cx="2175300" cy="30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Konservative</a:t>
            </a:r>
            <a:endParaRPr/>
          </a:p>
        </p:txBody>
      </p:sp>
      <p:grpSp>
        <p:nvGrpSpPr>
          <p:cNvPr id="25" name="Grupo 24"/>
          <p:cNvGrpSpPr/>
          <p:nvPr/>
        </p:nvGrpSpPr>
        <p:grpSpPr>
          <a:xfrm>
            <a:off x="0" y="-17453"/>
            <a:ext cx="9144000" cy="1035178"/>
            <a:chOff x="0" y="-17453"/>
            <a:chExt cx="9144000" cy="1035178"/>
          </a:xfrm>
        </p:grpSpPr>
        <p:sp>
          <p:nvSpPr>
            <p:cNvPr id="26" name="Rectángulo 25"/>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7" name="Rectángulo 26"/>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8" name="Rectángulo 27"/>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9" name="Rectángulo 28"/>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30" name="Grupo 29"/>
            <p:cNvGrpSpPr/>
            <p:nvPr/>
          </p:nvGrpSpPr>
          <p:grpSpPr>
            <a:xfrm flipH="1">
              <a:off x="8228914" y="-17453"/>
              <a:ext cx="915086" cy="1026394"/>
              <a:chOff x="9270270" y="-1258388"/>
              <a:chExt cx="849090" cy="952371"/>
            </a:xfrm>
          </p:grpSpPr>
          <p:sp>
            <p:nvSpPr>
              <p:cNvPr id="31" name="Rectángulo 30"/>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2" name="Rectángulo 31"/>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3" name="Rectángulo 32"/>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lipse 4"/>
          <p:cNvSpPr/>
          <p:nvPr/>
        </p:nvSpPr>
        <p:spPr>
          <a:xfrm>
            <a:off x="4335874" y="2108200"/>
            <a:ext cx="4427126" cy="28194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a:xfrm>
            <a:off x="-2067853" y="389643"/>
            <a:ext cx="8679898" cy="543185"/>
          </a:xfrm>
        </p:spPr>
        <p:txBody>
          <a:bodyPr>
            <a:normAutofit fontScale="55000" lnSpcReduction="20000"/>
          </a:bodyPr>
          <a:lstStyle/>
          <a:p>
            <a:r>
              <a:rPr lang="en-US" b="1" dirty="0">
                <a:solidFill>
                  <a:srgbClr val="FFFFFF"/>
                </a:solidFill>
              </a:rPr>
              <a:t>Infographic Style</a:t>
            </a:r>
          </a:p>
        </p:txBody>
      </p:sp>
      <p:grpSp>
        <p:nvGrpSpPr>
          <p:cNvPr id="27" name="Group 26">
            <a:extLst>
              <a:ext uri="{FF2B5EF4-FFF2-40B4-BE49-F238E27FC236}">
                <a16:creationId xmlns:a16="http://schemas.microsoft.com/office/drawing/2014/main" id="{6E70979B-A9E2-4C95-BBEC-A4169CCF87DD}"/>
              </a:ext>
            </a:extLst>
          </p:cNvPr>
          <p:cNvGrpSpPr/>
          <p:nvPr/>
        </p:nvGrpSpPr>
        <p:grpSpPr>
          <a:xfrm>
            <a:off x="706488" y="1631617"/>
            <a:ext cx="3426353" cy="2096685"/>
            <a:chOff x="1395848" y="3256486"/>
            <a:chExt cx="2952327" cy="2795580"/>
          </a:xfrm>
        </p:grpSpPr>
        <p:sp>
          <p:nvSpPr>
            <p:cNvPr id="28" name="TextBox 27">
              <a:extLst>
                <a:ext uri="{FF2B5EF4-FFF2-40B4-BE49-F238E27FC236}">
                  <a16:creationId xmlns:a16="http://schemas.microsoft.com/office/drawing/2014/main" id="{72030D9F-CF0E-4AC6-B4C7-8839802C34FA}"/>
                </a:ext>
              </a:extLst>
            </p:cNvPr>
            <p:cNvSpPr txBox="1"/>
            <p:nvPr/>
          </p:nvSpPr>
          <p:spPr>
            <a:xfrm>
              <a:off x="1395848" y="3510825"/>
              <a:ext cx="2952327" cy="1231107"/>
            </a:xfrm>
            <a:prstGeom prst="rect">
              <a:avLst/>
            </a:prstGeom>
            <a:noFill/>
          </p:spPr>
          <p:txBody>
            <a:bodyPr wrap="square" rtlCol="0">
              <a:spAutoFit/>
            </a:bodyPr>
            <a:lstStyle/>
            <a:p>
              <a:r>
                <a:rPr lang="en-US" altLang="ko-KR" sz="900" dirty="0">
                  <a:solidFill>
                    <a:schemeClr val="bg2">
                      <a:lumMod val="75000"/>
                    </a:schemeClr>
                  </a:solidFill>
                </a:rPr>
                <a:t>Get a modern PowerPoint  Presentation that is beautifully designed. I hope and I believe that this Template will your Time, Money and Reputation. Easy to change colors, photos and Text.</a:t>
              </a:r>
              <a:r>
                <a:rPr lang="ko-KR" altLang="en-US" sz="900" dirty="0">
                  <a:solidFill>
                    <a:schemeClr val="bg2">
                      <a:lumMod val="75000"/>
                    </a:schemeClr>
                  </a:solidFill>
                </a:rPr>
                <a:t> </a:t>
              </a:r>
              <a:r>
                <a:rPr lang="en-US" altLang="ko-KR" sz="900" dirty="0">
                  <a:solidFill>
                    <a:schemeClr val="bg2">
                      <a:lumMod val="75000"/>
                    </a:schemeClr>
                  </a:solidFill>
                </a:rPr>
                <a:t>You can simply impress your audience.</a:t>
              </a:r>
              <a:r>
                <a:rPr lang="en-US" altLang="ko-KR" sz="900" dirty="0">
                  <a:solidFill>
                    <a:schemeClr val="bg2">
                      <a:lumMod val="75000"/>
                    </a:schemeClr>
                  </a:solidFill>
                  <a:cs typeface="Arial" pitchFamily="34" charset="0"/>
                </a:rPr>
                <a:t> You can simply impress your audience and add a unique zing and appeal to your Presentations. </a:t>
              </a:r>
            </a:p>
          </p:txBody>
        </p:sp>
        <p:sp>
          <p:nvSpPr>
            <p:cNvPr id="29" name="TextBox 28">
              <a:extLst>
                <a:ext uri="{FF2B5EF4-FFF2-40B4-BE49-F238E27FC236}">
                  <a16:creationId xmlns:a16="http://schemas.microsoft.com/office/drawing/2014/main" id="{84BF645B-B56B-40C4-AAC6-4509299E1809}"/>
                </a:ext>
              </a:extLst>
            </p:cNvPr>
            <p:cNvSpPr txBox="1"/>
            <p:nvPr/>
          </p:nvSpPr>
          <p:spPr>
            <a:xfrm>
              <a:off x="1395848" y="3256486"/>
              <a:ext cx="2952327" cy="338555"/>
            </a:xfrm>
            <a:prstGeom prst="rect">
              <a:avLst/>
            </a:prstGeom>
            <a:noFill/>
          </p:spPr>
          <p:txBody>
            <a:bodyPr wrap="square" rtlCol="0">
              <a:spAutoFit/>
            </a:bodyPr>
            <a:lstStyle/>
            <a:p>
              <a:r>
                <a:rPr lang="en-US" altLang="ko-KR" sz="1050" b="1" dirty="0">
                  <a:solidFill>
                    <a:schemeClr val="bg2">
                      <a:lumMod val="75000"/>
                    </a:schemeClr>
                  </a:solidFill>
                </a:rPr>
                <a:t>Add Contents Title</a:t>
              </a:r>
              <a:endParaRPr lang="ko-KR" altLang="en-US" sz="1050" b="1" dirty="0">
                <a:solidFill>
                  <a:schemeClr val="bg2">
                    <a:lumMod val="75000"/>
                  </a:schemeClr>
                </a:solidFill>
              </a:endParaRPr>
            </a:p>
          </p:txBody>
        </p:sp>
        <p:sp>
          <p:nvSpPr>
            <p:cNvPr id="30" name="TextBox 29">
              <a:extLst>
                <a:ext uri="{FF2B5EF4-FFF2-40B4-BE49-F238E27FC236}">
                  <a16:creationId xmlns:a16="http://schemas.microsoft.com/office/drawing/2014/main" id="{4BB34A43-0A0F-4D21-B394-82D2132B17D3}"/>
                </a:ext>
              </a:extLst>
            </p:cNvPr>
            <p:cNvSpPr txBox="1"/>
            <p:nvPr/>
          </p:nvSpPr>
          <p:spPr>
            <a:xfrm>
              <a:off x="1395848" y="5190291"/>
              <a:ext cx="2952327" cy="861775"/>
            </a:xfrm>
            <a:prstGeom prst="rect">
              <a:avLst/>
            </a:prstGeom>
            <a:noFill/>
          </p:spPr>
          <p:txBody>
            <a:bodyPr wrap="square" rtlCol="0">
              <a:spAutoFit/>
            </a:bodyPr>
            <a:lstStyle/>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p:txBody>
        </p:sp>
        <p:sp>
          <p:nvSpPr>
            <p:cNvPr id="31" name="TextBox 30">
              <a:extLst>
                <a:ext uri="{FF2B5EF4-FFF2-40B4-BE49-F238E27FC236}">
                  <a16:creationId xmlns:a16="http://schemas.microsoft.com/office/drawing/2014/main" id="{6D3A47D0-95A7-4E5B-9A57-2FF7CAC6C35D}"/>
                </a:ext>
              </a:extLst>
            </p:cNvPr>
            <p:cNvSpPr txBox="1"/>
            <p:nvPr/>
          </p:nvSpPr>
          <p:spPr>
            <a:xfrm>
              <a:off x="1395848" y="4921423"/>
              <a:ext cx="2952327" cy="338555"/>
            </a:xfrm>
            <a:prstGeom prst="rect">
              <a:avLst/>
            </a:prstGeom>
            <a:noFill/>
          </p:spPr>
          <p:txBody>
            <a:bodyPr wrap="square" rtlCol="0">
              <a:spAutoFit/>
            </a:bodyPr>
            <a:lstStyle/>
            <a:p>
              <a:r>
                <a:rPr lang="en-US" altLang="ko-KR" sz="1050" b="1" dirty="0">
                  <a:solidFill>
                    <a:schemeClr val="bg2">
                      <a:lumMod val="75000"/>
                    </a:schemeClr>
                  </a:solidFill>
                </a:rPr>
                <a:t>Add Contents Title</a:t>
              </a:r>
              <a:endParaRPr lang="ko-KR" altLang="en-US" sz="1050" b="1" dirty="0">
                <a:solidFill>
                  <a:schemeClr val="bg2">
                    <a:lumMod val="75000"/>
                  </a:schemeClr>
                </a:solidFill>
              </a:endParaRPr>
            </a:p>
          </p:txBody>
        </p:sp>
      </p:grpSp>
      <p:sp>
        <p:nvSpPr>
          <p:cNvPr id="39" name="TextBox 29">
            <a:extLst>
              <a:ext uri="{FF2B5EF4-FFF2-40B4-BE49-F238E27FC236}">
                <a16:creationId xmlns:a16="http://schemas.microsoft.com/office/drawing/2014/main" id="{4BB34A43-0A0F-4D21-B394-82D2132B17D3}"/>
              </a:ext>
            </a:extLst>
          </p:cNvPr>
          <p:cNvSpPr txBox="1"/>
          <p:nvPr/>
        </p:nvSpPr>
        <p:spPr>
          <a:xfrm>
            <a:off x="706488" y="3906870"/>
            <a:ext cx="3426353" cy="646331"/>
          </a:xfrm>
          <a:prstGeom prst="rect">
            <a:avLst/>
          </a:prstGeom>
          <a:noFill/>
        </p:spPr>
        <p:txBody>
          <a:bodyPr wrap="square" rtlCol="0">
            <a:spAutoFit/>
          </a:bodyPr>
          <a:lstStyle/>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p:txBody>
      </p:sp>
      <p:sp>
        <p:nvSpPr>
          <p:cNvPr id="20" name="TextBox 29">
            <a:extLst>
              <a:ext uri="{FF2B5EF4-FFF2-40B4-BE49-F238E27FC236}">
                <a16:creationId xmlns:a16="http://schemas.microsoft.com/office/drawing/2014/main" id="{4BB34A43-0A0F-4D21-B394-82D2132B17D3}"/>
              </a:ext>
            </a:extLst>
          </p:cNvPr>
          <p:cNvSpPr txBox="1"/>
          <p:nvPr/>
        </p:nvSpPr>
        <p:spPr>
          <a:xfrm>
            <a:off x="2622699" y="3081970"/>
            <a:ext cx="3426353" cy="646331"/>
          </a:xfrm>
          <a:prstGeom prst="rect">
            <a:avLst/>
          </a:prstGeom>
          <a:noFill/>
        </p:spPr>
        <p:txBody>
          <a:bodyPr wrap="square" rtlCol="0">
            <a:spAutoFit/>
          </a:bodyPr>
          <a:lstStyle/>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p:txBody>
      </p:sp>
      <p:sp>
        <p:nvSpPr>
          <p:cNvPr id="21" name="TextBox 29">
            <a:extLst>
              <a:ext uri="{FF2B5EF4-FFF2-40B4-BE49-F238E27FC236}">
                <a16:creationId xmlns:a16="http://schemas.microsoft.com/office/drawing/2014/main" id="{4BB34A43-0A0F-4D21-B394-82D2132B17D3}"/>
              </a:ext>
            </a:extLst>
          </p:cNvPr>
          <p:cNvSpPr txBox="1"/>
          <p:nvPr/>
        </p:nvSpPr>
        <p:spPr>
          <a:xfrm>
            <a:off x="2622698" y="3900510"/>
            <a:ext cx="3426353" cy="646331"/>
          </a:xfrm>
          <a:prstGeom prst="rect">
            <a:avLst/>
          </a:prstGeom>
          <a:noFill/>
        </p:spPr>
        <p:txBody>
          <a:bodyPr wrap="square" rtlCol="0">
            <a:spAutoFit/>
          </a:bodyPr>
          <a:lstStyle/>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a:p>
            <a:pPr marL="128594" indent="-128594">
              <a:buFont typeface="Wingdings" pitchFamily="2" charset="2"/>
              <a:buChar char="v"/>
            </a:pPr>
            <a:r>
              <a:rPr lang="en-US" altLang="ko-KR" sz="900" dirty="0">
                <a:solidFill>
                  <a:schemeClr val="bg2">
                    <a:lumMod val="75000"/>
                  </a:schemeClr>
                </a:solidFill>
              </a:rPr>
              <a:t>Get a modern PowerPoint</a:t>
            </a:r>
          </a:p>
        </p:txBody>
      </p:sp>
      <p:pic>
        <p:nvPicPr>
          <p:cNvPr id="4" name="Imagen 3"/>
          <p:cNvPicPr>
            <a:picLocks noChangeAspect="1"/>
          </p:cNvPicPr>
          <p:nvPr/>
        </p:nvPicPr>
        <p:blipFill>
          <a:blip r:embed="rId2"/>
          <a:stretch>
            <a:fillRect/>
          </a:stretch>
        </p:blipFill>
        <p:spPr>
          <a:xfrm>
            <a:off x="4577708" y="1758575"/>
            <a:ext cx="4068673" cy="3069350"/>
          </a:xfrm>
          <a:prstGeom prst="rect">
            <a:avLst/>
          </a:prstGeom>
        </p:spPr>
      </p:pic>
    </p:spTree>
    <p:extLst>
      <p:ext uri="{BB962C8B-B14F-4D97-AF65-F5344CB8AC3E}">
        <p14:creationId xmlns:p14="http://schemas.microsoft.com/office/powerpoint/2010/main" val="62469553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23"/>
        <p:cNvGrpSpPr/>
        <p:nvPr/>
      </p:nvGrpSpPr>
      <p:grpSpPr>
        <a:xfrm>
          <a:off x="0" y="0"/>
          <a:ext cx="0" cy="0"/>
          <a:chOff x="0" y="0"/>
          <a:chExt cx="0" cy="0"/>
        </a:xfrm>
      </p:grpSpPr>
      <p:sp>
        <p:nvSpPr>
          <p:cNvPr id="824" name="Google Shape;824;p56"/>
          <p:cNvSpPr txBox="1">
            <a:spLocks noGrp="1"/>
          </p:cNvSpPr>
          <p:nvPr>
            <p:ph type="title"/>
          </p:nvPr>
        </p:nvSpPr>
        <p:spPr>
          <a:xfrm>
            <a:off x="720000" y="32894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Plattentektonik</a:t>
            </a:r>
            <a:endParaRPr dirty="0"/>
          </a:p>
        </p:txBody>
      </p:sp>
      <p:sp>
        <p:nvSpPr>
          <p:cNvPr id="825" name="Google Shape;825;p56"/>
          <p:cNvSpPr txBox="1">
            <a:spLocks noGrp="1"/>
          </p:cNvSpPr>
          <p:nvPr>
            <p:ph type="title" idx="2"/>
          </p:nvPr>
        </p:nvSpPr>
        <p:spPr>
          <a:xfrm>
            <a:off x="2800750" y="1473389"/>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Spannung</a:t>
            </a:r>
            <a:endParaRPr/>
          </a:p>
        </p:txBody>
      </p:sp>
      <p:sp>
        <p:nvSpPr>
          <p:cNvPr id="826" name="Google Shape;826;p56"/>
          <p:cNvSpPr txBox="1">
            <a:spLocks noGrp="1"/>
          </p:cNvSpPr>
          <p:nvPr>
            <p:ph type="subTitle" idx="1"/>
          </p:nvPr>
        </p:nvSpPr>
        <p:spPr>
          <a:xfrm>
            <a:off x="2800750" y="2059914"/>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Der Merkur ist der sonnennächste Planet und der kleinste</a:t>
            </a:r>
            <a:endParaRPr/>
          </a:p>
        </p:txBody>
      </p:sp>
      <p:sp>
        <p:nvSpPr>
          <p:cNvPr id="827" name="Google Shape;827;p56"/>
          <p:cNvSpPr txBox="1">
            <a:spLocks noGrp="1"/>
          </p:cNvSpPr>
          <p:nvPr>
            <p:ph type="title" idx="3"/>
          </p:nvPr>
        </p:nvSpPr>
        <p:spPr>
          <a:xfrm>
            <a:off x="4881508" y="2889514"/>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Bruchmoment</a:t>
            </a:r>
            <a:endParaRPr/>
          </a:p>
        </p:txBody>
      </p:sp>
      <p:sp>
        <p:nvSpPr>
          <p:cNvPr id="828" name="Google Shape;828;p56"/>
          <p:cNvSpPr txBox="1">
            <a:spLocks noGrp="1"/>
          </p:cNvSpPr>
          <p:nvPr>
            <p:ph type="subTitle" idx="4"/>
          </p:nvPr>
        </p:nvSpPr>
        <p:spPr>
          <a:xfrm>
            <a:off x="4881504" y="3476039"/>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Obwohl er rot ist, ist der Mars eigentlich ein kalter Ort</a:t>
            </a:r>
            <a:endParaRPr/>
          </a:p>
        </p:txBody>
      </p:sp>
      <p:sp>
        <p:nvSpPr>
          <p:cNvPr id="829" name="Google Shape;829;p56"/>
          <p:cNvSpPr txBox="1">
            <a:spLocks noGrp="1"/>
          </p:cNvSpPr>
          <p:nvPr>
            <p:ph type="title" idx="5"/>
          </p:nvPr>
        </p:nvSpPr>
        <p:spPr>
          <a:xfrm>
            <a:off x="720000" y="2889527"/>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Ruhe</a:t>
            </a:r>
            <a:endParaRPr/>
          </a:p>
        </p:txBody>
      </p:sp>
      <p:sp>
        <p:nvSpPr>
          <p:cNvPr id="830" name="Google Shape;830;p56"/>
          <p:cNvSpPr txBox="1">
            <a:spLocks noGrp="1"/>
          </p:cNvSpPr>
          <p:nvPr>
            <p:ph type="subTitle" idx="6"/>
          </p:nvPr>
        </p:nvSpPr>
        <p:spPr>
          <a:xfrm>
            <a:off x="720000" y="3476052"/>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Obwohl er rot ist, ist der Mars eigentlich sehr kalt. Er hat zwei Monde! </a:t>
            </a:r>
            <a:endParaRPr/>
          </a:p>
        </p:txBody>
      </p:sp>
      <p:sp>
        <p:nvSpPr>
          <p:cNvPr id="831" name="Google Shape;831;p56"/>
          <p:cNvSpPr txBox="1">
            <a:spLocks noGrp="1"/>
          </p:cNvSpPr>
          <p:nvPr>
            <p:ph type="title" idx="7"/>
          </p:nvPr>
        </p:nvSpPr>
        <p:spPr>
          <a:xfrm>
            <a:off x="6445808" y="1473389"/>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Ende</a:t>
            </a:r>
            <a:endParaRPr/>
          </a:p>
        </p:txBody>
      </p:sp>
      <p:sp>
        <p:nvSpPr>
          <p:cNvPr id="832" name="Google Shape;832;p56"/>
          <p:cNvSpPr txBox="1">
            <a:spLocks noGrp="1"/>
          </p:cNvSpPr>
          <p:nvPr>
            <p:ph type="subTitle" idx="8"/>
          </p:nvPr>
        </p:nvSpPr>
        <p:spPr>
          <a:xfrm>
            <a:off x="6445804" y="2059914"/>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 Sonne ist der Stern im Zentrum des Sonnensystems</a:t>
            </a:r>
            <a:endParaRPr/>
          </a:p>
        </p:txBody>
      </p:sp>
      <p:sp>
        <p:nvSpPr>
          <p:cNvPr id="833" name="Google Shape;833;p56"/>
          <p:cNvSpPr/>
          <p:nvPr/>
        </p:nvSpPr>
        <p:spPr>
          <a:xfrm rot="4500025">
            <a:off x="5342075" y="1739848"/>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6"/>
          <p:cNvSpPr/>
          <p:nvPr/>
        </p:nvSpPr>
        <p:spPr>
          <a:xfrm rot="-6299975">
            <a:off x="5501249" y="2227598"/>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6"/>
          <p:cNvSpPr/>
          <p:nvPr/>
        </p:nvSpPr>
        <p:spPr>
          <a:xfrm rot="4500025">
            <a:off x="1205750" y="2216186"/>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6"/>
          <p:cNvSpPr/>
          <p:nvPr/>
        </p:nvSpPr>
        <p:spPr>
          <a:xfrm rot="-6299975">
            <a:off x="1398086" y="2216185"/>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6"/>
          <p:cNvSpPr/>
          <p:nvPr/>
        </p:nvSpPr>
        <p:spPr>
          <a:xfrm rot="4500025">
            <a:off x="3292800" y="3308373"/>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6"/>
          <p:cNvSpPr/>
          <p:nvPr/>
        </p:nvSpPr>
        <p:spPr>
          <a:xfrm rot="-6299975">
            <a:off x="3408483" y="3400023"/>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6"/>
          <p:cNvSpPr/>
          <p:nvPr/>
        </p:nvSpPr>
        <p:spPr>
          <a:xfrm rot="4500025">
            <a:off x="6906375" y="3236211"/>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6"/>
          <p:cNvSpPr/>
          <p:nvPr/>
        </p:nvSpPr>
        <p:spPr>
          <a:xfrm rot="-6299975">
            <a:off x="7114195" y="3449210"/>
            <a:ext cx="878425" cy="425781"/>
          </a:xfrm>
          <a:custGeom>
            <a:avLst/>
            <a:gdLst/>
            <a:ahLst/>
            <a:cxnLst/>
            <a:rect l="l" t="t" r="r" b="b"/>
            <a:pathLst>
              <a:path w="15271" h="7402" extrusionOk="0">
                <a:moveTo>
                  <a:pt x="360" y="1"/>
                </a:moveTo>
                <a:lnTo>
                  <a:pt x="360" y="1150"/>
                </a:lnTo>
                <a:lnTo>
                  <a:pt x="0" y="2230"/>
                </a:lnTo>
                <a:lnTo>
                  <a:pt x="360" y="3431"/>
                </a:lnTo>
                <a:lnTo>
                  <a:pt x="1440" y="4151"/>
                </a:lnTo>
                <a:lnTo>
                  <a:pt x="3360" y="4811"/>
                </a:lnTo>
                <a:cubicBezTo>
                  <a:pt x="3360" y="4811"/>
                  <a:pt x="3850" y="4751"/>
                  <a:pt x="4090" y="4751"/>
                </a:cubicBezTo>
                <a:cubicBezTo>
                  <a:pt x="4330" y="4751"/>
                  <a:pt x="4870" y="4811"/>
                  <a:pt x="5050" y="5001"/>
                </a:cubicBezTo>
                <a:cubicBezTo>
                  <a:pt x="5230" y="5181"/>
                  <a:pt x="6730" y="5541"/>
                  <a:pt x="6730" y="5541"/>
                </a:cubicBezTo>
                <a:lnTo>
                  <a:pt x="8361" y="6021"/>
                </a:lnTo>
                <a:cubicBezTo>
                  <a:pt x="8361" y="6021"/>
                  <a:pt x="10941" y="7401"/>
                  <a:pt x="11361" y="7401"/>
                </a:cubicBezTo>
                <a:lnTo>
                  <a:pt x="12931" y="7401"/>
                </a:lnTo>
                <a:cubicBezTo>
                  <a:pt x="12931" y="7401"/>
                  <a:pt x="14551" y="6741"/>
                  <a:pt x="14791" y="6741"/>
                </a:cubicBezTo>
                <a:cubicBezTo>
                  <a:pt x="15031" y="6741"/>
                  <a:pt x="15271" y="5661"/>
                  <a:pt x="15091" y="5481"/>
                </a:cubicBezTo>
                <a:cubicBezTo>
                  <a:pt x="14911" y="5301"/>
                  <a:pt x="14731" y="5001"/>
                  <a:pt x="14731" y="5001"/>
                </a:cubicBezTo>
                <a:cubicBezTo>
                  <a:pt x="14731" y="5001"/>
                  <a:pt x="13801" y="4421"/>
                  <a:pt x="13411" y="4031"/>
                </a:cubicBezTo>
                <a:cubicBezTo>
                  <a:pt x="13243" y="3863"/>
                  <a:pt x="13112" y="3834"/>
                  <a:pt x="12996" y="3834"/>
                </a:cubicBezTo>
                <a:cubicBezTo>
                  <a:pt x="12935" y="3834"/>
                  <a:pt x="12878" y="3842"/>
                  <a:pt x="12822" y="3842"/>
                </a:cubicBezTo>
                <a:cubicBezTo>
                  <a:pt x="12737" y="3842"/>
                  <a:pt x="12654" y="3824"/>
                  <a:pt x="12561" y="3731"/>
                </a:cubicBezTo>
                <a:cubicBezTo>
                  <a:pt x="12290" y="3461"/>
                  <a:pt x="12081" y="3311"/>
                  <a:pt x="12081" y="3311"/>
                </a:cubicBezTo>
                <a:lnTo>
                  <a:pt x="10821" y="2831"/>
                </a:lnTo>
                <a:lnTo>
                  <a:pt x="9981" y="2290"/>
                </a:lnTo>
                <a:lnTo>
                  <a:pt x="8661" y="1630"/>
                </a:lnTo>
                <a:lnTo>
                  <a:pt x="3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1" name="Google Shape;841;p56"/>
          <p:cNvCxnSpPr/>
          <p:nvPr/>
        </p:nvCxnSpPr>
        <p:spPr>
          <a:xfrm>
            <a:off x="5532425" y="2001098"/>
            <a:ext cx="0" cy="369600"/>
          </a:xfrm>
          <a:prstGeom prst="straightConnector1">
            <a:avLst/>
          </a:prstGeom>
          <a:noFill/>
          <a:ln w="9525" cap="flat" cmpd="sng">
            <a:solidFill>
              <a:schemeClr val="dk2"/>
            </a:solidFill>
            <a:prstDash val="solid"/>
            <a:round/>
            <a:headEnd type="none" w="med" len="med"/>
            <a:tailEnd type="triangle" w="med" len="med"/>
          </a:ln>
        </p:spPr>
      </p:cxnSp>
      <p:cxnSp>
        <p:nvCxnSpPr>
          <p:cNvPr id="842" name="Google Shape;842;p56"/>
          <p:cNvCxnSpPr/>
          <p:nvPr/>
        </p:nvCxnSpPr>
        <p:spPr>
          <a:xfrm>
            <a:off x="6183900" y="1961148"/>
            <a:ext cx="0" cy="369600"/>
          </a:xfrm>
          <a:prstGeom prst="straightConnector1">
            <a:avLst/>
          </a:prstGeom>
          <a:noFill/>
          <a:ln w="9525" cap="flat" cmpd="sng">
            <a:solidFill>
              <a:schemeClr val="dk2"/>
            </a:solidFill>
            <a:prstDash val="solid"/>
            <a:round/>
            <a:headEnd type="triangle" w="med" len="med"/>
            <a:tailEnd type="none" w="med" len="med"/>
          </a:ln>
        </p:spPr>
      </p:cxnSp>
      <p:cxnSp>
        <p:nvCxnSpPr>
          <p:cNvPr id="843" name="Google Shape;843;p56"/>
          <p:cNvCxnSpPr/>
          <p:nvPr/>
        </p:nvCxnSpPr>
        <p:spPr>
          <a:xfrm>
            <a:off x="3463029" y="3356436"/>
            <a:ext cx="0" cy="369600"/>
          </a:xfrm>
          <a:prstGeom prst="straightConnector1">
            <a:avLst/>
          </a:prstGeom>
          <a:noFill/>
          <a:ln w="9525" cap="flat" cmpd="sng">
            <a:solidFill>
              <a:schemeClr val="dk2"/>
            </a:solidFill>
            <a:prstDash val="solid"/>
            <a:round/>
            <a:headEnd type="none" w="med" len="med"/>
            <a:tailEnd type="triangle" w="med" len="med"/>
          </a:ln>
        </p:spPr>
      </p:cxnSp>
      <p:cxnSp>
        <p:nvCxnSpPr>
          <p:cNvPr id="844" name="Google Shape;844;p56"/>
          <p:cNvCxnSpPr/>
          <p:nvPr/>
        </p:nvCxnSpPr>
        <p:spPr>
          <a:xfrm>
            <a:off x="4114504" y="3316486"/>
            <a:ext cx="0" cy="369600"/>
          </a:xfrm>
          <a:prstGeom prst="straightConnector1">
            <a:avLst/>
          </a:prstGeom>
          <a:noFill/>
          <a:ln w="9525" cap="flat" cmpd="sng">
            <a:solidFill>
              <a:schemeClr val="dk2"/>
            </a:solidFill>
            <a:prstDash val="solid"/>
            <a:round/>
            <a:headEnd type="triangle" w="med" len="med"/>
            <a:tailEnd type="none" w="med" len="med"/>
          </a:ln>
        </p:spPr>
      </p:cxnSp>
      <p:grpSp>
        <p:nvGrpSpPr>
          <p:cNvPr id="23" name="Grupo 22"/>
          <p:cNvGrpSpPr/>
          <p:nvPr/>
        </p:nvGrpSpPr>
        <p:grpSpPr>
          <a:xfrm>
            <a:off x="0" y="-17453"/>
            <a:ext cx="9144000" cy="1035178"/>
            <a:chOff x="0" y="-17453"/>
            <a:chExt cx="9144000" cy="1035178"/>
          </a:xfrm>
        </p:grpSpPr>
        <p:sp>
          <p:nvSpPr>
            <p:cNvPr id="24" name="Rectángulo 23"/>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5" name="Rectángulo 24"/>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Rectángulo 25"/>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7" name="Rectángulo 26"/>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8" name="Grupo 27"/>
            <p:cNvGrpSpPr/>
            <p:nvPr/>
          </p:nvGrpSpPr>
          <p:grpSpPr>
            <a:xfrm flipH="1">
              <a:off x="8228914" y="-17453"/>
              <a:ext cx="915086" cy="1026394"/>
              <a:chOff x="9270270" y="-1258388"/>
              <a:chExt cx="849090" cy="952371"/>
            </a:xfrm>
          </p:grpSpPr>
          <p:sp>
            <p:nvSpPr>
              <p:cNvPr id="29" name="Rectángulo 28"/>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0" name="Rectángulo 29"/>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1" name="Rectángulo 30"/>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EED1"/>
        </a:solidFill>
        <a:effectLst/>
      </p:bgPr>
    </p:bg>
    <p:spTree>
      <p:nvGrpSpPr>
        <p:cNvPr id="1" name="Shape 315"/>
        <p:cNvGrpSpPr/>
        <p:nvPr/>
      </p:nvGrpSpPr>
      <p:grpSpPr>
        <a:xfrm>
          <a:off x="0" y="0"/>
          <a:ext cx="0" cy="0"/>
          <a:chOff x="0" y="0"/>
          <a:chExt cx="0" cy="0"/>
        </a:xfrm>
      </p:grpSpPr>
      <p:sp>
        <p:nvSpPr>
          <p:cNvPr id="316" name="Google Shape;316;p43"/>
          <p:cNvSpPr txBox="1">
            <a:spLocks noGrp="1"/>
          </p:cNvSpPr>
          <p:nvPr>
            <p:ph type="title"/>
          </p:nvPr>
        </p:nvSpPr>
        <p:spPr>
          <a:xfrm>
            <a:off x="1839419" y="2092146"/>
            <a:ext cx="5546700" cy="196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Wow!</a:t>
            </a:r>
            <a:endParaRPr/>
          </a:p>
        </p:txBody>
      </p:sp>
      <p:sp>
        <p:nvSpPr>
          <p:cNvPr id="317" name="Google Shape;317;p43"/>
          <p:cNvSpPr txBox="1">
            <a:spLocks noGrp="1"/>
          </p:cNvSpPr>
          <p:nvPr>
            <p:ph type="subTitle" idx="1"/>
          </p:nvPr>
        </p:nvSpPr>
        <p:spPr>
          <a:xfrm>
            <a:off x="2199294" y="4056546"/>
            <a:ext cx="4872900" cy="80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dirty="0"/>
              <a:t>In diesem Teil der Präsentation kannst du dich vorstellen, deine E-Mail-Adresse schreiben...</a:t>
            </a:r>
            <a:endParaRPr dirty="0"/>
          </a:p>
        </p:txBody>
      </p:sp>
      <p:pic>
        <p:nvPicPr>
          <p:cNvPr id="318" name="Google Shape;318;p43"/>
          <p:cNvPicPr preferRelativeResize="0"/>
          <p:nvPr/>
        </p:nvPicPr>
        <p:blipFill rotWithShape="1">
          <a:blip r:embed="rId3">
            <a:alphaModFix/>
          </a:blip>
          <a:srcRect/>
          <a:stretch/>
        </p:blipFill>
        <p:spPr>
          <a:xfrm rot="2278837">
            <a:off x="282761" y="2294059"/>
            <a:ext cx="1661902" cy="1345282"/>
          </a:xfrm>
          <a:prstGeom prst="rect">
            <a:avLst/>
          </a:prstGeom>
          <a:noFill/>
          <a:ln>
            <a:noFill/>
          </a:ln>
        </p:spPr>
      </p:pic>
      <p:pic>
        <p:nvPicPr>
          <p:cNvPr id="319" name="Google Shape;319;p43"/>
          <p:cNvPicPr preferRelativeResize="0"/>
          <p:nvPr/>
        </p:nvPicPr>
        <p:blipFill rotWithShape="1">
          <a:blip r:embed="rId4">
            <a:alphaModFix/>
          </a:blip>
          <a:srcRect t="15189" b="15196"/>
          <a:stretch/>
        </p:blipFill>
        <p:spPr>
          <a:xfrm rot="1800162">
            <a:off x="7183555" y="1367789"/>
            <a:ext cx="1577489" cy="985248"/>
          </a:xfrm>
          <a:prstGeom prst="rect">
            <a:avLst/>
          </a:prstGeom>
          <a:noFill/>
          <a:ln>
            <a:noFill/>
          </a:ln>
        </p:spPr>
      </p:pic>
      <p:grpSp>
        <p:nvGrpSpPr>
          <p:cNvPr id="320" name="Google Shape;320;p43"/>
          <p:cNvGrpSpPr/>
          <p:nvPr/>
        </p:nvGrpSpPr>
        <p:grpSpPr>
          <a:xfrm>
            <a:off x="376421" y="1032860"/>
            <a:ext cx="8349560" cy="2382565"/>
            <a:chOff x="5443005" y="1775750"/>
            <a:chExt cx="3167271" cy="903788"/>
          </a:xfrm>
        </p:grpSpPr>
        <p:sp>
          <p:nvSpPr>
            <p:cNvPr id="321" name="Google Shape;321;p43"/>
            <p:cNvSpPr/>
            <p:nvPr/>
          </p:nvSpPr>
          <p:spPr>
            <a:xfrm rot="1799841">
              <a:off x="5443005" y="1775750"/>
              <a:ext cx="339623" cy="410475"/>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3"/>
            <p:cNvSpPr/>
            <p:nvPr/>
          </p:nvSpPr>
          <p:spPr>
            <a:xfrm rot="2700000">
              <a:off x="8211084" y="2280347"/>
              <a:ext cx="340437" cy="45794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Imagen 2"/>
          <p:cNvPicPr>
            <a:picLocks noChangeAspect="1"/>
          </p:cNvPicPr>
          <p:nvPr/>
        </p:nvPicPr>
        <p:blipFill>
          <a:blip r:embed="rId5"/>
          <a:stretch>
            <a:fillRect/>
          </a:stretch>
        </p:blipFill>
        <p:spPr>
          <a:xfrm>
            <a:off x="3010328" y="680646"/>
            <a:ext cx="3332234" cy="1770249"/>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48"/>
        <p:cNvGrpSpPr/>
        <p:nvPr/>
      </p:nvGrpSpPr>
      <p:grpSpPr>
        <a:xfrm>
          <a:off x="0" y="0"/>
          <a:ext cx="0" cy="0"/>
          <a:chOff x="0" y="0"/>
          <a:chExt cx="0" cy="0"/>
        </a:xfrm>
      </p:grpSpPr>
      <p:sp>
        <p:nvSpPr>
          <p:cNvPr id="849" name="Google Shape;849;p57"/>
          <p:cNvSpPr txBox="1">
            <a:spLocks noGrp="1"/>
          </p:cNvSpPr>
          <p:nvPr>
            <p:ph type="title"/>
          </p:nvPr>
        </p:nvSpPr>
        <p:spPr>
          <a:xfrm>
            <a:off x="719975" y="39774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Erdbebenstärke Skala</a:t>
            </a:r>
            <a:endParaRPr dirty="0"/>
          </a:p>
        </p:txBody>
      </p:sp>
      <p:graphicFrame>
        <p:nvGraphicFramePr>
          <p:cNvPr id="850" name="Google Shape;850;p57"/>
          <p:cNvGraphicFramePr/>
          <p:nvPr/>
        </p:nvGraphicFramePr>
        <p:xfrm>
          <a:off x="720000" y="1352550"/>
          <a:ext cx="7704000" cy="3102375"/>
        </p:xfrm>
        <a:graphic>
          <a:graphicData uri="http://schemas.openxmlformats.org/drawingml/2006/table">
            <a:tbl>
              <a:tblPr>
                <a:noFill/>
                <a:tableStyleId>{A74330EB-C489-4389-ABF9-89C3AC3F3342}</a:tableStyleId>
              </a:tblPr>
              <a:tblGrid>
                <a:gridCol w="1540800">
                  <a:extLst>
                    <a:ext uri="{9D8B030D-6E8A-4147-A177-3AD203B41FA5}">
                      <a16:colId xmlns:a16="http://schemas.microsoft.com/office/drawing/2014/main" val="20000"/>
                    </a:ext>
                  </a:extLst>
                </a:gridCol>
                <a:gridCol w="1540800">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505325">
                <a:tc>
                  <a:txBody>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Mikro</a:t>
                      </a:r>
                      <a:endParaRPr sz="1800" b="1">
                        <a:solidFill>
                          <a:schemeClr val="dk2"/>
                        </a:solidFill>
                        <a:latin typeface="Barlow"/>
                        <a:ea typeface="Barlow"/>
                        <a:cs typeface="Barlow"/>
                        <a:sym typeface="Barlow"/>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Leicht</a:t>
                      </a:r>
                      <a:endParaRPr sz="1800" b="1">
                        <a:solidFill>
                          <a:schemeClr val="dk2"/>
                        </a:solidFill>
                        <a:latin typeface="Barlow"/>
                        <a:ea typeface="Barlow"/>
                        <a:cs typeface="Barlow"/>
                        <a:sym typeface="Barlow"/>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Mittel</a:t>
                      </a:r>
                      <a:endParaRPr sz="1800" b="1">
                        <a:solidFill>
                          <a:schemeClr val="dk2"/>
                        </a:solidFill>
                        <a:latin typeface="Barlow"/>
                        <a:ea typeface="Barlow"/>
                        <a:cs typeface="Barlow"/>
                        <a:sym typeface="Barlow"/>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Stark</a:t>
                      </a:r>
                      <a:endParaRPr sz="1800" b="1">
                        <a:solidFill>
                          <a:schemeClr val="dk2"/>
                        </a:solidFill>
                        <a:latin typeface="Barlow"/>
                        <a:ea typeface="Barlow"/>
                        <a:cs typeface="Barlow"/>
                        <a:sym typeface="Barlow"/>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Groß</a:t>
                      </a:r>
                      <a:endParaRPr sz="1800" b="1">
                        <a:solidFill>
                          <a:schemeClr val="dk2"/>
                        </a:solidFill>
                        <a:latin typeface="Barlow"/>
                        <a:ea typeface="Barlow"/>
                        <a:cs typeface="Barlow"/>
                        <a:sym typeface="Barlow"/>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418575">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1.0-1.5</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2.0-3.5</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5.0-5.5</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6.0-6.5</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7.0-10.0</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418575">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1.6-1.9</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3.5-5.0</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5.6-6.0</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6.6-7.0</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Nie registriert</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1277575">
                <a:tc>
                  <a:txBody>
                    <a:bodyPr/>
                    <a:lstStyle/>
                    <a:p>
                      <a:pPr marL="0" lvl="0" indent="0" algn="ctr" rtl="0">
                        <a:spcBef>
                          <a:spcPts val="0"/>
                        </a:spcBef>
                        <a:spcAft>
                          <a:spcPts val="0"/>
                        </a:spcAft>
                        <a:buNone/>
                      </a:pP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482325">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Nicht spürbar</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Oft spürbar</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Leichte Schäden</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Zerstörung</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de">
                          <a:solidFill>
                            <a:schemeClr val="dk2"/>
                          </a:solidFill>
                          <a:latin typeface="Source Sans Pro"/>
                          <a:ea typeface="Source Sans Pro"/>
                          <a:cs typeface="Source Sans Pro"/>
                          <a:sym typeface="Source Sans Pro"/>
                        </a:rPr>
                        <a:t>Katastrophe</a:t>
                      </a:r>
                      <a:endParaRPr>
                        <a:solidFill>
                          <a:schemeClr val="dk2"/>
                        </a:solidFill>
                        <a:latin typeface="Source Sans Pro"/>
                        <a:ea typeface="Source Sans Pro"/>
                        <a:cs typeface="Source Sans Pro"/>
                        <a:sym typeface="Source Sans Pr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pSp>
        <p:nvGrpSpPr>
          <p:cNvPr id="851" name="Google Shape;851;p57"/>
          <p:cNvGrpSpPr/>
          <p:nvPr/>
        </p:nvGrpSpPr>
        <p:grpSpPr>
          <a:xfrm>
            <a:off x="7091190" y="2755623"/>
            <a:ext cx="1159681" cy="1159721"/>
            <a:chOff x="4121350" y="1743725"/>
            <a:chExt cx="396825" cy="396825"/>
          </a:xfrm>
        </p:grpSpPr>
        <p:sp>
          <p:nvSpPr>
            <p:cNvPr id="852" name="Google Shape;852;p57"/>
            <p:cNvSpPr/>
            <p:nvPr/>
          </p:nvSpPr>
          <p:spPr>
            <a:xfrm>
              <a:off x="4270625" y="1893025"/>
              <a:ext cx="98275" cy="98250"/>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7"/>
            <p:cNvSpPr/>
            <p:nvPr/>
          </p:nvSpPr>
          <p:spPr>
            <a:xfrm>
              <a:off x="4228100" y="1850475"/>
              <a:ext cx="183325" cy="183350"/>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7"/>
            <p:cNvSpPr/>
            <p:nvPr/>
          </p:nvSpPr>
          <p:spPr>
            <a:xfrm>
              <a:off x="4176650" y="1799025"/>
              <a:ext cx="286200" cy="286225"/>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7"/>
            <p:cNvSpPr/>
            <p:nvPr/>
          </p:nvSpPr>
          <p:spPr>
            <a:xfrm>
              <a:off x="4121350" y="1743725"/>
              <a:ext cx="396825" cy="396825"/>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57"/>
          <p:cNvGrpSpPr/>
          <p:nvPr/>
        </p:nvGrpSpPr>
        <p:grpSpPr>
          <a:xfrm>
            <a:off x="5670477" y="2840695"/>
            <a:ext cx="989523" cy="989523"/>
            <a:chOff x="4121350" y="1743725"/>
            <a:chExt cx="396825" cy="396825"/>
          </a:xfrm>
        </p:grpSpPr>
        <p:sp>
          <p:nvSpPr>
            <p:cNvPr id="857" name="Google Shape;857;p57"/>
            <p:cNvSpPr/>
            <p:nvPr/>
          </p:nvSpPr>
          <p:spPr>
            <a:xfrm>
              <a:off x="4270625" y="1893025"/>
              <a:ext cx="98275" cy="98250"/>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7"/>
            <p:cNvSpPr/>
            <p:nvPr/>
          </p:nvSpPr>
          <p:spPr>
            <a:xfrm>
              <a:off x="4228100" y="1850475"/>
              <a:ext cx="183325" cy="183350"/>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7"/>
            <p:cNvSpPr/>
            <p:nvPr/>
          </p:nvSpPr>
          <p:spPr>
            <a:xfrm>
              <a:off x="4176650" y="1799025"/>
              <a:ext cx="286200" cy="286225"/>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7"/>
            <p:cNvSpPr/>
            <p:nvPr/>
          </p:nvSpPr>
          <p:spPr>
            <a:xfrm>
              <a:off x="4121350" y="1743725"/>
              <a:ext cx="396825" cy="396825"/>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 name="Google Shape;861;p57"/>
          <p:cNvGrpSpPr/>
          <p:nvPr/>
        </p:nvGrpSpPr>
        <p:grpSpPr>
          <a:xfrm>
            <a:off x="4170175" y="2933630"/>
            <a:ext cx="803650" cy="803650"/>
            <a:chOff x="4121350" y="1743725"/>
            <a:chExt cx="396825" cy="396825"/>
          </a:xfrm>
        </p:grpSpPr>
        <p:sp>
          <p:nvSpPr>
            <p:cNvPr id="862" name="Google Shape;862;p57"/>
            <p:cNvSpPr/>
            <p:nvPr/>
          </p:nvSpPr>
          <p:spPr>
            <a:xfrm>
              <a:off x="4270625" y="1893025"/>
              <a:ext cx="98275" cy="98250"/>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7"/>
            <p:cNvSpPr/>
            <p:nvPr/>
          </p:nvSpPr>
          <p:spPr>
            <a:xfrm>
              <a:off x="4228100" y="1850475"/>
              <a:ext cx="183325" cy="183350"/>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7"/>
            <p:cNvSpPr/>
            <p:nvPr/>
          </p:nvSpPr>
          <p:spPr>
            <a:xfrm>
              <a:off x="4176650" y="1799025"/>
              <a:ext cx="286200" cy="286225"/>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7"/>
            <p:cNvSpPr/>
            <p:nvPr/>
          </p:nvSpPr>
          <p:spPr>
            <a:xfrm>
              <a:off x="4121350" y="1743725"/>
              <a:ext cx="396825" cy="396825"/>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57"/>
          <p:cNvGrpSpPr/>
          <p:nvPr/>
        </p:nvGrpSpPr>
        <p:grpSpPr>
          <a:xfrm>
            <a:off x="2760327" y="3024095"/>
            <a:ext cx="622698" cy="622698"/>
            <a:chOff x="4121350" y="1743725"/>
            <a:chExt cx="396825" cy="396825"/>
          </a:xfrm>
        </p:grpSpPr>
        <p:sp>
          <p:nvSpPr>
            <p:cNvPr id="867" name="Google Shape;867;p57"/>
            <p:cNvSpPr/>
            <p:nvPr/>
          </p:nvSpPr>
          <p:spPr>
            <a:xfrm>
              <a:off x="4270625" y="1893025"/>
              <a:ext cx="98275" cy="98250"/>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7"/>
            <p:cNvSpPr/>
            <p:nvPr/>
          </p:nvSpPr>
          <p:spPr>
            <a:xfrm>
              <a:off x="4228100" y="1850475"/>
              <a:ext cx="183325" cy="183350"/>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7"/>
            <p:cNvSpPr/>
            <p:nvPr/>
          </p:nvSpPr>
          <p:spPr>
            <a:xfrm>
              <a:off x="4176650" y="1799025"/>
              <a:ext cx="286200" cy="286225"/>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7"/>
            <p:cNvSpPr/>
            <p:nvPr/>
          </p:nvSpPr>
          <p:spPr>
            <a:xfrm>
              <a:off x="4121350" y="1743725"/>
              <a:ext cx="396825" cy="396825"/>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57"/>
          <p:cNvGrpSpPr/>
          <p:nvPr/>
        </p:nvGrpSpPr>
        <p:grpSpPr>
          <a:xfrm>
            <a:off x="1296853" y="3108949"/>
            <a:ext cx="453055" cy="453055"/>
            <a:chOff x="4121350" y="1743725"/>
            <a:chExt cx="396825" cy="396825"/>
          </a:xfrm>
        </p:grpSpPr>
        <p:sp>
          <p:nvSpPr>
            <p:cNvPr id="872" name="Google Shape;872;p57"/>
            <p:cNvSpPr/>
            <p:nvPr/>
          </p:nvSpPr>
          <p:spPr>
            <a:xfrm>
              <a:off x="4270625" y="1893025"/>
              <a:ext cx="98275" cy="98250"/>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7"/>
            <p:cNvSpPr/>
            <p:nvPr/>
          </p:nvSpPr>
          <p:spPr>
            <a:xfrm>
              <a:off x="4228100" y="1850475"/>
              <a:ext cx="183325" cy="183350"/>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7"/>
            <p:cNvSpPr/>
            <p:nvPr/>
          </p:nvSpPr>
          <p:spPr>
            <a:xfrm>
              <a:off x="4176650" y="1799025"/>
              <a:ext cx="286200" cy="286225"/>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7"/>
            <p:cNvSpPr/>
            <p:nvPr/>
          </p:nvSpPr>
          <p:spPr>
            <a:xfrm>
              <a:off x="4121350" y="1743725"/>
              <a:ext cx="396825" cy="396825"/>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rupo 28"/>
          <p:cNvGrpSpPr/>
          <p:nvPr/>
        </p:nvGrpSpPr>
        <p:grpSpPr>
          <a:xfrm>
            <a:off x="0" y="-17453"/>
            <a:ext cx="9144000" cy="1035178"/>
            <a:chOff x="0" y="-17453"/>
            <a:chExt cx="9144000" cy="1035178"/>
          </a:xfrm>
        </p:grpSpPr>
        <p:sp>
          <p:nvSpPr>
            <p:cNvPr id="30" name="Rectángulo 29"/>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1" name="Rectángulo 30"/>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2" name="Rectángulo 31"/>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3" name="Rectángulo 32"/>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34" name="Grupo 33"/>
            <p:cNvGrpSpPr/>
            <p:nvPr/>
          </p:nvGrpSpPr>
          <p:grpSpPr>
            <a:xfrm flipH="1">
              <a:off x="8228914" y="-17453"/>
              <a:ext cx="915086" cy="1026394"/>
              <a:chOff x="9270270" y="-1258388"/>
              <a:chExt cx="849090" cy="952371"/>
            </a:xfrm>
          </p:grpSpPr>
          <p:sp>
            <p:nvSpPr>
              <p:cNvPr id="35" name="Rectángulo 34"/>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6" name="Rectángulo 35"/>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7" name="Rectángulo 36"/>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79"/>
        <p:cNvGrpSpPr/>
        <p:nvPr/>
      </p:nvGrpSpPr>
      <p:grpSpPr>
        <a:xfrm>
          <a:off x="0" y="0"/>
          <a:ext cx="0" cy="0"/>
          <a:chOff x="0" y="0"/>
          <a:chExt cx="0" cy="0"/>
        </a:xfrm>
      </p:grpSpPr>
      <p:sp>
        <p:nvSpPr>
          <p:cNvPr id="880" name="Google Shape;880;p58"/>
          <p:cNvSpPr/>
          <p:nvPr/>
        </p:nvSpPr>
        <p:spPr>
          <a:xfrm rot="976899">
            <a:off x="713104" y="1739870"/>
            <a:ext cx="920734" cy="900955"/>
          </a:xfrm>
          <a:custGeom>
            <a:avLst/>
            <a:gdLst/>
            <a:ahLst/>
            <a:cxnLst/>
            <a:rect l="l" t="t" r="r" b="b"/>
            <a:pathLst>
              <a:path w="15595" h="15260" extrusionOk="0">
                <a:moveTo>
                  <a:pt x="13283" y="0"/>
                </a:moveTo>
                <a:cubicBezTo>
                  <a:pt x="12919" y="0"/>
                  <a:pt x="12472" y="102"/>
                  <a:pt x="11928" y="351"/>
                </a:cubicBezTo>
                <a:cubicBezTo>
                  <a:pt x="9716" y="1372"/>
                  <a:pt x="8942" y="4869"/>
                  <a:pt x="8942" y="4869"/>
                </a:cubicBezTo>
                <a:cubicBezTo>
                  <a:pt x="8918" y="4863"/>
                  <a:pt x="8893" y="4860"/>
                  <a:pt x="8867" y="4860"/>
                </a:cubicBezTo>
                <a:cubicBezTo>
                  <a:pt x="8161" y="4860"/>
                  <a:pt x="6822" y="7004"/>
                  <a:pt x="6822" y="7004"/>
                </a:cubicBezTo>
                <a:cubicBezTo>
                  <a:pt x="6822" y="7004"/>
                  <a:pt x="3404" y="8628"/>
                  <a:pt x="1703" y="9726"/>
                </a:cubicBezTo>
                <a:cubicBezTo>
                  <a:pt x="1" y="10840"/>
                  <a:pt x="774" y="12635"/>
                  <a:pt x="774" y="12635"/>
                </a:cubicBezTo>
                <a:lnTo>
                  <a:pt x="1872" y="12975"/>
                </a:lnTo>
                <a:cubicBezTo>
                  <a:pt x="2986" y="13315"/>
                  <a:pt x="2212" y="14755"/>
                  <a:pt x="3064" y="15203"/>
                </a:cubicBezTo>
                <a:cubicBezTo>
                  <a:pt x="3139" y="15242"/>
                  <a:pt x="3217" y="15260"/>
                  <a:pt x="3297" y="15260"/>
                </a:cubicBezTo>
                <a:cubicBezTo>
                  <a:pt x="4118" y="15260"/>
                  <a:pt x="5197" y="13391"/>
                  <a:pt x="5610" y="13391"/>
                </a:cubicBezTo>
                <a:cubicBezTo>
                  <a:pt x="5617" y="13391"/>
                  <a:pt x="5625" y="13392"/>
                  <a:pt x="5632" y="13393"/>
                </a:cubicBezTo>
                <a:cubicBezTo>
                  <a:pt x="6049" y="13486"/>
                  <a:pt x="5801" y="14924"/>
                  <a:pt x="6560" y="15188"/>
                </a:cubicBezTo>
                <a:cubicBezTo>
                  <a:pt x="6605" y="15203"/>
                  <a:pt x="6652" y="15210"/>
                  <a:pt x="6700" y="15210"/>
                </a:cubicBezTo>
                <a:cubicBezTo>
                  <a:pt x="7495" y="15210"/>
                  <a:pt x="8782" y="13300"/>
                  <a:pt x="8942" y="13053"/>
                </a:cubicBezTo>
                <a:cubicBezTo>
                  <a:pt x="9112" y="12805"/>
                  <a:pt x="12531" y="12713"/>
                  <a:pt x="11928" y="11614"/>
                </a:cubicBezTo>
                <a:cubicBezTo>
                  <a:pt x="11340" y="10500"/>
                  <a:pt x="11928" y="9990"/>
                  <a:pt x="11928" y="9990"/>
                </a:cubicBezTo>
                <a:cubicBezTo>
                  <a:pt x="13645" y="9216"/>
                  <a:pt x="13382" y="8365"/>
                  <a:pt x="13382" y="8365"/>
                </a:cubicBezTo>
                <a:cubicBezTo>
                  <a:pt x="12268" y="6586"/>
                  <a:pt x="13460" y="6323"/>
                  <a:pt x="13460" y="6323"/>
                </a:cubicBezTo>
                <a:cubicBezTo>
                  <a:pt x="15594" y="5720"/>
                  <a:pt x="13986" y="4359"/>
                  <a:pt x="13986" y="3771"/>
                </a:cubicBezTo>
                <a:cubicBezTo>
                  <a:pt x="13986" y="3167"/>
                  <a:pt x="14743" y="2317"/>
                  <a:pt x="14743" y="1543"/>
                </a:cubicBezTo>
                <a:cubicBezTo>
                  <a:pt x="14743" y="970"/>
                  <a:pt x="14408" y="0"/>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8"/>
          <p:cNvSpPr/>
          <p:nvPr/>
        </p:nvSpPr>
        <p:spPr>
          <a:xfrm rot="976899">
            <a:off x="2369020" y="1495119"/>
            <a:ext cx="703288" cy="706358"/>
          </a:xfrm>
          <a:custGeom>
            <a:avLst/>
            <a:gdLst/>
            <a:ahLst/>
            <a:cxnLst/>
            <a:rect l="l" t="t" r="r" b="b"/>
            <a:pathLst>
              <a:path w="11912" h="11964" extrusionOk="0">
                <a:moveTo>
                  <a:pt x="4588" y="1"/>
                </a:moveTo>
                <a:cubicBezTo>
                  <a:pt x="4545" y="1"/>
                  <a:pt x="4501" y="1"/>
                  <a:pt x="4455" y="3"/>
                </a:cubicBezTo>
                <a:cubicBezTo>
                  <a:pt x="3017" y="65"/>
                  <a:pt x="2770" y="1488"/>
                  <a:pt x="2770" y="1488"/>
                </a:cubicBezTo>
                <a:cubicBezTo>
                  <a:pt x="2770" y="2973"/>
                  <a:pt x="959" y="3901"/>
                  <a:pt x="480" y="4349"/>
                </a:cubicBezTo>
                <a:cubicBezTo>
                  <a:pt x="0" y="4813"/>
                  <a:pt x="264" y="6593"/>
                  <a:pt x="264" y="7614"/>
                </a:cubicBezTo>
                <a:cubicBezTo>
                  <a:pt x="264" y="8635"/>
                  <a:pt x="990" y="8975"/>
                  <a:pt x="2011" y="9640"/>
                </a:cubicBezTo>
                <a:cubicBezTo>
                  <a:pt x="3048" y="10306"/>
                  <a:pt x="2321" y="10970"/>
                  <a:pt x="3496" y="11667"/>
                </a:cubicBezTo>
                <a:cubicBezTo>
                  <a:pt x="3877" y="11887"/>
                  <a:pt x="4213" y="11962"/>
                  <a:pt x="4495" y="11962"/>
                </a:cubicBezTo>
                <a:cubicBezTo>
                  <a:pt x="5083" y="11962"/>
                  <a:pt x="5431" y="11636"/>
                  <a:pt x="5431" y="11636"/>
                </a:cubicBezTo>
                <a:cubicBezTo>
                  <a:pt x="5431" y="11636"/>
                  <a:pt x="5631" y="10661"/>
                  <a:pt x="6064" y="10661"/>
                </a:cubicBezTo>
                <a:cubicBezTo>
                  <a:pt x="6483" y="10661"/>
                  <a:pt x="6452" y="11265"/>
                  <a:pt x="6452" y="11265"/>
                </a:cubicBezTo>
                <a:cubicBezTo>
                  <a:pt x="6452" y="11265"/>
                  <a:pt x="6623" y="11964"/>
                  <a:pt x="7360" y="11964"/>
                </a:cubicBezTo>
                <a:cubicBezTo>
                  <a:pt x="7451" y="11964"/>
                  <a:pt x="7550" y="11953"/>
                  <a:pt x="7658" y="11929"/>
                </a:cubicBezTo>
                <a:cubicBezTo>
                  <a:pt x="8663" y="11713"/>
                  <a:pt x="8447" y="10398"/>
                  <a:pt x="8292" y="10151"/>
                </a:cubicBezTo>
                <a:cubicBezTo>
                  <a:pt x="8146" y="9918"/>
                  <a:pt x="7769" y="9480"/>
                  <a:pt x="8431" y="9480"/>
                </a:cubicBezTo>
                <a:cubicBezTo>
                  <a:pt x="8473" y="9480"/>
                  <a:pt x="8520" y="9481"/>
                  <a:pt x="8570" y="9485"/>
                </a:cubicBezTo>
                <a:cubicBezTo>
                  <a:pt x="8909" y="9510"/>
                  <a:pt x="9187" y="9589"/>
                  <a:pt x="9451" y="9589"/>
                </a:cubicBezTo>
                <a:cubicBezTo>
                  <a:pt x="9838" y="9589"/>
                  <a:pt x="10196" y="9420"/>
                  <a:pt x="10674" y="8666"/>
                </a:cubicBezTo>
                <a:cubicBezTo>
                  <a:pt x="11495" y="7397"/>
                  <a:pt x="11912" y="5232"/>
                  <a:pt x="11588" y="3808"/>
                </a:cubicBezTo>
                <a:cubicBezTo>
                  <a:pt x="11247" y="2400"/>
                  <a:pt x="10350" y="2431"/>
                  <a:pt x="10133" y="2121"/>
                </a:cubicBezTo>
                <a:cubicBezTo>
                  <a:pt x="9932" y="1828"/>
                  <a:pt x="10412" y="1395"/>
                  <a:pt x="9468" y="1069"/>
                </a:cubicBezTo>
                <a:cubicBezTo>
                  <a:pt x="9286" y="1006"/>
                  <a:pt x="9133" y="982"/>
                  <a:pt x="8998" y="982"/>
                </a:cubicBezTo>
                <a:cubicBezTo>
                  <a:pt x="8599" y="982"/>
                  <a:pt x="8347" y="1188"/>
                  <a:pt x="7913" y="1188"/>
                </a:cubicBezTo>
                <a:cubicBezTo>
                  <a:pt x="7743" y="1188"/>
                  <a:pt x="7546" y="1157"/>
                  <a:pt x="7302" y="1069"/>
                </a:cubicBezTo>
                <a:cubicBezTo>
                  <a:pt x="6253" y="695"/>
                  <a:pt x="5929" y="1"/>
                  <a:pt x="4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8"/>
          <p:cNvSpPr/>
          <p:nvPr/>
        </p:nvSpPr>
        <p:spPr>
          <a:xfrm rot="976899">
            <a:off x="852881" y="2849505"/>
            <a:ext cx="878697" cy="544352"/>
          </a:xfrm>
          <a:custGeom>
            <a:avLst/>
            <a:gdLst/>
            <a:ahLst/>
            <a:cxnLst/>
            <a:rect l="l" t="t" r="r" b="b"/>
            <a:pathLst>
              <a:path w="14883" h="9220" extrusionOk="0">
                <a:moveTo>
                  <a:pt x="11512" y="1"/>
                </a:moveTo>
                <a:cubicBezTo>
                  <a:pt x="11256" y="1"/>
                  <a:pt x="10986" y="40"/>
                  <a:pt x="10706" y="132"/>
                </a:cubicBezTo>
                <a:cubicBezTo>
                  <a:pt x="9081" y="673"/>
                  <a:pt x="8880" y="827"/>
                  <a:pt x="8416" y="1601"/>
                </a:cubicBezTo>
                <a:cubicBezTo>
                  <a:pt x="8416" y="1601"/>
                  <a:pt x="8288" y="1724"/>
                  <a:pt x="8132" y="1724"/>
                </a:cubicBezTo>
                <a:cubicBezTo>
                  <a:pt x="8005" y="1724"/>
                  <a:pt x="7861" y="1644"/>
                  <a:pt x="7750" y="1353"/>
                </a:cubicBezTo>
                <a:cubicBezTo>
                  <a:pt x="7672" y="1152"/>
                  <a:pt x="7564" y="1074"/>
                  <a:pt x="7453" y="1074"/>
                </a:cubicBezTo>
                <a:cubicBezTo>
                  <a:pt x="7214" y="1074"/>
                  <a:pt x="6962" y="1435"/>
                  <a:pt x="6962" y="1710"/>
                </a:cubicBezTo>
                <a:cubicBezTo>
                  <a:pt x="6962" y="2112"/>
                  <a:pt x="7472" y="3968"/>
                  <a:pt x="6343" y="4618"/>
                </a:cubicBezTo>
                <a:cubicBezTo>
                  <a:pt x="6343" y="4618"/>
                  <a:pt x="5786" y="4958"/>
                  <a:pt x="5879" y="5794"/>
                </a:cubicBezTo>
                <a:cubicBezTo>
                  <a:pt x="5879" y="5840"/>
                  <a:pt x="5894" y="5871"/>
                  <a:pt x="5894" y="5918"/>
                </a:cubicBezTo>
                <a:cubicBezTo>
                  <a:pt x="5894" y="5918"/>
                  <a:pt x="5820" y="6152"/>
                  <a:pt x="5535" y="6152"/>
                </a:cubicBezTo>
                <a:cubicBezTo>
                  <a:pt x="5297" y="6152"/>
                  <a:pt x="4913" y="5989"/>
                  <a:pt x="4301" y="5392"/>
                </a:cubicBezTo>
                <a:cubicBezTo>
                  <a:pt x="3763" y="4860"/>
                  <a:pt x="2948" y="4657"/>
                  <a:pt x="2184" y="4657"/>
                </a:cubicBezTo>
                <a:cubicBezTo>
                  <a:pt x="1036" y="4657"/>
                  <a:pt x="0" y="5116"/>
                  <a:pt x="186" y="5608"/>
                </a:cubicBezTo>
                <a:cubicBezTo>
                  <a:pt x="186" y="5608"/>
                  <a:pt x="2440" y="7903"/>
                  <a:pt x="3871" y="7903"/>
                </a:cubicBezTo>
                <a:cubicBezTo>
                  <a:pt x="3972" y="7903"/>
                  <a:pt x="4069" y="7891"/>
                  <a:pt x="4161" y="7867"/>
                </a:cubicBezTo>
                <a:cubicBezTo>
                  <a:pt x="5008" y="7641"/>
                  <a:pt x="5523" y="7232"/>
                  <a:pt x="6062" y="7232"/>
                </a:cubicBezTo>
                <a:cubicBezTo>
                  <a:pt x="6408" y="7232"/>
                  <a:pt x="6764" y="7401"/>
                  <a:pt x="7224" y="7898"/>
                </a:cubicBezTo>
                <a:cubicBezTo>
                  <a:pt x="7887" y="8613"/>
                  <a:pt x="9617" y="9220"/>
                  <a:pt x="11158" y="9220"/>
                </a:cubicBezTo>
                <a:cubicBezTo>
                  <a:pt x="12350" y="9220"/>
                  <a:pt x="13430" y="8856"/>
                  <a:pt x="13814" y="7898"/>
                </a:cubicBezTo>
                <a:cubicBezTo>
                  <a:pt x="14712" y="5716"/>
                  <a:pt x="14402" y="5113"/>
                  <a:pt x="14635" y="4850"/>
                </a:cubicBezTo>
                <a:cubicBezTo>
                  <a:pt x="14882" y="4587"/>
                  <a:pt x="13645" y="4014"/>
                  <a:pt x="14047" y="3195"/>
                </a:cubicBezTo>
                <a:cubicBezTo>
                  <a:pt x="14449" y="2374"/>
                  <a:pt x="14573" y="1817"/>
                  <a:pt x="14062" y="1308"/>
                </a:cubicBezTo>
                <a:cubicBezTo>
                  <a:pt x="13641" y="886"/>
                  <a:pt x="12724" y="1"/>
                  <a:pt x="11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8"/>
          <p:cNvSpPr/>
          <p:nvPr/>
        </p:nvSpPr>
        <p:spPr>
          <a:xfrm rot="976899">
            <a:off x="1778104" y="2628716"/>
            <a:ext cx="2714555" cy="1879666"/>
          </a:xfrm>
          <a:custGeom>
            <a:avLst/>
            <a:gdLst/>
            <a:ahLst/>
            <a:cxnLst/>
            <a:rect l="l" t="t" r="r" b="b"/>
            <a:pathLst>
              <a:path w="45978" h="31837" extrusionOk="0">
                <a:moveTo>
                  <a:pt x="21615" y="1"/>
                </a:moveTo>
                <a:cubicBezTo>
                  <a:pt x="20830" y="1"/>
                  <a:pt x="20375" y="324"/>
                  <a:pt x="18363" y="590"/>
                </a:cubicBezTo>
                <a:cubicBezTo>
                  <a:pt x="15547" y="962"/>
                  <a:pt x="17822" y="2014"/>
                  <a:pt x="14495" y="2075"/>
                </a:cubicBezTo>
                <a:cubicBezTo>
                  <a:pt x="11154" y="2121"/>
                  <a:pt x="12438" y="3823"/>
                  <a:pt x="11061" y="3870"/>
                </a:cubicBezTo>
                <a:cubicBezTo>
                  <a:pt x="10968" y="3870"/>
                  <a:pt x="10891" y="3885"/>
                  <a:pt x="10799" y="3916"/>
                </a:cubicBezTo>
                <a:cubicBezTo>
                  <a:pt x="9561" y="4256"/>
                  <a:pt x="8633" y="6762"/>
                  <a:pt x="7874" y="7257"/>
                </a:cubicBezTo>
                <a:cubicBezTo>
                  <a:pt x="7086" y="7799"/>
                  <a:pt x="4394" y="7041"/>
                  <a:pt x="3435" y="9749"/>
                </a:cubicBezTo>
                <a:cubicBezTo>
                  <a:pt x="2491" y="12440"/>
                  <a:pt x="4440" y="12502"/>
                  <a:pt x="4440" y="12502"/>
                </a:cubicBezTo>
                <a:cubicBezTo>
                  <a:pt x="3914" y="12595"/>
                  <a:pt x="2909" y="13817"/>
                  <a:pt x="2909" y="14342"/>
                </a:cubicBezTo>
                <a:cubicBezTo>
                  <a:pt x="2909" y="14885"/>
                  <a:pt x="2012" y="16153"/>
                  <a:pt x="1222" y="17422"/>
                </a:cubicBezTo>
                <a:cubicBezTo>
                  <a:pt x="418" y="18690"/>
                  <a:pt x="1" y="21072"/>
                  <a:pt x="1222" y="21644"/>
                </a:cubicBezTo>
                <a:cubicBezTo>
                  <a:pt x="2429" y="22232"/>
                  <a:pt x="2862" y="23919"/>
                  <a:pt x="2862" y="25666"/>
                </a:cubicBezTo>
                <a:cubicBezTo>
                  <a:pt x="2862" y="26817"/>
                  <a:pt x="4370" y="27305"/>
                  <a:pt x="5674" y="27305"/>
                </a:cubicBezTo>
                <a:cubicBezTo>
                  <a:pt x="6352" y="27305"/>
                  <a:pt x="6975" y="27173"/>
                  <a:pt x="7302" y="26935"/>
                </a:cubicBezTo>
                <a:cubicBezTo>
                  <a:pt x="8245" y="26254"/>
                  <a:pt x="7410" y="24662"/>
                  <a:pt x="8200" y="24460"/>
                </a:cubicBezTo>
                <a:cubicBezTo>
                  <a:pt x="8988" y="24243"/>
                  <a:pt x="9468" y="23284"/>
                  <a:pt x="10582" y="22496"/>
                </a:cubicBezTo>
                <a:cubicBezTo>
                  <a:pt x="10933" y="22247"/>
                  <a:pt x="11410" y="22107"/>
                  <a:pt x="11874" y="22107"/>
                </a:cubicBezTo>
                <a:cubicBezTo>
                  <a:pt x="12881" y="22107"/>
                  <a:pt x="13825" y="22766"/>
                  <a:pt x="13274" y="24398"/>
                </a:cubicBezTo>
                <a:cubicBezTo>
                  <a:pt x="12484" y="26780"/>
                  <a:pt x="12593" y="28746"/>
                  <a:pt x="13598" y="30107"/>
                </a:cubicBezTo>
                <a:cubicBezTo>
                  <a:pt x="13866" y="30473"/>
                  <a:pt x="14253" y="30619"/>
                  <a:pt x="14673" y="30619"/>
                </a:cubicBezTo>
                <a:cubicBezTo>
                  <a:pt x="15832" y="30619"/>
                  <a:pt x="17242" y="29508"/>
                  <a:pt x="17094" y="28838"/>
                </a:cubicBezTo>
                <a:cubicBezTo>
                  <a:pt x="16878" y="27941"/>
                  <a:pt x="15656" y="27570"/>
                  <a:pt x="16182" y="26564"/>
                </a:cubicBezTo>
                <a:cubicBezTo>
                  <a:pt x="16541" y="25897"/>
                  <a:pt x="16424" y="25557"/>
                  <a:pt x="17203" y="25557"/>
                </a:cubicBezTo>
                <a:cubicBezTo>
                  <a:pt x="17598" y="25557"/>
                  <a:pt x="18224" y="25644"/>
                  <a:pt x="19260" y="25821"/>
                </a:cubicBezTo>
                <a:cubicBezTo>
                  <a:pt x="22323" y="26363"/>
                  <a:pt x="20204" y="27632"/>
                  <a:pt x="20204" y="27632"/>
                </a:cubicBezTo>
                <a:cubicBezTo>
                  <a:pt x="19090" y="29750"/>
                  <a:pt x="21271" y="30462"/>
                  <a:pt x="22061" y="31019"/>
                </a:cubicBezTo>
                <a:cubicBezTo>
                  <a:pt x="22932" y="31622"/>
                  <a:pt x="23684" y="31837"/>
                  <a:pt x="24293" y="31837"/>
                </a:cubicBezTo>
                <a:cubicBezTo>
                  <a:pt x="25403" y="31837"/>
                  <a:pt x="26043" y="31126"/>
                  <a:pt x="26083" y="30757"/>
                </a:cubicBezTo>
                <a:cubicBezTo>
                  <a:pt x="26129" y="30169"/>
                  <a:pt x="27568" y="28374"/>
                  <a:pt x="28202" y="27678"/>
                </a:cubicBezTo>
                <a:cubicBezTo>
                  <a:pt x="28836" y="26997"/>
                  <a:pt x="29734" y="27260"/>
                  <a:pt x="30322" y="26935"/>
                </a:cubicBezTo>
                <a:cubicBezTo>
                  <a:pt x="30893" y="26626"/>
                  <a:pt x="31219" y="25249"/>
                  <a:pt x="30414" y="24089"/>
                </a:cubicBezTo>
                <a:cubicBezTo>
                  <a:pt x="29625" y="22913"/>
                  <a:pt x="30260" y="21753"/>
                  <a:pt x="30260" y="21753"/>
                </a:cubicBezTo>
                <a:lnTo>
                  <a:pt x="30260" y="21753"/>
                </a:lnTo>
                <a:cubicBezTo>
                  <a:pt x="30260" y="21753"/>
                  <a:pt x="30522" y="22496"/>
                  <a:pt x="31481" y="23129"/>
                </a:cubicBezTo>
                <a:cubicBezTo>
                  <a:pt x="31803" y="23346"/>
                  <a:pt x="32058" y="23445"/>
                  <a:pt x="32259" y="23445"/>
                </a:cubicBezTo>
                <a:cubicBezTo>
                  <a:pt x="32648" y="23445"/>
                  <a:pt x="32833" y="23072"/>
                  <a:pt x="32904" y="22449"/>
                </a:cubicBezTo>
                <a:cubicBezTo>
                  <a:pt x="33013" y="21490"/>
                  <a:pt x="31900" y="20530"/>
                  <a:pt x="32487" y="20175"/>
                </a:cubicBezTo>
                <a:cubicBezTo>
                  <a:pt x="32595" y="20105"/>
                  <a:pt x="32698" y="20077"/>
                  <a:pt x="32804" y="20077"/>
                </a:cubicBezTo>
                <a:cubicBezTo>
                  <a:pt x="33261" y="20077"/>
                  <a:pt x="33781" y="20613"/>
                  <a:pt x="35024" y="20701"/>
                </a:cubicBezTo>
                <a:cubicBezTo>
                  <a:pt x="35248" y="20717"/>
                  <a:pt x="35440" y="20726"/>
                  <a:pt x="35614" y="20726"/>
                </a:cubicBezTo>
                <a:cubicBezTo>
                  <a:pt x="36633" y="20726"/>
                  <a:pt x="36996" y="20423"/>
                  <a:pt x="38938" y="19433"/>
                </a:cubicBezTo>
                <a:cubicBezTo>
                  <a:pt x="41212" y="18257"/>
                  <a:pt x="37979" y="17313"/>
                  <a:pt x="37979" y="17313"/>
                </a:cubicBezTo>
                <a:cubicBezTo>
                  <a:pt x="37979" y="17313"/>
                  <a:pt x="34870" y="17096"/>
                  <a:pt x="36339" y="16524"/>
                </a:cubicBezTo>
                <a:cubicBezTo>
                  <a:pt x="36586" y="16427"/>
                  <a:pt x="36846" y="16386"/>
                  <a:pt x="37110" y="16386"/>
                </a:cubicBezTo>
                <a:cubicBezTo>
                  <a:pt x="38378" y="16386"/>
                  <a:pt x="39737" y="17318"/>
                  <a:pt x="40156" y="17318"/>
                </a:cubicBezTo>
                <a:cubicBezTo>
                  <a:pt x="40175" y="17318"/>
                  <a:pt x="40191" y="17317"/>
                  <a:pt x="40206" y="17313"/>
                </a:cubicBezTo>
                <a:cubicBezTo>
                  <a:pt x="40625" y="17205"/>
                  <a:pt x="41537" y="17158"/>
                  <a:pt x="40949" y="16725"/>
                </a:cubicBezTo>
                <a:cubicBezTo>
                  <a:pt x="40361" y="16308"/>
                  <a:pt x="38985" y="14714"/>
                  <a:pt x="38985" y="14714"/>
                </a:cubicBezTo>
                <a:cubicBezTo>
                  <a:pt x="39454" y="13137"/>
                  <a:pt x="39927" y="12761"/>
                  <a:pt x="40272" y="12761"/>
                </a:cubicBezTo>
                <a:cubicBezTo>
                  <a:pt x="40586" y="12761"/>
                  <a:pt x="40794" y="13074"/>
                  <a:pt x="40794" y="13074"/>
                </a:cubicBezTo>
                <a:cubicBezTo>
                  <a:pt x="41475" y="14084"/>
                  <a:pt x="41841" y="14365"/>
                  <a:pt x="42037" y="14365"/>
                </a:cubicBezTo>
                <a:cubicBezTo>
                  <a:pt x="42283" y="14365"/>
                  <a:pt x="42264" y="13925"/>
                  <a:pt x="42264" y="13925"/>
                </a:cubicBezTo>
                <a:cubicBezTo>
                  <a:pt x="41738" y="12595"/>
                  <a:pt x="41846" y="11605"/>
                  <a:pt x="41846" y="11605"/>
                </a:cubicBezTo>
                <a:cubicBezTo>
                  <a:pt x="41944" y="10833"/>
                  <a:pt x="42190" y="10591"/>
                  <a:pt x="42460" y="10591"/>
                </a:cubicBezTo>
                <a:cubicBezTo>
                  <a:pt x="42916" y="10591"/>
                  <a:pt x="43440" y="11279"/>
                  <a:pt x="43440" y="11279"/>
                </a:cubicBezTo>
                <a:lnTo>
                  <a:pt x="44183" y="9794"/>
                </a:lnTo>
                <a:cubicBezTo>
                  <a:pt x="45977" y="6407"/>
                  <a:pt x="44121" y="4937"/>
                  <a:pt x="42960" y="4720"/>
                </a:cubicBezTo>
                <a:cubicBezTo>
                  <a:pt x="42877" y="4705"/>
                  <a:pt x="42798" y="4698"/>
                  <a:pt x="42721" y="4698"/>
                </a:cubicBezTo>
                <a:cubicBezTo>
                  <a:pt x="41916" y="4698"/>
                  <a:pt x="41419" y="5471"/>
                  <a:pt x="41128" y="5471"/>
                </a:cubicBezTo>
                <a:cubicBezTo>
                  <a:pt x="41056" y="5471"/>
                  <a:pt x="40997" y="5424"/>
                  <a:pt x="40949" y="5308"/>
                </a:cubicBezTo>
                <a:cubicBezTo>
                  <a:pt x="40686" y="4658"/>
                  <a:pt x="41584" y="4194"/>
                  <a:pt x="41429" y="3715"/>
                </a:cubicBezTo>
                <a:cubicBezTo>
                  <a:pt x="41347" y="3485"/>
                  <a:pt x="40940" y="3329"/>
                  <a:pt x="40504" y="3329"/>
                </a:cubicBezTo>
                <a:cubicBezTo>
                  <a:pt x="40032" y="3329"/>
                  <a:pt x="39525" y="3511"/>
                  <a:pt x="39356" y="3978"/>
                </a:cubicBezTo>
                <a:cubicBezTo>
                  <a:pt x="39188" y="4464"/>
                  <a:pt x="38861" y="4796"/>
                  <a:pt x="38413" y="4796"/>
                </a:cubicBezTo>
                <a:cubicBezTo>
                  <a:pt x="38033" y="4796"/>
                  <a:pt x="37567" y="4559"/>
                  <a:pt x="37036" y="3978"/>
                </a:cubicBezTo>
                <a:cubicBezTo>
                  <a:pt x="35875" y="2709"/>
                  <a:pt x="36555" y="1441"/>
                  <a:pt x="32750" y="1069"/>
                </a:cubicBezTo>
                <a:cubicBezTo>
                  <a:pt x="32407" y="1036"/>
                  <a:pt x="32110" y="1021"/>
                  <a:pt x="31852" y="1021"/>
                </a:cubicBezTo>
                <a:cubicBezTo>
                  <a:pt x="29244" y="1021"/>
                  <a:pt x="30595" y="2592"/>
                  <a:pt x="28666" y="2973"/>
                </a:cubicBezTo>
                <a:cubicBezTo>
                  <a:pt x="26562" y="3390"/>
                  <a:pt x="26392" y="5139"/>
                  <a:pt x="25928" y="6252"/>
                </a:cubicBezTo>
                <a:cubicBezTo>
                  <a:pt x="25517" y="7191"/>
                  <a:pt x="24610" y="7259"/>
                  <a:pt x="24356" y="7259"/>
                </a:cubicBezTo>
                <a:cubicBezTo>
                  <a:pt x="24313" y="7259"/>
                  <a:pt x="24288" y="7257"/>
                  <a:pt x="24288" y="7257"/>
                </a:cubicBezTo>
                <a:cubicBezTo>
                  <a:pt x="24288" y="7257"/>
                  <a:pt x="25031" y="6360"/>
                  <a:pt x="24660" y="4767"/>
                </a:cubicBezTo>
                <a:cubicBezTo>
                  <a:pt x="24483" y="4018"/>
                  <a:pt x="24209" y="3718"/>
                  <a:pt x="23948" y="3718"/>
                </a:cubicBezTo>
                <a:cubicBezTo>
                  <a:pt x="23660" y="3718"/>
                  <a:pt x="23388" y="4084"/>
                  <a:pt x="23282" y="4613"/>
                </a:cubicBezTo>
                <a:cubicBezTo>
                  <a:pt x="23110" y="5411"/>
                  <a:pt x="23046" y="5946"/>
                  <a:pt x="22863" y="5946"/>
                </a:cubicBezTo>
                <a:cubicBezTo>
                  <a:pt x="22816" y="5946"/>
                  <a:pt x="22761" y="5910"/>
                  <a:pt x="22694" y="5834"/>
                </a:cubicBezTo>
                <a:cubicBezTo>
                  <a:pt x="22385" y="5463"/>
                  <a:pt x="22587" y="4720"/>
                  <a:pt x="22587" y="4303"/>
                </a:cubicBezTo>
                <a:cubicBezTo>
                  <a:pt x="22587" y="3870"/>
                  <a:pt x="24660" y="590"/>
                  <a:pt x="22803" y="172"/>
                </a:cubicBezTo>
                <a:cubicBezTo>
                  <a:pt x="22281" y="50"/>
                  <a:pt x="21922" y="1"/>
                  <a:pt x="216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 name="Google Shape;884;p58"/>
          <p:cNvGrpSpPr/>
          <p:nvPr/>
        </p:nvGrpSpPr>
        <p:grpSpPr>
          <a:xfrm rot="976878">
            <a:off x="2181016" y="2507828"/>
            <a:ext cx="1435183" cy="1435254"/>
            <a:chOff x="4682150" y="2378125"/>
            <a:chExt cx="800713" cy="800753"/>
          </a:xfrm>
        </p:grpSpPr>
        <p:sp>
          <p:nvSpPr>
            <p:cNvPr id="885" name="Google Shape;885;p58"/>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8"/>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8"/>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8"/>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58"/>
          <p:cNvGrpSpPr/>
          <p:nvPr/>
        </p:nvGrpSpPr>
        <p:grpSpPr>
          <a:xfrm rot="976889">
            <a:off x="744717" y="2059913"/>
            <a:ext cx="1095011" cy="1095142"/>
            <a:chOff x="4682150" y="2378125"/>
            <a:chExt cx="800713" cy="800753"/>
          </a:xfrm>
        </p:grpSpPr>
        <p:sp>
          <p:nvSpPr>
            <p:cNvPr id="890" name="Google Shape;890;p58"/>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8"/>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8"/>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8"/>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 name="Google Shape;894;p58"/>
          <p:cNvSpPr txBox="1">
            <a:spLocks noGrp="1"/>
          </p:cNvSpPr>
          <p:nvPr>
            <p:ph type="title"/>
          </p:nvPr>
        </p:nvSpPr>
        <p:spPr>
          <a:xfrm>
            <a:off x="4818826" y="822625"/>
            <a:ext cx="36027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sz="3600"/>
              <a:t>9h 56m 23s</a:t>
            </a:r>
            <a:endParaRPr sz="3600"/>
          </a:p>
        </p:txBody>
      </p:sp>
      <p:sp>
        <p:nvSpPr>
          <p:cNvPr id="895" name="Google Shape;895;p58"/>
          <p:cNvSpPr txBox="1">
            <a:spLocks noGrp="1"/>
          </p:cNvSpPr>
          <p:nvPr>
            <p:ph type="subTitle" idx="1"/>
          </p:nvPr>
        </p:nvSpPr>
        <p:spPr>
          <a:xfrm>
            <a:off x="4818826" y="1406027"/>
            <a:ext cx="3602700" cy="59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Ist Jupiter's Rotationsdauer</a:t>
            </a:r>
            <a:endParaRPr/>
          </a:p>
        </p:txBody>
      </p:sp>
      <p:sp>
        <p:nvSpPr>
          <p:cNvPr id="896" name="Google Shape;896;p58"/>
          <p:cNvSpPr txBox="1">
            <a:spLocks noGrp="1"/>
          </p:cNvSpPr>
          <p:nvPr>
            <p:ph type="title" idx="2"/>
          </p:nvPr>
        </p:nvSpPr>
        <p:spPr>
          <a:xfrm>
            <a:off x="4818826" y="1878116"/>
            <a:ext cx="36027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sz="3600"/>
              <a:t>333,000.000</a:t>
            </a:r>
            <a:endParaRPr sz="3600"/>
          </a:p>
        </p:txBody>
      </p:sp>
      <p:sp>
        <p:nvSpPr>
          <p:cNvPr id="897" name="Google Shape;897;p58"/>
          <p:cNvSpPr txBox="1">
            <a:spLocks noGrp="1"/>
          </p:cNvSpPr>
          <p:nvPr>
            <p:ph type="subTitle" idx="3"/>
          </p:nvPr>
        </p:nvSpPr>
        <p:spPr>
          <a:xfrm>
            <a:off x="4818826" y="2478451"/>
            <a:ext cx="3602700" cy="59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Erden passen in die Sonne</a:t>
            </a:r>
            <a:endParaRPr/>
          </a:p>
        </p:txBody>
      </p:sp>
      <p:sp>
        <p:nvSpPr>
          <p:cNvPr id="898" name="Google Shape;898;p58"/>
          <p:cNvSpPr txBox="1">
            <a:spLocks noGrp="1"/>
          </p:cNvSpPr>
          <p:nvPr>
            <p:ph type="title" idx="4"/>
          </p:nvPr>
        </p:nvSpPr>
        <p:spPr>
          <a:xfrm>
            <a:off x="4818826" y="2960848"/>
            <a:ext cx="36027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sz="3600"/>
              <a:t>386,000 km</a:t>
            </a:r>
            <a:endParaRPr sz="3600"/>
          </a:p>
        </p:txBody>
      </p:sp>
      <p:sp>
        <p:nvSpPr>
          <p:cNvPr id="899" name="Google Shape;899;p58"/>
          <p:cNvSpPr txBox="1">
            <a:spLocks noGrp="1"/>
          </p:cNvSpPr>
          <p:nvPr>
            <p:ph type="subTitle" idx="5"/>
          </p:nvPr>
        </p:nvSpPr>
        <p:spPr>
          <a:xfrm>
            <a:off x="4818826" y="3569675"/>
            <a:ext cx="3602700" cy="59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dirty="0"/>
              <a:t>ist der Entfernung zwischen Erde und Mond</a:t>
            </a:r>
            <a:endParaRPr dirty="0"/>
          </a:p>
        </p:txBody>
      </p:sp>
      <p:grpSp>
        <p:nvGrpSpPr>
          <p:cNvPr id="900" name="Google Shape;900;p58"/>
          <p:cNvGrpSpPr/>
          <p:nvPr/>
        </p:nvGrpSpPr>
        <p:grpSpPr>
          <a:xfrm rot="976731">
            <a:off x="2232030" y="1359525"/>
            <a:ext cx="619861" cy="619969"/>
            <a:chOff x="4682150" y="2378125"/>
            <a:chExt cx="800713" cy="800753"/>
          </a:xfrm>
        </p:grpSpPr>
        <p:sp>
          <p:nvSpPr>
            <p:cNvPr id="901" name="Google Shape;901;p58"/>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8"/>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8"/>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8"/>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rupo 26"/>
          <p:cNvGrpSpPr/>
          <p:nvPr/>
        </p:nvGrpSpPr>
        <p:grpSpPr>
          <a:xfrm>
            <a:off x="0" y="-17453"/>
            <a:ext cx="9144000" cy="1035178"/>
            <a:chOff x="0" y="-17453"/>
            <a:chExt cx="9144000" cy="1035178"/>
          </a:xfrm>
        </p:grpSpPr>
        <p:sp>
          <p:nvSpPr>
            <p:cNvPr id="28" name="Rectángulo 27"/>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9" name="Rectángulo 28"/>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0" name="Rectángulo 29"/>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1" name="Rectángulo 30"/>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32" name="Grupo 31"/>
            <p:cNvGrpSpPr/>
            <p:nvPr/>
          </p:nvGrpSpPr>
          <p:grpSpPr>
            <a:xfrm flipH="1">
              <a:off x="8228914" y="-17453"/>
              <a:ext cx="915086" cy="1026394"/>
              <a:chOff x="9270270" y="-1258388"/>
              <a:chExt cx="849090" cy="952371"/>
            </a:xfrm>
          </p:grpSpPr>
          <p:sp>
            <p:nvSpPr>
              <p:cNvPr id="33" name="Rectángulo 32"/>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4" name="Rectángulo 33"/>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5" name="Rectángulo 34"/>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08"/>
        <p:cNvGrpSpPr/>
        <p:nvPr/>
      </p:nvGrpSpPr>
      <p:grpSpPr>
        <a:xfrm>
          <a:off x="0" y="0"/>
          <a:ext cx="0" cy="0"/>
          <a:chOff x="0" y="0"/>
          <a:chExt cx="0" cy="0"/>
        </a:xfrm>
      </p:grpSpPr>
      <p:sp>
        <p:nvSpPr>
          <p:cNvPr id="909" name="Google Shape;909;p59"/>
          <p:cNvSpPr/>
          <p:nvPr/>
        </p:nvSpPr>
        <p:spPr>
          <a:xfrm>
            <a:off x="1369972" y="1337978"/>
            <a:ext cx="1593900" cy="1593900"/>
          </a:xfrm>
          <a:prstGeom prst="donut">
            <a:avLst>
              <a:gd name="adj" fmla="val 207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9"/>
          <p:cNvSpPr/>
          <p:nvPr/>
        </p:nvSpPr>
        <p:spPr>
          <a:xfrm rot="4538821" flipH="1">
            <a:off x="1370156" y="1336770"/>
            <a:ext cx="1592610" cy="1592610"/>
          </a:xfrm>
          <a:prstGeom prst="blockArc">
            <a:avLst>
              <a:gd name="adj1" fmla="val 20643313"/>
              <a:gd name="adj2" fmla="val 18720480"/>
              <a:gd name="adj3" fmla="val 21198"/>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9"/>
          <p:cNvSpPr/>
          <p:nvPr/>
        </p:nvSpPr>
        <p:spPr>
          <a:xfrm>
            <a:off x="3775457" y="1338003"/>
            <a:ext cx="1593900" cy="1593900"/>
          </a:xfrm>
          <a:prstGeom prst="donut">
            <a:avLst>
              <a:gd name="adj" fmla="val 207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9"/>
          <p:cNvSpPr/>
          <p:nvPr/>
        </p:nvSpPr>
        <p:spPr>
          <a:xfrm rot="4538821" flipH="1">
            <a:off x="3775585" y="1336752"/>
            <a:ext cx="1592610" cy="1592610"/>
          </a:xfrm>
          <a:prstGeom prst="blockArc">
            <a:avLst>
              <a:gd name="adj1" fmla="val 20643313"/>
              <a:gd name="adj2" fmla="val 16625874"/>
              <a:gd name="adj3" fmla="val 21248"/>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9"/>
          <p:cNvSpPr/>
          <p:nvPr/>
        </p:nvSpPr>
        <p:spPr>
          <a:xfrm>
            <a:off x="6146417" y="1338003"/>
            <a:ext cx="1593900" cy="1593900"/>
          </a:xfrm>
          <a:prstGeom prst="donut">
            <a:avLst>
              <a:gd name="adj" fmla="val 207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9"/>
          <p:cNvSpPr/>
          <p:nvPr/>
        </p:nvSpPr>
        <p:spPr>
          <a:xfrm rot="4538821" flipH="1">
            <a:off x="6146545" y="1336752"/>
            <a:ext cx="1592610" cy="1592610"/>
          </a:xfrm>
          <a:prstGeom prst="blockArc">
            <a:avLst>
              <a:gd name="adj1" fmla="val 20643313"/>
              <a:gd name="adj2" fmla="val 3169609"/>
              <a:gd name="adj3" fmla="val 209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9"/>
          <p:cNvSpPr/>
          <p:nvPr/>
        </p:nvSpPr>
        <p:spPr>
          <a:xfrm rot="2700000">
            <a:off x="1730425" y="1622356"/>
            <a:ext cx="872058" cy="108158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9"/>
          <p:cNvSpPr/>
          <p:nvPr/>
        </p:nvSpPr>
        <p:spPr>
          <a:xfrm rot="2700000">
            <a:off x="4096450" y="1622356"/>
            <a:ext cx="872058" cy="108158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9"/>
          <p:cNvSpPr/>
          <p:nvPr/>
        </p:nvSpPr>
        <p:spPr>
          <a:xfrm rot="2700000">
            <a:off x="6503625" y="1622356"/>
            <a:ext cx="872058" cy="108158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9"/>
          <p:cNvSpPr txBox="1">
            <a:spLocks noGrp="1"/>
          </p:cNvSpPr>
          <p:nvPr>
            <p:ph type="title"/>
          </p:nvPr>
        </p:nvSpPr>
        <p:spPr>
          <a:xfrm>
            <a:off x="1660999" y="1749746"/>
            <a:ext cx="10803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3500"/>
              <a:t>12%</a:t>
            </a:r>
            <a:endParaRPr sz="3500"/>
          </a:p>
        </p:txBody>
      </p:sp>
      <p:sp>
        <p:nvSpPr>
          <p:cNvPr id="919" name="Google Shape;919;p59"/>
          <p:cNvSpPr txBox="1">
            <a:spLocks noGrp="1"/>
          </p:cNvSpPr>
          <p:nvPr>
            <p:ph type="subTitle" idx="1"/>
          </p:nvPr>
        </p:nvSpPr>
        <p:spPr>
          <a:xfrm>
            <a:off x="1178300" y="3524800"/>
            <a:ext cx="20457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Der äußerste Planet unseres Sonnensystems!</a:t>
            </a:r>
            <a:endParaRPr/>
          </a:p>
        </p:txBody>
      </p:sp>
      <p:sp>
        <p:nvSpPr>
          <p:cNvPr id="920" name="Google Shape;920;p59"/>
          <p:cNvSpPr txBox="1">
            <a:spLocks noGrp="1"/>
          </p:cNvSpPr>
          <p:nvPr>
            <p:ph type="title" idx="2"/>
          </p:nvPr>
        </p:nvSpPr>
        <p:spPr>
          <a:xfrm>
            <a:off x="4031899" y="1749738"/>
            <a:ext cx="10803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3500"/>
              <a:t>20%</a:t>
            </a:r>
            <a:endParaRPr sz="3500"/>
          </a:p>
        </p:txBody>
      </p:sp>
      <p:sp>
        <p:nvSpPr>
          <p:cNvPr id="921" name="Google Shape;921;p59"/>
          <p:cNvSpPr txBox="1">
            <a:spLocks noGrp="1"/>
          </p:cNvSpPr>
          <p:nvPr>
            <p:ph type="subTitle" idx="3"/>
          </p:nvPr>
        </p:nvSpPr>
        <p:spPr>
          <a:xfrm>
            <a:off x="3549150" y="3524800"/>
            <a:ext cx="20457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Es besteht aus Wasserstoff und Helium</a:t>
            </a:r>
            <a:endParaRPr/>
          </a:p>
        </p:txBody>
      </p:sp>
      <p:sp>
        <p:nvSpPr>
          <p:cNvPr id="922" name="Google Shape;922;p59"/>
          <p:cNvSpPr txBox="1">
            <a:spLocks noGrp="1"/>
          </p:cNvSpPr>
          <p:nvPr>
            <p:ph type="title" idx="4"/>
          </p:nvPr>
        </p:nvSpPr>
        <p:spPr>
          <a:xfrm>
            <a:off x="6402688" y="1751271"/>
            <a:ext cx="10803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sz="3500"/>
              <a:t>68%</a:t>
            </a:r>
            <a:endParaRPr sz="3500"/>
          </a:p>
        </p:txBody>
      </p:sp>
      <p:sp>
        <p:nvSpPr>
          <p:cNvPr id="923" name="Google Shape;923;p59"/>
          <p:cNvSpPr txBox="1">
            <a:spLocks noGrp="1"/>
          </p:cNvSpPr>
          <p:nvPr>
            <p:ph type="subTitle" idx="5"/>
          </p:nvPr>
        </p:nvSpPr>
        <p:spPr>
          <a:xfrm>
            <a:off x="5920000" y="3524800"/>
            <a:ext cx="20457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 Venus ist ein Gesteinsplanet</a:t>
            </a:r>
            <a:endParaRPr/>
          </a:p>
        </p:txBody>
      </p:sp>
      <p:sp>
        <p:nvSpPr>
          <p:cNvPr id="924" name="Google Shape;924;p59"/>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Prozentsätze</a:t>
            </a:r>
            <a:endParaRPr/>
          </a:p>
        </p:txBody>
      </p:sp>
      <p:sp>
        <p:nvSpPr>
          <p:cNvPr id="925" name="Google Shape;925;p59"/>
          <p:cNvSpPr txBox="1">
            <a:spLocks noGrp="1"/>
          </p:cNvSpPr>
          <p:nvPr>
            <p:ph type="title" idx="7"/>
          </p:nvPr>
        </p:nvSpPr>
        <p:spPr>
          <a:xfrm>
            <a:off x="1212050" y="3041927"/>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Mikro</a:t>
            </a:r>
            <a:endParaRPr/>
          </a:p>
        </p:txBody>
      </p:sp>
      <p:sp>
        <p:nvSpPr>
          <p:cNvPr id="926" name="Google Shape;926;p59"/>
          <p:cNvSpPr txBox="1">
            <a:spLocks noGrp="1"/>
          </p:cNvSpPr>
          <p:nvPr>
            <p:ph type="title" idx="8"/>
          </p:nvPr>
        </p:nvSpPr>
        <p:spPr>
          <a:xfrm>
            <a:off x="3582900" y="3041927"/>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Mäßig</a:t>
            </a:r>
            <a:endParaRPr/>
          </a:p>
        </p:txBody>
      </p:sp>
      <p:sp>
        <p:nvSpPr>
          <p:cNvPr id="927" name="Google Shape;927;p59"/>
          <p:cNvSpPr txBox="1">
            <a:spLocks noGrp="1"/>
          </p:cNvSpPr>
          <p:nvPr>
            <p:ph type="title" idx="9"/>
          </p:nvPr>
        </p:nvSpPr>
        <p:spPr>
          <a:xfrm>
            <a:off x="5953750" y="3041927"/>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Haupt</a:t>
            </a:r>
            <a:endParaRPr/>
          </a:p>
        </p:txBody>
      </p:sp>
      <p:sp>
        <p:nvSpPr>
          <p:cNvPr id="928" name="Google Shape;928;p59"/>
          <p:cNvSpPr/>
          <p:nvPr/>
        </p:nvSpPr>
        <p:spPr>
          <a:xfrm rot="2700000">
            <a:off x="7700959" y="3562276"/>
            <a:ext cx="1055912" cy="130964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9"/>
          <p:cNvSpPr/>
          <p:nvPr/>
        </p:nvSpPr>
        <p:spPr>
          <a:xfrm rot="2700000">
            <a:off x="385705" y="2722835"/>
            <a:ext cx="826669" cy="1112001"/>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rupo 22"/>
          <p:cNvGrpSpPr/>
          <p:nvPr/>
        </p:nvGrpSpPr>
        <p:grpSpPr>
          <a:xfrm>
            <a:off x="0" y="-17453"/>
            <a:ext cx="9144000" cy="1035178"/>
            <a:chOff x="0" y="-17453"/>
            <a:chExt cx="9144000" cy="1035178"/>
          </a:xfrm>
        </p:grpSpPr>
        <p:sp>
          <p:nvSpPr>
            <p:cNvPr id="24" name="Rectángulo 23"/>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5" name="Rectángulo 24"/>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Rectángulo 25"/>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7" name="Rectángulo 26"/>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8" name="Grupo 27"/>
            <p:cNvGrpSpPr/>
            <p:nvPr/>
          </p:nvGrpSpPr>
          <p:grpSpPr>
            <a:xfrm flipH="1">
              <a:off x="8228914" y="-17453"/>
              <a:ext cx="915086" cy="1026394"/>
              <a:chOff x="9270270" y="-1258388"/>
              <a:chExt cx="849090" cy="952371"/>
            </a:xfrm>
          </p:grpSpPr>
          <p:sp>
            <p:nvSpPr>
              <p:cNvPr id="29" name="Rectángulo 28"/>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0" name="Rectángulo 29"/>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1" name="Rectángulo 30"/>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33"/>
        <p:cNvGrpSpPr/>
        <p:nvPr/>
      </p:nvGrpSpPr>
      <p:grpSpPr>
        <a:xfrm>
          <a:off x="0" y="0"/>
          <a:ext cx="0" cy="0"/>
          <a:chOff x="0" y="0"/>
          <a:chExt cx="0" cy="0"/>
        </a:xfrm>
      </p:grpSpPr>
      <p:sp>
        <p:nvSpPr>
          <p:cNvPr id="934" name="Google Shape;934;p60"/>
          <p:cNvSpPr txBox="1">
            <a:spLocks noGrp="1"/>
          </p:cNvSpPr>
          <p:nvPr>
            <p:ph type="title"/>
          </p:nvPr>
        </p:nvSpPr>
        <p:spPr>
          <a:xfrm>
            <a:off x="1539465" y="1498603"/>
            <a:ext cx="7134000" cy="210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de" sz="9600" dirty="0" smtClean="0">
                <a:solidFill>
                  <a:schemeClr val="tx1">
                    <a:lumMod val="25000"/>
                  </a:schemeClr>
                </a:solidFill>
              </a:rPr>
              <a:t>150,000,000</a:t>
            </a:r>
            <a:endParaRPr sz="9600" dirty="0">
              <a:solidFill>
                <a:schemeClr val="tx1">
                  <a:lumMod val="25000"/>
                </a:schemeClr>
              </a:solidFill>
            </a:endParaRPr>
          </a:p>
        </p:txBody>
      </p:sp>
      <p:sp>
        <p:nvSpPr>
          <p:cNvPr id="935" name="Google Shape;935;p60"/>
          <p:cNvSpPr txBox="1">
            <a:spLocks noGrp="1"/>
          </p:cNvSpPr>
          <p:nvPr>
            <p:ph type="subTitle" idx="1"/>
          </p:nvPr>
        </p:nvSpPr>
        <p:spPr>
          <a:xfrm>
            <a:off x="1974622" y="3633800"/>
            <a:ext cx="5798672" cy="45773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sz="2800" dirty="0">
                <a:solidFill>
                  <a:schemeClr val="tx2">
                    <a:lumMod val="75000"/>
                  </a:schemeClr>
                </a:solidFill>
              </a:rPr>
              <a:t>Große Zahlen erregen die Aufmerksamkeit deines Publikums</a:t>
            </a:r>
            <a:endParaRPr sz="2800" dirty="0">
              <a:solidFill>
                <a:schemeClr val="tx2">
                  <a:lumMod val="75000"/>
                </a:schemeClr>
              </a:solidFill>
            </a:endParaRPr>
          </a:p>
          <a:p>
            <a:pPr marL="0" lvl="0" indent="0" algn="ctr" rtl="0">
              <a:spcBef>
                <a:spcPts val="0"/>
              </a:spcBef>
              <a:spcAft>
                <a:spcPts val="0"/>
              </a:spcAft>
              <a:buNone/>
            </a:pPr>
            <a:endParaRPr sz="2800" dirty="0">
              <a:solidFill>
                <a:schemeClr val="tx2">
                  <a:lumMod val="75000"/>
                </a:schemeClr>
              </a:solidFill>
            </a:endParaRPr>
          </a:p>
          <a:p>
            <a:pPr marL="0" lvl="0" indent="0" algn="ctr" rtl="0">
              <a:spcBef>
                <a:spcPts val="0"/>
              </a:spcBef>
              <a:spcAft>
                <a:spcPts val="0"/>
              </a:spcAft>
              <a:buNone/>
            </a:pPr>
            <a:endParaRPr sz="2800" dirty="0">
              <a:solidFill>
                <a:schemeClr val="tx2">
                  <a:lumMod val="75000"/>
                </a:schemeClr>
              </a:solidFill>
            </a:endParaRPr>
          </a:p>
        </p:txBody>
      </p:sp>
      <p:sp>
        <p:nvSpPr>
          <p:cNvPr id="936" name="Google Shape;936;p60"/>
          <p:cNvSpPr/>
          <p:nvPr/>
        </p:nvSpPr>
        <p:spPr>
          <a:xfrm rot="2700000">
            <a:off x="793799" y="49466"/>
            <a:ext cx="1292588" cy="160318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0"/>
          <p:cNvSpPr/>
          <p:nvPr/>
        </p:nvSpPr>
        <p:spPr>
          <a:xfrm rot="8100000">
            <a:off x="6265038" y="232993"/>
            <a:ext cx="697734" cy="938552"/>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0"/>
          <p:cNvSpPr/>
          <p:nvPr/>
        </p:nvSpPr>
        <p:spPr>
          <a:xfrm rot="2700000">
            <a:off x="7918280" y="3613560"/>
            <a:ext cx="952369" cy="1281072"/>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rupo 8"/>
          <p:cNvGrpSpPr/>
          <p:nvPr/>
        </p:nvGrpSpPr>
        <p:grpSpPr>
          <a:xfrm flipH="1">
            <a:off x="0" y="3103194"/>
            <a:ext cx="2054672" cy="2040306"/>
            <a:chOff x="8296276" y="7648575"/>
            <a:chExt cx="1589086" cy="1577975"/>
          </a:xfrm>
          <a:solidFill>
            <a:srgbClr val="FFC000"/>
          </a:solidFill>
        </p:grpSpPr>
        <p:sp>
          <p:nvSpPr>
            <p:cNvPr id="10"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1"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2"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3"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4"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5"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6"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7"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8"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
        <p:nvSpPr>
          <p:cNvPr id="19" name="Rectángulo 12"/>
          <p:cNvSpPr/>
          <p:nvPr/>
        </p:nvSpPr>
        <p:spPr>
          <a:xfrm flipH="1">
            <a:off x="7753214" y="0"/>
            <a:ext cx="1390786" cy="3519758"/>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3" name="Imagen 2"/>
          <p:cNvPicPr>
            <a:picLocks noChangeAspect="1"/>
          </p:cNvPicPr>
          <p:nvPr/>
        </p:nvPicPr>
        <p:blipFill>
          <a:blip r:embed="rId3"/>
          <a:stretch>
            <a:fillRect/>
          </a:stretch>
        </p:blipFill>
        <p:spPr>
          <a:xfrm>
            <a:off x="3710911" y="893254"/>
            <a:ext cx="2373750" cy="1113750"/>
          </a:xfrm>
          <a:prstGeom prst="rect">
            <a:avLst/>
          </a:prstGeom>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42"/>
        <p:cNvGrpSpPr/>
        <p:nvPr/>
      </p:nvGrpSpPr>
      <p:grpSpPr>
        <a:xfrm>
          <a:off x="0" y="0"/>
          <a:ext cx="0" cy="0"/>
          <a:chOff x="0" y="0"/>
          <a:chExt cx="0" cy="0"/>
        </a:xfrm>
      </p:grpSpPr>
      <p:sp>
        <p:nvSpPr>
          <p:cNvPr id="943" name="Google Shape;943;p61"/>
          <p:cNvSpPr txBox="1">
            <a:spLocks noGrp="1"/>
          </p:cNvSpPr>
          <p:nvPr>
            <p:ph type="title"/>
          </p:nvPr>
        </p:nvSpPr>
        <p:spPr>
          <a:xfrm>
            <a:off x="1076097" y="367066"/>
            <a:ext cx="4535700" cy="99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dirty="0"/>
              <a:t>Fossilisationsprozess</a:t>
            </a:r>
            <a:endParaRPr dirty="0"/>
          </a:p>
          <a:p>
            <a:pPr marL="0" lvl="0" indent="0" algn="l" rtl="0">
              <a:spcBef>
                <a:spcPts val="0"/>
              </a:spcBef>
              <a:spcAft>
                <a:spcPts val="0"/>
              </a:spcAft>
              <a:buNone/>
            </a:pPr>
            <a:endParaRPr dirty="0"/>
          </a:p>
          <a:p>
            <a:pPr marL="0" lvl="0" indent="0" algn="l" rtl="0">
              <a:spcBef>
                <a:spcPts val="0"/>
              </a:spcBef>
              <a:spcAft>
                <a:spcPts val="0"/>
              </a:spcAft>
              <a:buNone/>
            </a:pPr>
            <a:endParaRPr dirty="0"/>
          </a:p>
        </p:txBody>
      </p:sp>
      <p:sp>
        <p:nvSpPr>
          <p:cNvPr id="944" name="Google Shape;944;p61"/>
          <p:cNvSpPr txBox="1">
            <a:spLocks noGrp="1"/>
          </p:cNvSpPr>
          <p:nvPr>
            <p:ph type="body" idx="1"/>
          </p:nvPr>
        </p:nvSpPr>
        <p:spPr>
          <a:xfrm>
            <a:off x="720000" y="1233650"/>
            <a:ext cx="4535700" cy="255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dirty="0">
                <a:solidFill>
                  <a:srgbClr val="000000"/>
                </a:solidFill>
              </a:rPr>
              <a:t>Weißt du, was dir hilft, deinen Standpunkt klar zu machen?</a:t>
            </a:r>
            <a:endParaRPr dirty="0">
              <a:solidFill>
                <a:srgbClr val="000000"/>
              </a:solidFill>
            </a:endParaRPr>
          </a:p>
          <a:p>
            <a:pPr marL="0" lvl="0" indent="0" algn="l" rtl="0">
              <a:spcBef>
                <a:spcPts val="1600"/>
              </a:spcBef>
              <a:spcAft>
                <a:spcPts val="0"/>
              </a:spcAft>
              <a:buNone/>
            </a:pPr>
            <a:r>
              <a:rPr lang="de" dirty="0">
                <a:solidFill>
                  <a:srgbClr val="000000"/>
                </a:solidFill>
              </a:rPr>
              <a:t>Listen wie diese hier:</a:t>
            </a:r>
            <a:endParaRPr dirty="0">
              <a:solidFill>
                <a:srgbClr val="000000"/>
              </a:solidFill>
            </a:endParaRPr>
          </a:p>
          <a:p>
            <a:pPr marL="457200" lvl="0" indent="-317500" algn="l" rtl="0">
              <a:spcBef>
                <a:spcPts val="1600"/>
              </a:spcBef>
              <a:spcAft>
                <a:spcPts val="0"/>
              </a:spcAft>
              <a:buSzPts val="1400"/>
              <a:buAutoNum type="arabicPeriod"/>
            </a:pPr>
            <a:r>
              <a:rPr lang="de" dirty="0">
                <a:solidFill>
                  <a:srgbClr val="000000"/>
                </a:solidFill>
              </a:rPr>
              <a:t>Sie sind einfach </a:t>
            </a:r>
            <a:endParaRPr dirty="0">
              <a:solidFill>
                <a:srgbClr val="000000"/>
              </a:solidFill>
            </a:endParaRPr>
          </a:p>
          <a:p>
            <a:pPr marL="457200" lvl="0" indent="-317500" algn="l" rtl="0">
              <a:spcBef>
                <a:spcPts val="0"/>
              </a:spcBef>
              <a:spcAft>
                <a:spcPts val="0"/>
              </a:spcAft>
              <a:buSzPts val="1400"/>
              <a:buAutoNum type="arabicPeriod"/>
            </a:pPr>
            <a:r>
              <a:rPr lang="de" dirty="0">
                <a:solidFill>
                  <a:srgbClr val="000000"/>
                </a:solidFill>
              </a:rPr>
              <a:t>Du kannst deine Ideen klar organisieren</a:t>
            </a:r>
            <a:endParaRPr dirty="0">
              <a:solidFill>
                <a:srgbClr val="000000"/>
              </a:solidFill>
            </a:endParaRPr>
          </a:p>
          <a:p>
            <a:pPr marL="457200" lvl="0" indent="-317500" algn="l" rtl="0">
              <a:spcBef>
                <a:spcPts val="0"/>
              </a:spcBef>
              <a:spcAft>
                <a:spcPts val="0"/>
              </a:spcAft>
              <a:buSzPts val="1400"/>
              <a:buAutoNum type="arabicPeriod"/>
            </a:pPr>
            <a:r>
              <a:rPr lang="de" dirty="0">
                <a:solidFill>
                  <a:srgbClr val="000000"/>
                </a:solidFill>
              </a:rPr>
              <a:t>Du wirst nie vergessen, Milch zu kaufen!</a:t>
            </a:r>
            <a:endParaRPr dirty="0">
              <a:solidFill>
                <a:srgbClr val="000000"/>
              </a:solidFill>
            </a:endParaRPr>
          </a:p>
          <a:p>
            <a:pPr marL="0" lvl="0" indent="0" algn="l" rtl="0">
              <a:spcBef>
                <a:spcPts val="1600"/>
              </a:spcBef>
              <a:spcAft>
                <a:spcPts val="1600"/>
              </a:spcAft>
              <a:buNone/>
            </a:pPr>
            <a:r>
              <a:rPr lang="de" dirty="0">
                <a:solidFill>
                  <a:srgbClr val="000000"/>
                </a:solidFill>
              </a:rPr>
              <a:t>Und das Wichtigste: Das Publikum wird den Sinn deiner Präsentation nicht verfehlen</a:t>
            </a:r>
            <a:endParaRPr dirty="0">
              <a:solidFill>
                <a:srgbClr val="000000"/>
              </a:solidFill>
            </a:endParaRPr>
          </a:p>
        </p:txBody>
      </p:sp>
      <p:pic>
        <p:nvPicPr>
          <p:cNvPr id="2" name="Imagen 1"/>
          <p:cNvPicPr>
            <a:picLocks noChangeAspect="1"/>
          </p:cNvPicPr>
          <p:nvPr/>
        </p:nvPicPr>
        <p:blipFill>
          <a:blip r:embed="rId3"/>
          <a:stretch>
            <a:fillRect/>
          </a:stretch>
        </p:blipFill>
        <p:spPr>
          <a:xfrm>
            <a:off x="4658374" y="2576958"/>
            <a:ext cx="4130025" cy="2428384"/>
          </a:xfrm>
          <a:prstGeom prst="rect">
            <a:avLst/>
          </a:prstGeom>
        </p:spPr>
      </p:pic>
      <p:sp>
        <p:nvSpPr>
          <p:cNvPr id="5"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6" name="Grupo 5"/>
          <p:cNvGrpSpPr/>
          <p:nvPr/>
        </p:nvGrpSpPr>
        <p:grpSpPr>
          <a:xfrm>
            <a:off x="0" y="-17453"/>
            <a:ext cx="9144000" cy="1035178"/>
            <a:chOff x="0" y="-17453"/>
            <a:chExt cx="9144000" cy="1035178"/>
          </a:xfrm>
        </p:grpSpPr>
        <p:sp>
          <p:nvSpPr>
            <p:cNvPr id="7" name="Rectángulo 6"/>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8" name="Rectángulo 7"/>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9" name="Rectángulo 8"/>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0" name="Rectángulo 9"/>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1" name="Grupo 10"/>
            <p:cNvGrpSpPr/>
            <p:nvPr/>
          </p:nvGrpSpPr>
          <p:grpSpPr>
            <a:xfrm flipH="1">
              <a:off x="8228914" y="-17453"/>
              <a:ext cx="915086" cy="1026394"/>
              <a:chOff x="9270270" y="-1258388"/>
              <a:chExt cx="849090" cy="952371"/>
            </a:xfrm>
          </p:grpSpPr>
          <p:sp>
            <p:nvSpPr>
              <p:cNvPr id="12" name="Rectángulo 11"/>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 name="Rectángulo 12"/>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4" name="Rectángulo 13"/>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
        <p:nvSpPr>
          <p:cNvPr id="15" name="Google Shape;899;p58"/>
          <p:cNvSpPr txBox="1">
            <a:spLocks/>
          </p:cNvSpPr>
          <p:nvPr/>
        </p:nvSpPr>
        <p:spPr>
          <a:xfrm>
            <a:off x="730134" y="3791150"/>
            <a:ext cx="3602700" cy="598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de-DE" smtClean="0"/>
              <a:t>ist der Entfernung zwischen Erde und Mond</a:t>
            </a:r>
            <a:endParaRPr lang="de-DE"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48"/>
        <p:cNvGrpSpPr/>
        <p:nvPr/>
      </p:nvGrpSpPr>
      <p:grpSpPr>
        <a:xfrm>
          <a:off x="0" y="0"/>
          <a:ext cx="0" cy="0"/>
          <a:chOff x="0" y="0"/>
          <a:chExt cx="0" cy="0"/>
        </a:xfrm>
      </p:grpSpPr>
      <p:sp>
        <p:nvSpPr>
          <p:cNvPr id="949" name="Google Shape;949;p62"/>
          <p:cNvSpPr txBox="1">
            <a:spLocks noGrp="1"/>
          </p:cNvSpPr>
          <p:nvPr>
            <p:ph type="subTitle" idx="13"/>
          </p:nvPr>
        </p:nvSpPr>
        <p:spPr>
          <a:xfrm>
            <a:off x="6269125" y="226937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Der Mars ist eigentlich sehr kalt</a:t>
            </a:r>
            <a:endParaRPr/>
          </a:p>
        </p:txBody>
      </p:sp>
      <p:sp>
        <p:nvSpPr>
          <p:cNvPr id="950" name="Google Shape;950;p62"/>
          <p:cNvSpPr txBox="1">
            <a:spLocks noGrp="1"/>
          </p:cNvSpPr>
          <p:nvPr>
            <p:ph type="subTitle" idx="15"/>
          </p:nvPr>
        </p:nvSpPr>
        <p:spPr>
          <a:xfrm>
            <a:off x="6269125" y="4239761"/>
            <a:ext cx="2208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Neptun ist der äußerste Planet von allen!</a:t>
            </a:r>
            <a:endParaRPr/>
          </a:p>
        </p:txBody>
      </p:sp>
      <p:sp>
        <p:nvSpPr>
          <p:cNvPr id="951" name="Google Shape;951;p62"/>
          <p:cNvSpPr txBox="1">
            <a:spLocks noGrp="1"/>
          </p:cNvSpPr>
          <p:nvPr>
            <p:ph type="title" idx="9"/>
          </p:nvPr>
        </p:nvSpPr>
        <p:spPr>
          <a:xfrm>
            <a:off x="6158125" y="1759050"/>
            <a:ext cx="22080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Abdruck</a:t>
            </a:r>
            <a:endParaRPr/>
          </a:p>
        </p:txBody>
      </p:sp>
      <p:sp>
        <p:nvSpPr>
          <p:cNvPr id="952" name="Google Shape;952;p62"/>
          <p:cNvSpPr txBox="1">
            <a:spLocks noGrp="1"/>
          </p:cNvSpPr>
          <p:nvPr>
            <p:ph type="title" idx="14"/>
          </p:nvPr>
        </p:nvSpPr>
        <p:spPr>
          <a:xfrm>
            <a:off x="6269125" y="3729436"/>
            <a:ext cx="22080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Mumifizierung</a:t>
            </a:r>
            <a:endParaRPr/>
          </a:p>
        </p:txBody>
      </p:sp>
      <p:sp>
        <p:nvSpPr>
          <p:cNvPr id="953" name="Google Shape;953;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Fossilienarten</a:t>
            </a:r>
            <a:endParaRPr/>
          </a:p>
        </p:txBody>
      </p:sp>
      <p:sp>
        <p:nvSpPr>
          <p:cNvPr id="954" name="Google Shape;954;p62"/>
          <p:cNvSpPr txBox="1">
            <a:spLocks noGrp="1"/>
          </p:cNvSpPr>
          <p:nvPr>
            <p:ph type="title" idx="2"/>
          </p:nvPr>
        </p:nvSpPr>
        <p:spPr>
          <a:xfrm>
            <a:off x="777875" y="1759050"/>
            <a:ext cx="22080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Knochenfunde</a:t>
            </a:r>
            <a:endParaRPr/>
          </a:p>
        </p:txBody>
      </p:sp>
      <p:sp>
        <p:nvSpPr>
          <p:cNvPr id="955" name="Google Shape;955;p62"/>
          <p:cNvSpPr txBox="1">
            <a:spLocks noGrp="1"/>
          </p:cNvSpPr>
          <p:nvPr>
            <p:ph type="subTitle" idx="1"/>
          </p:nvPr>
        </p:nvSpPr>
        <p:spPr>
          <a:xfrm>
            <a:off x="888875" y="226937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Der Merkur ist der sonnennächste Planet</a:t>
            </a:r>
            <a:endParaRPr/>
          </a:p>
        </p:txBody>
      </p:sp>
      <p:sp>
        <p:nvSpPr>
          <p:cNvPr id="956" name="Google Shape;956;p62"/>
          <p:cNvSpPr txBox="1">
            <a:spLocks noGrp="1"/>
          </p:cNvSpPr>
          <p:nvPr>
            <p:ph type="title" idx="3"/>
          </p:nvPr>
        </p:nvSpPr>
        <p:spPr>
          <a:xfrm>
            <a:off x="3577747" y="1759050"/>
            <a:ext cx="2208000" cy="330300"/>
          </a:xfrm>
          <a:prstGeom prst="rect">
            <a:avLst/>
          </a:prstGeom>
        </p:spPr>
        <p:txBody>
          <a:bodyPr spcFirstLastPara="1" wrap="square" lIns="91425" tIns="91425" rIns="91425" bIns="91425" anchor="ctr" anchorCtr="0">
            <a:noAutofit/>
          </a:bodyPr>
          <a:lstStyle/>
          <a:p>
            <a:pPr marL="0" lvl="0" indent="0" algn="ctr" rtl="0">
              <a:spcBef>
                <a:spcPts val="400"/>
              </a:spcBef>
              <a:spcAft>
                <a:spcPts val="300"/>
              </a:spcAft>
              <a:buNone/>
            </a:pPr>
            <a:r>
              <a:rPr lang="de"/>
              <a:t>Versteinerungen</a:t>
            </a:r>
            <a:endParaRPr/>
          </a:p>
        </p:txBody>
      </p:sp>
      <p:sp>
        <p:nvSpPr>
          <p:cNvPr id="957" name="Google Shape;957;p62"/>
          <p:cNvSpPr txBox="1">
            <a:spLocks noGrp="1"/>
          </p:cNvSpPr>
          <p:nvPr>
            <p:ph type="subTitle" idx="4"/>
          </p:nvPr>
        </p:nvSpPr>
        <p:spPr>
          <a:xfrm>
            <a:off x="3688747" y="226937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 Venus ist ein Gesteinsplanet</a:t>
            </a:r>
            <a:endParaRPr/>
          </a:p>
        </p:txBody>
      </p:sp>
      <p:sp>
        <p:nvSpPr>
          <p:cNvPr id="958" name="Google Shape;958;p62"/>
          <p:cNvSpPr txBox="1">
            <a:spLocks noGrp="1"/>
          </p:cNvSpPr>
          <p:nvPr>
            <p:ph type="title" idx="5"/>
          </p:nvPr>
        </p:nvSpPr>
        <p:spPr>
          <a:xfrm>
            <a:off x="888875" y="3729436"/>
            <a:ext cx="22080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Einschluss</a:t>
            </a:r>
            <a:endParaRPr/>
          </a:p>
        </p:txBody>
      </p:sp>
      <p:sp>
        <p:nvSpPr>
          <p:cNvPr id="959" name="Google Shape;959;p62"/>
          <p:cNvSpPr txBox="1">
            <a:spLocks noGrp="1"/>
          </p:cNvSpPr>
          <p:nvPr>
            <p:ph type="subTitle" idx="6"/>
          </p:nvPr>
        </p:nvSpPr>
        <p:spPr>
          <a:xfrm>
            <a:off x="888875" y="4239761"/>
            <a:ext cx="2208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Jupiter ist der größte in unserem Sonnensystem!</a:t>
            </a:r>
            <a:endParaRPr/>
          </a:p>
        </p:txBody>
      </p:sp>
      <p:sp>
        <p:nvSpPr>
          <p:cNvPr id="960" name="Google Shape;960;p62"/>
          <p:cNvSpPr txBox="1">
            <a:spLocks noGrp="1"/>
          </p:cNvSpPr>
          <p:nvPr>
            <p:ph type="title" idx="7"/>
          </p:nvPr>
        </p:nvSpPr>
        <p:spPr>
          <a:xfrm>
            <a:off x="3688747" y="3729436"/>
            <a:ext cx="2208000" cy="33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Inkohlung</a:t>
            </a:r>
            <a:endParaRPr/>
          </a:p>
        </p:txBody>
      </p:sp>
      <p:sp>
        <p:nvSpPr>
          <p:cNvPr id="961" name="Google Shape;961;p62"/>
          <p:cNvSpPr txBox="1">
            <a:spLocks noGrp="1"/>
          </p:cNvSpPr>
          <p:nvPr>
            <p:ph type="subTitle" idx="8"/>
          </p:nvPr>
        </p:nvSpPr>
        <p:spPr>
          <a:xfrm>
            <a:off x="3799747" y="4239761"/>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Saturn besteht aus Wasserstoff und Helium</a:t>
            </a:r>
            <a:endParaRPr/>
          </a:p>
        </p:txBody>
      </p:sp>
      <p:sp>
        <p:nvSpPr>
          <p:cNvPr id="962" name="Google Shape;962;p62"/>
          <p:cNvSpPr/>
          <p:nvPr/>
        </p:nvSpPr>
        <p:spPr>
          <a:xfrm rot="2699887">
            <a:off x="4496982" y="2988540"/>
            <a:ext cx="369528" cy="458322"/>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2"/>
          <p:cNvSpPr/>
          <p:nvPr/>
        </p:nvSpPr>
        <p:spPr>
          <a:xfrm rot="8100000">
            <a:off x="4488317" y="1114547"/>
            <a:ext cx="386861" cy="52035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2"/>
          <p:cNvSpPr/>
          <p:nvPr/>
        </p:nvSpPr>
        <p:spPr>
          <a:xfrm rot="2700000">
            <a:off x="6935606" y="737141"/>
            <a:ext cx="653035" cy="87844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0" name="Google Shape;963;p62"/>
          <p:cNvSpPr/>
          <p:nvPr/>
        </p:nvSpPr>
        <p:spPr>
          <a:xfrm rot="8100000">
            <a:off x="1638013" y="1060597"/>
            <a:ext cx="386861" cy="52035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3;p62"/>
          <p:cNvSpPr/>
          <p:nvPr/>
        </p:nvSpPr>
        <p:spPr>
          <a:xfrm rot="8100000">
            <a:off x="1799445" y="2994772"/>
            <a:ext cx="386861" cy="52035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3;p62"/>
          <p:cNvSpPr/>
          <p:nvPr/>
        </p:nvSpPr>
        <p:spPr>
          <a:xfrm rot="8100000">
            <a:off x="7217309" y="3007966"/>
            <a:ext cx="386861" cy="52035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68"/>
        <p:cNvGrpSpPr/>
        <p:nvPr/>
      </p:nvGrpSpPr>
      <p:grpSpPr>
        <a:xfrm>
          <a:off x="0" y="0"/>
          <a:ext cx="0" cy="0"/>
          <a:chOff x="0" y="0"/>
          <a:chExt cx="0" cy="0"/>
        </a:xfrm>
      </p:grpSpPr>
      <p:sp>
        <p:nvSpPr>
          <p:cNvPr id="985" name="Google Shape;985;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Analyse von Fossilien</a:t>
            </a:r>
            <a:endParaRPr/>
          </a:p>
        </p:txBody>
      </p:sp>
      <p:sp>
        <p:nvSpPr>
          <p:cNvPr id="986" name="Google Shape;986;p63"/>
          <p:cNvSpPr txBox="1"/>
          <p:nvPr/>
        </p:nvSpPr>
        <p:spPr>
          <a:xfrm>
            <a:off x="6008849" y="1743635"/>
            <a:ext cx="2415000" cy="6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chemeClr val="dk2"/>
                </a:solidFill>
                <a:latin typeface="Source Sans Pro"/>
                <a:ea typeface="Source Sans Pro"/>
                <a:cs typeface="Source Sans Pro"/>
                <a:sym typeface="Source Sans Pro"/>
              </a:rPr>
              <a:t>Der Merkur ist der sonnennächste Planet</a:t>
            </a:r>
            <a:endParaRPr>
              <a:solidFill>
                <a:srgbClr val="783F04"/>
              </a:solidFill>
              <a:latin typeface="Source Sans Pro"/>
              <a:ea typeface="Source Sans Pro"/>
              <a:cs typeface="Source Sans Pro"/>
              <a:sym typeface="Source Sans Pro"/>
            </a:endParaRPr>
          </a:p>
        </p:txBody>
      </p:sp>
      <p:sp>
        <p:nvSpPr>
          <p:cNvPr id="987" name="Google Shape;987;p63"/>
          <p:cNvSpPr txBox="1"/>
          <p:nvPr/>
        </p:nvSpPr>
        <p:spPr>
          <a:xfrm>
            <a:off x="6008879" y="2574624"/>
            <a:ext cx="1978200" cy="28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chemeClr val="dk2"/>
                </a:solidFill>
                <a:latin typeface="Barlow"/>
                <a:ea typeface="Barlow"/>
                <a:cs typeface="Barlow"/>
                <a:sym typeface="Barlow"/>
              </a:rPr>
              <a:t>Pyritisierung</a:t>
            </a:r>
            <a:endParaRPr sz="1800" b="1">
              <a:solidFill>
                <a:srgbClr val="783F04"/>
              </a:solidFill>
              <a:latin typeface="Barlow"/>
              <a:ea typeface="Barlow"/>
              <a:cs typeface="Barlow"/>
              <a:sym typeface="Barlow"/>
            </a:endParaRPr>
          </a:p>
        </p:txBody>
      </p:sp>
      <p:sp>
        <p:nvSpPr>
          <p:cNvPr id="988" name="Google Shape;988;p63"/>
          <p:cNvSpPr txBox="1"/>
          <p:nvPr/>
        </p:nvSpPr>
        <p:spPr>
          <a:xfrm>
            <a:off x="6008869" y="2837298"/>
            <a:ext cx="2415000" cy="6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chemeClr val="dk2"/>
                </a:solidFill>
                <a:latin typeface="Source Sans Pro"/>
                <a:ea typeface="Source Sans Pro"/>
                <a:cs typeface="Source Sans Pro"/>
                <a:sym typeface="Source Sans Pro"/>
              </a:rPr>
              <a:t>Neptune besteht aus Wasserstoff und Helium</a:t>
            </a:r>
            <a:endParaRPr>
              <a:solidFill>
                <a:srgbClr val="783F04"/>
              </a:solidFill>
              <a:latin typeface="Source Sans Pro"/>
              <a:ea typeface="Source Sans Pro"/>
              <a:cs typeface="Source Sans Pro"/>
              <a:sym typeface="Source Sans Pro"/>
            </a:endParaRPr>
          </a:p>
        </p:txBody>
      </p:sp>
      <p:sp>
        <p:nvSpPr>
          <p:cNvPr id="989" name="Google Shape;989;p63"/>
          <p:cNvSpPr txBox="1"/>
          <p:nvPr/>
        </p:nvSpPr>
        <p:spPr>
          <a:xfrm>
            <a:off x="6008873" y="1480954"/>
            <a:ext cx="1978200" cy="28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chemeClr val="dk2"/>
                </a:solidFill>
                <a:latin typeface="Barlow"/>
                <a:ea typeface="Barlow"/>
                <a:cs typeface="Barlow"/>
                <a:sym typeface="Barlow"/>
              </a:rPr>
              <a:t>Verkieselung</a:t>
            </a:r>
            <a:endParaRPr sz="1800" b="1">
              <a:solidFill>
                <a:srgbClr val="783F04"/>
              </a:solidFill>
              <a:latin typeface="Barlow"/>
              <a:ea typeface="Barlow"/>
              <a:cs typeface="Barlow"/>
              <a:sym typeface="Barlow"/>
            </a:endParaRPr>
          </a:p>
        </p:txBody>
      </p:sp>
      <p:sp>
        <p:nvSpPr>
          <p:cNvPr id="990" name="Google Shape;990;p63"/>
          <p:cNvSpPr txBox="1"/>
          <p:nvPr/>
        </p:nvSpPr>
        <p:spPr>
          <a:xfrm>
            <a:off x="6008879" y="3668304"/>
            <a:ext cx="1978200" cy="28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chemeClr val="dk2"/>
                </a:solidFill>
                <a:latin typeface="Barlow"/>
                <a:ea typeface="Barlow"/>
                <a:cs typeface="Barlow"/>
                <a:sym typeface="Barlow"/>
              </a:rPr>
              <a:t>Mineralen</a:t>
            </a:r>
            <a:endParaRPr sz="1800" b="1">
              <a:solidFill>
                <a:srgbClr val="783F04"/>
              </a:solidFill>
              <a:latin typeface="Barlow"/>
              <a:ea typeface="Barlow"/>
              <a:cs typeface="Barlow"/>
              <a:sym typeface="Barlow"/>
            </a:endParaRPr>
          </a:p>
        </p:txBody>
      </p:sp>
      <p:sp>
        <p:nvSpPr>
          <p:cNvPr id="991" name="Google Shape;991;p63"/>
          <p:cNvSpPr txBox="1"/>
          <p:nvPr/>
        </p:nvSpPr>
        <p:spPr>
          <a:xfrm>
            <a:off x="6008869" y="3930985"/>
            <a:ext cx="2415000" cy="6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chemeClr val="dk2"/>
                </a:solidFill>
                <a:latin typeface="Source Sans Pro"/>
                <a:ea typeface="Source Sans Pro"/>
                <a:cs typeface="Source Sans Pro"/>
                <a:sym typeface="Source Sans Pro"/>
              </a:rPr>
              <a:t>Der Mars ist eigentlich ein sehr kalter Planet</a:t>
            </a:r>
            <a:endParaRPr>
              <a:solidFill>
                <a:srgbClr val="783F04"/>
              </a:solidFill>
              <a:latin typeface="Source Sans Pro"/>
              <a:ea typeface="Source Sans Pro"/>
              <a:cs typeface="Source Sans Pro"/>
              <a:sym typeface="Source Sans Pro"/>
            </a:endParaRPr>
          </a:p>
        </p:txBody>
      </p:sp>
      <p:sp>
        <p:nvSpPr>
          <p:cNvPr id="992" name="Google Shape;992;p63"/>
          <p:cNvSpPr txBox="1"/>
          <p:nvPr/>
        </p:nvSpPr>
        <p:spPr>
          <a:xfrm>
            <a:off x="720144" y="1743635"/>
            <a:ext cx="2415000" cy="665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a:solidFill>
                  <a:srgbClr val="783F04"/>
                </a:solidFill>
                <a:latin typeface="Source Sans Pro"/>
                <a:ea typeface="Source Sans Pro"/>
                <a:cs typeface="Source Sans Pro"/>
                <a:sym typeface="Source Sans Pro"/>
              </a:rPr>
              <a:t>Obwohl er rot ist, ist der Mars ein sehr kalter Planet</a:t>
            </a:r>
            <a:endParaRPr>
              <a:solidFill>
                <a:srgbClr val="783F04"/>
              </a:solidFill>
              <a:latin typeface="Source Sans Pro"/>
              <a:ea typeface="Source Sans Pro"/>
              <a:cs typeface="Source Sans Pro"/>
              <a:sym typeface="Source Sans Pro"/>
            </a:endParaRPr>
          </a:p>
        </p:txBody>
      </p:sp>
      <p:sp>
        <p:nvSpPr>
          <p:cNvPr id="993" name="Google Shape;993;p63"/>
          <p:cNvSpPr txBox="1"/>
          <p:nvPr/>
        </p:nvSpPr>
        <p:spPr>
          <a:xfrm>
            <a:off x="1156950" y="2574624"/>
            <a:ext cx="1978200" cy="28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b="1">
                <a:solidFill>
                  <a:srgbClr val="783F04"/>
                </a:solidFill>
                <a:latin typeface="Barlow"/>
                <a:ea typeface="Barlow"/>
                <a:cs typeface="Barlow"/>
                <a:sym typeface="Barlow"/>
              </a:rPr>
              <a:t>Standort</a:t>
            </a:r>
            <a:endParaRPr sz="1800" b="1">
              <a:solidFill>
                <a:srgbClr val="783F04"/>
              </a:solidFill>
              <a:latin typeface="Barlow"/>
              <a:ea typeface="Barlow"/>
              <a:cs typeface="Barlow"/>
              <a:sym typeface="Barlow"/>
            </a:endParaRPr>
          </a:p>
        </p:txBody>
      </p:sp>
      <p:sp>
        <p:nvSpPr>
          <p:cNvPr id="994" name="Google Shape;994;p63"/>
          <p:cNvSpPr txBox="1"/>
          <p:nvPr/>
        </p:nvSpPr>
        <p:spPr>
          <a:xfrm>
            <a:off x="720144" y="2837298"/>
            <a:ext cx="2415000" cy="665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a:solidFill>
                  <a:srgbClr val="783F04"/>
                </a:solidFill>
                <a:latin typeface="Source Sans Pro"/>
                <a:ea typeface="Source Sans Pro"/>
                <a:cs typeface="Source Sans Pro"/>
                <a:sym typeface="Source Sans Pro"/>
              </a:rPr>
              <a:t>Jupiter ist der größte in unserem Sonnensystem</a:t>
            </a:r>
            <a:endParaRPr>
              <a:solidFill>
                <a:srgbClr val="783F04"/>
              </a:solidFill>
              <a:latin typeface="Source Sans Pro"/>
              <a:ea typeface="Source Sans Pro"/>
              <a:cs typeface="Source Sans Pro"/>
              <a:sym typeface="Source Sans Pro"/>
            </a:endParaRPr>
          </a:p>
        </p:txBody>
      </p:sp>
      <p:sp>
        <p:nvSpPr>
          <p:cNvPr id="995" name="Google Shape;995;p63"/>
          <p:cNvSpPr txBox="1"/>
          <p:nvPr/>
        </p:nvSpPr>
        <p:spPr>
          <a:xfrm>
            <a:off x="1156950" y="1480954"/>
            <a:ext cx="1978200" cy="28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sz="1800" b="1">
                <a:solidFill>
                  <a:schemeClr val="dk2"/>
                </a:solidFill>
                <a:latin typeface="Barlow"/>
                <a:ea typeface="Barlow"/>
                <a:cs typeface="Barlow"/>
                <a:sym typeface="Barlow"/>
              </a:rPr>
              <a:t>Kalziumkarbonat</a:t>
            </a:r>
            <a:endParaRPr sz="1800" b="1">
              <a:solidFill>
                <a:srgbClr val="783F04"/>
              </a:solidFill>
              <a:latin typeface="Barlow"/>
              <a:ea typeface="Barlow"/>
              <a:cs typeface="Barlow"/>
              <a:sym typeface="Barlow"/>
            </a:endParaRPr>
          </a:p>
        </p:txBody>
      </p:sp>
      <p:sp>
        <p:nvSpPr>
          <p:cNvPr id="996" name="Google Shape;996;p63"/>
          <p:cNvSpPr txBox="1"/>
          <p:nvPr/>
        </p:nvSpPr>
        <p:spPr>
          <a:xfrm>
            <a:off x="1156950" y="3668304"/>
            <a:ext cx="1978200" cy="28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b="1">
                <a:solidFill>
                  <a:srgbClr val="783F04"/>
                </a:solidFill>
                <a:latin typeface="Barlow"/>
                <a:ea typeface="Barlow"/>
                <a:cs typeface="Barlow"/>
                <a:sym typeface="Barlow"/>
              </a:rPr>
              <a:t>Fossilien</a:t>
            </a:r>
            <a:endParaRPr sz="1800" b="1">
              <a:solidFill>
                <a:srgbClr val="783F04"/>
              </a:solidFill>
              <a:latin typeface="Barlow"/>
              <a:ea typeface="Barlow"/>
              <a:cs typeface="Barlow"/>
              <a:sym typeface="Barlow"/>
            </a:endParaRPr>
          </a:p>
        </p:txBody>
      </p:sp>
      <p:sp>
        <p:nvSpPr>
          <p:cNvPr id="997" name="Google Shape;997;p63"/>
          <p:cNvSpPr txBox="1"/>
          <p:nvPr/>
        </p:nvSpPr>
        <p:spPr>
          <a:xfrm>
            <a:off x="720144" y="3930985"/>
            <a:ext cx="2415000" cy="665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a:solidFill>
                  <a:srgbClr val="783F04"/>
                </a:solidFill>
                <a:latin typeface="Source Sans Pro"/>
                <a:ea typeface="Source Sans Pro"/>
                <a:cs typeface="Source Sans Pro"/>
                <a:sym typeface="Source Sans Pro"/>
              </a:rPr>
              <a:t>Der Saturn ist der sechste Planet, er hat Ringe!</a:t>
            </a:r>
            <a:endParaRPr>
              <a:solidFill>
                <a:srgbClr val="783F04"/>
              </a:solidFill>
              <a:latin typeface="Source Sans Pro"/>
              <a:ea typeface="Source Sans Pro"/>
              <a:cs typeface="Source Sans Pro"/>
              <a:sym typeface="Source Sans Pro"/>
            </a:endParaRPr>
          </a:p>
        </p:txBody>
      </p:sp>
      <p:sp>
        <p:nvSpPr>
          <p:cNvPr id="998" name="Google Shape;998;p63"/>
          <p:cNvSpPr txBox="1"/>
          <p:nvPr/>
        </p:nvSpPr>
        <p:spPr>
          <a:xfrm>
            <a:off x="3760200" y="3400025"/>
            <a:ext cx="1623600" cy="2634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b="1">
                <a:solidFill>
                  <a:srgbClr val="783F04"/>
                </a:solidFill>
                <a:latin typeface="Barlow"/>
                <a:ea typeface="Barlow"/>
                <a:cs typeface="Barlow"/>
                <a:sym typeface="Barlow"/>
              </a:rPr>
              <a:t>Kalziumkarbonat</a:t>
            </a:r>
            <a:endParaRPr b="1">
              <a:solidFill>
                <a:srgbClr val="783F04"/>
              </a:solidFill>
              <a:latin typeface="Barlow"/>
              <a:ea typeface="Barlow"/>
              <a:cs typeface="Barlow"/>
              <a:sym typeface="Barlow"/>
            </a:endParaRPr>
          </a:p>
        </p:txBody>
      </p:sp>
      <p:sp>
        <p:nvSpPr>
          <p:cNvPr id="999" name="Google Shape;999;p63"/>
          <p:cNvSpPr txBox="1"/>
          <p:nvPr/>
        </p:nvSpPr>
        <p:spPr>
          <a:xfrm>
            <a:off x="4737330" y="4183619"/>
            <a:ext cx="967800" cy="2634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b="1">
                <a:solidFill>
                  <a:srgbClr val="783F04"/>
                </a:solidFill>
                <a:latin typeface="Barlow"/>
                <a:ea typeface="Barlow"/>
                <a:cs typeface="Barlow"/>
                <a:sym typeface="Barlow"/>
              </a:rPr>
              <a:t>Calcit</a:t>
            </a:r>
            <a:endParaRPr b="1">
              <a:solidFill>
                <a:srgbClr val="783F04"/>
              </a:solidFill>
              <a:latin typeface="Barlow"/>
              <a:ea typeface="Barlow"/>
              <a:cs typeface="Barlow"/>
              <a:sym typeface="Barlow"/>
            </a:endParaRPr>
          </a:p>
        </p:txBody>
      </p:sp>
      <p:sp>
        <p:nvSpPr>
          <p:cNvPr id="1000" name="Google Shape;1000;p63"/>
          <p:cNvSpPr txBox="1"/>
          <p:nvPr/>
        </p:nvSpPr>
        <p:spPr>
          <a:xfrm>
            <a:off x="3438950" y="4183619"/>
            <a:ext cx="967800" cy="2634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b="1">
                <a:solidFill>
                  <a:srgbClr val="783F04"/>
                </a:solidFill>
                <a:latin typeface="Barlow"/>
                <a:ea typeface="Barlow"/>
                <a:cs typeface="Barlow"/>
                <a:sym typeface="Barlow"/>
              </a:rPr>
              <a:t>Aragonit</a:t>
            </a:r>
            <a:endParaRPr b="1">
              <a:solidFill>
                <a:srgbClr val="783F04"/>
              </a:solidFill>
              <a:latin typeface="Barlow"/>
              <a:ea typeface="Barlow"/>
              <a:cs typeface="Barlow"/>
              <a:sym typeface="Barlow"/>
            </a:endParaRPr>
          </a:p>
        </p:txBody>
      </p:sp>
      <p:sp>
        <p:nvSpPr>
          <p:cNvPr id="1001" name="Google Shape;1001;p63"/>
          <p:cNvSpPr txBox="1"/>
          <p:nvPr/>
        </p:nvSpPr>
        <p:spPr>
          <a:xfrm>
            <a:off x="4161714" y="3740765"/>
            <a:ext cx="820500" cy="2634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de" b="1">
                <a:solidFill>
                  <a:schemeClr val="dk1"/>
                </a:solidFill>
                <a:latin typeface="Barlow"/>
                <a:ea typeface="Barlow"/>
                <a:cs typeface="Barlow"/>
                <a:sym typeface="Barlow"/>
              </a:rPr>
              <a:t>CaCO3</a:t>
            </a:r>
            <a:endParaRPr b="1">
              <a:solidFill>
                <a:schemeClr val="dk1"/>
              </a:solidFill>
              <a:latin typeface="Barlow"/>
              <a:ea typeface="Barlow"/>
              <a:cs typeface="Barlow"/>
              <a:sym typeface="Barlow"/>
            </a:endParaRPr>
          </a:p>
        </p:txBody>
      </p:sp>
      <p:cxnSp>
        <p:nvCxnSpPr>
          <p:cNvPr id="1002" name="Google Shape;1002;p63"/>
          <p:cNvCxnSpPr>
            <a:stCxn id="1001" idx="2"/>
            <a:endCxn id="999" idx="0"/>
          </p:cNvCxnSpPr>
          <p:nvPr/>
        </p:nvCxnSpPr>
        <p:spPr>
          <a:xfrm rot="-5400000" flipH="1">
            <a:off x="4806864" y="3769265"/>
            <a:ext cx="179400" cy="649200"/>
          </a:xfrm>
          <a:prstGeom prst="bentConnector3">
            <a:avLst>
              <a:gd name="adj1" fmla="val 50015"/>
            </a:avLst>
          </a:prstGeom>
          <a:noFill/>
          <a:ln w="9525" cap="flat" cmpd="sng">
            <a:solidFill>
              <a:schemeClr val="dk2"/>
            </a:solidFill>
            <a:prstDash val="solid"/>
            <a:round/>
            <a:headEnd type="none" w="med" len="med"/>
            <a:tailEnd type="none" w="med" len="med"/>
          </a:ln>
        </p:spPr>
      </p:cxnSp>
      <p:cxnSp>
        <p:nvCxnSpPr>
          <p:cNvPr id="1003" name="Google Shape;1003;p63"/>
          <p:cNvCxnSpPr>
            <a:stCxn id="1001" idx="2"/>
            <a:endCxn id="1000" idx="0"/>
          </p:cNvCxnSpPr>
          <p:nvPr/>
        </p:nvCxnSpPr>
        <p:spPr>
          <a:xfrm rot="5400000">
            <a:off x="4157664" y="3769265"/>
            <a:ext cx="179400" cy="649200"/>
          </a:xfrm>
          <a:prstGeom prst="bentConnector3">
            <a:avLst>
              <a:gd name="adj1" fmla="val 50015"/>
            </a:avLst>
          </a:prstGeom>
          <a:noFill/>
          <a:ln w="9525" cap="flat" cmpd="sng">
            <a:solidFill>
              <a:schemeClr val="dk2"/>
            </a:solidFill>
            <a:prstDash val="solid"/>
            <a:round/>
            <a:headEnd type="none" w="med" len="med"/>
            <a:tailEnd type="none" w="med" len="med"/>
          </a:ln>
        </p:spPr>
      </p:cxnSp>
      <p:cxnSp>
        <p:nvCxnSpPr>
          <p:cNvPr id="1004" name="Google Shape;1004;p63"/>
          <p:cNvCxnSpPr>
            <a:stCxn id="1000" idx="3"/>
            <a:endCxn id="999" idx="1"/>
          </p:cNvCxnSpPr>
          <p:nvPr/>
        </p:nvCxnSpPr>
        <p:spPr>
          <a:xfrm>
            <a:off x="4406750" y="4315319"/>
            <a:ext cx="330600" cy="6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38" name="Grupo 37"/>
          <p:cNvGrpSpPr/>
          <p:nvPr/>
        </p:nvGrpSpPr>
        <p:grpSpPr>
          <a:xfrm>
            <a:off x="7329487" y="3362680"/>
            <a:ext cx="1814513" cy="1801826"/>
            <a:chOff x="8296276" y="7648575"/>
            <a:chExt cx="1589086" cy="1577975"/>
          </a:xfrm>
          <a:solidFill>
            <a:srgbClr val="FFC000"/>
          </a:solidFill>
        </p:grpSpPr>
        <p:sp>
          <p:nvSpPr>
            <p:cNvPr id="39"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40"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41"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42"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43"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44"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45"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46"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47"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
        <p:nvSpPr>
          <p:cNvPr id="48"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 name="Imagen 1"/>
          <p:cNvPicPr>
            <a:picLocks noChangeAspect="1"/>
          </p:cNvPicPr>
          <p:nvPr/>
        </p:nvPicPr>
        <p:blipFill>
          <a:blip r:embed="rId3"/>
          <a:stretch>
            <a:fillRect/>
          </a:stretch>
        </p:blipFill>
        <p:spPr>
          <a:xfrm>
            <a:off x="3415951" y="1439963"/>
            <a:ext cx="2312067" cy="1806103"/>
          </a:xfrm>
          <a:prstGeom prst="rect">
            <a:avLst/>
          </a:prstGeom>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08"/>
        <p:cNvGrpSpPr/>
        <p:nvPr/>
      </p:nvGrpSpPr>
      <p:grpSpPr>
        <a:xfrm>
          <a:off x="0" y="0"/>
          <a:ext cx="0" cy="0"/>
          <a:chOff x="0" y="0"/>
          <a:chExt cx="0" cy="0"/>
        </a:xfrm>
      </p:grpSpPr>
      <p:sp>
        <p:nvSpPr>
          <p:cNvPr id="1010" name="Google Shape;1010;p64"/>
          <p:cNvSpPr/>
          <p:nvPr/>
        </p:nvSpPr>
        <p:spPr>
          <a:xfrm rot="-1652326">
            <a:off x="1155634" y="-117790"/>
            <a:ext cx="5013681" cy="5806888"/>
          </a:xfrm>
          <a:custGeom>
            <a:avLst/>
            <a:gdLst/>
            <a:ahLst/>
            <a:cxnLst/>
            <a:rect l="l" t="t" r="r" b="b"/>
            <a:pathLst>
              <a:path w="27843" h="32248" extrusionOk="0">
                <a:moveTo>
                  <a:pt x="20174" y="1"/>
                </a:moveTo>
                <a:cubicBezTo>
                  <a:pt x="19611" y="1"/>
                  <a:pt x="19091" y="325"/>
                  <a:pt x="19091" y="325"/>
                </a:cubicBezTo>
                <a:lnTo>
                  <a:pt x="15891" y="325"/>
                </a:lnTo>
                <a:lnTo>
                  <a:pt x="12971" y="2945"/>
                </a:lnTo>
                <a:lnTo>
                  <a:pt x="9330" y="7756"/>
                </a:lnTo>
                <a:lnTo>
                  <a:pt x="6850" y="10086"/>
                </a:lnTo>
                <a:lnTo>
                  <a:pt x="6850" y="11696"/>
                </a:lnTo>
                <a:lnTo>
                  <a:pt x="6121" y="12566"/>
                </a:lnTo>
                <a:lnTo>
                  <a:pt x="4521" y="14466"/>
                </a:lnTo>
                <a:lnTo>
                  <a:pt x="2910" y="17666"/>
                </a:lnTo>
                <a:lnTo>
                  <a:pt x="2620" y="21457"/>
                </a:lnTo>
                <a:cubicBezTo>
                  <a:pt x="2620" y="21457"/>
                  <a:pt x="290" y="28018"/>
                  <a:pt x="140" y="28898"/>
                </a:cubicBezTo>
                <a:cubicBezTo>
                  <a:pt x="0" y="29767"/>
                  <a:pt x="290" y="30347"/>
                  <a:pt x="580" y="30787"/>
                </a:cubicBezTo>
                <a:cubicBezTo>
                  <a:pt x="753" y="31049"/>
                  <a:pt x="978" y="31102"/>
                  <a:pt x="1133" y="31102"/>
                </a:cubicBezTo>
                <a:cubicBezTo>
                  <a:pt x="1238" y="31102"/>
                  <a:pt x="1310" y="31078"/>
                  <a:pt x="1310" y="31078"/>
                </a:cubicBezTo>
                <a:lnTo>
                  <a:pt x="8890" y="32247"/>
                </a:lnTo>
                <a:cubicBezTo>
                  <a:pt x="8890" y="32247"/>
                  <a:pt x="11951" y="31958"/>
                  <a:pt x="12541" y="31667"/>
                </a:cubicBezTo>
                <a:cubicBezTo>
                  <a:pt x="13121" y="31378"/>
                  <a:pt x="13561" y="30787"/>
                  <a:pt x="14141" y="30498"/>
                </a:cubicBezTo>
                <a:cubicBezTo>
                  <a:pt x="14721" y="30207"/>
                  <a:pt x="16031" y="29038"/>
                  <a:pt x="16031" y="29038"/>
                </a:cubicBezTo>
                <a:lnTo>
                  <a:pt x="19531" y="28018"/>
                </a:lnTo>
                <a:cubicBezTo>
                  <a:pt x="19531" y="28018"/>
                  <a:pt x="21282" y="26857"/>
                  <a:pt x="22162" y="25397"/>
                </a:cubicBezTo>
                <a:cubicBezTo>
                  <a:pt x="23031" y="23937"/>
                  <a:pt x="22451" y="23797"/>
                  <a:pt x="22451" y="23797"/>
                </a:cubicBezTo>
                <a:cubicBezTo>
                  <a:pt x="22451" y="23797"/>
                  <a:pt x="26242" y="15337"/>
                  <a:pt x="26242" y="14466"/>
                </a:cubicBezTo>
                <a:cubicBezTo>
                  <a:pt x="26242" y="13586"/>
                  <a:pt x="25952" y="12716"/>
                  <a:pt x="25802" y="12126"/>
                </a:cubicBezTo>
                <a:cubicBezTo>
                  <a:pt x="25652" y="11546"/>
                  <a:pt x="25512" y="9796"/>
                  <a:pt x="25652" y="9066"/>
                </a:cubicBezTo>
                <a:cubicBezTo>
                  <a:pt x="25802" y="8336"/>
                  <a:pt x="26382" y="5716"/>
                  <a:pt x="27112" y="4985"/>
                </a:cubicBezTo>
                <a:cubicBezTo>
                  <a:pt x="27842" y="4256"/>
                  <a:pt x="27112" y="3525"/>
                  <a:pt x="27112" y="2505"/>
                </a:cubicBezTo>
                <a:cubicBezTo>
                  <a:pt x="27112" y="1485"/>
                  <a:pt x="26092" y="1196"/>
                  <a:pt x="26092" y="1196"/>
                </a:cubicBezTo>
                <a:lnTo>
                  <a:pt x="22742" y="1345"/>
                </a:lnTo>
                <a:cubicBezTo>
                  <a:pt x="22742" y="1345"/>
                  <a:pt x="21722" y="1056"/>
                  <a:pt x="20991" y="325"/>
                </a:cubicBezTo>
                <a:cubicBezTo>
                  <a:pt x="20748" y="82"/>
                  <a:pt x="20456" y="1"/>
                  <a:pt x="20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4"/>
          <p:cNvSpPr txBox="1">
            <a:spLocks noGrp="1"/>
          </p:cNvSpPr>
          <p:nvPr>
            <p:ph type="title"/>
          </p:nvPr>
        </p:nvSpPr>
        <p:spPr>
          <a:xfrm>
            <a:off x="720000" y="2504225"/>
            <a:ext cx="4294800" cy="100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a:t>Bilder sind leichter zu verstehen</a:t>
            </a:r>
            <a:endParaRPr/>
          </a:p>
        </p:txBody>
      </p:sp>
      <p:sp>
        <p:nvSpPr>
          <p:cNvPr id="1012" name="Google Shape;1012;p64"/>
          <p:cNvSpPr txBox="1">
            <a:spLocks noGrp="1"/>
          </p:cNvSpPr>
          <p:nvPr>
            <p:ph type="subTitle" idx="1"/>
          </p:nvPr>
        </p:nvSpPr>
        <p:spPr>
          <a:xfrm>
            <a:off x="720000" y="3508800"/>
            <a:ext cx="4294800" cy="10047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de"/>
              <a:t>Bilder zeigen große Datenmengen, also denke daran: verwende ein Bild statt eines langen Textes</a:t>
            </a:r>
            <a:endParaRPr/>
          </a:p>
        </p:txBody>
      </p:sp>
      <p:sp>
        <p:nvSpPr>
          <p:cNvPr id="1013" name="Google Shape;1013;p64"/>
          <p:cNvSpPr/>
          <p:nvPr/>
        </p:nvSpPr>
        <p:spPr>
          <a:xfrm rot="2700000">
            <a:off x="3696812" y="75691"/>
            <a:ext cx="1292588" cy="160318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4"/>
          <p:cNvSpPr/>
          <p:nvPr/>
        </p:nvSpPr>
        <p:spPr>
          <a:xfrm rot="8100000">
            <a:off x="2622524" y="817855"/>
            <a:ext cx="446280" cy="60032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4"/>
          <p:cNvSpPr/>
          <p:nvPr/>
        </p:nvSpPr>
        <p:spPr>
          <a:xfrm rot="2700000">
            <a:off x="4670491" y="4012976"/>
            <a:ext cx="1297932" cy="1745912"/>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Imagen 1"/>
          <p:cNvPicPr>
            <a:picLocks noChangeAspect="1"/>
          </p:cNvPicPr>
          <p:nvPr/>
        </p:nvPicPr>
        <p:blipFill>
          <a:blip r:embed="rId3"/>
          <a:stretch>
            <a:fillRect/>
          </a:stretch>
        </p:blipFill>
        <p:spPr>
          <a:xfrm>
            <a:off x="5002131" y="704414"/>
            <a:ext cx="3958529" cy="4302038"/>
          </a:xfrm>
          <a:prstGeom prst="rect">
            <a:avLst/>
          </a:prstGeom>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19"/>
        <p:cNvGrpSpPr/>
        <p:nvPr/>
      </p:nvGrpSpPr>
      <p:grpSpPr>
        <a:xfrm>
          <a:off x="0" y="0"/>
          <a:ext cx="0" cy="0"/>
          <a:chOff x="0" y="0"/>
          <a:chExt cx="0" cy="0"/>
        </a:xfrm>
      </p:grpSpPr>
      <p:sp>
        <p:nvSpPr>
          <p:cNvPr id="1020" name="Google Shape;1020;p65"/>
          <p:cNvSpPr txBox="1">
            <a:spLocks noGrp="1"/>
          </p:cNvSpPr>
          <p:nvPr>
            <p:ph type="title"/>
          </p:nvPr>
        </p:nvSpPr>
        <p:spPr>
          <a:xfrm>
            <a:off x="720000" y="38620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Ein bild sagt mehr als tausend Worte</a:t>
            </a:r>
            <a:endParaRPr dirty="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24"/>
        <p:cNvGrpSpPr/>
        <p:nvPr/>
      </p:nvGrpSpPr>
      <p:grpSpPr>
        <a:xfrm>
          <a:off x="0" y="0"/>
          <a:ext cx="0" cy="0"/>
          <a:chOff x="0" y="0"/>
          <a:chExt cx="0" cy="0"/>
        </a:xfrm>
      </p:grpSpPr>
      <p:sp>
        <p:nvSpPr>
          <p:cNvPr id="1025" name="Google Shape;1025;p66"/>
          <p:cNvSpPr/>
          <p:nvPr/>
        </p:nvSpPr>
        <p:spPr>
          <a:xfrm rot="-8100000">
            <a:off x="5300608" y="1215815"/>
            <a:ext cx="1381210" cy="1599729"/>
          </a:xfrm>
          <a:custGeom>
            <a:avLst/>
            <a:gdLst/>
            <a:ahLst/>
            <a:cxnLst/>
            <a:rect l="l" t="t" r="r" b="b"/>
            <a:pathLst>
              <a:path w="27843" h="32248" extrusionOk="0">
                <a:moveTo>
                  <a:pt x="20174" y="1"/>
                </a:moveTo>
                <a:cubicBezTo>
                  <a:pt x="19611" y="1"/>
                  <a:pt x="19091" y="325"/>
                  <a:pt x="19091" y="325"/>
                </a:cubicBezTo>
                <a:lnTo>
                  <a:pt x="15891" y="325"/>
                </a:lnTo>
                <a:lnTo>
                  <a:pt x="12971" y="2945"/>
                </a:lnTo>
                <a:lnTo>
                  <a:pt x="9330" y="7756"/>
                </a:lnTo>
                <a:lnTo>
                  <a:pt x="6850" y="10086"/>
                </a:lnTo>
                <a:lnTo>
                  <a:pt x="6850" y="11696"/>
                </a:lnTo>
                <a:lnTo>
                  <a:pt x="6121" y="12566"/>
                </a:lnTo>
                <a:lnTo>
                  <a:pt x="4521" y="14466"/>
                </a:lnTo>
                <a:lnTo>
                  <a:pt x="2910" y="17666"/>
                </a:lnTo>
                <a:lnTo>
                  <a:pt x="2620" y="21457"/>
                </a:lnTo>
                <a:cubicBezTo>
                  <a:pt x="2620" y="21457"/>
                  <a:pt x="290" y="28018"/>
                  <a:pt x="140" y="28898"/>
                </a:cubicBezTo>
                <a:cubicBezTo>
                  <a:pt x="0" y="29767"/>
                  <a:pt x="290" y="30347"/>
                  <a:pt x="580" y="30787"/>
                </a:cubicBezTo>
                <a:cubicBezTo>
                  <a:pt x="753" y="31049"/>
                  <a:pt x="978" y="31102"/>
                  <a:pt x="1133" y="31102"/>
                </a:cubicBezTo>
                <a:cubicBezTo>
                  <a:pt x="1238" y="31102"/>
                  <a:pt x="1310" y="31078"/>
                  <a:pt x="1310" y="31078"/>
                </a:cubicBezTo>
                <a:lnTo>
                  <a:pt x="8890" y="32247"/>
                </a:lnTo>
                <a:cubicBezTo>
                  <a:pt x="8890" y="32247"/>
                  <a:pt x="11951" y="31958"/>
                  <a:pt x="12541" y="31667"/>
                </a:cubicBezTo>
                <a:cubicBezTo>
                  <a:pt x="13121" y="31378"/>
                  <a:pt x="13561" y="30787"/>
                  <a:pt x="14141" y="30498"/>
                </a:cubicBezTo>
                <a:cubicBezTo>
                  <a:pt x="14721" y="30207"/>
                  <a:pt x="16031" y="29038"/>
                  <a:pt x="16031" y="29038"/>
                </a:cubicBezTo>
                <a:lnTo>
                  <a:pt x="19531" y="28018"/>
                </a:lnTo>
                <a:cubicBezTo>
                  <a:pt x="19531" y="28018"/>
                  <a:pt x="21282" y="26857"/>
                  <a:pt x="22162" y="25397"/>
                </a:cubicBezTo>
                <a:cubicBezTo>
                  <a:pt x="23031" y="23937"/>
                  <a:pt x="22451" y="23797"/>
                  <a:pt x="22451" y="23797"/>
                </a:cubicBezTo>
                <a:cubicBezTo>
                  <a:pt x="22451" y="23797"/>
                  <a:pt x="26242" y="15337"/>
                  <a:pt x="26242" y="14466"/>
                </a:cubicBezTo>
                <a:cubicBezTo>
                  <a:pt x="26242" y="13586"/>
                  <a:pt x="25952" y="12716"/>
                  <a:pt x="25802" y="12126"/>
                </a:cubicBezTo>
                <a:cubicBezTo>
                  <a:pt x="25652" y="11546"/>
                  <a:pt x="25512" y="9796"/>
                  <a:pt x="25652" y="9066"/>
                </a:cubicBezTo>
                <a:cubicBezTo>
                  <a:pt x="25802" y="8336"/>
                  <a:pt x="26382" y="5716"/>
                  <a:pt x="27112" y="4985"/>
                </a:cubicBezTo>
                <a:cubicBezTo>
                  <a:pt x="27842" y="4256"/>
                  <a:pt x="27112" y="3525"/>
                  <a:pt x="27112" y="2505"/>
                </a:cubicBezTo>
                <a:cubicBezTo>
                  <a:pt x="27112" y="1485"/>
                  <a:pt x="26092" y="1196"/>
                  <a:pt x="26092" y="1196"/>
                </a:cubicBezTo>
                <a:lnTo>
                  <a:pt x="22742" y="1345"/>
                </a:lnTo>
                <a:cubicBezTo>
                  <a:pt x="22742" y="1345"/>
                  <a:pt x="21722" y="1056"/>
                  <a:pt x="20991" y="325"/>
                </a:cubicBezTo>
                <a:cubicBezTo>
                  <a:pt x="20748" y="82"/>
                  <a:pt x="20456" y="1"/>
                  <a:pt x="20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6"/>
          <p:cNvSpPr/>
          <p:nvPr/>
        </p:nvSpPr>
        <p:spPr>
          <a:xfrm rot="3600028">
            <a:off x="2462250" y="1215866"/>
            <a:ext cx="1381172" cy="1599685"/>
          </a:xfrm>
          <a:custGeom>
            <a:avLst/>
            <a:gdLst/>
            <a:ahLst/>
            <a:cxnLst/>
            <a:rect l="l" t="t" r="r" b="b"/>
            <a:pathLst>
              <a:path w="27843" h="32248" extrusionOk="0">
                <a:moveTo>
                  <a:pt x="20174" y="1"/>
                </a:moveTo>
                <a:cubicBezTo>
                  <a:pt x="19611" y="1"/>
                  <a:pt x="19091" y="325"/>
                  <a:pt x="19091" y="325"/>
                </a:cubicBezTo>
                <a:lnTo>
                  <a:pt x="15891" y="325"/>
                </a:lnTo>
                <a:lnTo>
                  <a:pt x="12971" y="2945"/>
                </a:lnTo>
                <a:lnTo>
                  <a:pt x="9330" y="7756"/>
                </a:lnTo>
                <a:lnTo>
                  <a:pt x="6850" y="10086"/>
                </a:lnTo>
                <a:lnTo>
                  <a:pt x="6850" y="11696"/>
                </a:lnTo>
                <a:lnTo>
                  <a:pt x="6121" y="12566"/>
                </a:lnTo>
                <a:lnTo>
                  <a:pt x="4521" y="14466"/>
                </a:lnTo>
                <a:lnTo>
                  <a:pt x="2910" y="17666"/>
                </a:lnTo>
                <a:lnTo>
                  <a:pt x="2620" y="21457"/>
                </a:lnTo>
                <a:cubicBezTo>
                  <a:pt x="2620" y="21457"/>
                  <a:pt x="290" y="28018"/>
                  <a:pt x="140" y="28898"/>
                </a:cubicBezTo>
                <a:cubicBezTo>
                  <a:pt x="0" y="29767"/>
                  <a:pt x="290" y="30347"/>
                  <a:pt x="580" y="30787"/>
                </a:cubicBezTo>
                <a:cubicBezTo>
                  <a:pt x="753" y="31049"/>
                  <a:pt x="978" y="31102"/>
                  <a:pt x="1133" y="31102"/>
                </a:cubicBezTo>
                <a:cubicBezTo>
                  <a:pt x="1238" y="31102"/>
                  <a:pt x="1310" y="31078"/>
                  <a:pt x="1310" y="31078"/>
                </a:cubicBezTo>
                <a:lnTo>
                  <a:pt x="8890" y="32247"/>
                </a:lnTo>
                <a:cubicBezTo>
                  <a:pt x="8890" y="32247"/>
                  <a:pt x="11951" y="31958"/>
                  <a:pt x="12541" y="31667"/>
                </a:cubicBezTo>
                <a:cubicBezTo>
                  <a:pt x="13121" y="31378"/>
                  <a:pt x="13561" y="30787"/>
                  <a:pt x="14141" y="30498"/>
                </a:cubicBezTo>
                <a:cubicBezTo>
                  <a:pt x="14721" y="30207"/>
                  <a:pt x="16031" y="29038"/>
                  <a:pt x="16031" y="29038"/>
                </a:cubicBezTo>
                <a:lnTo>
                  <a:pt x="19531" y="28018"/>
                </a:lnTo>
                <a:cubicBezTo>
                  <a:pt x="19531" y="28018"/>
                  <a:pt x="21282" y="26857"/>
                  <a:pt x="22162" y="25397"/>
                </a:cubicBezTo>
                <a:cubicBezTo>
                  <a:pt x="23031" y="23937"/>
                  <a:pt x="22451" y="23797"/>
                  <a:pt x="22451" y="23797"/>
                </a:cubicBezTo>
                <a:cubicBezTo>
                  <a:pt x="22451" y="23797"/>
                  <a:pt x="26242" y="15337"/>
                  <a:pt x="26242" y="14466"/>
                </a:cubicBezTo>
                <a:cubicBezTo>
                  <a:pt x="26242" y="13586"/>
                  <a:pt x="25952" y="12716"/>
                  <a:pt x="25802" y="12126"/>
                </a:cubicBezTo>
                <a:cubicBezTo>
                  <a:pt x="25652" y="11546"/>
                  <a:pt x="25512" y="9796"/>
                  <a:pt x="25652" y="9066"/>
                </a:cubicBezTo>
                <a:cubicBezTo>
                  <a:pt x="25802" y="8336"/>
                  <a:pt x="26382" y="5716"/>
                  <a:pt x="27112" y="4985"/>
                </a:cubicBezTo>
                <a:cubicBezTo>
                  <a:pt x="27842" y="4256"/>
                  <a:pt x="27112" y="3525"/>
                  <a:pt x="27112" y="2505"/>
                </a:cubicBezTo>
                <a:cubicBezTo>
                  <a:pt x="27112" y="1485"/>
                  <a:pt x="26092" y="1196"/>
                  <a:pt x="26092" y="1196"/>
                </a:cubicBezTo>
                <a:lnTo>
                  <a:pt x="22742" y="1345"/>
                </a:lnTo>
                <a:cubicBezTo>
                  <a:pt x="22742" y="1345"/>
                  <a:pt x="21722" y="1056"/>
                  <a:pt x="20991" y="325"/>
                </a:cubicBezTo>
                <a:cubicBezTo>
                  <a:pt x="20748" y="82"/>
                  <a:pt x="20456" y="1"/>
                  <a:pt x="20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6"/>
          <p:cNvSpPr txBox="1">
            <a:spLocks noGrp="1"/>
          </p:cNvSpPr>
          <p:nvPr>
            <p:ph type="title"/>
          </p:nvPr>
        </p:nvSpPr>
        <p:spPr>
          <a:xfrm>
            <a:off x="679774" y="11611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sz="4400" dirty="0"/>
              <a:t>Vulkane</a:t>
            </a:r>
            <a:endParaRPr sz="4400" dirty="0"/>
          </a:p>
        </p:txBody>
      </p:sp>
      <p:sp>
        <p:nvSpPr>
          <p:cNvPr id="1028" name="Google Shape;1028;p66"/>
          <p:cNvSpPr txBox="1">
            <a:spLocks noGrp="1"/>
          </p:cNvSpPr>
          <p:nvPr>
            <p:ph type="title" idx="2"/>
          </p:nvPr>
        </p:nvSpPr>
        <p:spPr>
          <a:xfrm>
            <a:off x="1900023" y="2763638"/>
            <a:ext cx="25056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Inaktive Vulkane</a:t>
            </a:r>
            <a:endParaRPr/>
          </a:p>
        </p:txBody>
      </p:sp>
      <p:sp>
        <p:nvSpPr>
          <p:cNvPr id="1029" name="Google Shape;1029;p66"/>
          <p:cNvSpPr txBox="1">
            <a:spLocks noGrp="1"/>
          </p:cNvSpPr>
          <p:nvPr>
            <p:ph type="title" idx="3"/>
          </p:nvPr>
        </p:nvSpPr>
        <p:spPr>
          <a:xfrm>
            <a:off x="4738398" y="2763651"/>
            <a:ext cx="25056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Aktive Vulkane</a:t>
            </a:r>
            <a:endParaRPr/>
          </a:p>
        </p:txBody>
      </p:sp>
      <p:sp>
        <p:nvSpPr>
          <p:cNvPr id="1030" name="Google Shape;1030;p66"/>
          <p:cNvSpPr txBox="1">
            <a:spLocks noGrp="1"/>
          </p:cNvSpPr>
          <p:nvPr>
            <p:ph type="subTitle" idx="1"/>
          </p:nvPr>
        </p:nvSpPr>
        <p:spPr>
          <a:xfrm>
            <a:off x="4738395" y="3251273"/>
            <a:ext cx="2505600" cy="101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 Venus hat einen schönen Namen und ist der ist der drittkleinste Planet des Sonnensystems</a:t>
            </a:r>
            <a:endParaRPr/>
          </a:p>
        </p:txBody>
      </p:sp>
      <p:sp>
        <p:nvSpPr>
          <p:cNvPr id="1031" name="Google Shape;1031;p66"/>
          <p:cNvSpPr txBox="1">
            <a:spLocks noGrp="1"/>
          </p:cNvSpPr>
          <p:nvPr>
            <p:ph type="subTitle" idx="4"/>
          </p:nvPr>
        </p:nvSpPr>
        <p:spPr>
          <a:xfrm>
            <a:off x="1900023" y="3251261"/>
            <a:ext cx="2505600" cy="101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Der Merkur ist der sonnennächste Planet und der kleinste, er ist nur ein bisschen größer als der Mond</a:t>
            </a:r>
            <a:endParaRPr/>
          </a:p>
        </p:txBody>
      </p:sp>
      <p:grpSp>
        <p:nvGrpSpPr>
          <p:cNvPr id="1032" name="Google Shape;1032;p66"/>
          <p:cNvGrpSpPr/>
          <p:nvPr/>
        </p:nvGrpSpPr>
        <p:grpSpPr>
          <a:xfrm>
            <a:off x="5349646" y="1289220"/>
            <a:ext cx="1283109" cy="1233685"/>
            <a:chOff x="1750498" y="1613876"/>
            <a:chExt cx="2900337" cy="2788618"/>
          </a:xfrm>
        </p:grpSpPr>
        <p:sp>
          <p:nvSpPr>
            <p:cNvPr id="1033" name="Google Shape;1033;p66"/>
            <p:cNvSpPr/>
            <p:nvPr/>
          </p:nvSpPr>
          <p:spPr>
            <a:xfrm>
              <a:off x="2917515" y="1833925"/>
              <a:ext cx="814890" cy="1150469"/>
            </a:xfrm>
            <a:custGeom>
              <a:avLst/>
              <a:gdLst/>
              <a:ahLst/>
              <a:cxnLst/>
              <a:rect l="l" t="t" r="r" b="b"/>
              <a:pathLst>
                <a:path w="36109" h="50979" extrusionOk="0">
                  <a:moveTo>
                    <a:pt x="11080" y="0"/>
                  </a:moveTo>
                  <a:cubicBezTo>
                    <a:pt x="10857" y="0"/>
                    <a:pt x="10639" y="53"/>
                    <a:pt x="10434" y="174"/>
                  </a:cubicBezTo>
                  <a:cubicBezTo>
                    <a:pt x="9589" y="683"/>
                    <a:pt x="9706" y="1907"/>
                    <a:pt x="9924" y="2855"/>
                  </a:cubicBezTo>
                  <a:cubicBezTo>
                    <a:pt x="10930" y="7226"/>
                    <a:pt x="11934" y="11583"/>
                    <a:pt x="12940" y="15940"/>
                  </a:cubicBezTo>
                  <a:cubicBezTo>
                    <a:pt x="13086" y="16523"/>
                    <a:pt x="13217" y="17135"/>
                    <a:pt x="13086" y="17718"/>
                  </a:cubicBezTo>
                  <a:cubicBezTo>
                    <a:pt x="12940" y="18315"/>
                    <a:pt x="12459" y="18854"/>
                    <a:pt x="11847" y="18854"/>
                  </a:cubicBezTo>
                  <a:cubicBezTo>
                    <a:pt x="11104" y="18839"/>
                    <a:pt x="10652" y="18067"/>
                    <a:pt x="10288" y="17411"/>
                  </a:cubicBezTo>
                  <a:cubicBezTo>
                    <a:pt x="9370" y="15750"/>
                    <a:pt x="8161" y="14279"/>
                    <a:pt x="6718" y="13055"/>
                  </a:cubicBezTo>
                  <a:cubicBezTo>
                    <a:pt x="6296" y="12699"/>
                    <a:pt x="5791" y="12343"/>
                    <a:pt x="5246" y="12343"/>
                  </a:cubicBezTo>
                  <a:cubicBezTo>
                    <a:pt x="5188" y="12343"/>
                    <a:pt x="5130" y="12347"/>
                    <a:pt x="5072" y="12355"/>
                  </a:cubicBezTo>
                  <a:cubicBezTo>
                    <a:pt x="4299" y="12443"/>
                    <a:pt x="3790" y="13288"/>
                    <a:pt x="3790" y="14060"/>
                  </a:cubicBezTo>
                  <a:cubicBezTo>
                    <a:pt x="3790" y="14833"/>
                    <a:pt x="4153" y="15561"/>
                    <a:pt x="4503" y="16245"/>
                  </a:cubicBezTo>
                  <a:cubicBezTo>
                    <a:pt x="6092" y="19305"/>
                    <a:pt x="7666" y="22365"/>
                    <a:pt x="9239" y="25425"/>
                  </a:cubicBezTo>
                  <a:cubicBezTo>
                    <a:pt x="9706" y="26329"/>
                    <a:pt x="10069" y="27655"/>
                    <a:pt x="9195" y="28165"/>
                  </a:cubicBezTo>
                  <a:cubicBezTo>
                    <a:pt x="9025" y="28261"/>
                    <a:pt x="8845" y="28302"/>
                    <a:pt x="8660" y="28302"/>
                  </a:cubicBezTo>
                  <a:cubicBezTo>
                    <a:pt x="8118" y="28302"/>
                    <a:pt x="7539" y="27949"/>
                    <a:pt x="7083" y="27611"/>
                  </a:cubicBezTo>
                  <a:cubicBezTo>
                    <a:pt x="4955" y="26023"/>
                    <a:pt x="2842" y="24450"/>
                    <a:pt x="714" y="22861"/>
                  </a:cubicBezTo>
                  <a:lnTo>
                    <a:pt x="714" y="22861"/>
                  </a:lnTo>
                  <a:cubicBezTo>
                    <a:pt x="1" y="25178"/>
                    <a:pt x="1283" y="27655"/>
                    <a:pt x="2871" y="29491"/>
                  </a:cubicBezTo>
                  <a:cubicBezTo>
                    <a:pt x="4474" y="31327"/>
                    <a:pt x="6442" y="32886"/>
                    <a:pt x="7549" y="35043"/>
                  </a:cubicBezTo>
                  <a:cubicBezTo>
                    <a:pt x="7753" y="35437"/>
                    <a:pt x="7913" y="35903"/>
                    <a:pt x="7782" y="36311"/>
                  </a:cubicBezTo>
                  <a:cubicBezTo>
                    <a:pt x="7618" y="36781"/>
                    <a:pt x="7102" y="37023"/>
                    <a:pt x="6596" y="37023"/>
                  </a:cubicBezTo>
                  <a:cubicBezTo>
                    <a:pt x="6474" y="37023"/>
                    <a:pt x="6353" y="37009"/>
                    <a:pt x="6238" y="36981"/>
                  </a:cubicBezTo>
                  <a:cubicBezTo>
                    <a:pt x="5655" y="36820"/>
                    <a:pt x="5173" y="36383"/>
                    <a:pt x="4736" y="35975"/>
                  </a:cubicBezTo>
                  <a:cubicBezTo>
                    <a:pt x="4081" y="35349"/>
                    <a:pt x="3366" y="34708"/>
                    <a:pt x="2478" y="34518"/>
                  </a:cubicBezTo>
                  <a:cubicBezTo>
                    <a:pt x="2364" y="34495"/>
                    <a:pt x="2246" y="34485"/>
                    <a:pt x="2127" y="34485"/>
                  </a:cubicBezTo>
                  <a:cubicBezTo>
                    <a:pt x="1324" y="34485"/>
                    <a:pt x="485" y="34984"/>
                    <a:pt x="409" y="35771"/>
                  </a:cubicBezTo>
                  <a:cubicBezTo>
                    <a:pt x="336" y="36616"/>
                    <a:pt x="1108" y="37273"/>
                    <a:pt x="1808" y="37768"/>
                  </a:cubicBezTo>
                  <a:cubicBezTo>
                    <a:pt x="3789" y="39155"/>
                    <a:pt x="10618" y="44470"/>
                    <a:pt x="13281" y="44470"/>
                  </a:cubicBezTo>
                  <a:cubicBezTo>
                    <a:pt x="13360" y="44470"/>
                    <a:pt x="13436" y="44465"/>
                    <a:pt x="13508" y="44456"/>
                  </a:cubicBezTo>
                  <a:cubicBezTo>
                    <a:pt x="13548" y="44451"/>
                    <a:pt x="13588" y="44448"/>
                    <a:pt x="13628" y="44448"/>
                  </a:cubicBezTo>
                  <a:cubicBezTo>
                    <a:pt x="15413" y="44448"/>
                    <a:pt x="16995" y="49456"/>
                    <a:pt x="21755" y="50838"/>
                  </a:cubicBezTo>
                  <a:cubicBezTo>
                    <a:pt x="22085" y="50934"/>
                    <a:pt x="22396" y="50979"/>
                    <a:pt x="22688" y="50979"/>
                  </a:cubicBezTo>
                  <a:cubicBezTo>
                    <a:pt x="26706" y="50979"/>
                    <a:pt x="27351" y="42547"/>
                    <a:pt x="27351" y="42547"/>
                  </a:cubicBezTo>
                  <a:cubicBezTo>
                    <a:pt x="31343" y="37316"/>
                    <a:pt x="34244" y="31269"/>
                    <a:pt x="35817" y="24887"/>
                  </a:cubicBezTo>
                  <a:cubicBezTo>
                    <a:pt x="35992" y="24187"/>
                    <a:pt x="36109" y="23342"/>
                    <a:pt x="35569" y="22876"/>
                  </a:cubicBezTo>
                  <a:cubicBezTo>
                    <a:pt x="35359" y="22695"/>
                    <a:pt x="35110" y="22618"/>
                    <a:pt x="34849" y="22618"/>
                  </a:cubicBezTo>
                  <a:cubicBezTo>
                    <a:pt x="34315" y="22618"/>
                    <a:pt x="33732" y="22940"/>
                    <a:pt x="33340" y="23342"/>
                  </a:cubicBezTo>
                  <a:cubicBezTo>
                    <a:pt x="32757" y="23939"/>
                    <a:pt x="32276" y="24726"/>
                    <a:pt x="31489" y="24988"/>
                  </a:cubicBezTo>
                  <a:cubicBezTo>
                    <a:pt x="31322" y="25042"/>
                    <a:pt x="31152" y="25067"/>
                    <a:pt x="30982" y="25067"/>
                  </a:cubicBezTo>
                  <a:cubicBezTo>
                    <a:pt x="30092" y="25067"/>
                    <a:pt x="29224" y="24374"/>
                    <a:pt x="28881" y="23517"/>
                  </a:cubicBezTo>
                  <a:cubicBezTo>
                    <a:pt x="28487" y="22497"/>
                    <a:pt x="28662" y="21345"/>
                    <a:pt x="28969" y="20296"/>
                  </a:cubicBezTo>
                  <a:cubicBezTo>
                    <a:pt x="29289" y="19247"/>
                    <a:pt x="29727" y="18227"/>
                    <a:pt x="29843" y="17135"/>
                  </a:cubicBezTo>
                  <a:cubicBezTo>
                    <a:pt x="29945" y="16319"/>
                    <a:pt x="29828" y="15445"/>
                    <a:pt x="29289" y="14833"/>
                  </a:cubicBezTo>
                  <a:cubicBezTo>
                    <a:pt x="28964" y="14464"/>
                    <a:pt x="28459" y="14237"/>
                    <a:pt x="27978" y="14237"/>
                  </a:cubicBezTo>
                  <a:cubicBezTo>
                    <a:pt x="27661" y="14237"/>
                    <a:pt x="27355" y="14335"/>
                    <a:pt x="27118" y="14555"/>
                  </a:cubicBezTo>
                  <a:cubicBezTo>
                    <a:pt x="26521" y="15080"/>
                    <a:pt x="26579" y="15998"/>
                    <a:pt x="26404" y="16785"/>
                  </a:cubicBezTo>
                  <a:cubicBezTo>
                    <a:pt x="26275" y="17405"/>
                    <a:pt x="25714" y="18064"/>
                    <a:pt x="25158" y="18064"/>
                  </a:cubicBezTo>
                  <a:cubicBezTo>
                    <a:pt x="25022" y="18064"/>
                    <a:pt x="24886" y="18025"/>
                    <a:pt x="24757" y="17936"/>
                  </a:cubicBezTo>
                  <a:cubicBezTo>
                    <a:pt x="24320" y="17630"/>
                    <a:pt x="24335" y="16974"/>
                    <a:pt x="24393" y="16449"/>
                  </a:cubicBezTo>
                  <a:cubicBezTo>
                    <a:pt x="24699" y="13696"/>
                    <a:pt x="24656" y="10898"/>
                    <a:pt x="24233" y="8159"/>
                  </a:cubicBezTo>
                  <a:cubicBezTo>
                    <a:pt x="24102" y="7343"/>
                    <a:pt x="23941" y="6498"/>
                    <a:pt x="23432" y="5841"/>
                  </a:cubicBezTo>
                  <a:cubicBezTo>
                    <a:pt x="23058" y="5347"/>
                    <a:pt x="22435" y="4993"/>
                    <a:pt x="21826" y="4993"/>
                  </a:cubicBezTo>
                  <a:cubicBezTo>
                    <a:pt x="21628" y="4993"/>
                    <a:pt x="21432" y="5031"/>
                    <a:pt x="21246" y="5113"/>
                  </a:cubicBezTo>
                  <a:cubicBezTo>
                    <a:pt x="20255" y="5550"/>
                    <a:pt x="20123" y="6861"/>
                    <a:pt x="19919" y="7940"/>
                  </a:cubicBezTo>
                  <a:cubicBezTo>
                    <a:pt x="19742" y="8867"/>
                    <a:pt x="19055" y="9937"/>
                    <a:pt x="18207" y="9937"/>
                  </a:cubicBezTo>
                  <a:cubicBezTo>
                    <a:pt x="18082" y="9937"/>
                    <a:pt x="17953" y="9914"/>
                    <a:pt x="17821" y="9863"/>
                  </a:cubicBezTo>
                  <a:cubicBezTo>
                    <a:pt x="17108" y="9587"/>
                    <a:pt x="16933" y="8668"/>
                    <a:pt x="16787" y="7897"/>
                  </a:cubicBezTo>
                  <a:cubicBezTo>
                    <a:pt x="16292" y="5215"/>
                    <a:pt x="14893" y="2709"/>
                    <a:pt x="12882" y="887"/>
                  </a:cubicBezTo>
                  <a:cubicBezTo>
                    <a:pt x="12386" y="424"/>
                    <a:pt x="11714" y="0"/>
                    <a:pt x="11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6"/>
            <p:cNvSpPr/>
            <p:nvPr/>
          </p:nvSpPr>
          <p:spPr>
            <a:xfrm>
              <a:off x="3807006" y="2234124"/>
              <a:ext cx="184580" cy="126243"/>
            </a:xfrm>
            <a:custGeom>
              <a:avLst/>
              <a:gdLst/>
              <a:ahLst/>
              <a:cxnLst/>
              <a:rect l="l" t="t" r="r" b="b"/>
              <a:pathLst>
                <a:path w="8179" h="5594" extrusionOk="0">
                  <a:moveTo>
                    <a:pt x="5066" y="0"/>
                  </a:moveTo>
                  <a:cubicBezTo>
                    <a:pt x="4935" y="0"/>
                    <a:pt x="4800" y="14"/>
                    <a:pt x="4663" y="42"/>
                  </a:cubicBezTo>
                  <a:cubicBezTo>
                    <a:pt x="2069" y="596"/>
                    <a:pt x="0" y="5593"/>
                    <a:pt x="0" y="5593"/>
                  </a:cubicBezTo>
                  <a:cubicBezTo>
                    <a:pt x="0" y="5593"/>
                    <a:pt x="2495" y="2181"/>
                    <a:pt x="4841" y="2181"/>
                  </a:cubicBezTo>
                  <a:cubicBezTo>
                    <a:pt x="5283" y="2181"/>
                    <a:pt x="5721" y="2302"/>
                    <a:pt x="6135" y="2591"/>
                  </a:cubicBezTo>
                  <a:cubicBezTo>
                    <a:pt x="6545" y="2875"/>
                    <a:pt x="6854" y="2994"/>
                    <a:pt x="7074" y="2994"/>
                  </a:cubicBezTo>
                  <a:cubicBezTo>
                    <a:pt x="8179" y="2994"/>
                    <a:pt x="7026" y="0"/>
                    <a:pt x="5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6"/>
            <p:cNvSpPr/>
            <p:nvPr/>
          </p:nvSpPr>
          <p:spPr>
            <a:xfrm>
              <a:off x="2635137" y="2483984"/>
              <a:ext cx="184422" cy="125972"/>
            </a:xfrm>
            <a:custGeom>
              <a:avLst/>
              <a:gdLst/>
              <a:ahLst/>
              <a:cxnLst/>
              <a:rect l="l" t="t" r="r" b="b"/>
              <a:pathLst>
                <a:path w="8172" h="5582" extrusionOk="0">
                  <a:moveTo>
                    <a:pt x="3099" y="0"/>
                  </a:moveTo>
                  <a:cubicBezTo>
                    <a:pt x="1156" y="0"/>
                    <a:pt x="1" y="2987"/>
                    <a:pt x="1096" y="2987"/>
                  </a:cubicBezTo>
                  <a:cubicBezTo>
                    <a:pt x="1315" y="2987"/>
                    <a:pt x="1625" y="2867"/>
                    <a:pt x="2037" y="2580"/>
                  </a:cubicBezTo>
                  <a:cubicBezTo>
                    <a:pt x="2449" y="2294"/>
                    <a:pt x="2885" y="2174"/>
                    <a:pt x="3326" y="2174"/>
                  </a:cubicBezTo>
                  <a:cubicBezTo>
                    <a:pt x="5673" y="2174"/>
                    <a:pt x="8172" y="5581"/>
                    <a:pt x="8172" y="5581"/>
                  </a:cubicBezTo>
                  <a:cubicBezTo>
                    <a:pt x="8172" y="5581"/>
                    <a:pt x="6103" y="598"/>
                    <a:pt x="3509" y="44"/>
                  </a:cubicBezTo>
                  <a:cubicBezTo>
                    <a:pt x="3369" y="14"/>
                    <a:pt x="3232" y="0"/>
                    <a:pt x="3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6"/>
            <p:cNvSpPr/>
            <p:nvPr/>
          </p:nvSpPr>
          <p:spPr>
            <a:xfrm>
              <a:off x="2492989" y="2117860"/>
              <a:ext cx="351940" cy="338219"/>
            </a:xfrm>
            <a:custGeom>
              <a:avLst/>
              <a:gdLst/>
              <a:ahLst/>
              <a:cxnLst/>
              <a:rect l="l" t="t" r="r" b="b"/>
              <a:pathLst>
                <a:path w="15595" h="14987" extrusionOk="0">
                  <a:moveTo>
                    <a:pt x="3996" y="0"/>
                  </a:moveTo>
                  <a:cubicBezTo>
                    <a:pt x="3186" y="0"/>
                    <a:pt x="2361" y="417"/>
                    <a:pt x="1910" y="1099"/>
                  </a:cubicBezTo>
                  <a:cubicBezTo>
                    <a:pt x="1312" y="2002"/>
                    <a:pt x="1415" y="3300"/>
                    <a:pt x="2128" y="4101"/>
                  </a:cubicBezTo>
                  <a:cubicBezTo>
                    <a:pt x="1021" y="4101"/>
                    <a:pt x="103" y="5165"/>
                    <a:pt x="59" y="6272"/>
                  </a:cubicBezTo>
                  <a:cubicBezTo>
                    <a:pt x="1" y="7380"/>
                    <a:pt x="700" y="8429"/>
                    <a:pt x="1619" y="9026"/>
                  </a:cubicBezTo>
                  <a:cubicBezTo>
                    <a:pt x="2551" y="9638"/>
                    <a:pt x="3673" y="9842"/>
                    <a:pt x="4780" y="9886"/>
                  </a:cubicBezTo>
                  <a:cubicBezTo>
                    <a:pt x="4446" y="11372"/>
                    <a:pt x="6019" y="12684"/>
                    <a:pt x="7535" y="12873"/>
                  </a:cubicBezTo>
                  <a:cubicBezTo>
                    <a:pt x="7785" y="12904"/>
                    <a:pt x="8036" y="12917"/>
                    <a:pt x="8286" y="12917"/>
                  </a:cubicBezTo>
                  <a:cubicBezTo>
                    <a:pt x="9528" y="12917"/>
                    <a:pt x="10771" y="12596"/>
                    <a:pt x="12024" y="12596"/>
                  </a:cubicBezTo>
                  <a:cubicBezTo>
                    <a:pt x="12047" y="12596"/>
                    <a:pt x="12071" y="12596"/>
                    <a:pt x="12095" y="12596"/>
                  </a:cubicBezTo>
                  <a:cubicBezTo>
                    <a:pt x="13488" y="12596"/>
                    <a:pt x="15267" y="14987"/>
                    <a:pt x="15553" y="14987"/>
                  </a:cubicBezTo>
                  <a:cubicBezTo>
                    <a:pt x="15581" y="14987"/>
                    <a:pt x="15595" y="14964"/>
                    <a:pt x="15592" y="14913"/>
                  </a:cubicBezTo>
                  <a:cubicBezTo>
                    <a:pt x="15534" y="13849"/>
                    <a:pt x="14135" y="9871"/>
                    <a:pt x="14135" y="9871"/>
                  </a:cubicBezTo>
                  <a:cubicBezTo>
                    <a:pt x="14543" y="8763"/>
                    <a:pt x="14179" y="7423"/>
                    <a:pt x="13276" y="6694"/>
                  </a:cubicBezTo>
                  <a:cubicBezTo>
                    <a:pt x="12760" y="6277"/>
                    <a:pt x="12101" y="6062"/>
                    <a:pt x="11445" y="6062"/>
                  </a:cubicBezTo>
                  <a:cubicBezTo>
                    <a:pt x="10934" y="6062"/>
                    <a:pt x="10423" y="6193"/>
                    <a:pt x="9983" y="6461"/>
                  </a:cubicBezTo>
                  <a:cubicBezTo>
                    <a:pt x="10507" y="5470"/>
                    <a:pt x="10041" y="4217"/>
                    <a:pt x="9268" y="3401"/>
                  </a:cubicBezTo>
                  <a:cubicBezTo>
                    <a:pt x="8996" y="3108"/>
                    <a:pt x="8632" y="3014"/>
                    <a:pt x="8277" y="3014"/>
                  </a:cubicBezTo>
                  <a:cubicBezTo>
                    <a:pt x="7644" y="3014"/>
                    <a:pt x="7039" y="3314"/>
                    <a:pt x="7039" y="3314"/>
                  </a:cubicBezTo>
                  <a:cubicBezTo>
                    <a:pt x="6456" y="2863"/>
                    <a:pt x="6894" y="953"/>
                    <a:pt x="4766" y="137"/>
                  </a:cubicBezTo>
                  <a:cubicBezTo>
                    <a:pt x="4520" y="44"/>
                    <a:pt x="4258" y="0"/>
                    <a:pt x="39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6"/>
            <p:cNvSpPr/>
            <p:nvPr/>
          </p:nvSpPr>
          <p:spPr>
            <a:xfrm>
              <a:off x="2563713" y="2117770"/>
              <a:ext cx="274263" cy="303443"/>
            </a:xfrm>
            <a:custGeom>
              <a:avLst/>
              <a:gdLst/>
              <a:ahLst/>
              <a:cxnLst/>
              <a:rect l="l" t="t" r="r" b="b"/>
              <a:pathLst>
                <a:path w="12153" h="13446" extrusionOk="0">
                  <a:moveTo>
                    <a:pt x="863" y="1"/>
                  </a:moveTo>
                  <a:cubicBezTo>
                    <a:pt x="570" y="1"/>
                    <a:pt x="277" y="56"/>
                    <a:pt x="0" y="156"/>
                  </a:cubicBezTo>
                  <a:cubicBezTo>
                    <a:pt x="1253" y="1103"/>
                    <a:pt x="2040" y="2677"/>
                    <a:pt x="1879" y="4236"/>
                  </a:cubicBezTo>
                  <a:cubicBezTo>
                    <a:pt x="2007" y="4206"/>
                    <a:pt x="2136" y="4191"/>
                    <a:pt x="2263" y="4191"/>
                  </a:cubicBezTo>
                  <a:cubicBezTo>
                    <a:pt x="3582" y="4191"/>
                    <a:pt x="4772" y="5757"/>
                    <a:pt x="4240" y="7019"/>
                  </a:cubicBezTo>
                  <a:cubicBezTo>
                    <a:pt x="4481" y="6938"/>
                    <a:pt x="4729" y="6900"/>
                    <a:pt x="4976" y="6900"/>
                  </a:cubicBezTo>
                  <a:cubicBezTo>
                    <a:pt x="6464" y="6900"/>
                    <a:pt x="7937" y="8263"/>
                    <a:pt x="7824" y="9787"/>
                  </a:cubicBezTo>
                  <a:cubicBezTo>
                    <a:pt x="9646" y="10415"/>
                    <a:pt x="11176" y="11769"/>
                    <a:pt x="12153" y="13445"/>
                  </a:cubicBezTo>
                  <a:cubicBezTo>
                    <a:pt x="11716" y="11886"/>
                    <a:pt x="11001" y="9861"/>
                    <a:pt x="11001" y="9861"/>
                  </a:cubicBezTo>
                  <a:cubicBezTo>
                    <a:pt x="11409" y="8767"/>
                    <a:pt x="11045" y="7427"/>
                    <a:pt x="10142" y="6684"/>
                  </a:cubicBezTo>
                  <a:cubicBezTo>
                    <a:pt x="9628" y="6276"/>
                    <a:pt x="8972" y="6065"/>
                    <a:pt x="8318" y="6065"/>
                  </a:cubicBezTo>
                  <a:cubicBezTo>
                    <a:pt x="7804" y="6065"/>
                    <a:pt x="7291" y="6196"/>
                    <a:pt x="6849" y="6465"/>
                  </a:cubicBezTo>
                  <a:cubicBezTo>
                    <a:pt x="7373" y="5474"/>
                    <a:pt x="6907" y="4221"/>
                    <a:pt x="6134" y="3405"/>
                  </a:cubicBezTo>
                  <a:cubicBezTo>
                    <a:pt x="5862" y="3112"/>
                    <a:pt x="5498" y="3018"/>
                    <a:pt x="5143" y="3018"/>
                  </a:cubicBezTo>
                  <a:cubicBezTo>
                    <a:pt x="4510" y="3018"/>
                    <a:pt x="3905" y="3318"/>
                    <a:pt x="3905" y="3318"/>
                  </a:cubicBezTo>
                  <a:cubicBezTo>
                    <a:pt x="3322" y="2867"/>
                    <a:pt x="3760" y="957"/>
                    <a:pt x="1632" y="141"/>
                  </a:cubicBezTo>
                  <a:cubicBezTo>
                    <a:pt x="1385" y="45"/>
                    <a:pt x="1124"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6"/>
            <p:cNvSpPr/>
            <p:nvPr/>
          </p:nvSpPr>
          <p:spPr>
            <a:xfrm>
              <a:off x="2733393" y="2934710"/>
              <a:ext cx="226262" cy="190944"/>
            </a:xfrm>
            <a:custGeom>
              <a:avLst/>
              <a:gdLst/>
              <a:ahLst/>
              <a:cxnLst/>
              <a:rect l="l" t="t" r="r" b="b"/>
              <a:pathLst>
                <a:path w="10026" h="8461" extrusionOk="0">
                  <a:moveTo>
                    <a:pt x="9581" y="1"/>
                  </a:moveTo>
                  <a:cubicBezTo>
                    <a:pt x="8834" y="1"/>
                    <a:pt x="6645" y="485"/>
                    <a:pt x="6645" y="485"/>
                  </a:cubicBezTo>
                  <a:cubicBezTo>
                    <a:pt x="6413" y="364"/>
                    <a:pt x="6154" y="305"/>
                    <a:pt x="5895" y="305"/>
                  </a:cubicBezTo>
                  <a:cubicBezTo>
                    <a:pt x="5469" y="305"/>
                    <a:pt x="5043" y="464"/>
                    <a:pt x="4735" y="763"/>
                  </a:cubicBezTo>
                  <a:cubicBezTo>
                    <a:pt x="4226" y="1229"/>
                    <a:pt x="4080" y="2030"/>
                    <a:pt x="4356" y="2657"/>
                  </a:cubicBezTo>
                  <a:cubicBezTo>
                    <a:pt x="4152" y="2513"/>
                    <a:pt x="3914" y="2451"/>
                    <a:pt x="3668" y="2451"/>
                  </a:cubicBezTo>
                  <a:cubicBezTo>
                    <a:pt x="3267" y="2451"/>
                    <a:pt x="2846" y="2617"/>
                    <a:pt x="2520" y="2861"/>
                  </a:cubicBezTo>
                  <a:cubicBezTo>
                    <a:pt x="1996" y="3240"/>
                    <a:pt x="2302" y="4157"/>
                    <a:pt x="2302" y="4157"/>
                  </a:cubicBezTo>
                  <a:cubicBezTo>
                    <a:pt x="1996" y="4464"/>
                    <a:pt x="917" y="4070"/>
                    <a:pt x="291" y="5251"/>
                  </a:cubicBezTo>
                  <a:cubicBezTo>
                    <a:pt x="0" y="5804"/>
                    <a:pt x="160" y="6576"/>
                    <a:pt x="641" y="6984"/>
                  </a:cubicBezTo>
                  <a:cubicBezTo>
                    <a:pt x="902" y="7205"/>
                    <a:pt x="1248" y="7320"/>
                    <a:pt x="1595" y="7320"/>
                  </a:cubicBezTo>
                  <a:cubicBezTo>
                    <a:pt x="1887" y="7320"/>
                    <a:pt x="2179" y="7239"/>
                    <a:pt x="2419" y="7072"/>
                  </a:cubicBezTo>
                  <a:lnTo>
                    <a:pt x="2419" y="7072"/>
                  </a:lnTo>
                  <a:cubicBezTo>
                    <a:pt x="2331" y="7713"/>
                    <a:pt x="2885" y="8340"/>
                    <a:pt x="3526" y="8441"/>
                  </a:cubicBezTo>
                  <a:cubicBezTo>
                    <a:pt x="3607" y="8454"/>
                    <a:pt x="3688" y="8460"/>
                    <a:pt x="3769" y="8460"/>
                  </a:cubicBezTo>
                  <a:cubicBezTo>
                    <a:pt x="4332" y="8460"/>
                    <a:pt x="4889" y="8161"/>
                    <a:pt x="5246" y="7728"/>
                  </a:cubicBezTo>
                  <a:cubicBezTo>
                    <a:pt x="5668" y="7232"/>
                    <a:pt x="5872" y="6591"/>
                    <a:pt x="5974" y="5950"/>
                  </a:cubicBezTo>
                  <a:cubicBezTo>
                    <a:pt x="6096" y="5994"/>
                    <a:pt x="6219" y="6015"/>
                    <a:pt x="6341" y="6015"/>
                  </a:cubicBezTo>
                  <a:cubicBezTo>
                    <a:pt x="7059" y="6015"/>
                    <a:pt x="7727" y="5299"/>
                    <a:pt x="7927" y="4551"/>
                  </a:cubicBezTo>
                  <a:cubicBezTo>
                    <a:pt x="8145" y="3691"/>
                    <a:pt x="7970" y="2758"/>
                    <a:pt x="8087" y="1870"/>
                  </a:cubicBezTo>
                  <a:cubicBezTo>
                    <a:pt x="8203" y="981"/>
                    <a:pt x="10025" y="19"/>
                    <a:pt x="9689" y="5"/>
                  </a:cubicBezTo>
                  <a:cubicBezTo>
                    <a:pt x="9658" y="2"/>
                    <a:pt x="9622" y="1"/>
                    <a:pt x="95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6"/>
            <p:cNvSpPr/>
            <p:nvPr/>
          </p:nvSpPr>
          <p:spPr>
            <a:xfrm>
              <a:off x="2735672" y="2936448"/>
              <a:ext cx="196676" cy="138136"/>
            </a:xfrm>
            <a:custGeom>
              <a:avLst/>
              <a:gdLst/>
              <a:ahLst/>
              <a:cxnLst/>
              <a:rect l="l" t="t" r="r" b="b"/>
              <a:pathLst>
                <a:path w="8715" h="6121" extrusionOk="0">
                  <a:moveTo>
                    <a:pt x="8714" y="0"/>
                  </a:moveTo>
                  <a:lnTo>
                    <a:pt x="8714" y="0"/>
                  </a:lnTo>
                  <a:cubicBezTo>
                    <a:pt x="7782" y="132"/>
                    <a:pt x="6544" y="408"/>
                    <a:pt x="6544" y="408"/>
                  </a:cubicBezTo>
                  <a:cubicBezTo>
                    <a:pt x="6312" y="287"/>
                    <a:pt x="6053" y="228"/>
                    <a:pt x="5793" y="228"/>
                  </a:cubicBezTo>
                  <a:cubicBezTo>
                    <a:pt x="5366" y="228"/>
                    <a:pt x="4937" y="387"/>
                    <a:pt x="4620" y="686"/>
                  </a:cubicBezTo>
                  <a:cubicBezTo>
                    <a:pt x="4125" y="1152"/>
                    <a:pt x="3979" y="1953"/>
                    <a:pt x="4255" y="2580"/>
                  </a:cubicBezTo>
                  <a:cubicBezTo>
                    <a:pt x="4051" y="2436"/>
                    <a:pt x="3813" y="2374"/>
                    <a:pt x="3567" y="2374"/>
                  </a:cubicBezTo>
                  <a:cubicBezTo>
                    <a:pt x="3166" y="2374"/>
                    <a:pt x="2745" y="2540"/>
                    <a:pt x="2419" y="2784"/>
                  </a:cubicBezTo>
                  <a:cubicBezTo>
                    <a:pt x="1895" y="3163"/>
                    <a:pt x="2201" y="4080"/>
                    <a:pt x="2201" y="4080"/>
                  </a:cubicBezTo>
                  <a:cubicBezTo>
                    <a:pt x="1895" y="4387"/>
                    <a:pt x="816" y="3993"/>
                    <a:pt x="190" y="5174"/>
                  </a:cubicBezTo>
                  <a:cubicBezTo>
                    <a:pt x="30" y="5465"/>
                    <a:pt x="0" y="5800"/>
                    <a:pt x="88" y="6120"/>
                  </a:cubicBezTo>
                  <a:cubicBezTo>
                    <a:pt x="594" y="5591"/>
                    <a:pt x="1328" y="5261"/>
                    <a:pt x="2067" y="5261"/>
                  </a:cubicBezTo>
                  <a:cubicBezTo>
                    <a:pt x="2244" y="5261"/>
                    <a:pt x="2420" y="5280"/>
                    <a:pt x="2594" y="5319"/>
                  </a:cubicBezTo>
                  <a:cubicBezTo>
                    <a:pt x="2525" y="4623"/>
                    <a:pt x="3222" y="4010"/>
                    <a:pt x="3892" y="4010"/>
                  </a:cubicBezTo>
                  <a:cubicBezTo>
                    <a:pt x="4063" y="4010"/>
                    <a:pt x="4233" y="4050"/>
                    <a:pt x="4387" y="4139"/>
                  </a:cubicBezTo>
                  <a:cubicBezTo>
                    <a:pt x="4200" y="3204"/>
                    <a:pt x="5076" y="2234"/>
                    <a:pt x="6008" y="2234"/>
                  </a:cubicBezTo>
                  <a:cubicBezTo>
                    <a:pt x="6094" y="2234"/>
                    <a:pt x="6180" y="2242"/>
                    <a:pt x="6266" y="2259"/>
                  </a:cubicBezTo>
                  <a:cubicBezTo>
                    <a:pt x="6762" y="1239"/>
                    <a:pt x="7665" y="437"/>
                    <a:pt x="8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6"/>
            <p:cNvSpPr/>
            <p:nvPr/>
          </p:nvSpPr>
          <p:spPr>
            <a:xfrm>
              <a:off x="3078641" y="2085996"/>
              <a:ext cx="496575" cy="1004231"/>
            </a:xfrm>
            <a:custGeom>
              <a:avLst/>
              <a:gdLst/>
              <a:ahLst/>
              <a:cxnLst/>
              <a:rect l="l" t="t" r="r" b="b"/>
              <a:pathLst>
                <a:path w="22004" h="44499" extrusionOk="0">
                  <a:moveTo>
                    <a:pt x="2908" y="0"/>
                  </a:moveTo>
                  <a:cubicBezTo>
                    <a:pt x="2652" y="0"/>
                    <a:pt x="2422" y="95"/>
                    <a:pt x="2259" y="325"/>
                  </a:cubicBezTo>
                  <a:cubicBezTo>
                    <a:pt x="1997" y="690"/>
                    <a:pt x="2099" y="1170"/>
                    <a:pt x="2201" y="1593"/>
                  </a:cubicBezTo>
                  <a:cubicBezTo>
                    <a:pt x="2667" y="3429"/>
                    <a:pt x="3119" y="5250"/>
                    <a:pt x="3586" y="7072"/>
                  </a:cubicBezTo>
                  <a:cubicBezTo>
                    <a:pt x="5072" y="13047"/>
                    <a:pt x="6572" y="19006"/>
                    <a:pt x="8074" y="24980"/>
                  </a:cubicBezTo>
                  <a:cubicBezTo>
                    <a:pt x="6106" y="23101"/>
                    <a:pt x="4124" y="21236"/>
                    <a:pt x="2158" y="19371"/>
                  </a:cubicBezTo>
                  <a:cubicBezTo>
                    <a:pt x="1795" y="19019"/>
                    <a:pt x="1243" y="18680"/>
                    <a:pt x="787" y="18680"/>
                  </a:cubicBezTo>
                  <a:cubicBezTo>
                    <a:pt x="563" y="18680"/>
                    <a:pt x="363" y="18761"/>
                    <a:pt x="219" y="18963"/>
                  </a:cubicBezTo>
                  <a:cubicBezTo>
                    <a:pt x="1" y="19268"/>
                    <a:pt x="73" y="19705"/>
                    <a:pt x="176" y="20070"/>
                  </a:cubicBezTo>
                  <a:cubicBezTo>
                    <a:pt x="860" y="22823"/>
                    <a:pt x="1546" y="25563"/>
                    <a:pt x="2245" y="28302"/>
                  </a:cubicBezTo>
                  <a:cubicBezTo>
                    <a:pt x="2857" y="30750"/>
                    <a:pt x="5684" y="32295"/>
                    <a:pt x="6922" y="34481"/>
                  </a:cubicBezTo>
                  <a:cubicBezTo>
                    <a:pt x="9603" y="39173"/>
                    <a:pt x="12575" y="42831"/>
                    <a:pt x="17763" y="44317"/>
                  </a:cubicBezTo>
                  <a:cubicBezTo>
                    <a:pt x="18102" y="44410"/>
                    <a:pt x="18461" y="44498"/>
                    <a:pt x="18806" y="44498"/>
                  </a:cubicBezTo>
                  <a:cubicBezTo>
                    <a:pt x="19053" y="44498"/>
                    <a:pt x="19292" y="44453"/>
                    <a:pt x="19511" y="44331"/>
                  </a:cubicBezTo>
                  <a:cubicBezTo>
                    <a:pt x="20036" y="44039"/>
                    <a:pt x="19119" y="43268"/>
                    <a:pt x="19585" y="42903"/>
                  </a:cubicBezTo>
                  <a:cubicBezTo>
                    <a:pt x="21406" y="41504"/>
                    <a:pt x="15752" y="39013"/>
                    <a:pt x="15752" y="39013"/>
                  </a:cubicBezTo>
                  <a:cubicBezTo>
                    <a:pt x="17471" y="35457"/>
                    <a:pt x="21858" y="30779"/>
                    <a:pt x="21975" y="26831"/>
                  </a:cubicBezTo>
                  <a:cubicBezTo>
                    <a:pt x="22004" y="25883"/>
                    <a:pt x="21975" y="24893"/>
                    <a:pt x="21537" y="24063"/>
                  </a:cubicBezTo>
                  <a:cubicBezTo>
                    <a:pt x="21162" y="23337"/>
                    <a:pt x="20388" y="22761"/>
                    <a:pt x="19596" y="22761"/>
                  </a:cubicBezTo>
                  <a:cubicBezTo>
                    <a:pt x="19466" y="22761"/>
                    <a:pt x="19335" y="22777"/>
                    <a:pt x="19206" y="22809"/>
                  </a:cubicBezTo>
                  <a:cubicBezTo>
                    <a:pt x="17195" y="23319"/>
                    <a:pt x="17297" y="27020"/>
                    <a:pt x="15227" y="27239"/>
                  </a:cubicBezTo>
                  <a:cubicBezTo>
                    <a:pt x="15213" y="21629"/>
                    <a:pt x="15198" y="16033"/>
                    <a:pt x="15169" y="10424"/>
                  </a:cubicBezTo>
                  <a:cubicBezTo>
                    <a:pt x="15169" y="9418"/>
                    <a:pt x="15155" y="8355"/>
                    <a:pt x="14645" y="7494"/>
                  </a:cubicBezTo>
                  <a:cubicBezTo>
                    <a:pt x="14265" y="6862"/>
                    <a:pt x="13542" y="6405"/>
                    <a:pt x="12846" y="6405"/>
                  </a:cubicBezTo>
                  <a:cubicBezTo>
                    <a:pt x="12580" y="6405"/>
                    <a:pt x="12318" y="6471"/>
                    <a:pt x="12080" y="6620"/>
                  </a:cubicBezTo>
                  <a:cubicBezTo>
                    <a:pt x="11410" y="7043"/>
                    <a:pt x="11206" y="7947"/>
                    <a:pt x="11235" y="8747"/>
                  </a:cubicBezTo>
                  <a:cubicBezTo>
                    <a:pt x="11250" y="9534"/>
                    <a:pt x="11410" y="10365"/>
                    <a:pt x="11206" y="11137"/>
                  </a:cubicBezTo>
                  <a:cubicBezTo>
                    <a:pt x="11018" y="11790"/>
                    <a:pt x="10418" y="12411"/>
                    <a:pt x="9761" y="12411"/>
                  </a:cubicBezTo>
                  <a:cubicBezTo>
                    <a:pt x="9656" y="12411"/>
                    <a:pt x="9550" y="12395"/>
                    <a:pt x="9443" y="12361"/>
                  </a:cubicBezTo>
                  <a:cubicBezTo>
                    <a:pt x="8583" y="12099"/>
                    <a:pt x="8452" y="10962"/>
                    <a:pt x="8394" y="10059"/>
                  </a:cubicBezTo>
                  <a:cubicBezTo>
                    <a:pt x="8161" y="6649"/>
                    <a:pt x="6747" y="3342"/>
                    <a:pt x="4445" y="821"/>
                  </a:cubicBezTo>
                  <a:cubicBezTo>
                    <a:pt x="4054" y="391"/>
                    <a:pt x="3427" y="0"/>
                    <a:pt x="2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6"/>
            <p:cNvSpPr/>
            <p:nvPr/>
          </p:nvSpPr>
          <p:spPr>
            <a:xfrm>
              <a:off x="3032267" y="1710214"/>
              <a:ext cx="402875" cy="1120431"/>
            </a:xfrm>
            <a:custGeom>
              <a:avLst/>
              <a:gdLst/>
              <a:ahLst/>
              <a:cxnLst/>
              <a:rect l="l" t="t" r="r" b="b"/>
              <a:pathLst>
                <a:path w="17852" h="49648" extrusionOk="0">
                  <a:moveTo>
                    <a:pt x="7272" y="0"/>
                  </a:moveTo>
                  <a:cubicBezTo>
                    <a:pt x="7185" y="0"/>
                    <a:pt x="7098" y="10"/>
                    <a:pt x="7010" y="31"/>
                  </a:cubicBezTo>
                  <a:cubicBezTo>
                    <a:pt x="5990" y="293"/>
                    <a:pt x="5932" y="1692"/>
                    <a:pt x="6092" y="2741"/>
                  </a:cubicBezTo>
                  <a:cubicBezTo>
                    <a:pt x="6544" y="5553"/>
                    <a:pt x="6981" y="8366"/>
                    <a:pt x="7432" y="11178"/>
                  </a:cubicBezTo>
                  <a:cubicBezTo>
                    <a:pt x="7236" y="11241"/>
                    <a:pt x="7041" y="11269"/>
                    <a:pt x="6847" y="11269"/>
                  </a:cubicBezTo>
                  <a:cubicBezTo>
                    <a:pt x="5833" y="11269"/>
                    <a:pt x="4858" y="10493"/>
                    <a:pt x="3964" y="9881"/>
                  </a:cubicBezTo>
                  <a:cubicBezTo>
                    <a:pt x="3363" y="9469"/>
                    <a:pt x="2565" y="9155"/>
                    <a:pt x="1859" y="9155"/>
                  </a:cubicBezTo>
                  <a:cubicBezTo>
                    <a:pt x="1317" y="9155"/>
                    <a:pt x="829" y="9340"/>
                    <a:pt x="525" y="9808"/>
                  </a:cubicBezTo>
                  <a:cubicBezTo>
                    <a:pt x="1" y="10624"/>
                    <a:pt x="482" y="11702"/>
                    <a:pt x="963" y="12547"/>
                  </a:cubicBezTo>
                  <a:cubicBezTo>
                    <a:pt x="2930" y="16045"/>
                    <a:pt x="4912" y="19528"/>
                    <a:pt x="6894" y="23025"/>
                  </a:cubicBezTo>
                  <a:cubicBezTo>
                    <a:pt x="6305" y="22852"/>
                    <a:pt x="5700" y="22679"/>
                    <a:pt x="5097" y="22679"/>
                  </a:cubicBezTo>
                  <a:cubicBezTo>
                    <a:pt x="4938" y="22679"/>
                    <a:pt x="4779" y="22691"/>
                    <a:pt x="4621" y="22718"/>
                  </a:cubicBezTo>
                  <a:cubicBezTo>
                    <a:pt x="3863" y="22850"/>
                    <a:pt x="3119" y="23433"/>
                    <a:pt x="3076" y="24205"/>
                  </a:cubicBezTo>
                  <a:cubicBezTo>
                    <a:pt x="3047" y="24773"/>
                    <a:pt x="3411" y="25298"/>
                    <a:pt x="3731" y="25778"/>
                  </a:cubicBezTo>
                  <a:cubicBezTo>
                    <a:pt x="6179" y="29363"/>
                    <a:pt x="7811" y="33501"/>
                    <a:pt x="8467" y="37785"/>
                  </a:cubicBezTo>
                  <a:cubicBezTo>
                    <a:pt x="8817" y="40117"/>
                    <a:pt x="8889" y="42521"/>
                    <a:pt x="9662" y="44750"/>
                  </a:cubicBezTo>
                  <a:cubicBezTo>
                    <a:pt x="10355" y="46753"/>
                    <a:pt x="11859" y="49647"/>
                    <a:pt x="13763" y="49647"/>
                  </a:cubicBezTo>
                  <a:cubicBezTo>
                    <a:pt x="13979" y="49647"/>
                    <a:pt x="14201" y="49610"/>
                    <a:pt x="14426" y="49530"/>
                  </a:cubicBezTo>
                  <a:cubicBezTo>
                    <a:pt x="15607" y="49122"/>
                    <a:pt x="17749" y="40598"/>
                    <a:pt x="17312" y="36547"/>
                  </a:cubicBezTo>
                  <a:cubicBezTo>
                    <a:pt x="16845" y="32176"/>
                    <a:pt x="14791" y="27760"/>
                    <a:pt x="16044" y="23549"/>
                  </a:cubicBezTo>
                  <a:cubicBezTo>
                    <a:pt x="16350" y="22500"/>
                    <a:pt x="16845" y="21539"/>
                    <a:pt x="17108" y="20489"/>
                  </a:cubicBezTo>
                  <a:cubicBezTo>
                    <a:pt x="17385" y="19440"/>
                    <a:pt x="17399" y="18259"/>
                    <a:pt x="16802" y="17356"/>
                  </a:cubicBezTo>
                  <a:cubicBezTo>
                    <a:pt x="16400" y="16773"/>
                    <a:pt x="15672" y="16390"/>
                    <a:pt x="14984" y="16390"/>
                  </a:cubicBezTo>
                  <a:cubicBezTo>
                    <a:pt x="14624" y="16390"/>
                    <a:pt x="14275" y="16495"/>
                    <a:pt x="13989" y="16730"/>
                  </a:cubicBezTo>
                  <a:cubicBezTo>
                    <a:pt x="15403" y="14704"/>
                    <a:pt x="16525" y="12489"/>
                    <a:pt x="17341" y="10158"/>
                  </a:cubicBezTo>
                  <a:cubicBezTo>
                    <a:pt x="17603" y="9386"/>
                    <a:pt x="17851" y="8555"/>
                    <a:pt x="17647" y="7754"/>
                  </a:cubicBezTo>
                  <a:cubicBezTo>
                    <a:pt x="17466" y="7042"/>
                    <a:pt x="16814" y="6411"/>
                    <a:pt x="16110" y="6411"/>
                  </a:cubicBezTo>
                  <a:cubicBezTo>
                    <a:pt x="16021" y="6411"/>
                    <a:pt x="15931" y="6421"/>
                    <a:pt x="15841" y="6443"/>
                  </a:cubicBezTo>
                  <a:cubicBezTo>
                    <a:pt x="14646" y="6748"/>
                    <a:pt x="14456" y="8599"/>
                    <a:pt x="13290" y="8992"/>
                  </a:cubicBezTo>
                  <a:cubicBezTo>
                    <a:pt x="13157" y="9036"/>
                    <a:pt x="13024" y="9056"/>
                    <a:pt x="12891" y="9056"/>
                  </a:cubicBezTo>
                  <a:cubicBezTo>
                    <a:pt x="12179" y="9056"/>
                    <a:pt x="11499" y="8473"/>
                    <a:pt x="11192" y="7797"/>
                  </a:cubicBezTo>
                  <a:cubicBezTo>
                    <a:pt x="10842" y="6981"/>
                    <a:pt x="10857" y="6064"/>
                    <a:pt x="10741" y="5189"/>
                  </a:cubicBezTo>
                  <a:cubicBezTo>
                    <a:pt x="10537" y="3601"/>
                    <a:pt x="9837" y="2085"/>
                    <a:pt x="8773" y="876"/>
                  </a:cubicBezTo>
                  <a:cubicBezTo>
                    <a:pt x="8381" y="433"/>
                    <a:pt x="7845" y="0"/>
                    <a:pt x="7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6"/>
            <p:cNvSpPr/>
            <p:nvPr/>
          </p:nvSpPr>
          <p:spPr>
            <a:xfrm>
              <a:off x="3198787" y="2004123"/>
              <a:ext cx="51544" cy="161245"/>
            </a:xfrm>
            <a:custGeom>
              <a:avLst/>
              <a:gdLst/>
              <a:ahLst/>
              <a:cxnLst/>
              <a:rect l="l" t="t" r="r" b="b"/>
              <a:pathLst>
                <a:path w="2284" h="7145" extrusionOk="0">
                  <a:moveTo>
                    <a:pt x="707" y="1"/>
                  </a:moveTo>
                  <a:cubicBezTo>
                    <a:pt x="1" y="1"/>
                    <a:pt x="2283" y="7145"/>
                    <a:pt x="2283" y="7145"/>
                  </a:cubicBezTo>
                  <a:cubicBezTo>
                    <a:pt x="2283" y="7145"/>
                    <a:pt x="1540" y="223"/>
                    <a:pt x="739" y="5"/>
                  </a:cubicBezTo>
                  <a:cubicBezTo>
                    <a:pt x="728" y="2"/>
                    <a:pt x="717" y="1"/>
                    <a:pt x="7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6"/>
            <p:cNvSpPr/>
            <p:nvPr/>
          </p:nvSpPr>
          <p:spPr>
            <a:xfrm>
              <a:off x="2844534" y="2159834"/>
              <a:ext cx="154226" cy="127213"/>
            </a:xfrm>
            <a:custGeom>
              <a:avLst/>
              <a:gdLst/>
              <a:ahLst/>
              <a:cxnLst/>
              <a:rect l="l" t="t" r="r" b="b"/>
              <a:pathLst>
                <a:path w="6834" h="5637" extrusionOk="0">
                  <a:moveTo>
                    <a:pt x="1883" y="0"/>
                  </a:moveTo>
                  <a:cubicBezTo>
                    <a:pt x="1817" y="0"/>
                    <a:pt x="1752" y="8"/>
                    <a:pt x="1690" y="26"/>
                  </a:cubicBezTo>
                  <a:cubicBezTo>
                    <a:pt x="0" y="492"/>
                    <a:pt x="6834" y="5636"/>
                    <a:pt x="6834" y="5636"/>
                  </a:cubicBezTo>
                  <a:cubicBezTo>
                    <a:pt x="6834" y="5636"/>
                    <a:pt x="3617" y="0"/>
                    <a:pt x="1883" y="0"/>
                  </a:cubicBezTo>
                  <a:close/>
                </a:path>
              </a:pathLst>
            </a:custGeom>
            <a:solidFill>
              <a:srgbClr val="EB66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6"/>
            <p:cNvSpPr/>
            <p:nvPr/>
          </p:nvSpPr>
          <p:spPr>
            <a:xfrm>
              <a:off x="2151013" y="2818829"/>
              <a:ext cx="1984586" cy="1153177"/>
            </a:xfrm>
            <a:custGeom>
              <a:avLst/>
              <a:gdLst/>
              <a:ahLst/>
              <a:cxnLst/>
              <a:rect l="l" t="t" r="r" b="b"/>
              <a:pathLst>
                <a:path w="87940" h="51099" extrusionOk="0">
                  <a:moveTo>
                    <a:pt x="60993" y="1"/>
                  </a:moveTo>
                  <a:cubicBezTo>
                    <a:pt x="60122" y="1"/>
                    <a:pt x="57500" y="217"/>
                    <a:pt x="55488" y="2648"/>
                  </a:cubicBezTo>
                  <a:cubicBezTo>
                    <a:pt x="54932" y="3316"/>
                    <a:pt x="54307" y="3572"/>
                    <a:pt x="53653" y="3572"/>
                  </a:cubicBezTo>
                  <a:cubicBezTo>
                    <a:pt x="51501" y="3572"/>
                    <a:pt x="49032" y="797"/>
                    <a:pt x="47641" y="797"/>
                  </a:cubicBezTo>
                  <a:cubicBezTo>
                    <a:pt x="47583" y="797"/>
                    <a:pt x="47528" y="802"/>
                    <a:pt x="47474" y="812"/>
                  </a:cubicBezTo>
                  <a:cubicBezTo>
                    <a:pt x="46075" y="1074"/>
                    <a:pt x="40130" y="8258"/>
                    <a:pt x="37930" y="10983"/>
                  </a:cubicBezTo>
                  <a:cubicBezTo>
                    <a:pt x="37420" y="11610"/>
                    <a:pt x="37099" y="12003"/>
                    <a:pt x="37099" y="12003"/>
                  </a:cubicBezTo>
                  <a:lnTo>
                    <a:pt x="32597" y="12805"/>
                  </a:lnTo>
                  <a:cubicBezTo>
                    <a:pt x="32597" y="12805"/>
                    <a:pt x="28838" y="14437"/>
                    <a:pt x="23825" y="24388"/>
                  </a:cubicBezTo>
                  <a:cubicBezTo>
                    <a:pt x="22411" y="27201"/>
                    <a:pt x="20270" y="30174"/>
                    <a:pt x="17938" y="32985"/>
                  </a:cubicBezTo>
                  <a:cubicBezTo>
                    <a:pt x="17667" y="33309"/>
                    <a:pt x="17190" y="33410"/>
                    <a:pt x="16618" y="33410"/>
                  </a:cubicBezTo>
                  <a:cubicBezTo>
                    <a:pt x="15652" y="33410"/>
                    <a:pt x="14417" y="33120"/>
                    <a:pt x="13457" y="33120"/>
                  </a:cubicBezTo>
                  <a:cubicBezTo>
                    <a:pt x="12909" y="33120"/>
                    <a:pt x="12451" y="33214"/>
                    <a:pt x="12182" y="33510"/>
                  </a:cubicBezTo>
                  <a:cubicBezTo>
                    <a:pt x="7082" y="39047"/>
                    <a:pt x="4809" y="46245"/>
                    <a:pt x="4809" y="46245"/>
                  </a:cubicBezTo>
                  <a:lnTo>
                    <a:pt x="1" y="51098"/>
                  </a:lnTo>
                  <a:lnTo>
                    <a:pt x="87939" y="48927"/>
                  </a:lnTo>
                  <a:cubicBezTo>
                    <a:pt x="87939" y="48927"/>
                    <a:pt x="86544" y="37634"/>
                    <a:pt x="83057" y="37634"/>
                  </a:cubicBezTo>
                  <a:cubicBezTo>
                    <a:pt x="83052" y="37634"/>
                    <a:pt x="83048" y="37634"/>
                    <a:pt x="83043" y="37634"/>
                  </a:cubicBezTo>
                  <a:cubicBezTo>
                    <a:pt x="83043" y="37634"/>
                    <a:pt x="83043" y="37634"/>
                    <a:pt x="83043" y="37634"/>
                  </a:cubicBezTo>
                  <a:cubicBezTo>
                    <a:pt x="82487" y="37634"/>
                    <a:pt x="79136" y="22435"/>
                    <a:pt x="74475" y="20790"/>
                  </a:cubicBezTo>
                  <a:lnTo>
                    <a:pt x="71853" y="20949"/>
                  </a:lnTo>
                  <a:lnTo>
                    <a:pt x="63036" y="3464"/>
                  </a:lnTo>
                  <a:lnTo>
                    <a:pt x="61288" y="11"/>
                  </a:lnTo>
                  <a:cubicBezTo>
                    <a:pt x="61288" y="11"/>
                    <a:pt x="61181" y="1"/>
                    <a:pt x="60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6"/>
            <p:cNvSpPr/>
            <p:nvPr/>
          </p:nvSpPr>
          <p:spPr>
            <a:xfrm>
              <a:off x="3066162" y="2818829"/>
              <a:ext cx="664274" cy="390260"/>
            </a:xfrm>
            <a:custGeom>
              <a:avLst/>
              <a:gdLst/>
              <a:ahLst/>
              <a:cxnLst/>
              <a:rect l="l" t="t" r="r" b="b"/>
              <a:pathLst>
                <a:path w="29435" h="17293" extrusionOk="0">
                  <a:moveTo>
                    <a:pt x="20440" y="1"/>
                  </a:moveTo>
                  <a:cubicBezTo>
                    <a:pt x="19569" y="1"/>
                    <a:pt x="16947" y="217"/>
                    <a:pt x="14935" y="2648"/>
                  </a:cubicBezTo>
                  <a:cubicBezTo>
                    <a:pt x="14379" y="3316"/>
                    <a:pt x="13754" y="3572"/>
                    <a:pt x="13100" y="3572"/>
                  </a:cubicBezTo>
                  <a:cubicBezTo>
                    <a:pt x="10948" y="3572"/>
                    <a:pt x="8479" y="797"/>
                    <a:pt x="7088" y="797"/>
                  </a:cubicBezTo>
                  <a:cubicBezTo>
                    <a:pt x="7030" y="797"/>
                    <a:pt x="6975" y="802"/>
                    <a:pt x="6921" y="812"/>
                  </a:cubicBezTo>
                  <a:cubicBezTo>
                    <a:pt x="5930" y="1002"/>
                    <a:pt x="2623" y="4703"/>
                    <a:pt x="0" y="7806"/>
                  </a:cubicBezTo>
                  <a:cubicBezTo>
                    <a:pt x="2019" y="9120"/>
                    <a:pt x="4626" y="9994"/>
                    <a:pt x="7040" y="9994"/>
                  </a:cubicBezTo>
                  <a:cubicBezTo>
                    <a:pt x="7117" y="9994"/>
                    <a:pt x="7194" y="9994"/>
                    <a:pt x="7271" y="9992"/>
                  </a:cubicBezTo>
                  <a:cubicBezTo>
                    <a:pt x="7333" y="9990"/>
                    <a:pt x="7394" y="9990"/>
                    <a:pt x="7454" y="9990"/>
                  </a:cubicBezTo>
                  <a:cubicBezTo>
                    <a:pt x="12664" y="9990"/>
                    <a:pt x="8958" y="14970"/>
                    <a:pt x="12473" y="17089"/>
                  </a:cubicBezTo>
                  <a:cubicBezTo>
                    <a:pt x="12687" y="17218"/>
                    <a:pt x="12903" y="17278"/>
                    <a:pt x="13121" y="17278"/>
                  </a:cubicBezTo>
                  <a:cubicBezTo>
                    <a:pt x="15826" y="17278"/>
                    <a:pt x="18809" y="8031"/>
                    <a:pt x="21184" y="8031"/>
                  </a:cubicBezTo>
                  <a:cubicBezTo>
                    <a:pt x="21799" y="8031"/>
                    <a:pt x="22373" y="8651"/>
                    <a:pt x="22891" y="10211"/>
                  </a:cubicBezTo>
                  <a:cubicBezTo>
                    <a:pt x="25009" y="16631"/>
                    <a:pt x="27889" y="17293"/>
                    <a:pt x="28985" y="17293"/>
                  </a:cubicBezTo>
                  <a:cubicBezTo>
                    <a:pt x="29270" y="17293"/>
                    <a:pt x="29434" y="17248"/>
                    <a:pt x="29434" y="17248"/>
                  </a:cubicBezTo>
                  <a:lnTo>
                    <a:pt x="22483" y="3464"/>
                  </a:lnTo>
                  <a:lnTo>
                    <a:pt x="20735" y="11"/>
                  </a:lnTo>
                  <a:cubicBezTo>
                    <a:pt x="20735" y="11"/>
                    <a:pt x="20628" y="1"/>
                    <a:pt x="20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6"/>
            <p:cNvSpPr/>
            <p:nvPr/>
          </p:nvSpPr>
          <p:spPr>
            <a:xfrm>
              <a:off x="3006969" y="2818829"/>
              <a:ext cx="585356" cy="422486"/>
            </a:xfrm>
            <a:custGeom>
              <a:avLst/>
              <a:gdLst/>
              <a:ahLst/>
              <a:cxnLst/>
              <a:rect l="l" t="t" r="r" b="b"/>
              <a:pathLst>
                <a:path w="25938" h="18721" extrusionOk="0">
                  <a:moveTo>
                    <a:pt x="23063" y="1"/>
                  </a:moveTo>
                  <a:cubicBezTo>
                    <a:pt x="22192" y="1"/>
                    <a:pt x="19570" y="217"/>
                    <a:pt x="17558" y="2648"/>
                  </a:cubicBezTo>
                  <a:cubicBezTo>
                    <a:pt x="17002" y="3316"/>
                    <a:pt x="16377" y="3572"/>
                    <a:pt x="15723" y="3572"/>
                  </a:cubicBezTo>
                  <a:cubicBezTo>
                    <a:pt x="13571" y="3572"/>
                    <a:pt x="11102" y="797"/>
                    <a:pt x="9711" y="797"/>
                  </a:cubicBezTo>
                  <a:cubicBezTo>
                    <a:pt x="9653" y="797"/>
                    <a:pt x="9598" y="802"/>
                    <a:pt x="9544" y="812"/>
                  </a:cubicBezTo>
                  <a:cubicBezTo>
                    <a:pt x="8145" y="1074"/>
                    <a:pt x="2200" y="8258"/>
                    <a:pt x="0" y="10983"/>
                  </a:cubicBezTo>
                  <a:cubicBezTo>
                    <a:pt x="481" y="10895"/>
                    <a:pt x="933" y="10575"/>
                    <a:pt x="1341" y="10269"/>
                  </a:cubicBezTo>
                  <a:cubicBezTo>
                    <a:pt x="3570" y="8564"/>
                    <a:pt x="5814" y="6844"/>
                    <a:pt x="8058" y="5140"/>
                  </a:cubicBezTo>
                  <a:lnTo>
                    <a:pt x="8058" y="5140"/>
                  </a:lnTo>
                  <a:cubicBezTo>
                    <a:pt x="8845" y="5737"/>
                    <a:pt x="8423" y="6990"/>
                    <a:pt x="7927" y="7850"/>
                  </a:cubicBezTo>
                  <a:cubicBezTo>
                    <a:pt x="7446" y="8725"/>
                    <a:pt x="7009" y="9963"/>
                    <a:pt x="7782" y="10590"/>
                  </a:cubicBezTo>
                  <a:cubicBezTo>
                    <a:pt x="7979" y="10746"/>
                    <a:pt x="8211" y="10815"/>
                    <a:pt x="8453" y="10815"/>
                  </a:cubicBezTo>
                  <a:cubicBezTo>
                    <a:pt x="8996" y="10815"/>
                    <a:pt x="9581" y="10467"/>
                    <a:pt x="9894" y="9992"/>
                  </a:cubicBezTo>
                  <a:cubicBezTo>
                    <a:pt x="10346" y="9307"/>
                    <a:pt x="10418" y="8447"/>
                    <a:pt x="10638" y="7646"/>
                  </a:cubicBezTo>
                  <a:cubicBezTo>
                    <a:pt x="10842" y="6859"/>
                    <a:pt x="11279" y="6014"/>
                    <a:pt x="12066" y="5781"/>
                  </a:cubicBezTo>
                  <a:cubicBezTo>
                    <a:pt x="12208" y="5736"/>
                    <a:pt x="12351" y="5715"/>
                    <a:pt x="12493" y="5715"/>
                  </a:cubicBezTo>
                  <a:cubicBezTo>
                    <a:pt x="13361" y="5715"/>
                    <a:pt x="14166" y="6505"/>
                    <a:pt x="14455" y="7369"/>
                  </a:cubicBezTo>
                  <a:cubicBezTo>
                    <a:pt x="14790" y="8389"/>
                    <a:pt x="14644" y="9482"/>
                    <a:pt x="14673" y="10531"/>
                  </a:cubicBezTo>
                  <a:cubicBezTo>
                    <a:pt x="14718" y="12193"/>
                    <a:pt x="15213" y="13839"/>
                    <a:pt x="16101" y="15237"/>
                  </a:cubicBezTo>
                  <a:cubicBezTo>
                    <a:pt x="16393" y="12527"/>
                    <a:pt x="16684" y="9817"/>
                    <a:pt x="16991" y="7107"/>
                  </a:cubicBezTo>
                  <a:cubicBezTo>
                    <a:pt x="17049" y="6481"/>
                    <a:pt x="17311" y="5694"/>
                    <a:pt x="17923" y="5679"/>
                  </a:cubicBezTo>
                  <a:cubicBezTo>
                    <a:pt x="18389" y="5679"/>
                    <a:pt x="18695" y="6131"/>
                    <a:pt x="18928" y="6539"/>
                  </a:cubicBezTo>
                  <a:cubicBezTo>
                    <a:pt x="21201" y="10590"/>
                    <a:pt x="23474" y="14655"/>
                    <a:pt x="25747" y="18721"/>
                  </a:cubicBezTo>
                  <a:cubicBezTo>
                    <a:pt x="25937" y="16914"/>
                    <a:pt x="25194" y="15136"/>
                    <a:pt x="24305" y="13547"/>
                  </a:cubicBezTo>
                  <a:cubicBezTo>
                    <a:pt x="23431" y="11959"/>
                    <a:pt x="22367" y="10444"/>
                    <a:pt x="21799" y="8709"/>
                  </a:cubicBezTo>
                  <a:cubicBezTo>
                    <a:pt x="21230" y="6990"/>
                    <a:pt x="21245" y="4936"/>
                    <a:pt x="22382" y="3508"/>
                  </a:cubicBezTo>
                  <a:cubicBezTo>
                    <a:pt x="22621" y="3212"/>
                    <a:pt x="22968" y="3107"/>
                    <a:pt x="23369" y="3107"/>
                  </a:cubicBezTo>
                  <a:cubicBezTo>
                    <a:pt x="23897" y="3107"/>
                    <a:pt x="24518" y="3290"/>
                    <a:pt x="25106" y="3464"/>
                  </a:cubicBezTo>
                  <a:lnTo>
                    <a:pt x="23358" y="11"/>
                  </a:lnTo>
                  <a:cubicBezTo>
                    <a:pt x="23358" y="11"/>
                    <a:pt x="23251" y="1"/>
                    <a:pt x="23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6"/>
            <p:cNvSpPr/>
            <p:nvPr/>
          </p:nvSpPr>
          <p:spPr>
            <a:xfrm>
              <a:off x="3365397" y="3287970"/>
              <a:ext cx="510364" cy="209494"/>
            </a:xfrm>
            <a:custGeom>
              <a:avLst/>
              <a:gdLst/>
              <a:ahLst/>
              <a:cxnLst/>
              <a:rect l="l" t="t" r="r" b="b"/>
              <a:pathLst>
                <a:path w="22615" h="9283" extrusionOk="0">
                  <a:moveTo>
                    <a:pt x="20662" y="1"/>
                  </a:moveTo>
                  <a:lnTo>
                    <a:pt x="18040" y="160"/>
                  </a:lnTo>
                  <a:cubicBezTo>
                    <a:pt x="18040" y="160"/>
                    <a:pt x="2171" y="5989"/>
                    <a:pt x="0" y="9282"/>
                  </a:cubicBezTo>
                  <a:cubicBezTo>
                    <a:pt x="0" y="9282"/>
                    <a:pt x="15067" y="3162"/>
                    <a:pt x="22615" y="1516"/>
                  </a:cubicBezTo>
                  <a:cubicBezTo>
                    <a:pt x="22003" y="788"/>
                    <a:pt x="21347" y="248"/>
                    <a:pt x="20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6"/>
            <p:cNvSpPr/>
            <p:nvPr/>
          </p:nvSpPr>
          <p:spPr>
            <a:xfrm>
              <a:off x="2891540" y="3089676"/>
              <a:ext cx="332487" cy="229557"/>
            </a:xfrm>
            <a:custGeom>
              <a:avLst/>
              <a:gdLst/>
              <a:ahLst/>
              <a:cxnLst/>
              <a:rect l="l" t="t" r="r" b="b"/>
              <a:pathLst>
                <a:path w="14733" h="10172" extrusionOk="0">
                  <a:moveTo>
                    <a:pt x="4284" y="1"/>
                  </a:moveTo>
                  <a:lnTo>
                    <a:pt x="0" y="758"/>
                  </a:lnTo>
                  <a:cubicBezTo>
                    <a:pt x="5712" y="2623"/>
                    <a:pt x="14470" y="10171"/>
                    <a:pt x="14470" y="10171"/>
                  </a:cubicBezTo>
                  <a:cubicBezTo>
                    <a:pt x="14733" y="8059"/>
                    <a:pt x="4284" y="1"/>
                    <a:pt x="4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6"/>
            <p:cNvSpPr/>
            <p:nvPr/>
          </p:nvSpPr>
          <p:spPr>
            <a:xfrm>
              <a:off x="3884590" y="3456341"/>
              <a:ext cx="250951" cy="466628"/>
            </a:xfrm>
            <a:custGeom>
              <a:avLst/>
              <a:gdLst/>
              <a:ahLst/>
              <a:cxnLst/>
              <a:rect l="l" t="t" r="r" b="b"/>
              <a:pathLst>
                <a:path w="11120" h="20677" extrusionOk="0">
                  <a:moveTo>
                    <a:pt x="2857" y="0"/>
                  </a:moveTo>
                  <a:cubicBezTo>
                    <a:pt x="1357" y="2346"/>
                    <a:pt x="1" y="4969"/>
                    <a:pt x="133" y="5945"/>
                  </a:cubicBezTo>
                  <a:cubicBezTo>
                    <a:pt x="380" y="7898"/>
                    <a:pt x="4679" y="11453"/>
                    <a:pt x="4679" y="11453"/>
                  </a:cubicBezTo>
                  <a:lnTo>
                    <a:pt x="11119" y="20677"/>
                  </a:lnTo>
                  <a:cubicBezTo>
                    <a:pt x="11119" y="20677"/>
                    <a:pt x="9724" y="9384"/>
                    <a:pt x="6237" y="9384"/>
                  </a:cubicBezTo>
                  <a:cubicBezTo>
                    <a:pt x="6232" y="9384"/>
                    <a:pt x="6228" y="9384"/>
                    <a:pt x="6223" y="9384"/>
                  </a:cubicBezTo>
                  <a:cubicBezTo>
                    <a:pt x="6222" y="9384"/>
                    <a:pt x="6221" y="9385"/>
                    <a:pt x="6220" y="9385"/>
                  </a:cubicBezTo>
                  <a:cubicBezTo>
                    <a:pt x="6102" y="9385"/>
                    <a:pt x="5870" y="8746"/>
                    <a:pt x="5538" y="7737"/>
                  </a:cubicBezTo>
                  <a:cubicBezTo>
                    <a:pt x="4955" y="5916"/>
                    <a:pt x="4038" y="2885"/>
                    <a:pt x="2857" y="0"/>
                  </a:cubicBezTo>
                  <a:close/>
                </a:path>
              </a:pathLst>
            </a:custGeom>
            <a:solidFill>
              <a:srgbClr val="8437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6"/>
            <p:cNvSpPr/>
            <p:nvPr/>
          </p:nvSpPr>
          <p:spPr>
            <a:xfrm>
              <a:off x="2167148" y="3250487"/>
              <a:ext cx="698464" cy="705054"/>
            </a:xfrm>
            <a:custGeom>
              <a:avLst/>
              <a:gdLst/>
              <a:ahLst/>
              <a:cxnLst/>
              <a:rect l="l" t="t" r="r" b="b"/>
              <a:pathLst>
                <a:path w="30950" h="31242" extrusionOk="0">
                  <a:moveTo>
                    <a:pt x="26097" y="1"/>
                  </a:moveTo>
                  <a:lnTo>
                    <a:pt x="26097" y="1"/>
                  </a:lnTo>
                  <a:cubicBezTo>
                    <a:pt x="25179" y="1429"/>
                    <a:pt x="24173" y="3162"/>
                    <a:pt x="23110" y="5260"/>
                  </a:cubicBezTo>
                  <a:cubicBezTo>
                    <a:pt x="21696" y="8073"/>
                    <a:pt x="19555" y="11046"/>
                    <a:pt x="17223" y="13857"/>
                  </a:cubicBezTo>
                  <a:cubicBezTo>
                    <a:pt x="16952" y="14181"/>
                    <a:pt x="16475" y="14282"/>
                    <a:pt x="15903" y="14282"/>
                  </a:cubicBezTo>
                  <a:cubicBezTo>
                    <a:pt x="14937" y="14282"/>
                    <a:pt x="13702" y="13992"/>
                    <a:pt x="12742" y="13992"/>
                  </a:cubicBezTo>
                  <a:cubicBezTo>
                    <a:pt x="12194" y="13992"/>
                    <a:pt x="11736" y="14086"/>
                    <a:pt x="11467" y="14382"/>
                  </a:cubicBezTo>
                  <a:cubicBezTo>
                    <a:pt x="6367" y="19919"/>
                    <a:pt x="4094" y="27117"/>
                    <a:pt x="4094" y="27117"/>
                  </a:cubicBezTo>
                  <a:lnTo>
                    <a:pt x="0" y="31242"/>
                  </a:lnTo>
                  <a:lnTo>
                    <a:pt x="0" y="31242"/>
                  </a:lnTo>
                  <a:cubicBezTo>
                    <a:pt x="3585" y="28953"/>
                    <a:pt x="12735" y="22936"/>
                    <a:pt x="13056" y="21201"/>
                  </a:cubicBezTo>
                  <a:cubicBezTo>
                    <a:pt x="14105" y="15489"/>
                    <a:pt x="30439" y="12808"/>
                    <a:pt x="30527" y="12167"/>
                  </a:cubicBezTo>
                  <a:cubicBezTo>
                    <a:pt x="30950" y="8977"/>
                    <a:pt x="26054" y="3133"/>
                    <a:pt x="2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6"/>
            <p:cNvSpPr/>
            <p:nvPr/>
          </p:nvSpPr>
          <p:spPr>
            <a:xfrm>
              <a:off x="3308281" y="1613876"/>
              <a:ext cx="64678" cy="210487"/>
            </a:xfrm>
            <a:custGeom>
              <a:avLst/>
              <a:gdLst/>
              <a:ahLst/>
              <a:cxnLst/>
              <a:rect l="l" t="t" r="r" b="b"/>
              <a:pathLst>
                <a:path w="2866" h="9327" extrusionOk="0">
                  <a:moveTo>
                    <a:pt x="846" y="0"/>
                  </a:moveTo>
                  <a:cubicBezTo>
                    <a:pt x="1" y="0"/>
                    <a:pt x="666" y="9327"/>
                    <a:pt x="666" y="9327"/>
                  </a:cubicBezTo>
                  <a:cubicBezTo>
                    <a:pt x="666" y="9327"/>
                    <a:pt x="2866" y="4256"/>
                    <a:pt x="1321" y="657"/>
                  </a:cubicBezTo>
                  <a:cubicBezTo>
                    <a:pt x="1126" y="200"/>
                    <a:pt x="970" y="0"/>
                    <a:pt x="8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6"/>
            <p:cNvSpPr/>
            <p:nvPr/>
          </p:nvSpPr>
          <p:spPr>
            <a:xfrm>
              <a:off x="3735311" y="2534127"/>
              <a:ext cx="156235" cy="144545"/>
            </a:xfrm>
            <a:custGeom>
              <a:avLst/>
              <a:gdLst/>
              <a:ahLst/>
              <a:cxnLst/>
              <a:rect l="l" t="t" r="r" b="b"/>
              <a:pathLst>
                <a:path w="6923" h="6405" extrusionOk="0">
                  <a:moveTo>
                    <a:pt x="6715" y="1"/>
                  </a:moveTo>
                  <a:cubicBezTo>
                    <a:pt x="5722" y="1"/>
                    <a:pt x="0" y="6404"/>
                    <a:pt x="0" y="6404"/>
                  </a:cubicBezTo>
                  <a:cubicBezTo>
                    <a:pt x="0" y="6404"/>
                    <a:pt x="5159" y="4438"/>
                    <a:pt x="6674" y="838"/>
                  </a:cubicBezTo>
                  <a:cubicBezTo>
                    <a:pt x="6923" y="247"/>
                    <a:pt x="6910" y="1"/>
                    <a:pt x="67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6"/>
            <p:cNvSpPr/>
            <p:nvPr/>
          </p:nvSpPr>
          <p:spPr>
            <a:xfrm>
              <a:off x="2765347" y="1824289"/>
              <a:ext cx="169301" cy="61000"/>
            </a:xfrm>
            <a:custGeom>
              <a:avLst/>
              <a:gdLst/>
              <a:ahLst/>
              <a:cxnLst/>
              <a:rect l="l" t="t" r="r" b="b"/>
              <a:pathLst>
                <a:path w="7502" h="2703" extrusionOk="0">
                  <a:moveTo>
                    <a:pt x="3677" y="0"/>
                  </a:moveTo>
                  <a:cubicBezTo>
                    <a:pt x="2447" y="0"/>
                    <a:pt x="1" y="2703"/>
                    <a:pt x="693" y="2703"/>
                  </a:cubicBezTo>
                  <a:cubicBezTo>
                    <a:pt x="821" y="2703"/>
                    <a:pt x="1056" y="2611"/>
                    <a:pt x="1425" y="2392"/>
                  </a:cubicBezTo>
                  <a:cubicBezTo>
                    <a:pt x="2421" y="1810"/>
                    <a:pt x="3593" y="1635"/>
                    <a:pt x="4640" y="1635"/>
                  </a:cubicBezTo>
                  <a:cubicBezTo>
                    <a:pt x="6211" y="1635"/>
                    <a:pt x="7502" y="2029"/>
                    <a:pt x="7502" y="2029"/>
                  </a:cubicBezTo>
                  <a:cubicBezTo>
                    <a:pt x="7502" y="2029"/>
                    <a:pt x="5229" y="484"/>
                    <a:pt x="3888" y="32"/>
                  </a:cubicBezTo>
                  <a:cubicBezTo>
                    <a:pt x="3823" y="10"/>
                    <a:pt x="3752" y="0"/>
                    <a:pt x="3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6"/>
            <p:cNvSpPr/>
            <p:nvPr/>
          </p:nvSpPr>
          <p:spPr>
            <a:xfrm>
              <a:off x="3645879" y="2654656"/>
              <a:ext cx="665583" cy="417002"/>
            </a:xfrm>
            <a:custGeom>
              <a:avLst/>
              <a:gdLst/>
              <a:ahLst/>
              <a:cxnLst/>
              <a:rect l="l" t="t" r="r" b="b"/>
              <a:pathLst>
                <a:path w="29493" h="18478" extrusionOk="0">
                  <a:moveTo>
                    <a:pt x="13431" y="0"/>
                  </a:moveTo>
                  <a:cubicBezTo>
                    <a:pt x="13423" y="0"/>
                    <a:pt x="13414" y="0"/>
                    <a:pt x="13406" y="0"/>
                  </a:cubicBezTo>
                  <a:cubicBezTo>
                    <a:pt x="11527" y="0"/>
                    <a:pt x="9821" y="1704"/>
                    <a:pt x="9778" y="3585"/>
                  </a:cubicBezTo>
                  <a:cubicBezTo>
                    <a:pt x="9778" y="4342"/>
                    <a:pt x="9996" y="5085"/>
                    <a:pt x="9953" y="5843"/>
                  </a:cubicBezTo>
                  <a:cubicBezTo>
                    <a:pt x="9850" y="7854"/>
                    <a:pt x="8088" y="10696"/>
                    <a:pt x="6106" y="10958"/>
                  </a:cubicBezTo>
                  <a:cubicBezTo>
                    <a:pt x="6007" y="10972"/>
                    <a:pt x="5903" y="10978"/>
                    <a:pt x="5795" y="10978"/>
                  </a:cubicBezTo>
                  <a:cubicBezTo>
                    <a:pt x="3712" y="10978"/>
                    <a:pt x="0" y="8582"/>
                    <a:pt x="0" y="8582"/>
                  </a:cubicBezTo>
                  <a:lnTo>
                    <a:pt x="0" y="8582"/>
                  </a:lnTo>
                  <a:cubicBezTo>
                    <a:pt x="2511" y="12992"/>
                    <a:pt x="5176" y="13815"/>
                    <a:pt x="6816" y="13815"/>
                  </a:cubicBezTo>
                  <a:cubicBezTo>
                    <a:pt x="7794" y="13815"/>
                    <a:pt x="8408" y="13522"/>
                    <a:pt x="8408" y="13522"/>
                  </a:cubicBezTo>
                  <a:cubicBezTo>
                    <a:pt x="9279" y="13333"/>
                    <a:pt x="10169" y="13239"/>
                    <a:pt x="11059" y="13239"/>
                  </a:cubicBezTo>
                  <a:cubicBezTo>
                    <a:pt x="13447" y="13239"/>
                    <a:pt x="15838" y="13910"/>
                    <a:pt x="17865" y="15184"/>
                  </a:cubicBezTo>
                  <a:cubicBezTo>
                    <a:pt x="19927" y="16495"/>
                    <a:pt x="21845" y="18477"/>
                    <a:pt x="24271" y="18477"/>
                  </a:cubicBezTo>
                  <a:cubicBezTo>
                    <a:pt x="24297" y="18477"/>
                    <a:pt x="24323" y="18477"/>
                    <a:pt x="24349" y="18477"/>
                  </a:cubicBezTo>
                  <a:cubicBezTo>
                    <a:pt x="25253" y="18462"/>
                    <a:pt x="26229" y="18083"/>
                    <a:pt x="26652" y="17282"/>
                  </a:cubicBezTo>
                  <a:cubicBezTo>
                    <a:pt x="27365" y="15926"/>
                    <a:pt x="26199" y="14368"/>
                    <a:pt x="25121" y="13274"/>
                  </a:cubicBezTo>
                  <a:lnTo>
                    <a:pt x="25121" y="13274"/>
                  </a:lnTo>
                  <a:cubicBezTo>
                    <a:pt x="25513" y="13480"/>
                    <a:pt x="25954" y="13579"/>
                    <a:pt x="26398" y="13579"/>
                  </a:cubicBezTo>
                  <a:cubicBezTo>
                    <a:pt x="27274" y="13579"/>
                    <a:pt x="28159" y="13194"/>
                    <a:pt x="28692" y="12487"/>
                  </a:cubicBezTo>
                  <a:cubicBezTo>
                    <a:pt x="29492" y="11438"/>
                    <a:pt x="29405" y="9806"/>
                    <a:pt x="28488" y="8844"/>
                  </a:cubicBezTo>
                  <a:cubicBezTo>
                    <a:pt x="27759" y="8087"/>
                    <a:pt x="26607" y="7723"/>
                    <a:pt x="26127" y="6775"/>
                  </a:cubicBezTo>
                  <a:cubicBezTo>
                    <a:pt x="25836" y="6192"/>
                    <a:pt x="25865" y="5508"/>
                    <a:pt x="25690" y="4881"/>
                  </a:cubicBezTo>
                  <a:cubicBezTo>
                    <a:pt x="25253" y="3278"/>
                    <a:pt x="23504" y="2346"/>
                    <a:pt x="21843" y="2302"/>
                  </a:cubicBezTo>
                  <a:cubicBezTo>
                    <a:pt x="21774" y="2300"/>
                    <a:pt x="21706" y="2299"/>
                    <a:pt x="21637" y="2299"/>
                  </a:cubicBezTo>
                  <a:cubicBezTo>
                    <a:pt x="20064" y="2299"/>
                    <a:pt x="18544" y="2926"/>
                    <a:pt x="17078" y="3540"/>
                  </a:cubicBezTo>
                  <a:cubicBezTo>
                    <a:pt x="17020" y="1670"/>
                    <a:pt x="15302" y="0"/>
                    <a:pt x="13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6"/>
            <p:cNvSpPr/>
            <p:nvPr/>
          </p:nvSpPr>
          <p:spPr>
            <a:xfrm>
              <a:off x="3645879" y="2842750"/>
              <a:ext cx="665583" cy="228902"/>
            </a:xfrm>
            <a:custGeom>
              <a:avLst/>
              <a:gdLst/>
              <a:ahLst/>
              <a:cxnLst/>
              <a:rect l="l" t="t" r="r" b="b"/>
              <a:pathLst>
                <a:path w="29493" h="10143" extrusionOk="0">
                  <a:moveTo>
                    <a:pt x="27861" y="0"/>
                  </a:moveTo>
                  <a:cubicBezTo>
                    <a:pt x="27598" y="626"/>
                    <a:pt x="27161" y="1151"/>
                    <a:pt x="26578" y="1515"/>
                  </a:cubicBezTo>
                  <a:cubicBezTo>
                    <a:pt x="25977" y="1883"/>
                    <a:pt x="25304" y="2022"/>
                    <a:pt x="24607" y="2022"/>
                  </a:cubicBezTo>
                  <a:cubicBezTo>
                    <a:pt x="23565" y="2022"/>
                    <a:pt x="22468" y="1713"/>
                    <a:pt x="21464" y="1399"/>
                  </a:cubicBezTo>
                  <a:lnTo>
                    <a:pt x="21464" y="1399"/>
                  </a:lnTo>
                  <a:cubicBezTo>
                    <a:pt x="22440" y="1908"/>
                    <a:pt x="22426" y="3482"/>
                    <a:pt x="21581" y="4197"/>
                  </a:cubicBezTo>
                  <a:cubicBezTo>
                    <a:pt x="21148" y="4562"/>
                    <a:pt x="20601" y="4721"/>
                    <a:pt x="20037" y="4721"/>
                  </a:cubicBezTo>
                  <a:cubicBezTo>
                    <a:pt x="19499" y="4721"/>
                    <a:pt x="18946" y="4576"/>
                    <a:pt x="18463" y="4327"/>
                  </a:cubicBezTo>
                  <a:cubicBezTo>
                    <a:pt x="17486" y="3818"/>
                    <a:pt x="16757" y="2957"/>
                    <a:pt x="16044" y="2112"/>
                  </a:cubicBezTo>
                  <a:cubicBezTo>
                    <a:pt x="14222" y="2565"/>
                    <a:pt x="12386" y="3002"/>
                    <a:pt x="10550" y="3453"/>
                  </a:cubicBezTo>
                  <a:cubicBezTo>
                    <a:pt x="9446" y="3723"/>
                    <a:pt x="8313" y="3994"/>
                    <a:pt x="7188" y="3994"/>
                  </a:cubicBezTo>
                  <a:cubicBezTo>
                    <a:pt x="6738" y="3994"/>
                    <a:pt x="6289" y="3951"/>
                    <a:pt x="5844" y="3847"/>
                  </a:cubicBezTo>
                  <a:cubicBezTo>
                    <a:pt x="4474" y="3526"/>
                    <a:pt x="3367" y="2681"/>
                    <a:pt x="2448" y="1603"/>
                  </a:cubicBezTo>
                  <a:lnTo>
                    <a:pt x="2434" y="1603"/>
                  </a:lnTo>
                  <a:cubicBezTo>
                    <a:pt x="1108" y="962"/>
                    <a:pt x="0" y="247"/>
                    <a:pt x="0" y="247"/>
                  </a:cubicBezTo>
                  <a:lnTo>
                    <a:pt x="0" y="247"/>
                  </a:lnTo>
                  <a:cubicBezTo>
                    <a:pt x="2511" y="4657"/>
                    <a:pt x="5176" y="5480"/>
                    <a:pt x="6816" y="5480"/>
                  </a:cubicBezTo>
                  <a:cubicBezTo>
                    <a:pt x="7794" y="5480"/>
                    <a:pt x="8408" y="5187"/>
                    <a:pt x="8408" y="5187"/>
                  </a:cubicBezTo>
                  <a:cubicBezTo>
                    <a:pt x="9278" y="4998"/>
                    <a:pt x="10166" y="4905"/>
                    <a:pt x="11055" y="4905"/>
                  </a:cubicBezTo>
                  <a:cubicBezTo>
                    <a:pt x="13444" y="4905"/>
                    <a:pt x="15837" y="5578"/>
                    <a:pt x="17865" y="6863"/>
                  </a:cubicBezTo>
                  <a:cubicBezTo>
                    <a:pt x="19927" y="8160"/>
                    <a:pt x="21845" y="10142"/>
                    <a:pt x="24271" y="10142"/>
                  </a:cubicBezTo>
                  <a:cubicBezTo>
                    <a:pt x="24297" y="10142"/>
                    <a:pt x="24323" y="10142"/>
                    <a:pt x="24349" y="10142"/>
                  </a:cubicBezTo>
                  <a:cubicBezTo>
                    <a:pt x="25253" y="10127"/>
                    <a:pt x="26229" y="9748"/>
                    <a:pt x="26652" y="8947"/>
                  </a:cubicBezTo>
                  <a:cubicBezTo>
                    <a:pt x="27365" y="7591"/>
                    <a:pt x="26199" y="6033"/>
                    <a:pt x="25121" y="4939"/>
                  </a:cubicBezTo>
                  <a:lnTo>
                    <a:pt x="25121" y="4939"/>
                  </a:lnTo>
                  <a:cubicBezTo>
                    <a:pt x="25513" y="5145"/>
                    <a:pt x="25954" y="5244"/>
                    <a:pt x="26398" y="5244"/>
                  </a:cubicBezTo>
                  <a:cubicBezTo>
                    <a:pt x="27272" y="5244"/>
                    <a:pt x="28154" y="4859"/>
                    <a:pt x="28677" y="4152"/>
                  </a:cubicBezTo>
                  <a:cubicBezTo>
                    <a:pt x="29492" y="3103"/>
                    <a:pt x="29405" y="1471"/>
                    <a:pt x="28488" y="509"/>
                  </a:cubicBezTo>
                  <a:cubicBezTo>
                    <a:pt x="28298" y="321"/>
                    <a:pt x="28094" y="146"/>
                    <a:pt x="278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6"/>
            <p:cNvSpPr/>
            <p:nvPr/>
          </p:nvSpPr>
          <p:spPr>
            <a:xfrm>
              <a:off x="2374311" y="2680089"/>
              <a:ext cx="323911" cy="195728"/>
            </a:xfrm>
            <a:custGeom>
              <a:avLst/>
              <a:gdLst/>
              <a:ahLst/>
              <a:cxnLst/>
              <a:rect l="l" t="t" r="r" b="b"/>
              <a:pathLst>
                <a:path w="14353" h="8673" extrusionOk="0">
                  <a:moveTo>
                    <a:pt x="4500" y="1"/>
                  </a:moveTo>
                  <a:cubicBezTo>
                    <a:pt x="3945" y="1"/>
                    <a:pt x="3403" y="193"/>
                    <a:pt x="3060" y="622"/>
                  </a:cubicBezTo>
                  <a:cubicBezTo>
                    <a:pt x="2856" y="869"/>
                    <a:pt x="2739" y="1205"/>
                    <a:pt x="2491" y="1423"/>
                  </a:cubicBezTo>
                  <a:cubicBezTo>
                    <a:pt x="2083" y="1772"/>
                    <a:pt x="1471" y="1714"/>
                    <a:pt x="976" y="1933"/>
                  </a:cubicBezTo>
                  <a:cubicBezTo>
                    <a:pt x="364" y="2195"/>
                    <a:pt x="0" y="2953"/>
                    <a:pt x="175" y="3594"/>
                  </a:cubicBezTo>
                  <a:cubicBezTo>
                    <a:pt x="340" y="4212"/>
                    <a:pt x="946" y="4662"/>
                    <a:pt x="1577" y="4662"/>
                  </a:cubicBezTo>
                  <a:cubicBezTo>
                    <a:pt x="1615" y="4662"/>
                    <a:pt x="1652" y="4661"/>
                    <a:pt x="1690" y="4657"/>
                  </a:cubicBezTo>
                  <a:lnTo>
                    <a:pt x="1690" y="4657"/>
                  </a:lnTo>
                  <a:cubicBezTo>
                    <a:pt x="976" y="4949"/>
                    <a:pt x="131" y="5459"/>
                    <a:pt x="189" y="6231"/>
                  </a:cubicBezTo>
                  <a:cubicBezTo>
                    <a:pt x="233" y="6683"/>
                    <a:pt x="612" y="7047"/>
                    <a:pt x="1034" y="7237"/>
                  </a:cubicBezTo>
                  <a:cubicBezTo>
                    <a:pt x="1372" y="7387"/>
                    <a:pt x="1722" y="7443"/>
                    <a:pt x="2080" y="7443"/>
                  </a:cubicBezTo>
                  <a:cubicBezTo>
                    <a:pt x="2940" y="7443"/>
                    <a:pt x="3841" y="7115"/>
                    <a:pt x="4706" y="6960"/>
                  </a:cubicBezTo>
                  <a:cubicBezTo>
                    <a:pt x="5052" y="6902"/>
                    <a:pt x="5402" y="6873"/>
                    <a:pt x="5752" y="6873"/>
                  </a:cubicBezTo>
                  <a:cubicBezTo>
                    <a:pt x="7066" y="6873"/>
                    <a:pt x="8375" y="7276"/>
                    <a:pt x="9456" y="8024"/>
                  </a:cubicBezTo>
                  <a:cubicBezTo>
                    <a:pt x="9456" y="8024"/>
                    <a:pt x="10038" y="8673"/>
                    <a:pt x="11192" y="8673"/>
                  </a:cubicBezTo>
                  <a:cubicBezTo>
                    <a:pt x="11980" y="8673"/>
                    <a:pt x="13034" y="8370"/>
                    <a:pt x="14352" y="7354"/>
                  </a:cubicBezTo>
                  <a:lnTo>
                    <a:pt x="14352" y="7354"/>
                  </a:lnTo>
                  <a:cubicBezTo>
                    <a:pt x="14352" y="7354"/>
                    <a:pt x="13377" y="7528"/>
                    <a:pt x="12437" y="7528"/>
                  </a:cubicBezTo>
                  <a:cubicBezTo>
                    <a:pt x="11889" y="7528"/>
                    <a:pt x="11352" y="7469"/>
                    <a:pt x="11030" y="7280"/>
                  </a:cubicBezTo>
                  <a:cubicBezTo>
                    <a:pt x="10156" y="6771"/>
                    <a:pt x="9893" y="5095"/>
                    <a:pt x="10229" y="4133"/>
                  </a:cubicBezTo>
                  <a:cubicBezTo>
                    <a:pt x="10360" y="3769"/>
                    <a:pt x="10608" y="3463"/>
                    <a:pt x="10754" y="3113"/>
                  </a:cubicBezTo>
                  <a:cubicBezTo>
                    <a:pt x="11103" y="2225"/>
                    <a:pt x="10637" y="1102"/>
                    <a:pt x="9748" y="723"/>
                  </a:cubicBezTo>
                  <a:cubicBezTo>
                    <a:pt x="9538" y="636"/>
                    <a:pt x="9313" y="595"/>
                    <a:pt x="9086" y="595"/>
                  </a:cubicBezTo>
                  <a:cubicBezTo>
                    <a:pt x="8370" y="595"/>
                    <a:pt x="7643" y="1007"/>
                    <a:pt x="7344" y="1671"/>
                  </a:cubicBezTo>
                  <a:cubicBezTo>
                    <a:pt x="6761" y="1073"/>
                    <a:pt x="6149" y="461"/>
                    <a:pt x="5362" y="155"/>
                  </a:cubicBezTo>
                  <a:cubicBezTo>
                    <a:pt x="5090" y="55"/>
                    <a:pt x="4793" y="1"/>
                    <a:pt x="45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6"/>
            <p:cNvSpPr/>
            <p:nvPr/>
          </p:nvSpPr>
          <p:spPr>
            <a:xfrm>
              <a:off x="2374311" y="2720732"/>
              <a:ext cx="323911" cy="155084"/>
            </a:xfrm>
            <a:custGeom>
              <a:avLst/>
              <a:gdLst/>
              <a:ahLst/>
              <a:cxnLst/>
              <a:rect l="l" t="t" r="r" b="b"/>
              <a:pathLst>
                <a:path w="14353" h="6872" extrusionOk="0">
                  <a:moveTo>
                    <a:pt x="1370" y="0"/>
                  </a:moveTo>
                  <a:cubicBezTo>
                    <a:pt x="1238" y="30"/>
                    <a:pt x="1107" y="74"/>
                    <a:pt x="976" y="132"/>
                  </a:cubicBezTo>
                  <a:cubicBezTo>
                    <a:pt x="364" y="394"/>
                    <a:pt x="0" y="1137"/>
                    <a:pt x="175" y="1793"/>
                  </a:cubicBezTo>
                  <a:cubicBezTo>
                    <a:pt x="340" y="2411"/>
                    <a:pt x="946" y="2861"/>
                    <a:pt x="1577" y="2861"/>
                  </a:cubicBezTo>
                  <a:cubicBezTo>
                    <a:pt x="1615" y="2861"/>
                    <a:pt x="1652" y="2860"/>
                    <a:pt x="1690" y="2856"/>
                  </a:cubicBezTo>
                  <a:lnTo>
                    <a:pt x="1690" y="2856"/>
                  </a:lnTo>
                  <a:cubicBezTo>
                    <a:pt x="976" y="3148"/>
                    <a:pt x="117" y="3658"/>
                    <a:pt x="189" y="4430"/>
                  </a:cubicBezTo>
                  <a:cubicBezTo>
                    <a:pt x="233" y="4882"/>
                    <a:pt x="612" y="5246"/>
                    <a:pt x="1034" y="5436"/>
                  </a:cubicBezTo>
                  <a:cubicBezTo>
                    <a:pt x="1371" y="5581"/>
                    <a:pt x="1720" y="5636"/>
                    <a:pt x="2077" y="5636"/>
                  </a:cubicBezTo>
                  <a:cubicBezTo>
                    <a:pt x="2938" y="5636"/>
                    <a:pt x="3840" y="5314"/>
                    <a:pt x="4706" y="5159"/>
                  </a:cubicBezTo>
                  <a:cubicBezTo>
                    <a:pt x="5052" y="5101"/>
                    <a:pt x="5402" y="5072"/>
                    <a:pt x="5752" y="5072"/>
                  </a:cubicBezTo>
                  <a:cubicBezTo>
                    <a:pt x="7066" y="5072"/>
                    <a:pt x="8375" y="5475"/>
                    <a:pt x="9456" y="6223"/>
                  </a:cubicBezTo>
                  <a:cubicBezTo>
                    <a:pt x="9456" y="6223"/>
                    <a:pt x="10038" y="6872"/>
                    <a:pt x="11192" y="6872"/>
                  </a:cubicBezTo>
                  <a:cubicBezTo>
                    <a:pt x="11980" y="6872"/>
                    <a:pt x="13034" y="6569"/>
                    <a:pt x="14352" y="5553"/>
                  </a:cubicBezTo>
                  <a:lnTo>
                    <a:pt x="14352" y="5553"/>
                  </a:lnTo>
                  <a:cubicBezTo>
                    <a:pt x="14352" y="5553"/>
                    <a:pt x="13697" y="5669"/>
                    <a:pt x="12939" y="5712"/>
                  </a:cubicBezTo>
                  <a:cubicBezTo>
                    <a:pt x="12434" y="5965"/>
                    <a:pt x="11910" y="6128"/>
                    <a:pt x="11360" y="6128"/>
                  </a:cubicBezTo>
                  <a:cubicBezTo>
                    <a:pt x="11213" y="6128"/>
                    <a:pt x="11064" y="6116"/>
                    <a:pt x="10913" y="6091"/>
                  </a:cubicBezTo>
                  <a:cubicBezTo>
                    <a:pt x="10127" y="5961"/>
                    <a:pt x="9442" y="5479"/>
                    <a:pt x="8786" y="4999"/>
                  </a:cubicBezTo>
                  <a:cubicBezTo>
                    <a:pt x="8028" y="4430"/>
                    <a:pt x="7257" y="3862"/>
                    <a:pt x="6484" y="3294"/>
                  </a:cubicBezTo>
                  <a:cubicBezTo>
                    <a:pt x="5988" y="3556"/>
                    <a:pt x="5479" y="3818"/>
                    <a:pt x="4925" y="3862"/>
                  </a:cubicBezTo>
                  <a:cubicBezTo>
                    <a:pt x="4878" y="3866"/>
                    <a:pt x="4831" y="3868"/>
                    <a:pt x="4784" y="3868"/>
                  </a:cubicBezTo>
                  <a:cubicBezTo>
                    <a:pt x="4258" y="3868"/>
                    <a:pt x="3723" y="3647"/>
                    <a:pt x="3482" y="3192"/>
                  </a:cubicBezTo>
                  <a:cubicBezTo>
                    <a:pt x="3235" y="2697"/>
                    <a:pt x="3526" y="1953"/>
                    <a:pt x="4094" y="1910"/>
                  </a:cubicBezTo>
                  <a:cubicBezTo>
                    <a:pt x="3206" y="1836"/>
                    <a:pt x="2200" y="1691"/>
                    <a:pt x="1675" y="977"/>
                  </a:cubicBezTo>
                  <a:cubicBezTo>
                    <a:pt x="1471" y="686"/>
                    <a:pt x="1370" y="35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6"/>
            <p:cNvSpPr/>
            <p:nvPr/>
          </p:nvSpPr>
          <p:spPr>
            <a:xfrm>
              <a:off x="3308168" y="2547013"/>
              <a:ext cx="47459" cy="132968"/>
            </a:xfrm>
            <a:custGeom>
              <a:avLst/>
              <a:gdLst/>
              <a:ahLst/>
              <a:cxnLst/>
              <a:rect l="l" t="t" r="r" b="b"/>
              <a:pathLst>
                <a:path w="2103" h="5892" extrusionOk="0">
                  <a:moveTo>
                    <a:pt x="311" y="0"/>
                  </a:moveTo>
                  <a:cubicBezTo>
                    <a:pt x="120" y="0"/>
                    <a:pt x="1" y="202"/>
                    <a:pt x="30" y="690"/>
                  </a:cubicBezTo>
                  <a:cubicBezTo>
                    <a:pt x="147" y="2657"/>
                    <a:pt x="1079" y="5892"/>
                    <a:pt x="1079" y="5892"/>
                  </a:cubicBezTo>
                  <a:cubicBezTo>
                    <a:pt x="1079" y="5892"/>
                    <a:pt x="1604" y="5076"/>
                    <a:pt x="1895" y="3210"/>
                  </a:cubicBezTo>
                  <a:cubicBezTo>
                    <a:pt x="2102" y="1823"/>
                    <a:pt x="884" y="0"/>
                    <a:pt x="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6"/>
            <p:cNvSpPr/>
            <p:nvPr/>
          </p:nvSpPr>
          <p:spPr>
            <a:xfrm>
              <a:off x="3446931" y="2577703"/>
              <a:ext cx="85531" cy="157860"/>
            </a:xfrm>
            <a:custGeom>
              <a:avLst/>
              <a:gdLst/>
              <a:ahLst/>
              <a:cxnLst/>
              <a:rect l="l" t="t" r="r" b="b"/>
              <a:pathLst>
                <a:path w="3790" h="6995" extrusionOk="0">
                  <a:moveTo>
                    <a:pt x="2181" y="0"/>
                  </a:moveTo>
                  <a:cubicBezTo>
                    <a:pt x="622" y="0"/>
                    <a:pt x="1" y="6995"/>
                    <a:pt x="1" y="6995"/>
                  </a:cubicBezTo>
                  <a:cubicBezTo>
                    <a:pt x="1" y="6995"/>
                    <a:pt x="3789" y="59"/>
                    <a:pt x="2201" y="0"/>
                  </a:cubicBezTo>
                  <a:cubicBezTo>
                    <a:pt x="2194" y="0"/>
                    <a:pt x="2188" y="0"/>
                    <a:pt x="2181" y="0"/>
                  </a:cubicBezTo>
                  <a:close/>
                </a:path>
              </a:pathLst>
            </a:custGeom>
            <a:solidFill>
              <a:srgbClr val="EB66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6"/>
            <p:cNvSpPr/>
            <p:nvPr/>
          </p:nvSpPr>
          <p:spPr>
            <a:xfrm>
              <a:off x="2253940" y="3690855"/>
              <a:ext cx="1691592" cy="278483"/>
            </a:xfrm>
            <a:custGeom>
              <a:avLst/>
              <a:gdLst/>
              <a:ahLst/>
              <a:cxnLst/>
              <a:rect l="l" t="t" r="r" b="b"/>
              <a:pathLst>
                <a:path w="74957" h="12340" extrusionOk="0">
                  <a:moveTo>
                    <a:pt x="47996" y="0"/>
                  </a:moveTo>
                  <a:cubicBezTo>
                    <a:pt x="46914" y="0"/>
                    <a:pt x="45758" y="338"/>
                    <a:pt x="44778" y="813"/>
                  </a:cubicBezTo>
                  <a:cubicBezTo>
                    <a:pt x="42963" y="1679"/>
                    <a:pt x="41189" y="2919"/>
                    <a:pt x="39198" y="2919"/>
                  </a:cubicBezTo>
                  <a:cubicBezTo>
                    <a:pt x="39111" y="2919"/>
                    <a:pt x="39024" y="2916"/>
                    <a:pt x="38936" y="2911"/>
                  </a:cubicBezTo>
                  <a:cubicBezTo>
                    <a:pt x="37071" y="2824"/>
                    <a:pt x="35468" y="1586"/>
                    <a:pt x="33733" y="871"/>
                  </a:cubicBezTo>
                  <a:cubicBezTo>
                    <a:pt x="32330" y="285"/>
                    <a:pt x="30826" y="32"/>
                    <a:pt x="29305" y="32"/>
                  </a:cubicBezTo>
                  <a:cubicBezTo>
                    <a:pt x="27730" y="32"/>
                    <a:pt x="26139" y="303"/>
                    <a:pt x="24627" y="755"/>
                  </a:cubicBezTo>
                  <a:cubicBezTo>
                    <a:pt x="21654" y="1644"/>
                    <a:pt x="18915" y="3160"/>
                    <a:pt x="16175" y="4617"/>
                  </a:cubicBezTo>
                  <a:cubicBezTo>
                    <a:pt x="10900" y="7429"/>
                    <a:pt x="5509" y="10008"/>
                    <a:pt x="1" y="12340"/>
                  </a:cubicBezTo>
                  <a:lnTo>
                    <a:pt x="74956" y="10489"/>
                  </a:lnTo>
                  <a:cubicBezTo>
                    <a:pt x="72493" y="9498"/>
                    <a:pt x="70191" y="8201"/>
                    <a:pt x="68238" y="6395"/>
                  </a:cubicBezTo>
                  <a:cubicBezTo>
                    <a:pt x="66315" y="4602"/>
                    <a:pt x="64508" y="2212"/>
                    <a:pt x="61885" y="2095"/>
                  </a:cubicBezTo>
                  <a:cubicBezTo>
                    <a:pt x="61812" y="2092"/>
                    <a:pt x="61739" y="2090"/>
                    <a:pt x="61667" y="2090"/>
                  </a:cubicBezTo>
                  <a:cubicBezTo>
                    <a:pt x="60046" y="2090"/>
                    <a:pt x="58539" y="2997"/>
                    <a:pt x="57018" y="3611"/>
                  </a:cubicBezTo>
                  <a:cubicBezTo>
                    <a:pt x="56230" y="3919"/>
                    <a:pt x="55339" y="4140"/>
                    <a:pt x="54491" y="4140"/>
                  </a:cubicBezTo>
                  <a:cubicBezTo>
                    <a:pt x="53617" y="4140"/>
                    <a:pt x="52788" y="3905"/>
                    <a:pt x="52166" y="3290"/>
                  </a:cubicBezTo>
                  <a:cubicBezTo>
                    <a:pt x="51525" y="2649"/>
                    <a:pt x="51248" y="1717"/>
                    <a:pt x="50622" y="1046"/>
                  </a:cubicBezTo>
                  <a:cubicBezTo>
                    <a:pt x="49947" y="294"/>
                    <a:pt x="49004" y="0"/>
                    <a:pt x="47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6"/>
            <p:cNvSpPr/>
            <p:nvPr/>
          </p:nvSpPr>
          <p:spPr>
            <a:xfrm>
              <a:off x="3379208" y="2436593"/>
              <a:ext cx="114214" cy="117780"/>
            </a:xfrm>
            <a:custGeom>
              <a:avLst/>
              <a:gdLst/>
              <a:ahLst/>
              <a:cxnLst/>
              <a:rect l="l" t="t" r="r" b="b"/>
              <a:pathLst>
                <a:path w="5061" h="5219" extrusionOk="0">
                  <a:moveTo>
                    <a:pt x="2541" y="0"/>
                  </a:moveTo>
                  <a:cubicBezTo>
                    <a:pt x="2284" y="0"/>
                    <a:pt x="2023" y="65"/>
                    <a:pt x="1778" y="221"/>
                  </a:cubicBezTo>
                  <a:cubicBezTo>
                    <a:pt x="131" y="1270"/>
                    <a:pt x="0" y="5218"/>
                    <a:pt x="0" y="5218"/>
                  </a:cubicBezTo>
                  <a:cubicBezTo>
                    <a:pt x="0" y="5218"/>
                    <a:pt x="1035" y="1538"/>
                    <a:pt x="3009" y="1538"/>
                  </a:cubicBezTo>
                  <a:cubicBezTo>
                    <a:pt x="3143" y="1538"/>
                    <a:pt x="3281" y="1554"/>
                    <a:pt x="3424" y="1591"/>
                  </a:cubicBezTo>
                  <a:cubicBezTo>
                    <a:pt x="3624" y="1641"/>
                    <a:pt x="3788" y="1663"/>
                    <a:pt x="3921" y="1663"/>
                  </a:cubicBezTo>
                  <a:cubicBezTo>
                    <a:pt x="5060" y="1663"/>
                    <a:pt x="3840" y="0"/>
                    <a:pt x="2541" y="0"/>
                  </a:cubicBezTo>
                  <a:close/>
                </a:path>
              </a:pathLst>
            </a:custGeom>
            <a:solidFill>
              <a:srgbClr val="FABC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6"/>
            <p:cNvSpPr/>
            <p:nvPr/>
          </p:nvSpPr>
          <p:spPr>
            <a:xfrm>
              <a:off x="2928618" y="2860488"/>
              <a:ext cx="129018" cy="99116"/>
            </a:xfrm>
            <a:custGeom>
              <a:avLst/>
              <a:gdLst/>
              <a:ahLst/>
              <a:cxnLst/>
              <a:rect l="l" t="t" r="r" b="b"/>
              <a:pathLst>
                <a:path w="5717" h="4392" extrusionOk="0">
                  <a:moveTo>
                    <a:pt x="5716" y="1"/>
                  </a:moveTo>
                  <a:cubicBezTo>
                    <a:pt x="5716" y="1"/>
                    <a:pt x="1767" y="147"/>
                    <a:pt x="733" y="1793"/>
                  </a:cubicBezTo>
                  <a:cubicBezTo>
                    <a:pt x="0" y="2943"/>
                    <a:pt x="1243" y="4391"/>
                    <a:pt x="1861" y="4391"/>
                  </a:cubicBezTo>
                  <a:cubicBezTo>
                    <a:pt x="2128" y="4391"/>
                    <a:pt x="2279" y="4121"/>
                    <a:pt x="2103" y="3440"/>
                  </a:cubicBezTo>
                  <a:cubicBezTo>
                    <a:pt x="1520" y="1196"/>
                    <a:pt x="5716" y="1"/>
                    <a:pt x="57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6"/>
            <p:cNvSpPr/>
            <p:nvPr/>
          </p:nvSpPr>
          <p:spPr>
            <a:xfrm>
              <a:off x="1761985" y="3626991"/>
              <a:ext cx="1093441" cy="465658"/>
            </a:xfrm>
            <a:custGeom>
              <a:avLst/>
              <a:gdLst/>
              <a:ahLst/>
              <a:cxnLst/>
              <a:rect l="l" t="t" r="r" b="b"/>
              <a:pathLst>
                <a:path w="48452" h="20634" extrusionOk="0">
                  <a:moveTo>
                    <a:pt x="36761" y="0"/>
                  </a:moveTo>
                  <a:cubicBezTo>
                    <a:pt x="27115" y="0"/>
                    <a:pt x="11377" y="4324"/>
                    <a:pt x="6530" y="7418"/>
                  </a:cubicBezTo>
                  <a:cubicBezTo>
                    <a:pt x="1" y="11599"/>
                    <a:pt x="3266" y="20633"/>
                    <a:pt x="3266" y="20633"/>
                  </a:cubicBezTo>
                  <a:lnTo>
                    <a:pt x="46324" y="13683"/>
                  </a:lnTo>
                  <a:cubicBezTo>
                    <a:pt x="46324" y="13683"/>
                    <a:pt x="48451" y="6747"/>
                    <a:pt x="43891" y="1793"/>
                  </a:cubicBezTo>
                  <a:cubicBezTo>
                    <a:pt x="42720" y="521"/>
                    <a:pt x="40107" y="0"/>
                    <a:pt x="367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6"/>
            <p:cNvSpPr/>
            <p:nvPr/>
          </p:nvSpPr>
          <p:spPr>
            <a:xfrm>
              <a:off x="2077355" y="3144919"/>
              <a:ext cx="242398" cy="558320"/>
            </a:xfrm>
            <a:custGeom>
              <a:avLst/>
              <a:gdLst/>
              <a:ahLst/>
              <a:cxnLst/>
              <a:rect l="l" t="t" r="r" b="b"/>
              <a:pathLst>
                <a:path w="10741" h="24740" extrusionOk="0">
                  <a:moveTo>
                    <a:pt x="6394" y="0"/>
                  </a:moveTo>
                  <a:cubicBezTo>
                    <a:pt x="6386" y="0"/>
                    <a:pt x="6377" y="0"/>
                    <a:pt x="6369" y="1"/>
                  </a:cubicBezTo>
                  <a:cubicBezTo>
                    <a:pt x="5640" y="1603"/>
                    <a:pt x="5421" y="3702"/>
                    <a:pt x="5771" y="5699"/>
                  </a:cubicBezTo>
                  <a:cubicBezTo>
                    <a:pt x="5495" y="4343"/>
                    <a:pt x="4970" y="2697"/>
                    <a:pt x="4008" y="2536"/>
                  </a:cubicBezTo>
                  <a:cubicBezTo>
                    <a:pt x="3959" y="2528"/>
                    <a:pt x="3910" y="2523"/>
                    <a:pt x="3863" y="2523"/>
                  </a:cubicBezTo>
                  <a:cubicBezTo>
                    <a:pt x="2937" y="2523"/>
                    <a:pt x="2451" y="4107"/>
                    <a:pt x="2493" y="5465"/>
                  </a:cubicBezTo>
                  <a:cubicBezTo>
                    <a:pt x="2522" y="6907"/>
                    <a:pt x="2827" y="8452"/>
                    <a:pt x="2419" y="9705"/>
                  </a:cubicBezTo>
                  <a:cubicBezTo>
                    <a:pt x="2286" y="9439"/>
                    <a:pt x="2069" y="9315"/>
                    <a:pt x="1850" y="9315"/>
                  </a:cubicBezTo>
                  <a:cubicBezTo>
                    <a:pt x="1663" y="9315"/>
                    <a:pt x="1476" y="9406"/>
                    <a:pt x="1341" y="9575"/>
                  </a:cubicBezTo>
                  <a:cubicBezTo>
                    <a:pt x="1050" y="9924"/>
                    <a:pt x="948" y="10521"/>
                    <a:pt x="890" y="11090"/>
                  </a:cubicBezTo>
                  <a:cubicBezTo>
                    <a:pt x="686" y="13202"/>
                    <a:pt x="919" y="15475"/>
                    <a:pt x="1531" y="17560"/>
                  </a:cubicBezTo>
                  <a:cubicBezTo>
                    <a:pt x="1386" y="17407"/>
                    <a:pt x="1225" y="17339"/>
                    <a:pt x="1064" y="17339"/>
                  </a:cubicBezTo>
                  <a:cubicBezTo>
                    <a:pt x="625" y="17339"/>
                    <a:pt x="192" y="17842"/>
                    <a:pt x="117" y="18492"/>
                  </a:cubicBezTo>
                  <a:cubicBezTo>
                    <a:pt x="1" y="19367"/>
                    <a:pt x="365" y="20299"/>
                    <a:pt x="787" y="21057"/>
                  </a:cubicBezTo>
                  <a:cubicBezTo>
                    <a:pt x="1648" y="22543"/>
                    <a:pt x="2843" y="23635"/>
                    <a:pt x="4110" y="24088"/>
                  </a:cubicBezTo>
                  <a:cubicBezTo>
                    <a:pt x="4110" y="24088"/>
                    <a:pt x="5016" y="24739"/>
                    <a:pt x="6202" y="24739"/>
                  </a:cubicBezTo>
                  <a:cubicBezTo>
                    <a:pt x="6876" y="24739"/>
                    <a:pt x="7640" y="24529"/>
                    <a:pt x="8380" y="23869"/>
                  </a:cubicBezTo>
                  <a:cubicBezTo>
                    <a:pt x="9093" y="23227"/>
                    <a:pt x="10099" y="23169"/>
                    <a:pt x="10420" y="22033"/>
                  </a:cubicBezTo>
                  <a:cubicBezTo>
                    <a:pt x="10740" y="20911"/>
                    <a:pt x="10536" y="19454"/>
                    <a:pt x="9909" y="18434"/>
                  </a:cubicBezTo>
                  <a:cubicBezTo>
                    <a:pt x="10187" y="16889"/>
                    <a:pt x="10142" y="15170"/>
                    <a:pt x="9808" y="13552"/>
                  </a:cubicBezTo>
                  <a:cubicBezTo>
                    <a:pt x="9748" y="13527"/>
                    <a:pt x="9691" y="13516"/>
                    <a:pt x="9636" y="13516"/>
                  </a:cubicBezTo>
                  <a:cubicBezTo>
                    <a:pt x="9113" y="13516"/>
                    <a:pt x="8785" y="14559"/>
                    <a:pt x="8351" y="14995"/>
                  </a:cubicBezTo>
                  <a:cubicBezTo>
                    <a:pt x="9222" y="10159"/>
                    <a:pt x="8805" y="0"/>
                    <a:pt x="63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6"/>
            <p:cNvSpPr/>
            <p:nvPr/>
          </p:nvSpPr>
          <p:spPr>
            <a:xfrm>
              <a:off x="2380539" y="3295530"/>
              <a:ext cx="199632" cy="459881"/>
            </a:xfrm>
            <a:custGeom>
              <a:avLst/>
              <a:gdLst/>
              <a:ahLst/>
              <a:cxnLst/>
              <a:rect l="l" t="t" r="r" b="b"/>
              <a:pathLst>
                <a:path w="8846" h="20378" extrusionOk="0">
                  <a:moveTo>
                    <a:pt x="5267" y="0"/>
                  </a:moveTo>
                  <a:cubicBezTo>
                    <a:pt x="5260" y="0"/>
                    <a:pt x="5253" y="0"/>
                    <a:pt x="5246" y="0"/>
                  </a:cubicBezTo>
                  <a:cubicBezTo>
                    <a:pt x="4649" y="1327"/>
                    <a:pt x="4474" y="3046"/>
                    <a:pt x="4751" y="4692"/>
                  </a:cubicBezTo>
                  <a:cubicBezTo>
                    <a:pt x="4517" y="3571"/>
                    <a:pt x="4095" y="2215"/>
                    <a:pt x="3293" y="2085"/>
                  </a:cubicBezTo>
                  <a:cubicBezTo>
                    <a:pt x="3256" y="2079"/>
                    <a:pt x="3220" y="2076"/>
                    <a:pt x="3184" y="2076"/>
                  </a:cubicBezTo>
                  <a:cubicBezTo>
                    <a:pt x="2425" y="2076"/>
                    <a:pt x="2027" y="3376"/>
                    <a:pt x="2040" y="4503"/>
                  </a:cubicBezTo>
                  <a:cubicBezTo>
                    <a:pt x="2069" y="5683"/>
                    <a:pt x="2332" y="6965"/>
                    <a:pt x="1997" y="7985"/>
                  </a:cubicBezTo>
                  <a:cubicBezTo>
                    <a:pt x="1889" y="7769"/>
                    <a:pt x="1711" y="7671"/>
                    <a:pt x="1532" y="7671"/>
                  </a:cubicBezTo>
                  <a:cubicBezTo>
                    <a:pt x="1375" y="7671"/>
                    <a:pt x="1217" y="7747"/>
                    <a:pt x="1108" y="7884"/>
                  </a:cubicBezTo>
                  <a:cubicBezTo>
                    <a:pt x="861" y="8175"/>
                    <a:pt x="787" y="8671"/>
                    <a:pt x="744" y="9137"/>
                  </a:cubicBezTo>
                  <a:cubicBezTo>
                    <a:pt x="569" y="10886"/>
                    <a:pt x="758" y="12751"/>
                    <a:pt x="1269" y="14470"/>
                  </a:cubicBezTo>
                  <a:cubicBezTo>
                    <a:pt x="1146" y="14340"/>
                    <a:pt x="1009" y="14282"/>
                    <a:pt x="874" y="14282"/>
                  </a:cubicBezTo>
                  <a:cubicBezTo>
                    <a:pt x="509" y="14282"/>
                    <a:pt x="151" y="14697"/>
                    <a:pt x="88" y="15228"/>
                  </a:cubicBezTo>
                  <a:cubicBezTo>
                    <a:pt x="0" y="15957"/>
                    <a:pt x="292" y="16728"/>
                    <a:pt x="657" y="17340"/>
                  </a:cubicBezTo>
                  <a:cubicBezTo>
                    <a:pt x="1356" y="18564"/>
                    <a:pt x="2347" y="19468"/>
                    <a:pt x="3381" y="19847"/>
                  </a:cubicBezTo>
                  <a:cubicBezTo>
                    <a:pt x="3381" y="19847"/>
                    <a:pt x="4124" y="20377"/>
                    <a:pt x="5096" y="20377"/>
                  </a:cubicBezTo>
                  <a:cubicBezTo>
                    <a:pt x="5652" y="20377"/>
                    <a:pt x="6283" y="20204"/>
                    <a:pt x="6893" y="19658"/>
                  </a:cubicBezTo>
                  <a:cubicBezTo>
                    <a:pt x="7490" y="19133"/>
                    <a:pt x="8306" y="19075"/>
                    <a:pt x="8568" y="18142"/>
                  </a:cubicBezTo>
                  <a:cubicBezTo>
                    <a:pt x="8846" y="17224"/>
                    <a:pt x="8671" y="16015"/>
                    <a:pt x="8160" y="15184"/>
                  </a:cubicBezTo>
                  <a:cubicBezTo>
                    <a:pt x="8393" y="13901"/>
                    <a:pt x="8364" y="12503"/>
                    <a:pt x="8073" y="11162"/>
                  </a:cubicBezTo>
                  <a:cubicBezTo>
                    <a:pt x="8023" y="11141"/>
                    <a:pt x="7976" y="11132"/>
                    <a:pt x="7930" y="11132"/>
                  </a:cubicBezTo>
                  <a:cubicBezTo>
                    <a:pt x="7495" y="11132"/>
                    <a:pt x="7235" y="12001"/>
                    <a:pt x="6878" y="12357"/>
                  </a:cubicBezTo>
                  <a:cubicBezTo>
                    <a:pt x="7590" y="8364"/>
                    <a:pt x="7245" y="0"/>
                    <a:pt x="5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6"/>
            <p:cNvSpPr/>
            <p:nvPr/>
          </p:nvSpPr>
          <p:spPr>
            <a:xfrm>
              <a:off x="1932002" y="3287316"/>
              <a:ext cx="278573" cy="498020"/>
            </a:xfrm>
            <a:custGeom>
              <a:avLst/>
              <a:gdLst/>
              <a:ahLst/>
              <a:cxnLst/>
              <a:rect l="l" t="t" r="r" b="b"/>
              <a:pathLst>
                <a:path w="12344" h="22068" extrusionOk="0">
                  <a:moveTo>
                    <a:pt x="2624" y="1"/>
                  </a:moveTo>
                  <a:lnTo>
                    <a:pt x="2624" y="1"/>
                  </a:lnTo>
                  <a:cubicBezTo>
                    <a:pt x="1" y="248"/>
                    <a:pt x="1065" y="9399"/>
                    <a:pt x="2726" y="13624"/>
                  </a:cubicBezTo>
                  <a:cubicBezTo>
                    <a:pt x="2203" y="13293"/>
                    <a:pt x="1725" y="12448"/>
                    <a:pt x="1184" y="12448"/>
                  </a:cubicBezTo>
                  <a:cubicBezTo>
                    <a:pt x="1107" y="12448"/>
                    <a:pt x="1029" y="12465"/>
                    <a:pt x="949" y="12503"/>
                  </a:cubicBezTo>
                  <a:cubicBezTo>
                    <a:pt x="817" y="13989"/>
                    <a:pt x="1036" y="15519"/>
                    <a:pt x="1561" y="16874"/>
                  </a:cubicBezTo>
                  <a:cubicBezTo>
                    <a:pt x="1050" y="17850"/>
                    <a:pt x="1036" y="19177"/>
                    <a:pt x="1561" y="20138"/>
                  </a:cubicBezTo>
                  <a:cubicBezTo>
                    <a:pt x="2070" y="21100"/>
                    <a:pt x="3148" y="21042"/>
                    <a:pt x="4023" y="21522"/>
                  </a:cubicBezTo>
                  <a:cubicBezTo>
                    <a:pt x="4738" y="21924"/>
                    <a:pt x="5428" y="22067"/>
                    <a:pt x="6047" y="22067"/>
                  </a:cubicBezTo>
                  <a:cubicBezTo>
                    <a:pt x="7557" y="22067"/>
                    <a:pt x="8642" y="21217"/>
                    <a:pt x="8642" y="21217"/>
                  </a:cubicBezTo>
                  <a:cubicBezTo>
                    <a:pt x="9939" y="20648"/>
                    <a:pt x="11061" y="19526"/>
                    <a:pt x="11761" y="18098"/>
                  </a:cubicBezTo>
                  <a:cubicBezTo>
                    <a:pt x="12110" y="17384"/>
                    <a:pt x="12344" y="16509"/>
                    <a:pt x="12095" y="15723"/>
                  </a:cubicBezTo>
                  <a:cubicBezTo>
                    <a:pt x="11936" y="15195"/>
                    <a:pt x="11449" y="14816"/>
                    <a:pt x="10999" y="14816"/>
                  </a:cubicBezTo>
                  <a:cubicBezTo>
                    <a:pt x="10791" y="14816"/>
                    <a:pt x="10591" y="14897"/>
                    <a:pt x="10434" y="15081"/>
                  </a:cubicBezTo>
                  <a:cubicBezTo>
                    <a:pt x="10784" y="13144"/>
                    <a:pt x="10696" y="11104"/>
                    <a:pt x="10158" y="9224"/>
                  </a:cubicBezTo>
                  <a:cubicBezTo>
                    <a:pt x="10012" y="8728"/>
                    <a:pt x="9822" y="8219"/>
                    <a:pt x="9458" y="7927"/>
                  </a:cubicBezTo>
                  <a:cubicBezTo>
                    <a:pt x="9314" y="7818"/>
                    <a:pt x="9135" y="7760"/>
                    <a:pt x="8959" y="7760"/>
                  </a:cubicBezTo>
                  <a:cubicBezTo>
                    <a:pt x="8691" y="7760"/>
                    <a:pt x="8430" y="7893"/>
                    <a:pt x="8307" y="8175"/>
                  </a:cubicBezTo>
                  <a:cubicBezTo>
                    <a:pt x="7681" y="7125"/>
                    <a:pt x="7797" y="5697"/>
                    <a:pt x="7607" y="4415"/>
                  </a:cubicBezTo>
                  <a:cubicBezTo>
                    <a:pt x="7447" y="3242"/>
                    <a:pt x="6739" y="1947"/>
                    <a:pt x="5805" y="1947"/>
                  </a:cubicBezTo>
                  <a:cubicBezTo>
                    <a:pt x="5718" y="1947"/>
                    <a:pt x="5629" y="1959"/>
                    <a:pt x="5538" y="1982"/>
                  </a:cubicBezTo>
                  <a:cubicBezTo>
                    <a:pt x="4518" y="2245"/>
                    <a:pt x="4213" y="3774"/>
                    <a:pt x="4110" y="5013"/>
                  </a:cubicBezTo>
                  <a:cubicBezTo>
                    <a:pt x="4184" y="3191"/>
                    <a:pt x="3644" y="1355"/>
                    <a:pt x="26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6"/>
            <p:cNvSpPr/>
            <p:nvPr/>
          </p:nvSpPr>
          <p:spPr>
            <a:xfrm>
              <a:off x="1750498" y="3345854"/>
              <a:ext cx="278573" cy="497929"/>
            </a:xfrm>
            <a:custGeom>
              <a:avLst/>
              <a:gdLst/>
              <a:ahLst/>
              <a:cxnLst/>
              <a:rect l="l" t="t" r="r" b="b"/>
              <a:pathLst>
                <a:path w="12344" h="22064" extrusionOk="0">
                  <a:moveTo>
                    <a:pt x="2623" y="0"/>
                  </a:moveTo>
                  <a:cubicBezTo>
                    <a:pt x="1" y="233"/>
                    <a:pt x="1065" y="9384"/>
                    <a:pt x="2726" y="13610"/>
                  </a:cubicBezTo>
                  <a:cubicBezTo>
                    <a:pt x="2203" y="13291"/>
                    <a:pt x="1725" y="12447"/>
                    <a:pt x="1184" y="12447"/>
                  </a:cubicBezTo>
                  <a:cubicBezTo>
                    <a:pt x="1107" y="12447"/>
                    <a:pt x="1028" y="12464"/>
                    <a:pt x="948" y="12503"/>
                  </a:cubicBezTo>
                  <a:cubicBezTo>
                    <a:pt x="817" y="13989"/>
                    <a:pt x="1036" y="15518"/>
                    <a:pt x="1560" y="16874"/>
                  </a:cubicBezTo>
                  <a:cubicBezTo>
                    <a:pt x="1036" y="17836"/>
                    <a:pt x="1036" y="19161"/>
                    <a:pt x="1560" y="20138"/>
                  </a:cubicBezTo>
                  <a:cubicBezTo>
                    <a:pt x="2070" y="21100"/>
                    <a:pt x="3148" y="21026"/>
                    <a:pt x="4022" y="21522"/>
                  </a:cubicBezTo>
                  <a:cubicBezTo>
                    <a:pt x="4734" y="21922"/>
                    <a:pt x="5419" y="22064"/>
                    <a:pt x="6035" y="22064"/>
                  </a:cubicBezTo>
                  <a:cubicBezTo>
                    <a:pt x="7551" y="22064"/>
                    <a:pt x="8642" y="21201"/>
                    <a:pt x="8642" y="21201"/>
                  </a:cubicBezTo>
                  <a:cubicBezTo>
                    <a:pt x="9938" y="20647"/>
                    <a:pt x="11061" y="19526"/>
                    <a:pt x="11760" y="18098"/>
                  </a:cubicBezTo>
                  <a:cubicBezTo>
                    <a:pt x="12110" y="17383"/>
                    <a:pt x="12343" y="16495"/>
                    <a:pt x="12095" y="15722"/>
                  </a:cubicBezTo>
                  <a:cubicBezTo>
                    <a:pt x="11934" y="15191"/>
                    <a:pt x="11443" y="14812"/>
                    <a:pt x="10991" y="14812"/>
                  </a:cubicBezTo>
                  <a:cubicBezTo>
                    <a:pt x="10785" y="14812"/>
                    <a:pt x="10588" y="14890"/>
                    <a:pt x="10434" y="15067"/>
                  </a:cubicBezTo>
                  <a:cubicBezTo>
                    <a:pt x="10783" y="13144"/>
                    <a:pt x="10696" y="11089"/>
                    <a:pt x="10157" y="9223"/>
                  </a:cubicBezTo>
                  <a:cubicBezTo>
                    <a:pt x="10012" y="8728"/>
                    <a:pt x="9822" y="8219"/>
                    <a:pt x="9458" y="7927"/>
                  </a:cubicBezTo>
                  <a:cubicBezTo>
                    <a:pt x="9313" y="7817"/>
                    <a:pt x="9135" y="7760"/>
                    <a:pt x="8959" y="7760"/>
                  </a:cubicBezTo>
                  <a:cubicBezTo>
                    <a:pt x="8691" y="7760"/>
                    <a:pt x="8429" y="7893"/>
                    <a:pt x="8306" y="8174"/>
                  </a:cubicBezTo>
                  <a:cubicBezTo>
                    <a:pt x="7680" y="7111"/>
                    <a:pt x="7797" y="5697"/>
                    <a:pt x="7607" y="4415"/>
                  </a:cubicBezTo>
                  <a:cubicBezTo>
                    <a:pt x="7447" y="3242"/>
                    <a:pt x="6739" y="1947"/>
                    <a:pt x="5805" y="1947"/>
                  </a:cubicBezTo>
                  <a:cubicBezTo>
                    <a:pt x="5718" y="1947"/>
                    <a:pt x="5628" y="1958"/>
                    <a:pt x="5538" y="1982"/>
                  </a:cubicBezTo>
                  <a:cubicBezTo>
                    <a:pt x="4518" y="2244"/>
                    <a:pt x="4212" y="3774"/>
                    <a:pt x="4110" y="5013"/>
                  </a:cubicBezTo>
                  <a:cubicBezTo>
                    <a:pt x="4183" y="3191"/>
                    <a:pt x="3629" y="1355"/>
                    <a:pt x="26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6"/>
            <p:cNvSpPr/>
            <p:nvPr/>
          </p:nvSpPr>
          <p:spPr>
            <a:xfrm>
              <a:off x="2258543" y="3286661"/>
              <a:ext cx="221004" cy="429076"/>
            </a:xfrm>
            <a:custGeom>
              <a:avLst/>
              <a:gdLst/>
              <a:ahLst/>
              <a:cxnLst/>
              <a:rect l="l" t="t" r="r" b="b"/>
              <a:pathLst>
                <a:path w="9793" h="19013" extrusionOk="0">
                  <a:moveTo>
                    <a:pt x="2288" y="0"/>
                  </a:moveTo>
                  <a:cubicBezTo>
                    <a:pt x="30" y="73"/>
                    <a:pt x="496" y="7941"/>
                    <a:pt x="1720" y="11628"/>
                  </a:cubicBezTo>
                  <a:cubicBezTo>
                    <a:pt x="1280" y="11317"/>
                    <a:pt x="896" y="10556"/>
                    <a:pt x="417" y="10556"/>
                  </a:cubicBezTo>
                  <a:cubicBezTo>
                    <a:pt x="358" y="10556"/>
                    <a:pt x="297" y="10568"/>
                    <a:pt x="234" y="10593"/>
                  </a:cubicBezTo>
                  <a:cubicBezTo>
                    <a:pt x="59" y="11846"/>
                    <a:pt x="161" y="13173"/>
                    <a:pt x="555" y="14353"/>
                  </a:cubicBezTo>
                  <a:cubicBezTo>
                    <a:pt x="59" y="15155"/>
                    <a:pt x="1" y="16291"/>
                    <a:pt x="394" y="17136"/>
                  </a:cubicBezTo>
                  <a:cubicBezTo>
                    <a:pt x="788" y="17996"/>
                    <a:pt x="1705" y="17982"/>
                    <a:pt x="2434" y="18448"/>
                  </a:cubicBezTo>
                  <a:cubicBezTo>
                    <a:pt x="3094" y="18870"/>
                    <a:pt x="3743" y="19013"/>
                    <a:pt x="4319" y="19013"/>
                  </a:cubicBezTo>
                  <a:cubicBezTo>
                    <a:pt x="5509" y="19013"/>
                    <a:pt x="6383" y="18404"/>
                    <a:pt x="6383" y="18404"/>
                  </a:cubicBezTo>
                  <a:cubicBezTo>
                    <a:pt x="7534" y="17996"/>
                    <a:pt x="8540" y="17092"/>
                    <a:pt x="9210" y="15897"/>
                  </a:cubicBezTo>
                  <a:cubicBezTo>
                    <a:pt x="9545" y="15300"/>
                    <a:pt x="9793" y="14557"/>
                    <a:pt x="9618" y="13886"/>
                  </a:cubicBezTo>
                  <a:cubicBezTo>
                    <a:pt x="9494" y="13410"/>
                    <a:pt x="9075" y="13051"/>
                    <a:pt x="8675" y="13051"/>
                  </a:cubicBezTo>
                  <a:cubicBezTo>
                    <a:pt x="8513" y="13051"/>
                    <a:pt x="8354" y="13111"/>
                    <a:pt x="8219" y="13245"/>
                  </a:cubicBezTo>
                  <a:cubicBezTo>
                    <a:pt x="8627" y="11613"/>
                    <a:pt x="8641" y="9865"/>
                    <a:pt x="8277" y="8248"/>
                  </a:cubicBezTo>
                  <a:cubicBezTo>
                    <a:pt x="8175" y="7811"/>
                    <a:pt x="8029" y="7358"/>
                    <a:pt x="7738" y="7096"/>
                  </a:cubicBezTo>
                  <a:cubicBezTo>
                    <a:pt x="7607" y="6984"/>
                    <a:pt x="7442" y="6925"/>
                    <a:pt x="7281" y="6925"/>
                  </a:cubicBezTo>
                  <a:cubicBezTo>
                    <a:pt x="7065" y="6925"/>
                    <a:pt x="6856" y="7031"/>
                    <a:pt x="6747" y="7257"/>
                  </a:cubicBezTo>
                  <a:cubicBezTo>
                    <a:pt x="6267" y="6324"/>
                    <a:pt x="6426" y="5114"/>
                    <a:pt x="6325" y="4007"/>
                  </a:cubicBezTo>
                  <a:cubicBezTo>
                    <a:pt x="6243" y="2970"/>
                    <a:pt x="5675" y="1805"/>
                    <a:pt x="4849" y="1805"/>
                  </a:cubicBezTo>
                  <a:cubicBezTo>
                    <a:pt x="4793" y="1805"/>
                    <a:pt x="4736" y="1810"/>
                    <a:pt x="4678" y="1821"/>
                  </a:cubicBezTo>
                  <a:cubicBezTo>
                    <a:pt x="3803" y="1996"/>
                    <a:pt x="3454" y="3294"/>
                    <a:pt x="3308" y="4343"/>
                  </a:cubicBezTo>
                  <a:cubicBezTo>
                    <a:pt x="3469" y="2798"/>
                    <a:pt x="3090" y="1195"/>
                    <a:pt x="22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6"/>
            <p:cNvSpPr/>
            <p:nvPr/>
          </p:nvSpPr>
          <p:spPr>
            <a:xfrm>
              <a:off x="3569265" y="3585085"/>
              <a:ext cx="1081570" cy="492784"/>
            </a:xfrm>
            <a:custGeom>
              <a:avLst/>
              <a:gdLst/>
              <a:ahLst/>
              <a:cxnLst/>
              <a:rect l="l" t="t" r="r" b="b"/>
              <a:pathLst>
                <a:path w="47926" h="21836" extrusionOk="0">
                  <a:moveTo>
                    <a:pt x="9909" y="0"/>
                  </a:moveTo>
                  <a:cubicBezTo>
                    <a:pt x="7644" y="0"/>
                    <a:pt x="5876" y="351"/>
                    <a:pt x="4910" y="1173"/>
                  </a:cubicBezTo>
                  <a:cubicBezTo>
                    <a:pt x="0" y="5370"/>
                    <a:pt x="1603" y="11941"/>
                    <a:pt x="1603" y="11941"/>
                  </a:cubicBezTo>
                  <a:lnTo>
                    <a:pt x="43991" y="21835"/>
                  </a:lnTo>
                  <a:cubicBezTo>
                    <a:pt x="43991" y="21835"/>
                    <a:pt x="47925" y="13763"/>
                    <a:pt x="41733" y="9391"/>
                  </a:cubicBezTo>
                  <a:cubicBezTo>
                    <a:pt x="36745" y="5867"/>
                    <a:pt x="19171" y="0"/>
                    <a:pt x="99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6"/>
            <p:cNvSpPr/>
            <p:nvPr/>
          </p:nvSpPr>
          <p:spPr>
            <a:xfrm>
              <a:off x="4117411" y="3159926"/>
              <a:ext cx="244361" cy="557530"/>
            </a:xfrm>
            <a:custGeom>
              <a:avLst/>
              <a:gdLst/>
              <a:ahLst/>
              <a:cxnLst/>
              <a:rect l="l" t="t" r="r" b="b"/>
              <a:pathLst>
                <a:path w="10828" h="24705" extrusionOk="0">
                  <a:moveTo>
                    <a:pt x="5956" y="1"/>
                  </a:moveTo>
                  <a:cubicBezTo>
                    <a:pt x="3598" y="1"/>
                    <a:pt x="2382" y="9948"/>
                    <a:pt x="2856" y="14810"/>
                  </a:cubicBezTo>
                  <a:cubicBezTo>
                    <a:pt x="2452" y="14325"/>
                    <a:pt x="2210" y="13214"/>
                    <a:pt x="1667" y="13214"/>
                  </a:cubicBezTo>
                  <a:cubicBezTo>
                    <a:pt x="1624" y="13214"/>
                    <a:pt x="1578" y="13222"/>
                    <a:pt x="1531" y="13237"/>
                  </a:cubicBezTo>
                  <a:cubicBezTo>
                    <a:pt x="1050" y="14840"/>
                    <a:pt x="875" y="16530"/>
                    <a:pt x="1020" y="18104"/>
                  </a:cubicBezTo>
                  <a:cubicBezTo>
                    <a:pt x="321" y="19065"/>
                    <a:pt x="0" y="20508"/>
                    <a:pt x="234" y="21659"/>
                  </a:cubicBezTo>
                  <a:cubicBezTo>
                    <a:pt x="467" y="22811"/>
                    <a:pt x="1458" y="22941"/>
                    <a:pt x="2114" y="23641"/>
                  </a:cubicBezTo>
                  <a:cubicBezTo>
                    <a:pt x="2887" y="24462"/>
                    <a:pt x="3739" y="24704"/>
                    <a:pt x="4475" y="24704"/>
                  </a:cubicBezTo>
                  <a:cubicBezTo>
                    <a:pt x="5527" y="24704"/>
                    <a:pt x="6340" y="24210"/>
                    <a:pt x="6340" y="24210"/>
                  </a:cubicBezTo>
                  <a:cubicBezTo>
                    <a:pt x="7651" y="23860"/>
                    <a:pt x="8933" y="22869"/>
                    <a:pt x="9909" y="21455"/>
                  </a:cubicBezTo>
                  <a:cubicBezTo>
                    <a:pt x="10390" y="20742"/>
                    <a:pt x="10828" y="19838"/>
                    <a:pt x="10783" y="18949"/>
                  </a:cubicBezTo>
                  <a:cubicBezTo>
                    <a:pt x="10761" y="18277"/>
                    <a:pt x="10339" y="17730"/>
                    <a:pt x="9883" y="17730"/>
                  </a:cubicBezTo>
                  <a:cubicBezTo>
                    <a:pt x="9736" y="17730"/>
                    <a:pt x="9585" y="17787"/>
                    <a:pt x="9443" y="17915"/>
                  </a:cubicBezTo>
                  <a:cubicBezTo>
                    <a:pt x="10229" y="15875"/>
                    <a:pt x="10637" y="13645"/>
                    <a:pt x="10608" y="11503"/>
                  </a:cubicBezTo>
                  <a:cubicBezTo>
                    <a:pt x="10594" y="10934"/>
                    <a:pt x="10550" y="10338"/>
                    <a:pt x="10288" y="9959"/>
                  </a:cubicBezTo>
                  <a:cubicBezTo>
                    <a:pt x="10157" y="9769"/>
                    <a:pt x="9956" y="9663"/>
                    <a:pt x="9752" y="9663"/>
                  </a:cubicBezTo>
                  <a:cubicBezTo>
                    <a:pt x="9548" y="9663"/>
                    <a:pt x="9341" y="9769"/>
                    <a:pt x="9196" y="10002"/>
                  </a:cubicBezTo>
                  <a:cubicBezTo>
                    <a:pt x="8889" y="8735"/>
                    <a:pt x="9326" y="7204"/>
                    <a:pt x="9472" y="5776"/>
                  </a:cubicBezTo>
                  <a:cubicBezTo>
                    <a:pt x="9614" y="4384"/>
                    <a:pt x="9229" y="2728"/>
                    <a:pt x="8264" y="2728"/>
                  </a:cubicBezTo>
                  <a:cubicBezTo>
                    <a:pt x="8240" y="2728"/>
                    <a:pt x="8215" y="2729"/>
                    <a:pt x="8190" y="2731"/>
                  </a:cubicBezTo>
                  <a:cubicBezTo>
                    <a:pt x="7214" y="2819"/>
                    <a:pt x="6573" y="4422"/>
                    <a:pt x="6179" y="5733"/>
                  </a:cubicBezTo>
                  <a:cubicBezTo>
                    <a:pt x="6689" y="3780"/>
                    <a:pt x="6631" y="1682"/>
                    <a:pt x="6048" y="6"/>
                  </a:cubicBezTo>
                  <a:cubicBezTo>
                    <a:pt x="6017" y="3"/>
                    <a:pt x="5987" y="1"/>
                    <a:pt x="59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6"/>
            <p:cNvSpPr/>
            <p:nvPr/>
          </p:nvSpPr>
          <p:spPr>
            <a:xfrm>
              <a:off x="3852365" y="3287880"/>
              <a:ext cx="201280" cy="459000"/>
            </a:xfrm>
            <a:custGeom>
              <a:avLst/>
              <a:gdLst/>
              <a:ahLst/>
              <a:cxnLst/>
              <a:rect l="l" t="t" r="r" b="b"/>
              <a:pathLst>
                <a:path w="8919" h="20339" extrusionOk="0">
                  <a:moveTo>
                    <a:pt x="4907" y="1"/>
                  </a:moveTo>
                  <a:cubicBezTo>
                    <a:pt x="2962" y="1"/>
                    <a:pt x="1959" y="8188"/>
                    <a:pt x="2361" y="12186"/>
                  </a:cubicBezTo>
                  <a:cubicBezTo>
                    <a:pt x="2026" y="11796"/>
                    <a:pt x="1826" y="10884"/>
                    <a:pt x="1373" y="10884"/>
                  </a:cubicBezTo>
                  <a:cubicBezTo>
                    <a:pt x="1335" y="10884"/>
                    <a:pt x="1295" y="10891"/>
                    <a:pt x="1254" y="10904"/>
                  </a:cubicBezTo>
                  <a:cubicBezTo>
                    <a:pt x="861" y="12216"/>
                    <a:pt x="715" y="13614"/>
                    <a:pt x="846" y="14911"/>
                  </a:cubicBezTo>
                  <a:cubicBezTo>
                    <a:pt x="263" y="15698"/>
                    <a:pt x="1" y="16878"/>
                    <a:pt x="191" y="17825"/>
                  </a:cubicBezTo>
                  <a:cubicBezTo>
                    <a:pt x="380" y="18773"/>
                    <a:pt x="1196" y="18889"/>
                    <a:pt x="1749" y="19457"/>
                  </a:cubicBezTo>
                  <a:cubicBezTo>
                    <a:pt x="2389" y="20139"/>
                    <a:pt x="3096" y="20339"/>
                    <a:pt x="3705" y="20339"/>
                  </a:cubicBezTo>
                  <a:cubicBezTo>
                    <a:pt x="4567" y="20339"/>
                    <a:pt x="5233" y="19938"/>
                    <a:pt x="5233" y="19938"/>
                  </a:cubicBezTo>
                  <a:cubicBezTo>
                    <a:pt x="6296" y="19647"/>
                    <a:pt x="7360" y="18831"/>
                    <a:pt x="8161" y="17665"/>
                  </a:cubicBezTo>
                  <a:cubicBezTo>
                    <a:pt x="8555" y="17067"/>
                    <a:pt x="8919" y="16325"/>
                    <a:pt x="8889" y="15596"/>
                  </a:cubicBezTo>
                  <a:cubicBezTo>
                    <a:pt x="8867" y="15042"/>
                    <a:pt x="8517" y="14590"/>
                    <a:pt x="8139" y="14590"/>
                  </a:cubicBezTo>
                  <a:cubicBezTo>
                    <a:pt x="8020" y="14590"/>
                    <a:pt x="7897" y="14635"/>
                    <a:pt x="7782" y="14736"/>
                  </a:cubicBezTo>
                  <a:cubicBezTo>
                    <a:pt x="8423" y="13075"/>
                    <a:pt x="8759" y="11225"/>
                    <a:pt x="8730" y="9461"/>
                  </a:cubicBezTo>
                  <a:cubicBezTo>
                    <a:pt x="8730" y="8995"/>
                    <a:pt x="8685" y="8514"/>
                    <a:pt x="8467" y="8194"/>
                  </a:cubicBezTo>
                  <a:cubicBezTo>
                    <a:pt x="8366" y="8035"/>
                    <a:pt x="8205" y="7948"/>
                    <a:pt x="8039" y="7948"/>
                  </a:cubicBezTo>
                  <a:cubicBezTo>
                    <a:pt x="7869" y="7948"/>
                    <a:pt x="7696" y="8039"/>
                    <a:pt x="7578" y="8237"/>
                  </a:cubicBezTo>
                  <a:cubicBezTo>
                    <a:pt x="7316" y="7188"/>
                    <a:pt x="7681" y="5935"/>
                    <a:pt x="7797" y="4755"/>
                  </a:cubicBezTo>
                  <a:cubicBezTo>
                    <a:pt x="7924" y="3604"/>
                    <a:pt x="7610" y="2246"/>
                    <a:pt x="6811" y="2246"/>
                  </a:cubicBezTo>
                  <a:cubicBezTo>
                    <a:pt x="6790" y="2246"/>
                    <a:pt x="6769" y="2247"/>
                    <a:pt x="6748" y="2249"/>
                  </a:cubicBezTo>
                  <a:cubicBezTo>
                    <a:pt x="5946" y="2307"/>
                    <a:pt x="5407" y="3632"/>
                    <a:pt x="5087" y="4711"/>
                  </a:cubicBezTo>
                  <a:cubicBezTo>
                    <a:pt x="5509" y="3108"/>
                    <a:pt x="5466" y="1374"/>
                    <a:pt x="4984" y="5"/>
                  </a:cubicBezTo>
                  <a:cubicBezTo>
                    <a:pt x="4958" y="2"/>
                    <a:pt x="4933" y="1"/>
                    <a:pt x="49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6"/>
            <p:cNvSpPr/>
            <p:nvPr/>
          </p:nvSpPr>
          <p:spPr>
            <a:xfrm>
              <a:off x="3958248" y="3294221"/>
              <a:ext cx="246008" cy="424359"/>
            </a:xfrm>
            <a:custGeom>
              <a:avLst/>
              <a:gdLst/>
              <a:ahLst/>
              <a:cxnLst/>
              <a:rect l="l" t="t" r="r" b="b"/>
              <a:pathLst>
                <a:path w="10901" h="18804" extrusionOk="0">
                  <a:moveTo>
                    <a:pt x="8656" y="0"/>
                  </a:moveTo>
                  <a:cubicBezTo>
                    <a:pt x="7768" y="1137"/>
                    <a:pt x="7257" y="2696"/>
                    <a:pt x="7287" y="4255"/>
                  </a:cubicBezTo>
                  <a:cubicBezTo>
                    <a:pt x="7228" y="3192"/>
                    <a:pt x="6995" y="1880"/>
                    <a:pt x="6121" y="1632"/>
                  </a:cubicBezTo>
                  <a:cubicBezTo>
                    <a:pt x="6039" y="1610"/>
                    <a:pt x="5960" y="1599"/>
                    <a:pt x="5881" y="1599"/>
                  </a:cubicBezTo>
                  <a:cubicBezTo>
                    <a:pt x="5091" y="1599"/>
                    <a:pt x="4472" y="2678"/>
                    <a:pt x="4300" y="3672"/>
                  </a:cubicBezTo>
                  <a:cubicBezTo>
                    <a:pt x="4125" y="4765"/>
                    <a:pt x="4183" y="5989"/>
                    <a:pt x="3630" y="6878"/>
                  </a:cubicBezTo>
                  <a:cubicBezTo>
                    <a:pt x="3530" y="6626"/>
                    <a:pt x="3304" y="6502"/>
                    <a:pt x="3070" y="6502"/>
                  </a:cubicBezTo>
                  <a:cubicBezTo>
                    <a:pt x="2924" y="6502"/>
                    <a:pt x="2776" y="6550"/>
                    <a:pt x="2653" y="6645"/>
                  </a:cubicBezTo>
                  <a:cubicBezTo>
                    <a:pt x="2332" y="6878"/>
                    <a:pt x="2157" y="7315"/>
                    <a:pt x="2027" y="7738"/>
                  </a:cubicBezTo>
                  <a:cubicBezTo>
                    <a:pt x="1531" y="9326"/>
                    <a:pt x="1400" y="11074"/>
                    <a:pt x="1662" y="12735"/>
                  </a:cubicBezTo>
                  <a:cubicBezTo>
                    <a:pt x="1530" y="12571"/>
                    <a:pt x="1358" y="12499"/>
                    <a:pt x="1177" y="12499"/>
                  </a:cubicBezTo>
                  <a:cubicBezTo>
                    <a:pt x="796" y="12499"/>
                    <a:pt x="378" y="12816"/>
                    <a:pt x="220" y="13260"/>
                  </a:cubicBezTo>
                  <a:cubicBezTo>
                    <a:pt x="1" y="13916"/>
                    <a:pt x="191" y="14674"/>
                    <a:pt x="467" y="15300"/>
                  </a:cubicBezTo>
                  <a:cubicBezTo>
                    <a:pt x="1036" y="16524"/>
                    <a:pt x="1983" y="17515"/>
                    <a:pt x="3076" y="18025"/>
                  </a:cubicBezTo>
                  <a:cubicBezTo>
                    <a:pt x="3076" y="18025"/>
                    <a:pt x="4022" y="18803"/>
                    <a:pt x="5355" y="18803"/>
                  </a:cubicBezTo>
                  <a:cubicBezTo>
                    <a:pt x="5865" y="18803"/>
                    <a:pt x="6432" y="18690"/>
                    <a:pt x="7024" y="18375"/>
                  </a:cubicBezTo>
                  <a:cubicBezTo>
                    <a:pt x="7782" y="17981"/>
                    <a:pt x="8701" y="18069"/>
                    <a:pt x="9167" y="17253"/>
                  </a:cubicBezTo>
                  <a:cubicBezTo>
                    <a:pt x="9618" y="16423"/>
                    <a:pt x="9647" y="15300"/>
                    <a:pt x="9225" y="14455"/>
                  </a:cubicBezTo>
                  <a:cubicBezTo>
                    <a:pt x="9705" y="13304"/>
                    <a:pt x="9925" y="12007"/>
                    <a:pt x="9837" y="10725"/>
                  </a:cubicBezTo>
                  <a:cubicBezTo>
                    <a:pt x="9766" y="10688"/>
                    <a:pt x="9696" y="10672"/>
                    <a:pt x="9626" y="10672"/>
                  </a:cubicBezTo>
                  <a:cubicBezTo>
                    <a:pt x="9167" y="10672"/>
                    <a:pt x="8735" y="11377"/>
                    <a:pt x="8293" y="11643"/>
                  </a:cubicBezTo>
                  <a:cubicBezTo>
                    <a:pt x="9808" y="8059"/>
                    <a:pt x="10900" y="262"/>
                    <a:pt x="86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6"/>
            <p:cNvSpPr/>
            <p:nvPr/>
          </p:nvSpPr>
          <p:spPr>
            <a:xfrm>
              <a:off x="2474575" y="4056798"/>
              <a:ext cx="205048" cy="78512"/>
            </a:xfrm>
            <a:custGeom>
              <a:avLst/>
              <a:gdLst/>
              <a:ahLst/>
              <a:cxnLst/>
              <a:rect l="l" t="t" r="r" b="b"/>
              <a:pathLst>
                <a:path w="9086" h="3479" extrusionOk="0">
                  <a:moveTo>
                    <a:pt x="5457" y="0"/>
                  </a:moveTo>
                  <a:cubicBezTo>
                    <a:pt x="5180" y="0"/>
                    <a:pt x="4904" y="28"/>
                    <a:pt x="4634" y="87"/>
                  </a:cubicBezTo>
                  <a:cubicBezTo>
                    <a:pt x="4634" y="87"/>
                    <a:pt x="1" y="917"/>
                    <a:pt x="1065" y="2520"/>
                  </a:cubicBezTo>
                  <a:cubicBezTo>
                    <a:pt x="1526" y="3215"/>
                    <a:pt x="2623" y="3478"/>
                    <a:pt x="3849" y="3478"/>
                  </a:cubicBezTo>
                  <a:cubicBezTo>
                    <a:pt x="6224" y="3478"/>
                    <a:pt x="9085" y="2488"/>
                    <a:pt x="8759" y="1719"/>
                  </a:cubicBezTo>
                  <a:cubicBezTo>
                    <a:pt x="8331" y="742"/>
                    <a:pt x="6890" y="0"/>
                    <a:pt x="5457"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6"/>
            <p:cNvSpPr/>
            <p:nvPr/>
          </p:nvSpPr>
          <p:spPr>
            <a:xfrm>
              <a:off x="2133591" y="4096042"/>
              <a:ext cx="184647" cy="70681"/>
            </a:xfrm>
            <a:custGeom>
              <a:avLst/>
              <a:gdLst/>
              <a:ahLst/>
              <a:cxnLst/>
              <a:rect l="l" t="t" r="r" b="b"/>
              <a:pathLst>
                <a:path w="8182" h="3132" extrusionOk="0">
                  <a:moveTo>
                    <a:pt x="4933" y="1"/>
                  </a:moveTo>
                  <a:cubicBezTo>
                    <a:pt x="4680" y="1"/>
                    <a:pt x="4427" y="26"/>
                    <a:pt x="4182" y="82"/>
                  </a:cubicBezTo>
                  <a:cubicBezTo>
                    <a:pt x="4182" y="82"/>
                    <a:pt x="1" y="825"/>
                    <a:pt x="963" y="2267"/>
                  </a:cubicBezTo>
                  <a:cubicBezTo>
                    <a:pt x="1380" y="2894"/>
                    <a:pt x="2372" y="3132"/>
                    <a:pt x="3478" y="3132"/>
                  </a:cubicBezTo>
                  <a:cubicBezTo>
                    <a:pt x="5615" y="3132"/>
                    <a:pt x="8181" y="2245"/>
                    <a:pt x="7883" y="1554"/>
                  </a:cubicBezTo>
                  <a:cubicBezTo>
                    <a:pt x="7507" y="665"/>
                    <a:pt x="6214" y="1"/>
                    <a:pt x="4933" y="1"/>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6"/>
            <p:cNvSpPr/>
            <p:nvPr/>
          </p:nvSpPr>
          <p:spPr>
            <a:xfrm>
              <a:off x="2440070" y="4186083"/>
              <a:ext cx="135563" cy="51928"/>
            </a:xfrm>
            <a:custGeom>
              <a:avLst/>
              <a:gdLst/>
              <a:ahLst/>
              <a:cxnLst/>
              <a:rect l="l" t="t" r="r" b="b"/>
              <a:pathLst>
                <a:path w="6007" h="2301" extrusionOk="0">
                  <a:moveTo>
                    <a:pt x="3609" y="0"/>
                  </a:moveTo>
                  <a:cubicBezTo>
                    <a:pt x="3429" y="0"/>
                    <a:pt x="3249" y="18"/>
                    <a:pt x="3074" y="55"/>
                  </a:cubicBezTo>
                  <a:cubicBezTo>
                    <a:pt x="3074" y="55"/>
                    <a:pt x="0" y="609"/>
                    <a:pt x="700" y="1673"/>
                  </a:cubicBezTo>
                  <a:cubicBezTo>
                    <a:pt x="1006" y="2128"/>
                    <a:pt x="1728" y="2301"/>
                    <a:pt x="2536" y="2301"/>
                  </a:cubicBezTo>
                  <a:cubicBezTo>
                    <a:pt x="4109" y="2301"/>
                    <a:pt x="6006" y="1644"/>
                    <a:pt x="5785" y="1133"/>
                  </a:cubicBezTo>
                  <a:cubicBezTo>
                    <a:pt x="5515" y="485"/>
                    <a:pt x="4557" y="0"/>
                    <a:pt x="3609"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6"/>
            <p:cNvSpPr/>
            <p:nvPr/>
          </p:nvSpPr>
          <p:spPr>
            <a:xfrm>
              <a:off x="3861572" y="3908421"/>
              <a:ext cx="109859" cy="107466"/>
            </a:xfrm>
            <a:custGeom>
              <a:avLst/>
              <a:gdLst/>
              <a:ahLst/>
              <a:cxnLst/>
              <a:rect l="l" t="t" r="r" b="b"/>
              <a:pathLst>
                <a:path w="4868" h="4762" extrusionOk="0">
                  <a:moveTo>
                    <a:pt x="2135" y="1"/>
                  </a:moveTo>
                  <a:cubicBezTo>
                    <a:pt x="951" y="1"/>
                    <a:pt x="1" y="879"/>
                    <a:pt x="1" y="1737"/>
                  </a:cubicBezTo>
                  <a:cubicBezTo>
                    <a:pt x="1" y="2917"/>
                    <a:pt x="1665" y="4761"/>
                    <a:pt x="3105" y="4761"/>
                  </a:cubicBezTo>
                  <a:cubicBezTo>
                    <a:pt x="3586" y="4761"/>
                    <a:pt x="4041" y="4556"/>
                    <a:pt x="4401" y="4053"/>
                  </a:cubicBezTo>
                  <a:cubicBezTo>
                    <a:pt x="4868" y="3383"/>
                    <a:pt x="4650" y="1271"/>
                    <a:pt x="3789" y="600"/>
                  </a:cubicBezTo>
                  <a:cubicBezTo>
                    <a:pt x="3233" y="174"/>
                    <a:pt x="2661" y="1"/>
                    <a:pt x="2135" y="1"/>
                  </a:cubicBezTo>
                  <a:close/>
                </a:path>
              </a:pathLst>
            </a:custGeom>
            <a:solidFill>
              <a:srgbClr val="DFC5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6"/>
            <p:cNvSpPr/>
            <p:nvPr/>
          </p:nvSpPr>
          <p:spPr>
            <a:xfrm>
              <a:off x="3654590" y="4264864"/>
              <a:ext cx="69260" cy="68944"/>
            </a:xfrm>
            <a:custGeom>
              <a:avLst/>
              <a:gdLst/>
              <a:ahLst/>
              <a:cxnLst/>
              <a:rect l="l" t="t" r="r" b="b"/>
              <a:pathLst>
                <a:path w="3069" h="3055" extrusionOk="0">
                  <a:moveTo>
                    <a:pt x="1422" y="1"/>
                  </a:moveTo>
                  <a:cubicBezTo>
                    <a:pt x="660" y="1"/>
                    <a:pt x="33" y="592"/>
                    <a:pt x="22" y="1155"/>
                  </a:cubicBezTo>
                  <a:cubicBezTo>
                    <a:pt x="0" y="1902"/>
                    <a:pt x="1012" y="3054"/>
                    <a:pt x="1915" y="3054"/>
                  </a:cubicBezTo>
                  <a:cubicBezTo>
                    <a:pt x="2225" y="3054"/>
                    <a:pt x="2523" y="2918"/>
                    <a:pt x="2761" y="2583"/>
                  </a:cubicBezTo>
                  <a:cubicBezTo>
                    <a:pt x="3068" y="2145"/>
                    <a:pt x="2965" y="776"/>
                    <a:pt x="2427" y="368"/>
                  </a:cubicBezTo>
                  <a:cubicBezTo>
                    <a:pt x="2092" y="107"/>
                    <a:pt x="1745" y="1"/>
                    <a:pt x="1422" y="1"/>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6"/>
            <p:cNvSpPr/>
            <p:nvPr/>
          </p:nvSpPr>
          <p:spPr>
            <a:xfrm>
              <a:off x="2140181" y="4342697"/>
              <a:ext cx="21055" cy="21123"/>
            </a:xfrm>
            <a:custGeom>
              <a:avLst/>
              <a:gdLst/>
              <a:ahLst/>
              <a:cxnLst/>
              <a:rect l="l" t="t" r="r" b="b"/>
              <a:pathLst>
                <a:path w="933" h="936" extrusionOk="0">
                  <a:moveTo>
                    <a:pt x="434" y="0"/>
                  </a:moveTo>
                  <a:cubicBezTo>
                    <a:pt x="196" y="0"/>
                    <a:pt x="0" y="182"/>
                    <a:pt x="0" y="358"/>
                  </a:cubicBezTo>
                  <a:cubicBezTo>
                    <a:pt x="0" y="585"/>
                    <a:pt x="308" y="935"/>
                    <a:pt x="586" y="935"/>
                  </a:cubicBezTo>
                  <a:cubicBezTo>
                    <a:pt x="680" y="935"/>
                    <a:pt x="771" y="895"/>
                    <a:pt x="845" y="795"/>
                  </a:cubicBezTo>
                  <a:cubicBezTo>
                    <a:pt x="933" y="663"/>
                    <a:pt x="904" y="241"/>
                    <a:pt x="743" y="109"/>
                  </a:cubicBezTo>
                  <a:cubicBezTo>
                    <a:pt x="640" y="32"/>
                    <a:pt x="533" y="0"/>
                    <a:pt x="434"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6"/>
            <p:cNvSpPr/>
            <p:nvPr/>
          </p:nvSpPr>
          <p:spPr>
            <a:xfrm>
              <a:off x="2961768" y="3911265"/>
              <a:ext cx="61970" cy="45586"/>
            </a:xfrm>
            <a:custGeom>
              <a:avLst/>
              <a:gdLst/>
              <a:ahLst/>
              <a:cxnLst/>
              <a:rect l="l" t="t" r="r" b="b"/>
              <a:pathLst>
                <a:path w="2746" h="2020" extrusionOk="0">
                  <a:moveTo>
                    <a:pt x="1610" y="1"/>
                  </a:moveTo>
                  <a:cubicBezTo>
                    <a:pt x="1532" y="1"/>
                    <a:pt x="1449" y="16"/>
                    <a:pt x="1362" y="51"/>
                  </a:cubicBezTo>
                  <a:cubicBezTo>
                    <a:pt x="423" y="442"/>
                    <a:pt x="0" y="2019"/>
                    <a:pt x="1780" y="2019"/>
                  </a:cubicBezTo>
                  <a:cubicBezTo>
                    <a:pt x="1796" y="2019"/>
                    <a:pt x="1812" y="2019"/>
                    <a:pt x="1829" y="2019"/>
                  </a:cubicBezTo>
                  <a:cubicBezTo>
                    <a:pt x="2425" y="2004"/>
                    <a:pt x="2746" y="1349"/>
                    <a:pt x="2557" y="926"/>
                  </a:cubicBezTo>
                  <a:cubicBezTo>
                    <a:pt x="2557" y="926"/>
                    <a:pt x="2214" y="1"/>
                    <a:pt x="1610" y="1"/>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6"/>
            <p:cNvSpPr/>
            <p:nvPr/>
          </p:nvSpPr>
          <p:spPr>
            <a:xfrm>
              <a:off x="2762301" y="3866763"/>
              <a:ext cx="134863" cy="53688"/>
            </a:xfrm>
            <a:custGeom>
              <a:avLst/>
              <a:gdLst/>
              <a:ahLst/>
              <a:cxnLst/>
              <a:rect l="l" t="t" r="r" b="b"/>
              <a:pathLst>
                <a:path w="5976" h="2379" extrusionOk="0">
                  <a:moveTo>
                    <a:pt x="3588" y="1"/>
                  </a:moveTo>
                  <a:cubicBezTo>
                    <a:pt x="3405" y="1"/>
                    <a:pt x="3210" y="22"/>
                    <a:pt x="3003" y="71"/>
                  </a:cubicBezTo>
                  <a:cubicBezTo>
                    <a:pt x="966" y="552"/>
                    <a:pt x="0" y="2378"/>
                    <a:pt x="3597" y="2378"/>
                  </a:cubicBezTo>
                  <a:cubicBezTo>
                    <a:pt x="3706" y="2378"/>
                    <a:pt x="3819" y="2376"/>
                    <a:pt x="3936" y="2373"/>
                  </a:cubicBezTo>
                  <a:cubicBezTo>
                    <a:pt x="5261" y="2330"/>
                    <a:pt x="5976" y="1543"/>
                    <a:pt x="5582" y="1062"/>
                  </a:cubicBezTo>
                  <a:cubicBezTo>
                    <a:pt x="5582" y="1062"/>
                    <a:pt x="4878" y="1"/>
                    <a:pt x="3588" y="1"/>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6"/>
            <p:cNvSpPr/>
            <p:nvPr/>
          </p:nvSpPr>
          <p:spPr>
            <a:xfrm>
              <a:off x="3135374" y="4341343"/>
              <a:ext cx="30421" cy="22274"/>
            </a:xfrm>
            <a:custGeom>
              <a:avLst/>
              <a:gdLst/>
              <a:ahLst/>
              <a:cxnLst/>
              <a:rect l="l" t="t" r="r" b="b"/>
              <a:pathLst>
                <a:path w="1348" h="987" extrusionOk="0">
                  <a:moveTo>
                    <a:pt x="784" y="0"/>
                  </a:moveTo>
                  <a:cubicBezTo>
                    <a:pt x="746" y="0"/>
                    <a:pt x="706" y="7"/>
                    <a:pt x="664" y="24"/>
                  </a:cubicBezTo>
                  <a:cubicBezTo>
                    <a:pt x="206" y="210"/>
                    <a:pt x="1" y="986"/>
                    <a:pt x="849" y="986"/>
                  </a:cubicBezTo>
                  <a:cubicBezTo>
                    <a:pt x="865" y="986"/>
                    <a:pt x="881" y="986"/>
                    <a:pt x="897" y="985"/>
                  </a:cubicBezTo>
                  <a:cubicBezTo>
                    <a:pt x="1188" y="985"/>
                    <a:pt x="1348" y="665"/>
                    <a:pt x="1260" y="461"/>
                  </a:cubicBezTo>
                  <a:cubicBezTo>
                    <a:pt x="1260" y="461"/>
                    <a:pt x="1088" y="0"/>
                    <a:pt x="784"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6"/>
            <p:cNvSpPr/>
            <p:nvPr/>
          </p:nvSpPr>
          <p:spPr>
            <a:xfrm>
              <a:off x="3497412" y="4066547"/>
              <a:ext cx="40960" cy="30037"/>
            </a:xfrm>
            <a:custGeom>
              <a:avLst/>
              <a:gdLst/>
              <a:ahLst/>
              <a:cxnLst/>
              <a:rect l="l" t="t" r="r" b="b"/>
              <a:pathLst>
                <a:path w="1815" h="1331" extrusionOk="0">
                  <a:moveTo>
                    <a:pt x="1063" y="0"/>
                  </a:moveTo>
                  <a:cubicBezTo>
                    <a:pt x="1010" y="0"/>
                    <a:pt x="955" y="11"/>
                    <a:pt x="896" y="34"/>
                  </a:cubicBezTo>
                  <a:cubicBezTo>
                    <a:pt x="279" y="293"/>
                    <a:pt x="0" y="1331"/>
                    <a:pt x="1155" y="1331"/>
                  </a:cubicBezTo>
                  <a:cubicBezTo>
                    <a:pt x="1170" y="1331"/>
                    <a:pt x="1186" y="1331"/>
                    <a:pt x="1203" y="1330"/>
                  </a:cubicBezTo>
                  <a:cubicBezTo>
                    <a:pt x="1611" y="1330"/>
                    <a:pt x="1815" y="893"/>
                    <a:pt x="1698" y="617"/>
                  </a:cubicBezTo>
                  <a:cubicBezTo>
                    <a:pt x="1698" y="617"/>
                    <a:pt x="1470" y="0"/>
                    <a:pt x="1063"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6"/>
            <p:cNvSpPr/>
            <p:nvPr/>
          </p:nvSpPr>
          <p:spPr>
            <a:xfrm>
              <a:off x="3422604" y="3825940"/>
              <a:ext cx="10855" cy="677"/>
            </a:xfrm>
            <a:custGeom>
              <a:avLst/>
              <a:gdLst/>
              <a:ahLst/>
              <a:cxnLst/>
              <a:rect l="l" t="t" r="r" b="b"/>
              <a:pathLst>
                <a:path w="481" h="30" extrusionOk="0">
                  <a:moveTo>
                    <a:pt x="1" y="1"/>
                  </a:moveTo>
                  <a:cubicBezTo>
                    <a:pt x="160" y="15"/>
                    <a:pt x="321" y="15"/>
                    <a:pt x="481" y="30"/>
                  </a:cubicBezTo>
                  <a:cubicBezTo>
                    <a:pt x="321" y="15"/>
                    <a:pt x="160" y="15"/>
                    <a:pt x="1" y="1"/>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6"/>
            <p:cNvSpPr/>
            <p:nvPr/>
          </p:nvSpPr>
          <p:spPr>
            <a:xfrm>
              <a:off x="3398277" y="3824947"/>
              <a:ext cx="2640" cy="23"/>
            </a:xfrm>
            <a:custGeom>
              <a:avLst/>
              <a:gdLst/>
              <a:ahLst/>
              <a:cxnLst/>
              <a:rect l="l" t="t" r="r" b="b"/>
              <a:pathLst>
                <a:path w="117" h="1" extrusionOk="0">
                  <a:moveTo>
                    <a:pt x="0" y="0"/>
                  </a:moveTo>
                  <a:lnTo>
                    <a:pt x="117" y="0"/>
                  </a:ln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6"/>
            <p:cNvSpPr/>
            <p:nvPr/>
          </p:nvSpPr>
          <p:spPr>
            <a:xfrm>
              <a:off x="3433436" y="3826594"/>
              <a:ext cx="12209" cy="677"/>
            </a:xfrm>
            <a:custGeom>
              <a:avLst/>
              <a:gdLst/>
              <a:ahLst/>
              <a:cxnLst/>
              <a:rect l="l" t="t" r="r" b="b"/>
              <a:pathLst>
                <a:path w="541" h="30" extrusionOk="0">
                  <a:moveTo>
                    <a:pt x="1" y="1"/>
                  </a:moveTo>
                  <a:cubicBezTo>
                    <a:pt x="191" y="1"/>
                    <a:pt x="366" y="15"/>
                    <a:pt x="541" y="30"/>
                  </a:cubicBezTo>
                  <a:cubicBezTo>
                    <a:pt x="366" y="15"/>
                    <a:pt x="191" y="1"/>
                    <a:pt x="1" y="1"/>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6"/>
            <p:cNvSpPr/>
            <p:nvPr/>
          </p:nvSpPr>
          <p:spPr>
            <a:xfrm>
              <a:off x="2903049" y="3829235"/>
              <a:ext cx="88826" cy="6906"/>
            </a:xfrm>
            <a:custGeom>
              <a:avLst/>
              <a:gdLst/>
              <a:ahLst/>
              <a:cxnLst/>
              <a:rect l="l" t="t" r="r" b="b"/>
              <a:pathLst>
                <a:path w="3936" h="306" extrusionOk="0">
                  <a:moveTo>
                    <a:pt x="1" y="306"/>
                  </a:moveTo>
                  <a:lnTo>
                    <a:pt x="1" y="306"/>
                  </a:lnTo>
                  <a:cubicBezTo>
                    <a:pt x="1297" y="189"/>
                    <a:pt x="2609" y="88"/>
                    <a:pt x="3935" y="0"/>
                  </a:cubicBezTo>
                  <a:cubicBezTo>
                    <a:pt x="2609" y="88"/>
                    <a:pt x="1297" y="189"/>
                    <a:pt x="1" y="306"/>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6"/>
            <p:cNvSpPr/>
            <p:nvPr/>
          </p:nvSpPr>
          <p:spPr>
            <a:xfrm>
              <a:off x="3411749" y="3825285"/>
              <a:ext cx="6274" cy="339"/>
            </a:xfrm>
            <a:custGeom>
              <a:avLst/>
              <a:gdLst/>
              <a:ahLst/>
              <a:cxnLst/>
              <a:rect l="l" t="t" r="r" b="b"/>
              <a:pathLst>
                <a:path w="278" h="15" extrusionOk="0">
                  <a:moveTo>
                    <a:pt x="0" y="0"/>
                  </a:moveTo>
                  <a:cubicBezTo>
                    <a:pt x="103" y="14"/>
                    <a:pt x="190" y="14"/>
                    <a:pt x="278" y="14"/>
                  </a:cubicBezTo>
                  <a:cubicBezTo>
                    <a:pt x="190" y="14"/>
                    <a:pt x="103" y="14"/>
                    <a:pt x="0"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6"/>
            <p:cNvSpPr/>
            <p:nvPr/>
          </p:nvSpPr>
          <p:spPr>
            <a:xfrm>
              <a:off x="2996092" y="3828896"/>
              <a:ext cx="4987" cy="23"/>
            </a:xfrm>
            <a:custGeom>
              <a:avLst/>
              <a:gdLst/>
              <a:ahLst/>
              <a:cxnLst/>
              <a:rect l="l" t="t" r="r" b="b"/>
              <a:pathLst>
                <a:path w="221" h="1" extrusionOk="0">
                  <a:moveTo>
                    <a:pt x="1" y="0"/>
                  </a:moveTo>
                  <a:lnTo>
                    <a:pt x="220" y="0"/>
                  </a:ln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6"/>
            <p:cNvSpPr/>
            <p:nvPr/>
          </p:nvSpPr>
          <p:spPr>
            <a:xfrm>
              <a:off x="2991850" y="3828896"/>
              <a:ext cx="4265" cy="361"/>
            </a:xfrm>
            <a:custGeom>
              <a:avLst/>
              <a:gdLst/>
              <a:ahLst/>
              <a:cxnLst/>
              <a:rect l="l" t="t" r="r" b="b"/>
              <a:pathLst>
                <a:path w="189" h="16" extrusionOk="0">
                  <a:moveTo>
                    <a:pt x="0" y="15"/>
                  </a:moveTo>
                  <a:cubicBezTo>
                    <a:pt x="58" y="15"/>
                    <a:pt x="131" y="15"/>
                    <a:pt x="189" y="0"/>
                  </a:cubicBezTo>
                  <a:cubicBezTo>
                    <a:pt x="131" y="15"/>
                    <a:pt x="58" y="15"/>
                    <a:pt x="0" y="15"/>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6"/>
            <p:cNvSpPr/>
            <p:nvPr/>
          </p:nvSpPr>
          <p:spPr>
            <a:xfrm>
              <a:off x="3400894" y="3824947"/>
              <a:ext cx="10878" cy="361"/>
            </a:xfrm>
            <a:custGeom>
              <a:avLst/>
              <a:gdLst/>
              <a:ahLst/>
              <a:cxnLst/>
              <a:rect l="l" t="t" r="r" b="b"/>
              <a:pathLst>
                <a:path w="482" h="16" extrusionOk="0">
                  <a:moveTo>
                    <a:pt x="1" y="0"/>
                  </a:moveTo>
                  <a:cubicBezTo>
                    <a:pt x="161" y="0"/>
                    <a:pt x="321" y="15"/>
                    <a:pt x="481" y="15"/>
                  </a:cubicBezTo>
                  <a:cubicBezTo>
                    <a:pt x="321" y="15"/>
                    <a:pt x="161" y="0"/>
                    <a:pt x="1"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6"/>
            <p:cNvSpPr/>
            <p:nvPr/>
          </p:nvSpPr>
          <p:spPr>
            <a:xfrm>
              <a:off x="3418000" y="3825601"/>
              <a:ext cx="4626" cy="361"/>
            </a:xfrm>
            <a:custGeom>
              <a:avLst/>
              <a:gdLst/>
              <a:ahLst/>
              <a:cxnLst/>
              <a:rect l="l" t="t" r="r" b="b"/>
              <a:pathLst>
                <a:path w="205" h="16" extrusionOk="0">
                  <a:moveTo>
                    <a:pt x="1" y="0"/>
                  </a:moveTo>
                  <a:cubicBezTo>
                    <a:pt x="73" y="16"/>
                    <a:pt x="131" y="16"/>
                    <a:pt x="205" y="16"/>
                  </a:cubicBezTo>
                  <a:cubicBezTo>
                    <a:pt x="131" y="16"/>
                    <a:pt x="73" y="16"/>
                    <a:pt x="1"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6"/>
            <p:cNvSpPr/>
            <p:nvPr/>
          </p:nvSpPr>
          <p:spPr>
            <a:xfrm>
              <a:off x="2185201" y="3865071"/>
              <a:ext cx="474888" cy="99658"/>
            </a:xfrm>
            <a:custGeom>
              <a:avLst/>
              <a:gdLst/>
              <a:ahLst/>
              <a:cxnLst/>
              <a:rect l="l" t="t" r="r" b="b"/>
              <a:pathLst>
                <a:path w="21043" h="4416" extrusionOk="0">
                  <a:moveTo>
                    <a:pt x="21042" y="0"/>
                  </a:moveTo>
                  <a:cubicBezTo>
                    <a:pt x="13203" y="1166"/>
                    <a:pt x="6107" y="2755"/>
                    <a:pt x="1" y="4416"/>
                  </a:cubicBezTo>
                  <a:lnTo>
                    <a:pt x="1" y="4416"/>
                  </a:lnTo>
                  <a:cubicBezTo>
                    <a:pt x="6107" y="2755"/>
                    <a:pt x="13203" y="1181"/>
                    <a:pt x="21042"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6"/>
            <p:cNvSpPr/>
            <p:nvPr/>
          </p:nvSpPr>
          <p:spPr>
            <a:xfrm>
              <a:off x="3001057" y="3818718"/>
              <a:ext cx="397256" cy="10201"/>
            </a:xfrm>
            <a:custGeom>
              <a:avLst/>
              <a:gdLst/>
              <a:ahLst/>
              <a:cxnLst/>
              <a:rect l="l" t="t" r="r" b="b"/>
              <a:pathLst>
                <a:path w="17603" h="452" extrusionOk="0">
                  <a:moveTo>
                    <a:pt x="17602" y="276"/>
                  </a:moveTo>
                  <a:cubicBezTo>
                    <a:pt x="11526" y="0"/>
                    <a:pt x="5639" y="87"/>
                    <a:pt x="0" y="451"/>
                  </a:cubicBezTo>
                  <a:cubicBezTo>
                    <a:pt x="5639" y="87"/>
                    <a:pt x="11526" y="0"/>
                    <a:pt x="17602" y="276"/>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6"/>
            <p:cNvSpPr/>
            <p:nvPr/>
          </p:nvSpPr>
          <p:spPr>
            <a:xfrm>
              <a:off x="3445622" y="3827249"/>
              <a:ext cx="174966" cy="14511"/>
            </a:xfrm>
            <a:custGeom>
              <a:avLst/>
              <a:gdLst/>
              <a:ahLst/>
              <a:cxnLst/>
              <a:rect l="l" t="t" r="r" b="b"/>
              <a:pathLst>
                <a:path w="7753" h="643" extrusionOk="0">
                  <a:moveTo>
                    <a:pt x="1" y="1"/>
                  </a:moveTo>
                  <a:cubicBezTo>
                    <a:pt x="1470" y="85"/>
                    <a:pt x="2954" y="188"/>
                    <a:pt x="4447" y="316"/>
                  </a:cubicBezTo>
                  <a:lnTo>
                    <a:pt x="4447" y="316"/>
                  </a:lnTo>
                  <a:cubicBezTo>
                    <a:pt x="3056" y="196"/>
                    <a:pt x="1674" y="96"/>
                    <a:pt x="306" y="15"/>
                  </a:cubicBezTo>
                  <a:cubicBezTo>
                    <a:pt x="205" y="15"/>
                    <a:pt x="102" y="1"/>
                    <a:pt x="1" y="1"/>
                  </a:cubicBezTo>
                  <a:close/>
                  <a:moveTo>
                    <a:pt x="4447" y="316"/>
                  </a:moveTo>
                  <a:lnTo>
                    <a:pt x="4447" y="316"/>
                  </a:lnTo>
                  <a:cubicBezTo>
                    <a:pt x="5544" y="412"/>
                    <a:pt x="6647" y="520"/>
                    <a:pt x="7753" y="642"/>
                  </a:cubicBezTo>
                  <a:cubicBezTo>
                    <a:pt x="6647" y="519"/>
                    <a:pt x="5544" y="411"/>
                    <a:pt x="4447" y="316"/>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6"/>
            <p:cNvSpPr/>
            <p:nvPr/>
          </p:nvSpPr>
          <p:spPr>
            <a:xfrm>
              <a:off x="2903049" y="3821223"/>
              <a:ext cx="549519" cy="14917"/>
            </a:xfrm>
            <a:custGeom>
              <a:avLst/>
              <a:gdLst/>
              <a:ahLst/>
              <a:cxnLst/>
              <a:rect l="l" t="t" r="r" b="b"/>
              <a:pathLst>
                <a:path w="24350" h="661" extrusionOk="0">
                  <a:moveTo>
                    <a:pt x="22048" y="165"/>
                  </a:moveTo>
                  <a:cubicBezTo>
                    <a:pt x="22339" y="179"/>
                    <a:pt x="22631" y="193"/>
                    <a:pt x="22923" y="208"/>
                  </a:cubicBezTo>
                  <a:lnTo>
                    <a:pt x="22923" y="208"/>
                  </a:lnTo>
                  <a:cubicBezTo>
                    <a:pt x="22889" y="206"/>
                    <a:pt x="22856" y="202"/>
                    <a:pt x="22820" y="194"/>
                  </a:cubicBezTo>
                  <a:cubicBezTo>
                    <a:pt x="22732" y="194"/>
                    <a:pt x="22645" y="194"/>
                    <a:pt x="22542" y="180"/>
                  </a:cubicBezTo>
                  <a:cubicBezTo>
                    <a:pt x="22382" y="180"/>
                    <a:pt x="22222" y="165"/>
                    <a:pt x="22062" y="165"/>
                  </a:cubicBezTo>
                  <a:close/>
                  <a:moveTo>
                    <a:pt x="22923" y="208"/>
                  </a:moveTo>
                  <a:lnTo>
                    <a:pt x="22923" y="208"/>
                  </a:lnTo>
                  <a:cubicBezTo>
                    <a:pt x="22925" y="208"/>
                    <a:pt x="22928" y="208"/>
                    <a:pt x="22931" y="208"/>
                  </a:cubicBezTo>
                  <a:lnTo>
                    <a:pt x="22931" y="208"/>
                  </a:lnTo>
                  <a:cubicBezTo>
                    <a:pt x="22928" y="208"/>
                    <a:pt x="22925" y="208"/>
                    <a:pt x="22923" y="208"/>
                  </a:cubicBezTo>
                  <a:close/>
                  <a:moveTo>
                    <a:pt x="22931" y="208"/>
                  </a:moveTo>
                  <a:lnTo>
                    <a:pt x="22931" y="208"/>
                  </a:lnTo>
                  <a:cubicBezTo>
                    <a:pt x="23122" y="218"/>
                    <a:pt x="23313" y="228"/>
                    <a:pt x="23504" y="239"/>
                  </a:cubicBezTo>
                  <a:cubicBezTo>
                    <a:pt x="23344" y="224"/>
                    <a:pt x="23183" y="224"/>
                    <a:pt x="23024" y="210"/>
                  </a:cubicBezTo>
                  <a:cubicBezTo>
                    <a:pt x="22991" y="210"/>
                    <a:pt x="22961" y="210"/>
                    <a:pt x="22931" y="208"/>
                  </a:cubicBezTo>
                  <a:close/>
                  <a:moveTo>
                    <a:pt x="23504" y="239"/>
                  </a:moveTo>
                  <a:cubicBezTo>
                    <a:pt x="23666" y="247"/>
                    <a:pt x="23832" y="255"/>
                    <a:pt x="23998" y="264"/>
                  </a:cubicBezTo>
                  <a:lnTo>
                    <a:pt x="23998" y="264"/>
                  </a:lnTo>
                  <a:cubicBezTo>
                    <a:pt x="23838" y="250"/>
                    <a:pt x="23677" y="239"/>
                    <a:pt x="23504" y="239"/>
                  </a:cubicBezTo>
                  <a:close/>
                  <a:moveTo>
                    <a:pt x="23998" y="264"/>
                  </a:moveTo>
                  <a:cubicBezTo>
                    <a:pt x="24013" y="265"/>
                    <a:pt x="24028" y="267"/>
                    <a:pt x="24044" y="268"/>
                  </a:cubicBezTo>
                  <a:cubicBezTo>
                    <a:pt x="24061" y="268"/>
                    <a:pt x="24079" y="268"/>
                    <a:pt x="24097" y="269"/>
                  </a:cubicBezTo>
                  <a:lnTo>
                    <a:pt x="24097" y="269"/>
                  </a:lnTo>
                  <a:cubicBezTo>
                    <a:pt x="24064" y="267"/>
                    <a:pt x="24031" y="266"/>
                    <a:pt x="23998" y="264"/>
                  </a:cubicBezTo>
                  <a:close/>
                  <a:moveTo>
                    <a:pt x="24097" y="269"/>
                  </a:moveTo>
                  <a:cubicBezTo>
                    <a:pt x="24112" y="270"/>
                    <a:pt x="24128" y="271"/>
                    <a:pt x="24144" y="271"/>
                  </a:cubicBezTo>
                  <a:lnTo>
                    <a:pt x="24144" y="271"/>
                  </a:lnTo>
                  <a:cubicBezTo>
                    <a:pt x="24128" y="270"/>
                    <a:pt x="24112" y="270"/>
                    <a:pt x="24097" y="269"/>
                  </a:cubicBezTo>
                  <a:close/>
                  <a:moveTo>
                    <a:pt x="24144" y="271"/>
                  </a:moveTo>
                  <a:cubicBezTo>
                    <a:pt x="24213" y="276"/>
                    <a:pt x="24281" y="282"/>
                    <a:pt x="24349" y="282"/>
                  </a:cubicBezTo>
                  <a:cubicBezTo>
                    <a:pt x="24282" y="278"/>
                    <a:pt x="24213" y="275"/>
                    <a:pt x="24144" y="271"/>
                  </a:cubicBezTo>
                  <a:close/>
                  <a:moveTo>
                    <a:pt x="14785" y="0"/>
                  </a:moveTo>
                  <a:cubicBezTo>
                    <a:pt x="11177" y="0"/>
                    <a:pt x="7646" y="121"/>
                    <a:pt x="4209" y="340"/>
                  </a:cubicBezTo>
                  <a:lnTo>
                    <a:pt x="4343" y="340"/>
                  </a:lnTo>
                  <a:cubicBezTo>
                    <a:pt x="7732" y="122"/>
                    <a:pt x="11211" y="3"/>
                    <a:pt x="14767" y="3"/>
                  </a:cubicBezTo>
                  <a:cubicBezTo>
                    <a:pt x="17127" y="3"/>
                    <a:pt x="19521" y="55"/>
                    <a:pt x="21945" y="165"/>
                  </a:cubicBezTo>
                  <a:lnTo>
                    <a:pt x="22048" y="165"/>
                  </a:lnTo>
                  <a:cubicBezTo>
                    <a:pt x="19596" y="53"/>
                    <a:pt x="17174" y="0"/>
                    <a:pt x="14785" y="0"/>
                  </a:cubicBezTo>
                  <a:close/>
                  <a:moveTo>
                    <a:pt x="4124" y="340"/>
                  </a:moveTo>
                  <a:cubicBezTo>
                    <a:pt x="4111" y="344"/>
                    <a:pt x="4097" y="346"/>
                    <a:pt x="4083" y="348"/>
                  </a:cubicBezTo>
                  <a:lnTo>
                    <a:pt x="4083" y="348"/>
                  </a:lnTo>
                  <a:cubicBezTo>
                    <a:pt x="4125" y="346"/>
                    <a:pt x="4167" y="343"/>
                    <a:pt x="4209" y="340"/>
                  </a:cubicBezTo>
                  <a:close/>
                  <a:moveTo>
                    <a:pt x="4083" y="348"/>
                  </a:moveTo>
                  <a:cubicBezTo>
                    <a:pt x="4047" y="351"/>
                    <a:pt x="4012" y="353"/>
                    <a:pt x="3977" y="355"/>
                  </a:cubicBezTo>
                  <a:lnTo>
                    <a:pt x="3977" y="355"/>
                  </a:lnTo>
                  <a:cubicBezTo>
                    <a:pt x="4012" y="355"/>
                    <a:pt x="4048" y="353"/>
                    <a:pt x="4083" y="348"/>
                  </a:cubicBezTo>
                  <a:close/>
                  <a:moveTo>
                    <a:pt x="3977" y="355"/>
                  </a:moveTo>
                  <a:cubicBezTo>
                    <a:pt x="3963" y="355"/>
                    <a:pt x="3948" y="355"/>
                    <a:pt x="3935" y="355"/>
                  </a:cubicBezTo>
                  <a:cubicBezTo>
                    <a:pt x="2609" y="443"/>
                    <a:pt x="1297" y="544"/>
                    <a:pt x="1" y="661"/>
                  </a:cubicBezTo>
                  <a:cubicBezTo>
                    <a:pt x="1311" y="545"/>
                    <a:pt x="2637" y="442"/>
                    <a:pt x="3977" y="355"/>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6"/>
            <p:cNvSpPr/>
            <p:nvPr/>
          </p:nvSpPr>
          <p:spPr>
            <a:xfrm>
              <a:off x="1817589" y="3965673"/>
              <a:ext cx="1035848" cy="393983"/>
            </a:xfrm>
            <a:custGeom>
              <a:avLst/>
              <a:gdLst/>
              <a:ahLst/>
              <a:cxnLst/>
              <a:rect l="l" t="t" r="r" b="b"/>
              <a:pathLst>
                <a:path w="45900" h="17458" extrusionOk="0">
                  <a:moveTo>
                    <a:pt x="16087" y="1"/>
                  </a:moveTo>
                  <a:cubicBezTo>
                    <a:pt x="9442" y="1808"/>
                    <a:pt x="3979" y="3688"/>
                    <a:pt x="0" y="5203"/>
                  </a:cubicBezTo>
                  <a:cubicBezTo>
                    <a:pt x="1195" y="8380"/>
                    <a:pt x="3425" y="10288"/>
                    <a:pt x="6689" y="10755"/>
                  </a:cubicBezTo>
                  <a:cubicBezTo>
                    <a:pt x="11686" y="11541"/>
                    <a:pt x="13538" y="11804"/>
                    <a:pt x="17748" y="14442"/>
                  </a:cubicBezTo>
                  <a:cubicBezTo>
                    <a:pt x="21391" y="16511"/>
                    <a:pt x="25092" y="17224"/>
                    <a:pt x="28896" y="17457"/>
                  </a:cubicBezTo>
                  <a:cubicBezTo>
                    <a:pt x="36691" y="14310"/>
                    <a:pt x="45900" y="11877"/>
                    <a:pt x="43481" y="5874"/>
                  </a:cubicBezTo>
                  <a:cubicBezTo>
                    <a:pt x="40385" y="2819"/>
                    <a:pt x="35359" y="1937"/>
                    <a:pt x="30001" y="1937"/>
                  </a:cubicBezTo>
                  <a:cubicBezTo>
                    <a:pt x="22672" y="1937"/>
                    <a:pt x="14724" y="3588"/>
                    <a:pt x="10255" y="3588"/>
                  </a:cubicBezTo>
                  <a:cubicBezTo>
                    <a:pt x="8765" y="3588"/>
                    <a:pt x="7662" y="3405"/>
                    <a:pt x="7097" y="2915"/>
                  </a:cubicBezTo>
                  <a:cubicBezTo>
                    <a:pt x="7068" y="2857"/>
                    <a:pt x="7039" y="2785"/>
                    <a:pt x="7010" y="2726"/>
                  </a:cubicBezTo>
                  <a:cubicBezTo>
                    <a:pt x="9720" y="1837"/>
                    <a:pt x="12751" y="919"/>
                    <a:pt x="160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6"/>
            <p:cNvSpPr/>
            <p:nvPr/>
          </p:nvSpPr>
          <p:spPr>
            <a:xfrm>
              <a:off x="3996092" y="3904517"/>
              <a:ext cx="11848" cy="2663"/>
            </a:xfrm>
            <a:custGeom>
              <a:avLst/>
              <a:gdLst/>
              <a:ahLst/>
              <a:cxnLst/>
              <a:rect l="l" t="t" r="r" b="b"/>
              <a:pathLst>
                <a:path w="525" h="118" extrusionOk="0">
                  <a:moveTo>
                    <a:pt x="0" y="1"/>
                  </a:moveTo>
                  <a:cubicBezTo>
                    <a:pt x="175" y="45"/>
                    <a:pt x="350" y="74"/>
                    <a:pt x="525" y="117"/>
                  </a:cubicBezTo>
                  <a:cubicBezTo>
                    <a:pt x="350" y="74"/>
                    <a:pt x="175" y="45"/>
                    <a:pt x="0" y="1"/>
                  </a:cubicBezTo>
                  <a:close/>
                </a:path>
              </a:pathLst>
            </a:custGeom>
            <a:solidFill>
              <a:srgbClr val="9343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6"/>
            <p:cNvSpPr/>
            <p:nvPr/>
          </p:nvSpPr>
          <p:spPr>
            <a:xfrm>
              <a:off x="3588988" y="3907158"/>
              <a:ext cx="963181" cy="440337"/>
            </a:xfrm>
            <a:custGeom>
              <a:avLst/>
              <a:gdLst/>
              <a:ahLst/>
              <a:cxnLst/>
              <a:rect l="l" t="t" r="r" b="b"/>
              <a:pathLst>
                <a:path w="42680" h="19512" extrusionOk="0">
                  <a:moveTo>
                    <a:pt x="18579" y="0"/>
                  </a:moveTo>
                  <a:cubicBezTo>
                    <a:pt x="19643" y="1224"/>
                    <a:pt x="21887" y="2026"/>
                    <a:pt x="23970" y="2492"/>
                  </a:cubicBezTo>
                  <a:cubicBezTo>
                    <a:pt x="26739" y="3089"/>
                    <a:pt x="29857" y="3556"/>
                    <a:pt x="31547" y="5158"/>
                  </a:cubicBezTo>
                  <a:cubicBezTo>
                    <a:pt x="33820" y="7301"/>
                    <a:pt x="32174" y="10507"/>
                    <a:pt x="29085" y="12094"/>
                  </a:cubicBezTo>
                  <a:cubicBezTo>
                    <a:pt x="26010" y="13697"/>
                    <a:pt x="21988" y="14120"/>
                    <a:pt x="18157" y="14470"/>
                  </a:cubicBezTo>
                  <a:cubicBezTo>
                    <a:pt x="17187" y="14561"/>
                    <a:pt x="16230" y="14598"/>
                    <a:pt x="15292" y="14598"/>
                  </a:cubicBezTo>
                  <a:cubicBezTo>
                    <a:pt x="11221" y="14598"/>
                    <a:pt x="7514" y="13902"/>
                    <a:pt x="4760" y="13902"/>
                  </a:cubicBezTo>
                  <a:cubicBezTo>
                    <a:pt x="2968" y="13902"/>
                    <a:pt x="1580" y="14197"/>
                    <a:pt x="758" y="15170"/>
                  </a:cubicBezTo>
                  <a:cubicBezTo>
                    <a:pt x="1" y="17530"/>
                    <a:pt x="642" y="18812"/>
                    <a:pt x="2550" y="19512"/>
                  </a:cubicBezTo>
                  <a:cubicBezTo>
                    <a:pt x="6664" y="18514"/>
                    <a:pt x="10182" y="18228"/>
                    <a:pt x="14171" y="18228"/>
                  </a:cubicBezTo>
                  <a:cubicBezTo>
                    <a:pt x="15834" y="18228"/>
                    <a:pt x="17578" y="18278"/>
                    <a:pt x="19482" y="18346"/>
                  </a:cubicBezTo>
                  <a:cubicBezTo>
                    <a:pt x="20577" y="18445"/>
                    <a:pt x="21540" y="18498"/>
                    <a:pt x="22412" y="18498"/>
                  </a:cubicBezTo>
                  <a:cubicBezTo>
                    <a:pt x="26147" y="18498"/>
                    <a:pt x="28212" y="17538"/>
                    <a:pt x="31839" y="15199"/>
                  </a:cubicBezTo>
                  <a:cubicBezTo>
                    <a:pt x="35264" y="12823"/>
                    <a:pt x="41835" y="13085"/>
                    <a:pt x="42621" y="8612"/>
                  </a:cubicBezTo>
                  <a:cubicBezTo>
                    <a:pt x="42666" y="8393"/>
                    <a:pt x="42680" y="8189"/>
                    <a:pt x="42680" y="7971"/>
                  </a:cubicBezTo>
                  <a:cubicBezTo>
                    <a:pt x="38891" y="6324"/>
                    <a:pt x="35118" y="4867"/>
                    <a:pt x="31343" y="3614"/>
                  </a:cubicBezTo>
                  <a:cubicBezTo>
                    <a:pt x="27059" y="2186"/>
                    <a:pt x="22804" y="991"/>
                    <a:pt x="18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6"/>
            <p:cNvSpPr/>
            <p:nvPr/>
          </p:nvSpPr>
          <p:spPr>
            <a:xfrm>
              <a:off x="3212146" y="3827565"/>
              <a:ext cx="1140110" cy="572222"/>
            </a:xfrm>
            <a:custGeom>
              <a:avLst/>
              <a:gdLst/>
              <a:ahLst/>
              <a:cxnLst/>
              <a:rect l="l" t="t" r="r" b="b"/>
              <a:pathLst>
                <a:path w="50520" h="25356" extrusionOk="0">
                  <a:moveTo>
                    <a:pt x="10652" y="1"/>
                  </a:moveTo>
                  <a:cubicBezTo>
                    <a:pt x="10661" y="1"/>
                    <a:pt x="10670" y="2"/>
                    <a:pt x="10679" y="2"/>
                  </a:cubicBezTo>
                  <a:lnTo>
                    <a:pt x="10679" y="2"/>
                  </a:lnTo>
                  <a:cubicBezTo>
                    <a:pt x="10670" y="1"/>
                    <a:pt x="10661" y="1"/>
                    <a:pt x="10652" y="1"/>
                  </a:cubicBezTo>
                  <a:close/>
                  <a:moveTo>
                    <a:pt x="10679" y="2"/>
                  </a:moveTo>
                  <a:cubicBezTo>
                    <a:pt x="10714" y="6"/>
                    <a:pt x="10748" y="16"/>
                    <a:pt x="10784" y="16"/>
                  </a:cubicBezTo>
                  <a:cubicBezTo>
                    <a:pt x="11367" y="249"/>
                    <a:pt x="11949" y="453"/>
                    <a:pt x="12517" y="671"/>
                  </a:cubicBezTo>
                  <a:cubicBezTo>
                    <a:pt x="13712" y="1123"/>
                    <a:pt x="15126" y="1998"/>
                    <a:pt x="14864" y="3251"/>
                  </a:cubicBezTo>
                  <a:cubicBezTo>
                    <a:pt x="14703" y="3979"/>
                    <a:pt x="14003" y="4446"/>
                    <a:pt x="13348" y="4839"/>
                  </a:cubicBezTo>
                  <a:cubicBezTo>
                    <a:pt x="10988" y="6253"/>
                    <a:pt x="8612" y="7665"/>
                    <a:pt x="6106" y="8802"/>
                  </a:cubicBezTo>
                  <a:cubicBezTo>
                    <a:pt x="4678" y="9458"/>
                    <a:pt x="3178" y="10041"/>
                    <a:pt x="1997" y="11075"/>
                  </a:cubicBezTo>
                  <a:cubicBezTo>
                    <a:pt x="817" y="12110"/>
                    <a:pt x="1" y="13742"/>
                    <a:pt x="423" y="15243"/>
                  </a:cubicBezTo>
                  <a:cubicBezTo>
                    <a:pt x="875" y="16831"/>
                    <a:pt x="2478" y="17778"/>
                    <a:pt x="4023" y="18332"/>
                  </a:cubicBezTo>
                  <a:cubicBezTo>
                    <a:pt x="5567" y="18885"/>
                    <a:pt x="7258" y="19235"/>
                    <a:pt x="8495" y="20313"/>
                  </a:cubicBezTo>
                  <a:cubicBezTo>
                    <a:pt x="9749" y="21378"/>
                    <a:pt x="10288" y="23505"/>
                    <a:pt x="9078" y="24627"/>
                  </a:cubicBezTo>
                  <a:cubicBezTo>
                    <a:pt x="8699" y="24991"/>
                    <a:pt x="8204" y="25180"/>
                    <a:pt x="7695" y="25355"/>
                  </a:cubicBezTo>
                  <a:cubicBezTo>
                    <a:pt x="10710" y="25137"/>
                    <a:pt x="13727" y="24656"/>
                    <a:pt x="16714" y="23723"/>
                  </a:cubicBezTo>
                  <a:cubicBezTo>
                    <a:pt x="17588" y="23461"/>
                    <a:pt x="18433" y="23228"/>
                    <a:pt x="19249" y="23039"/>
                  </a:cubicBezTo>
                  <a:cubicBezTo>
                    <a:pt x="17341" y="22339"/>
                    <a:pt x="16700" y="21057"/>
                    <a:pt x="17457" y="18697"/>
                  </a:cubicBezTo>
                  <a:cubicBezTo>
                    <a:pt x="18279" y="17724"/>
                    <a:pt x="19667" y="17429"/>
                    <a:pt x="21459" y="17429"/>
                  </a:cubicBezTo>
                  <a:cubicBezTo>
                    <a:pt x="24213" y="17429"/>
                    <a:pt x="27920" y="18125"/>
                    <a:pt x="31991" y="18125"/>
                  </a:cubicBezTo>
                  <a:cubicBezTo>
                    <a:pt x="32929" y="18125"/>
                    <a:pt x="33886" y="18088"/>
                    <a:pt x="34856" y="17997"/>
                  </a:cubicBezTo>
                  <a:cubicBezTo>
                    <a:pt x="38687" y="17647"/>
                    <a:pt x="42709" y="17224"/>
                    <a:pt x="45784" y="15621"/>
                  </a:cubicBezTo>
                  <a:cubicBezTo>
                    <a:pt x="48873" y="14034"/>
                    <a:pt x="50519" y="10828"/>
                    <a:pt x="48246" y="8685"/>
                  </a:cubicBezTo>
                  <a:cubicBezTo>
                    <a:pt x="46556" y="7083"/>
                    <a:pt x="43438" y="6616"/>
                    <a:pt x="40669" y="6019"/>
                  </a:cubicBezTo>
                  <a:cubicBezTo>
                    <a:pt x="38586" y="5553"/>
                    <a:pt x="36342" y="4751"/>
                    <a:pt x="35278" y="3527"/>
                  </a:cubicBezTo>
                  <a:lnTo>
                    <a:pt x="35264" y="3527"/>
                  </a:lnTo>
                  <a:cubicBezTo>
                    <a:pt x="35089" y="3484"/>
                    <a:pt x="34914" y="3455"/>
                    <a:pt x="34739" y="3411"/>
                  </a:cubicBezTo>
                  <a:cubicBezTo>
                    <a:pt x="34724" y="3411"/>
                    <a:pt x="34710" y="3397"/>
                    <a:pt x="34695" y="3397"/>
                  </a:cubicBezTo>
                  <a:cubicBezTo>
                    <a:pt x="34549" y="3367"/>
                    <a:pt x="34403" y="3338"/>
                    <a:pt x="34258" y="3294"/>
                  </a:cubicBezTo>
                  <a:cubicBezTo>
                    <a:pt x="34156" y="3280"/>
                    <a:pt x="34054" y="3251"/>
                    <a:pt x="33966" y="3236"/>
                  </a:cubicBezTo>
                  <a:lnTo>
                    <a:pt x="33791" y="3193"/>
                  </a:lnTo>
                  <a:cubicBezTo>
                    <a:pt x="33661" y="3163"/>
                    <a:pt x="33529" y="3134"/>
                    <a:pt x="33383" y="3105"/>
                  </a:cubicBezTo>
                  <a:lnTo>
                    <a:pt x="33354" y="3105"/>
                  </a:lnTo>
                  <a:cubicBezTo>
                    <a:pt x="28196" y="1983"/>
                    <a:pt x="23096" y="1167"/>
                    <a:pt x="18099" y="628"/>
                  </a:cubicBezTo>
                  <a:cubicBezTo>
                    <a:pt x="15601" y="352"/>
                    <a:pt x="13118" y="148"/>
                    <a:pt x="10679" y="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6"/>
            <p:cNvSpPr/>
            <p:nvPr/>
          </p:nvSpPr>
          <p:spPr>
            <a:xfrm>
              <a:off x="1975759" y="3836117"/>
              <a:ext cx="1243040" cy="560712"/>
            </a:xfrm>
            <a:custGeom>
              <a:avLst/>
              <a:gdLst/>
              <a:ahLst/>
              <a:cxnLst/>
              <a:rect l="l" t="t" r="r" b="b"/>
              <a:pathLst>
                <a:path w="55081" h="24846" extrusionOk="0">
                  <a:moveTo>
                    <a:pt x="41092" y="1"/>
                  </a:moveTo>
                  <a:cubicBezTo>
                    <a:pt x="37376" y="336"/>
                    <a:pt x="33777" y="774"/>
                    <a:pt x="30323" y="1283"/>
                  </a:cubicBezTo>
                  <a:cubicBezTo>
                    <a:pt x="22484" y="2464"/>
                    <a:pt x="15388" y="4038"/>
                    <a:pt x="9282" y="5699"/>
                  </a:cubicBezTo>
                  <a:lnTo>
                    <a:pt x="9107" y="5742"/>
                  </a:lnTo>
                  <a:lnTo>
                    <a:pt x="9078" y="5742"/>
                  </a:lnTo>
                  <a:cubicBezTo>
                    <a:pt x="5742" y="6660"/>
                    <a:pt x="2711" y="7578"/>
                    <a:pt x="1" y="8467"/>
                  </a:cubicBezTo>
                  <a:cubicBezTo>
                    <a:pt x="30" y="8526"/>
                    <a:pt x="59" y="8598"/>
                    <a:pt x="88" y="8656"/>
                  </a:cubicBezTo>
                  <a:cubicBezTo>
                    <a:pt x="653" y="9146"/>
                    <a:pt x="1756" y="9329"/>
                    <a:pt x="3246" y="9329"/>
                  </a:cubicBezTo>
                  <a:cubicBezTo>
                    <a:pt x="7715" y="9329"/>
                    <a:pt x="15663" y="7678"/>
                    <a:pt x="22992" y="7678"/>
                  </a:cubicBezTo>
                  <a:cubicBezTo>
                    <a:pt x="28350" y="7678"/>
                    <a:pt x="33376" y="8560"/>
                    <a:pt x="36472" y="11615"/>
                  </a:cubicBezTo>
                  <a:cubicBezTo>
                    <a:pt x="38891" y="17618"/>
                    <a:pt x="29682" y="20051"/>
                    <a:pt x="21887" y="23198"/>
                  </a:cubicBezTo>
                  <a:cubicBezTo>
                    <a:pt x="23088" y="23269"/>
                    <a:pt x="24299" y="23291"/>
                    <a:pt x="25521" y="23291"/>
                  </a:cubicBezTo>
                  <a:cubicBezTo>
                    <a:pt x="27503" y="23291"/>
                    <a:pt x="29516" y="23234"/>
                    <a:pt x="31570" y="23234"/>
                  </a:cubicBezTo>
                  <a:cubicBezTo>
                    <a:pt x="32938" y="23234"/>
                    <a:pt x="34323" y="23259"/>
                    <a:pt x="35730" y="23344"/>
                  </a:cubicBezTo>
                  <a:cubicBezTo>
                    <a:pt x="41310" y="23592"/>
                    <a:pt x="46964" y="24422"/>
                    <a:pt x="52617" y="24846"/>
                  </a:cubicBezTo>
                  <a:cubicBezTo>
                    <a:pt x="52720" y="24801"/>
                    <a:pt x="52836" y="24758"/>
                    <a:pt x="52938" y="24700"/>
                  </a:cubicBezTo>
                  <a:cubicBezTo>
                    <a:pt x="53870" y="24292"/>
                    <a:pt x="54993" y="23709"/>
                    <a:pt x="55036" y="22674"/>
                  </a:cubicBezTo>
                  <a:cubicBezTo>
                    <a:pt x="55080" y="21362"/>
                    <a:pt x="53390" y="20809"/>
                    <a:pt x="52064" y="20721"/>
                  </a:cubicBezTo>
                  <a:cubicBezTo>
                    <a:pt x="50576" y="20621"/>
                    <a:pt x="49079" y="20525"/>
                    <a:pt x="47588" y="20525"/>
                  </a:cubicBezTo>
                  <a:cubicBezTo>
                    <a:pt x="46041" y="20525"/>
                    <a:pt x="44500" y="20629"/>
                    <a:pt x="42986" y="20940"/>
                  </a:cubicBezTo>
                  <a:cubicBezTo>
                    <a:pt x="42548" y="21032"/>
                    <a:pt x="42157" y="21073"/>
                    <a:pt x="41810" y="21073"/>
                  </a:cubicBezTo>
                  <a:cubicBezTo>
                    <a:pt x="38661" y="21073"/>
                    <a:pt x="39073" y="17656"/>
                    <a:pt x="39532" y="16816"/>
                  </a:cubicBezTo>
                  <a:cubicBezTo>
                    <a:pt x="41630" y="12998"/>
                    <a:pt x="44560" y="9647"/>
                    <a:pt x="48042" y="7039"/>
                  </a:cubicBezTo>
                  <a:cubicBezTo>
                    <a:pt x="49281" y="6121"/>
                    <a:pt x="50752" y="4897"/>
                    <a:pt x="50432" y="3381"/>
                  </a:cubicBezTo>
                  <a:cubicBezTo>
                    <a:pt x="50126" y="1924"/>
                    <a:pt x="48362" y="1370"/>
                    <a:pt x="46891" y="1094"/>
                  </a:cubicBezTo>
                  <a:cubicBezTo>
                    <a:pt x="44968" y="729"/>
                    <a:pt x="43029" y="366"/>
                    <a:pt x="410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6"/>
            <p:cNvSpPr/>
            <p:nvPr/>
          </p:nvSpPr>
          <p:spPr>
            <a:xfrm>
              <a:off x="2848190" y="3821223"/>
              <a:ext cx="705347" cy="581271"/>
            </a:xfrm>
            <a:custGeom>
              <a:avLst/>
              <a:gdLst/>
              <a:ahLst/>
              <a:cxnLst/>
              <a:rect l="l" t="t" r="r" b="b"/>
              <a:pathLst>
                <a:path w="31255" h="25757" extrusionOk="0">
                  <a:moveTo>
                    <a:pt x="17216" y="0"/>
                  </a:moveTo>
                  <a:cubicBezTo>
                    <a:pt x="12118" y="0"/>
                    <a:pt x="7173" y="241"/>
                    <a:pt x="2432" y="661"/>
                  </a:cubicBezTo>
                  <a:cubicBezTo>
                    <a:pt x="4369" y="1026"/>
                    <a:pt x="6308" y="1389"/>
                    <a:pt x="8231" y="1754"/>
                  </a:cubicBezTo>
                  <a:cubicBezTo>
                    <a:pt x="9702" y="2030"/>
                    <a:pt x="11466" y="2584"/>
                    <a:pt x="11772" y="4041"/>
                  </a:cubicBezTo>
                  <a:cubicBezTo>
                    <a:pt x="12092" y="5557"/>
                    <a:pt x="10621" y="6781"/>
                    <a:pt x="9382" y="7699"/>
                  </a:cubicBezTo>
                  <a:cubicBezTo>
                    <a:pt x="5900" y="10307"/>
                    <a:pt x="2970" y="13658"/>
                    <a:pt x="872" y="17476"/>
                  </a:cubicBezTo>
                  <a:cubicBezTo>
                    <a:pt x="413" y="18316"/>
                    <a:pt x="1" y="21733"/>
                    <a:pt x="3150" y="21733"/>
                  </a:cubicBezTo>
                  <a:cubicBezTo>
                    <a:pt x="3497" y="21733"/>
                    <a:pt x="3888" y="21692"/>
                    <a:pt x="4326" y="21600"/>
                  </a:cubicBezTo>
                  <a:cubicBezTo>
                    <a:pt x="5840" y="21289"/>
                    <a:pt x="7381" y="21185"/>
                    <a:pt x="8928" y="21185"/>
                  </a:cubicBezTo>
                  <a:cubicBezTo>
                    <a:pt x="10419" y="21185"/>
                    <a:pt x="11916" y="21281"/>
                    <a:pt x="13404" y="21381"/>
                  </a:cubicBezTo>
                  <a:cubicBezTo>
                    <a:pt x="14730" y="21469"/>
                    <a:pt x="16420" y="22022"/>
                    <a:pt x="16376" y="23334"/>
                  </a:cubicBezTo>
                  <a:cubicBezTo>
                    <a:pt x="16333" y="24369"/>
                    <a:pt x="15210" y="24952"/>
                    <a:pt x="14278" y="25360"/>
                  </a:cubicBezTo>
                  <a:cubicBezTo>
                    <a:pt x="14176" y="25418"/>
                    <a:pt x="14060" y="25461"/>
                    <a:pt x="13957" y="25506"/>
                  </a:cubicBezTo>
                  <a:cubicBezTo>
                    <a:pt x="15998" y="25659"/>
                    <a:pt x="18038" y="25756"/>
                    <a:pt x="20075" y="25756"/>
                  </a:cubicBezTo>
                  <a:cubicBezTo>
                    <a:pt x="21326" y="25756"/>
                    <a:pt x="22575" y="25720"/>
                    <a:pt x="23823" y="25636"/>
                  </a:cubicBezTo>
                  <a:cubicBezTo>
                    <a:pt x="24332" y="25461"/>
                    <a:pt x="24827" y="25272"/>
                    <a:pt x="25206" y="24908"/>
                  </a:cubicBezTo>
                  <a:cubicBezTo>
                    <a:pt x="26416" y="23786"/>
                    <a:pt x="25877" y="21659"/>
                    <a:pt x="24623" y="20594"/>
                  </a:cubicBezTo>
                  <a:cubicBezTo>
                    <a:pt x="23386" y="19516"/>
                    <a:pt x="21695" y="19166"/>
                    <a:pt x="20151" y="18613"/>
                  </a:cubicBezTo>
                  <a:cubicBezTo>
                    <a:pt x="18606" y="18059"/>
                    <a:pt x="17003" y="17112"/>
                    <a:pt x="16551" y="15524"/>
                  </a:cubicBezTo>
                  <a:cubicBezTo>
                    <a:pt x="16129" y="14023"/>
                    <a:pt x="16945" y="12391"/>
                    <a:pt x="18125" y="11356"/>
                  </a:cubicBezTo>
                  <a:cubicBezTo>
                    <a:pt x="19306" y="10322"/>
                    <a:pt x="20806" y="9739"/>
                    <a:pt x="22234" y="9083"/>
                  </a:cubicBezTo>
                  <a:cubicBezTo>
                    <a:pt x="24740" y="7946"/>
                    <a:pt x="27116" y="6534"/>
                    <a:pt x="29476" y="5120"/>
                  </a:cubicBezTo>
                  <a:cubicBezTo>
                    <a:pt x="30131" y="4727"/>
                    <a:pt x="30831" y="4260"/>
                    <a:pt x="30992" y="3532"/>
                  </a:cubicBezTo>
                  <a:cubicBezTo>
                    <a:pt x="31254" y="2279"/>
                    <a:pt x="29840" y="1404"/>
                    <a:pt x="28645" y="952"/>
                  </a:cubicBezTo>
                  <a:cubicBezTo>
                    <a:pt x="28077" y="734"/>
                    <a:pt x="27495" y="530"/>
                    <a:pt x="26912" y="297"/>
                  </a:cubicBezTo>
                  <a:cubicBezTo>
                    <a:pt x="26867" y="297"/>
                    <a:pt x="26824" y="282"/>
                    <a:pt x="26780" y="282"/>
                  </a:cubicBezTo>
                  <a:cubicBezTo>
                    <a:pt x="26504" y="268"/>
                    <a:pt x="26212" y="253"/>
                    <a:pt x="25935" y="239"/>
                  </a:cubicBezTo>
                  <a:cubicBezTo>
                    <a:pt x="22986" y="76"/>
                    <a:pt x="20077" y="0"/>
                    <a:pt x="17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6"/>
            <p:cNvSpPr/>
            <p:nvPr/>
          </p:nvSpPr>
          <p:spPr>
            <a:xfrm>
              <a:off x="4007917" y="3907158"/>
              <a:ext cx="339" cy="23"/>
            </a:xfrm>
            <a:custGeom>
              <a:avLst/>
              <a:gdLst/>
              <a:ahLst/>
              <a:cxnLst/>
              <a:rect l="l" t="t" r="r" b="b"/>
              <a:pathLst>
                <a:path w="15" h="1" extrusionOk="0">
                  <a:moveTo>
                    <a:pt x="15" y="0"/>
                  </a:moveTo>
                  <a:lnTo>
                    <a:pt x="1" y="0"/>
                  </a:lnTo>
                  <a:lnTo>
                    <a:pt x="15" y="0"/>
                  </a:lnTo>
                  <a:close/>
                </a:path>
              </a:pathLst>
            </a:custGeom>
            <a:solidFill>
              <a:srgbClr val="9343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6"/>
          <p:cNvGrpSpPr/>
          <p:nvPr/>
        </p:nvGrpSpPr>
        <p:grpSpPr>
          <a:xfrm>
            <a:off x="2511269" y="1828419"/>
            <a:ext cx="1283109" cy="705885"/>
            <a:chOff x="5228172" y="2805215"/>
            <a:chExt cx="2900337" cy="1595580"/>
          </a:xfrm>
        </p:grpSpPr>
        <p:sp>
          <p:nvSpPr>
            <p:cNvPr id="1104" name="Google Shape;1104;p66"/>
            <p:cNvSpPr/>
            <p:nvPr/>
          </p:nvSpPr>
          <p:spPr>
            <a:xfrm>
              <a:off x="5628687" y="2817221"/>
              <a:ext cx="1984586" cy="1152838"/>
            </a:xfrm>
            <a:custGeom>
              <a:avLst/>
              <a:gdLst/>
              <a:ahLst/>
              <a:cxnLst/>
              <a:rect l="l" t="t" r="r" b="b"/>
              <a:pathLst>
                <a:path w="87940" h="51084" extrusionOk="0">
                  <a:moveTo>
                    <a:pt x="60993" y="0"/>
                  </a:moveTo>
                  <a:cubicBezTo>
                    <a:pt x="60123" y="0"/>
                    <a:pt x="57500" y="217"/>
                    <a:pt x="55488" y="2648"/>
                  </a:cubicBezTo>
                  <a:cubicBezTo>
                    <a:pt x="54932" y="3316"/>
                    <a:pt x="54308" y="3573"/>
                    <a:pt x="53654" y="3573"/>
                  </a:cubicBezTo>
                  <a:cubicBezTo>
                    <a:pt x="51501" y="3573"/>
                    <a:pt x="49032" y="798"/>
                    <a:pt x="47641" y="798"/>
                  </a:cubicBezTo>
                  <a:cubicBezTo>
                    <a:pt x="47583" y="798"/>
                    <a:pt x="47528" y="802"/>
                    <a:pt x="47474" y="812"/>
                  </a:cubicBezTo>
                  <a:cubicBezTo>
                    <a:pt x="46075" y="1059"/>
                    <a:pt x="40130" y="8258"/>
                    <a:pt x="37930" y="10968"/>
                  </a:cubicBezTo>
                  <a:cubicBezTo>
                    <a:pt x="37420" y="11609"/>
                    <a:pt x="37099" y="12003"/>
                    <a:pt x="37099" y="12003"/>
                  </a:cubicBezTo>
                  <a:lnTo>
                    <a:pt x="32597" y="12804"/>
                  </a:lnTo>
                  <a:cubicBezTo>
                    <a:pt x="32597" y="12804"/>
                    <a:pt x="28838" y="14436"/>
                    <a:pt x="23825" y="24389"/>
                  </a:cubicBezTo>
                  <a:cubicBezTo>
                    <a:pt x="22411" y="27201"/>
                    <a:pt x="20270" y="30159"/>
                    <a:pt x="17938" y="32971"/>
                  </a:cubicBezTo>
                  <a:cubicBezTo>
                    <a:pt x="17665" y="33301"/>
                    <a:pt x="17181" y="33404"/>
                    <a:pt x="16603" y="33404"/>
                  </a:cubicBezTo>
                  <a:cubicBezTo>
                    <a:pt x="15634" y="33404"/>
                    <a:pt x="14399" y="33114"/>
                    <a:pt x="13441" y="33114"/>
                  </a:cubicBezTo>
                  <a:cubicBezTo>
                    <a:pt x="12901" y="33114"/>
                    <a:pt x="12449" y="33206"/>
                    <a:pt x="12182" y="33495"/>
                  </a:cubicBezTo>
                  <a:cubicBezTo>
                    <a:pt x="7082" y="39048"/>
                    <a:pt x="4809" y="46231"/>
                    <a:pt x="4809" y="46231"/>
                  </a:cubicBezTo>
                  <a:lnTo>
                    <a:pt x="1" y="51084"/>
                  </a:lnTo>
                  <a:lnTo>
                    <a:pt x="87939" y="48912"/>
                  </a:lnTo>
                  <a:cubicBezTo>
                    <a:pt x="87939" y="48912"/>
                    <a:pt x="86546" y="37634"/>
                    <a:pt x="83063" y="37634"/>
                  </a:cubicBezTo>
                  <a:cubicBezTo>
                    <a:pt x="83057" y="37634"/>
                    <a:pt x="83050" y="37634"/>
                    <a:pt x="83043" y="37634"/>
                  </a:cubicBezTo>
                  <a:cubicBezTo>
                    <a:pt x="83043" y="37634"/>
                    <a:pt x="83043" y="37634"/>
                    <a:pt x="83043" y="37634"/>
                  </a:cubicBezTo>
                  <a:cubicBezTo>
                    <a:pt x="82486" y="37634"/>
                    <a:pt x="79136" y="22436"/>
                    <a:pt x="74475" y="20789"/>
                  </a:cubicBezTo>
                  <a:lnTo>
                    <a:pt x="71853" y="20950"/>
                  </a:lnTo>
                  <a:lnTo>
                    <a:pt x="63036" y="3464"/>
                  </a:lnTo>
                  <a:lnTo>
                    <a:pt x="61288" y="10"/>
                  </a:lnTo>
                  <a:cubicBezTo>
                    <a:pt x="61288" y="10"/>
                    <a:pt x="61181" y="0"/>
                    <a:pt x="60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6"/>
            <p:cNvSpPr/>
            <p:nvPr/>
          </p:nvSpPr>
          <p:spPr>
            <a:xfrm>
              <a:off x="6543836" y="2817221"/>
              <a:ext cx="664274" cy="389944"/>
            </a:xfrm>
            <a:custGeom>
              <a:avLst/>
              <a:gdLst/>
              <a:ahLst/>
              <a:cxnLst/>
              <a:rect l="l" t="t" r="r" b="b"/>
              <a:pathLst>
                <a:path w="29435" h="17279" extrusionOk="0">
                  <a:moveTo>
                    <a:pt x="20440" y="0"/>
                  </a:moveTo>
                  <a:cubicBezTo>
                    <a:pt x="19570" y="0"/>
                    <a:pt x="16947" y="217"/>
                    <a:pt x="14935" y="2648"/>
                  </a:cubicBezTo>
                  <a:cubicBezTo>
                    <a:pt x="14379" y="3316"/>
                    <a:pt x="13755" y="3573"/>
                    <a:pt x="13101" y="3573"/>
                  </a:cubicBezTo>
                  <a:cubicBezTo>
                    <a:pt x="10948" y="3573"/>
                    <a:pt x="8479" y="798"/>
                    <a:pt x="7088" y="798"/>
                  </a:cubicBezTo>
                  <a:cubicBezTo>
                    <a:pt x="7030" y="798"/>
                    <a:pt x="6975" y="802"/>
                    <a:pt x="6921" y="812"/>
                  </a:cubicBezTo>
                  <a:cubicBezTo>
                    <a:pt x="5930" y="1001"/>
                    <a:pt x="2623" y="4702"/>
                    <a:pt x="0" y="7791"/>
                  </a:cubicBezTo>
                  <a:cubicBezTo>
                    <a:pt x="2034" y="9129"/>
                    <a:pt x="4666" y="9994"/>
                    <a:pt x="7095" y="9994"/>
                  </a:cubicBezTo>
                  <a:cubicBezTo>
                    <a:pt x="7154" y="9994"/>
                    <a:pt x="7212" y="9993"/>
                    <a:pt x="7271" y="9992"/>
                  </a:cubicBezTo>
                  <a:cubicBezTo>
                    <a:pt x="7341" y="9991"/>
                    <a:pt x="7409" y="9990"/>
                    <a:pt x="7476" y="9990"/>
                  </a:cubicBezTo>
                  <a:cubicBezTo>
                    <a:pt x="12653" y="9990"/>
                    <a:pt x="8963" y="14959"/>
                    <a:pt x="12473" y="17088"/>
                  </a:cubicBezTo>
                  <a:cubicBezTo>
                    <a:pt x="12687" y="17218"/>
                    <a:pt x="12903" y="17278"/>
                    <a:pt x="13121" y="17278"/>
                  </a:cubicBezTo>
                  <a:cubicBezTo>
                    <a:pt x="15826" y="17278"/>
                    <a:pt x="18809" y="8031"/>
                    <a:pt x="21184" y="8031"/>
                  </a:cubicBezTo>
                  <a:cubicBezTo>
                    <a:pt x="21799" y="8031"/>
                    <a:pt x="22373" y="8650"/>
                    <a:pt x="22891" y="10210"/>
                  </a:cubicBezTo>
                  <a:cubicBezTo>
                    <a:pt x="25008" y="16617"/>
                    <a:pt x="27887" y="17278"/>
                    <a:pt x="28984" y="17278"/>
                  </a:cubicBezTo>
                  <a:cubicBezTo>
                    <a:pt x="29269" y="17278"/>
                    <a:pt x="29434" y="17234"/>
                    <a:pt x="29434" y="17234"/>
                  </a:cubicBezTo>
                  <a:lnTo>
                    <a:pt x="22483" y="3464"/>
                  </a:lnTo>
                  <a:lnTo>
                    <a:pt x="20735" y="10"/>
                  </a:lnTo>
                  <a:cubicBezTo>
                    <a:pt x="20735" y="10"/>
                    <a:pt x="20628" y="0"/>
                    <a:pt x="20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6"/>
            <p:cNvSpPr/>
            <p:nvPr/>
          </p:nvSpPr>
          <p:spPr>
            <a:xfrm>
              <a:off x="6843071" y="3286362"/>
              <a:ext cx="510364" cy="209494"/>
            </a:xfrm>
            <a:custGeom>
              <a:avLst/>
              <a:gdLst/>
              <a:ahLst/>
              <a:cxnLst/>
              <a:rect l="l" t="t" r="r" b="b"/>
              <a:pathLst>
                <a:path w="22615" h="9283" extrusionOk="0">
                  <a:moveTo>
                    <a:pt x="20662" y="0"/>
                  </a:moveTo>
                  <a:lnTo>
                    <a:pt x="18040" y="161"/>
                  </a:lnTo>
                  <a:cubicBezTo>
                    <a:pt x="18040" y="161"/>
                    <a:pt x="2171" y="5990"/>
                    <a:pt x="0" y="9283"/>
                  </a:cubicBezTo>
                  <a:cubicBezTo>
                    <a:pt x="0" y="9283"/>
                    <a:pt x="15067" y="3148"/>
                    <a:pt x="22615" y="1516"/>
                  </a:cubicBezTo>
                  <a:cubicBezTo>
                    <a:pt x="22003" y="773"/>
                    <a:pt x="21347" y="248"/>
                    <a:pt x="20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6"/>
            <p:cNvSpPr/>
            <p:nvPr/>
          </p:nvSpPr>
          <p:spPr>
            <a:xfrm>
              <a:off x="6369215" y="3088090"/>
              <a:ext cx="332487" cy="229557"/>
            </a:xfrm>
            <a:custGeom>
              <a:avLst/>
              <a:gdLst/>
              <a:ahLst/>
              <a:cxnLst/>
              <a:rect l="l" t="t" r="r" b="b"/>
              <a:pathLst>
                <a:path w="14733" h="10172" extrusionOk="0">
                  <a:moveTo>
                    <a:pt x="4284" y="0"/>
                  </a:moveTo>
                  <a:lnTo>
                    <a:pt x="0" y="758"/>
                  </a:lnTo>
                  <a:cubicBezTo>
                    <a:pt x="5712" y="2608"/>
                    <a:pt x="14470" y="10171"/>
                    <a:pt x="14470" y="10171"/>
                  </a:cubicBezTo>
                  <a:cubicBezTo>
                    <a:pt x="14733" y="8044"/>
                    <a:pt x="4284" y="0"/>
                    <a:pt x="4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6"/>
            <p:cNvSpPr/>
            <p:nvPr/>
          </p:nvSpPr>
          <p:spPr>
            <a:xfrm>
              <a:off x="7362264" y="3454710"/>
              <a:ext cx="250951" cy="466335"/>
            </a:xfrm>
            <a:custGeom>
              <a:avLst/>
              <a:gdLst/>
              <a:ahLst/>
              <a:cxnLst/>
              <a:rect l="l" t="t" r="r" b="b"/>
              <a:pathLst>
                <a:path w="11120" h="20664" extrusionOk="0">
                  <a:moveTo>
                    <a:pt x="2857" y="1"/>
                  </a:moveTo>
                  <a:cubicBezTo>
                    <a:pt x="1357" y="2347"/>
                    <a:pt x="1" y="4955"/>
                    <a:pt x="133" y="5946"/>
                  </a:cubicBezTo>
                  <a:cubicBezTo>
                    <a:pt x="380" y="7898"/>
                    <a:pt x="4679" y="11454"/>
                    <a:pt x="4679" y="11454"/>
                  </a:cubicBezTo>
                  <a:lnTo>
                    <a:pt x="11119" y="20663"/>
                  </a:lnTo>
                  <a:cubicBezTo>
                    <a:pt x="11119" y="20663"/>
                    <a:pt x="9726" y="9385"/>
                    <a:pt x="6243" y="9385"/>
                  </a:cubicBezTo>
                  <a:cubicBezTo>
                    <a:pt x="6237" y="9385"/>
                    <a:pt x="6230" y="9385"/>
                    <a:pt x="6223" y="9385"/>
                  </a:cubicBezTo>
                  <a:cubicBezTo>
                    <a:pt x="6107" y="9385"/>
                    <a:pt x="5874" y="8759"/>
                    <a:pt x="5538" y="7724"/>
                  </a:cubicBezTo>
                  <a:cubicBezTo>
                    <a:pt x="4955" y="5917"/>
                    <a:pt x="4038" y="2886"/>
                    <a:pt x="2857" y="1"/>
                  </a:cubicBezTo>
                  <a:close/>
                </a:path>
              </a:pathLst>
            </a:custGeom>
            <a:solidFill>
              <a:srgbClr val="8437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6"/>
            <p:cNvSpPr/>
            <p:nvPr/>
          </p:nvSpPr>
          <p:spPr>
            <a:xfrm>
              <a:off x="5644822" y="3248562"/>
              <a:ext cx="698464" cy="705370"/>
            </a:xfrm>
            <a:custGeom>
              <a:avLst/>
              <a:gdLst/>
              <a:ahLst/>
              <a:cxnLst/>
              <a:rect l="l" t="t" r="r" b="b"/>
              <a:pathLst>
                <a:path w="30950" h="31256" extrusionOk="0">
                  <a:moveTo>
                    <a:pt x="26097" y="0"/>
                  </a:moveTo>
                  <a:lnTo>
                    <a:pt x="26097" y="0"/>
                  </a:lnTo>
                  <a:cubicBezTo>
                    <a:pt x="25179" y="1428"/>
                    <a:pt x="24173" y="3161"/>
                    <a:pt x="23110" y="5275"/>
                  </a:cubicBezTo>
                  <a:cubicBezTo>
                    <a:pt x="21696" y="8087"/>
                    <a:pt x="19555" y="11059"/>
                    <a:pt x="17223" y="13857"/>
                  </a:cubicBezTo>
                  <a:cubicBezTo>
                    <a:pt x="16950" y="14187"/>
                    <a:pt x="16466" y="14290"/>
                    <a:pt x="15888" y="14290"/>
                  </a:cubicBezTo>
                  <a:cubicBezTo>
                    <a:pt x="14919" y="14290"/>
                    <a:pt x="13684" y="14000"/>
                    <a:pt x="12726" y="14000"/>
                  </a:cubicBezTo>
                  <a:cubicBezTo>
                    <a:pt x="12186" y="14000"/>
                    <a:pt x="11734" y="14092"/>
                    <a:pt x="11467" y="14381"/>
                  </a:cubicBezTo>
                  <a:cubicBezTo>
                    <a:pt x="6367" y="19934"/>
                    <a:pt x="4094" y="27117"/>
                    <a:pt x="4094" y="27117"/>
                  </a:cubicBezTo>
                  <a:lnTo>
                    <a:pt x="0" y="31255"/>
                  </a:lnTo>
                  <a:lnTo>
                    <a:pt x="0" y="31255"/>
                  </a:lnTo>
                  <a:cubicBezTo>
                    <a:pt x="3585" y="28968"/>
                    <a:pt x="12735" y="22949"/>
                    <a:pt x="13056" y="21216"/>
                  </a:cubicBezTo>
                  <a:cubicBezTo>
                    <a:pt x="14105" y="15489"/>
                    <a:pt x="30439" y="12823"/>
                    <a:pt x="30527" y="12182"/>
                  </a:cubicBezTo>
                  <a:cubicBezTo>
                    <a:pt x="30950" y="8990"/>
                    <a:pt x="26054" y="3147"/>
                    <a:pt x="26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6"/>
            <p:cNvSpPr/>
            <p:nvPr/>
          </p:nvSpPr>
          <p:spPr>
            <a:xfrm>
              <a:off x="5731614" y="3689156"/>
              <a:ext cx="1691592" cy="278573"/>
            </a:xfrm>
            <a:custGeom>
              <a:avLst/>
              <a:gdLst/>
              <a:ahLst/>
              <a:cxnLst/>
              <a:rect l="l" t="t" r="r" b="b"/>
              <a:pathLst>
                <a:path w="74957" h="12344" extrusionOk="0">
                  <a:moveTo>
                    <a:pt x="47997" y="0"/>
                  </a:moveTo>
                  <a:cubicBezTo>
                    <a:pt x="46915" y="0"/>
                    <a:pt x="45759" y="335"/>
                    <a:pt x="44778" y="803"/>
                  </a:cubicBezTo>
                  <a:cubicBezTo>
                    <a:pt x="42963" y="1683"/>
                    <a:pt x="41189" y="2923"/>
                    <a:pt x="39198" y="2923"/>
                  </a:cubicBezTo>
                  <a:cubicBezTo>
                    <a:pt x="39111" y="2923"/>
                    <a:pt x="39024" y="2921"/>
                    <a:pt x="38936" y="2916"/>
                  </a:cubicBezTo>
                  <a:cubicBezTo>
                    <a:pt x="37071" y="2813"/>
                    <a:pt x="35468" y="1589"/>
                    <a:pt x="33733" y="861"/>
                  </a:cubicBezTo>
                  <a:cubicBezTo>
                    <a:pt x="32340" y="278"/>
                    <a:pt x="30847" y="28"/>
                    <a:pt x="29337" y="28"/>
                  </a:cubicBezTo>
                  <a:cubicBezTo>
                    <a:pt x="27752" y="28"/>
                    <a:pt x="26149" y="304"/>
                    <a:pt x="24627" y="759"/>
                  </a:cubicBezTo>
                  <a:cubicBezTo>
                    <a:pt x="21654" y="1648"/>
                    <a:pt x="18915" y="3163"/>
                    <a:pt x="16175" y="4620"/>
                  </a:cubicBezTo>
                  <a:cubicBezTo>
                    <a:pt x="10900" y="7418"/>
                    <a:pt x="5509" y="9998"/>
                    <a:pt x="1" y="12343"/>
                  </a:cubicBezTo>
                  <a:lnTo>
                    <a:pt x="74956" y="10493"/>
                  </a:lnTo>
                  <a:cubicBezTo>
                    <a:pt x="72493" y="9487"/>
                    <a:pt x="70191" y="8205"/>
                    <a:pt x="68238" y="6384"/>
                  </a:cubicBezTo>
                  <a:cubicBezTo>
                    <a:pt x="66315" y="4606"/>
                    <a:pt x="64508" y="2217"/>
                    <a:pt x="61885" y="2085"/>
                  </a:cubicBezTo>
                  <a:cubicBezTo>
                    <a:pt x="61823" y="2082"/>
                    <a:pt x="61761" y="2081"/>
                    <a:pt x="61700" y="2081"/>
                  </a:cubicBezTo>
                  <a:cubicBezTo>
                    <a:pt x="60066" y="2081"/>
                    <a:pt x="58549" y="2982"/>
                    <a:pt x="57018" y="3600"/>
                  </a:cubicBezTo>
                  <a:cubicBezTo>
                    <a:pt x="56229" y="3916"/>
                    <a:pt x="55338" y="4140"/>
                    <a:pt x="54491" y="4140"/>
                  </a:cubicBezTo>
                  <a:cubicBezTo>
                    <a:pt x="53616" y="4140"/>
                    <a:pt x="52788" y="3901"/>
                    <a:pt x="52166" y="3280"/>
                  </a:cubicBezTo>
                  <a:cubicBezTo>
                    <a:pt x="51525" y="2654"/>
                    <a:pt x="51248" y="1706"/>
                    <a:pt x="50622" y="1036"/>
                  </a:cubicBezTo>
                  <a:cubicBezTo>
                    <a:pt x="49947" y="291"/>
                    <a:pt x="49005" y="0"/>
                    <a:pt x="479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6"/>
            <p:cNvSpPr/>
            <p:nvPr/>
          </p:nvSpPr>
          <p:spPr>
            <a:xfrm>
              <a:off x="5239659" y="3625337"/>
              <a:ext cx="1093441" cy="465725"/>
            </a:xfrm>
            <a:custGeom>
              <a:avLst/>
              <a:gdLst/>
              <a:ahLst/>
              <a:cxnLst/>
              <a:rect l="l" t="t" r="r" b="b"/>
              <a:pathLst>
                <a:path w="48452" h="20637" extrusionOk="0">
                  <a:moveTo>
                    <a:pt x="36750" y="0"/>
                  </a:moveTo>
                  <a:cubicBezTo>
                    <a:pt x="27103" y="0"/>
                    <a:pt x="11375" y="4316"/>
                    <a:pt x="6530" y="7419"/>
                  </a:cubicBezTo>
                  <a:cubicBezTo>
                    <a:pt x="1" y="11602"/>
                    <a:pt x="3266" y="20636"/>
                    <a:pt x="3266" y="20636"/>
                  </a:cubicBezTo>
                  <a:lnTo>
                    <a:pt x="46324" y="13685"/>
                  </a:lnTo>
                  <a:cubicBezTo>
                    <a:pt x="46324" y="13685"/>
                    <a:pt x="48451" y="6735"/>
                    <a:pt x="43891" y="1795"/>
                  </a:cubicBezTo>
                  <a:cubicBezTo>
                    <a:pt x="42719" y="521"/>
                    <a:pt x="40102" y="0"/>
                    <a:pt x="36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6"/>
            <p:cNvSpPr/>
            <p:nvPr/>
          </p:nvSpPr>
          <p:spPr>
            <a:xfrm>
              <a:off x="5555029" y="3142972"/>
              <a:ext cx="242398" cy="558568"/>
            </a:xfrm>
            <a:custGeom>
              <a:avLst/>
              <a:gdLst/>
              <a:ahLst/>
              <a:cxnLst/>
              <a:rect l="l" t="t" r="r" b="b"/>
              <a:pathLst>
                <a:path w="10741" h="24751" extrusionOk="0">
                  <a:moveTo>
                    <a:pt x="6390" y="1"/>
                  </a:moveTo>
                  <a:cubicBezTo>
                    <a:pt x="6383" y="1"/>
                    <a:pt x="6376" y="1"/>
                    <a:pt x="6369" y="1"/>
                  </a:cubicBezTo>
                  <a:cubicBezTo>
                    <a:pt x="5640" y="1619"/>
                    <a:pt x="5421" y="3717"/>
                    <a:pt x="5771" y="5699"/>
                  </a:cubicBezTo>
                  <a:cubicBezTo>
                    <a:pt x="5495" y="4343"/>
                    <a:pt x="4970" y="2697"/>
                    <a:pt x="4008" y="2536"/>
                  </a:cubicBezTo>
                  <a:cubicBezTo>
                    <a:pt x="3963" y="2529"/>
                    <a:pt x="3918" y="2526"/>
                    <a:pt x="3874" y="2526"/>
                  </a:cubicBezTo>
                  <a:cubicBezTo>
                    <a:pt x="2941" y="2526"/>
                    <a:pt x="2451" y="4116"/>
                    <a:pt x="2493" y="5480"/>
                  </a:cubicBezTo>
                  <a:cubicBezTo>
                    <a:pt x="2522" y="6908"/>
                    <a:pt x="2827" y="8468"/>
                    <a:pt x="2419" y="9706"/>
                  </a:cubicBezTo>
                  <a:cubicBezTo>
                    <a:pt x="2286" y="9439"/>
                    <a:pt x="2069" y="9316"/>
                    <a:pt x="1850" y="9316"/>
                  </a:cubicBezTo>
                  <a:cubicBezTo>
                    <a:pt x="1663" y="9316"/>
                    <a:pt x="1476" y="9407"/>
                    <a:pt x="1341" y="9575"/>
                  </a:cubicBezTo>
                  <a:cubicBezTo>
                    <a:pt x="1050" y="9939"/>
                    <a:pt x="948" y="10522"/>
                    <a:pt x="890" y="11090"/>
                  </a:cubicBezTo>
                  <a:cubicBezTo>
                    <a:pt x="686" y="13218"/>
                    <a:pt x="919" y="15491"/>
                    <a:pt x="1531" y="17574"/>
                  </a:cubicBezTo>
                  <a:cubicBezTo>
                    <a:pt x="1385" y="17417"/>
                    <a:pt x="1223" y="17348"/>
                    <a:pt x="1061" y="17348"/>
                  </a:cubicBezTo>
                  <a:cubicBezTo>
                    <a:pt x="624" y="17348"/>
                    <a:pt x="192" y="17854"/>
                    <a:pt x="117" y="18493"/>
                  </a:cubicBezTo>
                  <a:cubicBezTo>
                    <a:pt x="1" y="19381"/>
                    <a:pt x="365" y="20314"/>
                    <a:pt x="787" y="21057"/>
                  </a:cubicBezTo>
                  <a:cubicBezTo>
                    <a:pt x="1648" y="22558"/>
                    <a:pt x="2843" y="23651"/>
                    <a:pt x="4110" y="24102"/>
                  </a:cubicBezTo>
                  <a:cubicBezTo>
                    <a:pt x="4110" y="24102"/>
                    <a:pt x="5011" y="24750"/>
                    <a:pt x="6192" y="24750"/>
                  </a:cubicBezTo>
                  <a:cubicBezTo>
                    <a:pt x="6869" y="24750"/>
                    <a:pt x="7637" y="24538"/>
                    <a:pt x="8380" y="23869"/>
                  </a:cubicBezTo>
                  <a:cubicBezTo>
                    <a:pt x="9093" y="23228"/>
                    <a:pt x="10099" y="23170"/>
                    <a:pt x="10420" y="22048"/>
                  </a:cubicBezTo>
                  <a:cubicBezTo>
                    <a:pt x="10740" y="20912"/>
                    <a:pt x="10536" y="19454"/>
                    <a:pt x="9909" y="18448"/>
                  </a:cubicBezTo>
                  <a:cubicBezTo>
                    <a:pt x="10187" y="16890"/>
                    <a:pt x="10142" y="15184"/>
                    <a:pt x="9808" y="13552"/>
                  </a:cubicBezTo>
                  <a:cubicBezTo>
                    <a:pt x="9751" y="13530"/>
                    <a:pt x="9697" y="13520"/>
                    <a:pt x="9645" y="13520"/>
                  </a:cubicBezTo>
                  <a:cubicBezTo>
                    <a:pt x="9116" y="13520"/>
                    <a:pt x="8788" y="14573"/>
                    <a:pt x="8351" y="15010"/>
                  </a:cubicBezTo>
                  <a:cubicBezTo>
                    <a:pt x="9222" y="10157"/>
                    <a:pt x="8804" y="1"/>
                    <a:pt x="63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6"/>
            <p:cNvSpPr/>
            <p:nvPr/>
          </p:nvSpPr>
          <p:spPr>
            <a:xfrm>
              <a:off x="5858213" y="3293583"/>
              <a:ext cx="199632" cy="460129"/>
            </a:xfrm>
            <a:custGeom>
              <a:avLst/>
              <a:gdLst/>
              <a:ahLst/>
              <a:cxnLst/>
              <a:rect l="l" t="t" r="r" b="b"/>
              <a:pathLst>
                <a:path w="8846" h="20389" extrusionOk="0">
                  <a:moveTo>
                    <a:pt x="5261" y="1"/>
                  </a:moveTo>
                  <a:cubicBezTo>
                    <a:pt x="5256" y="1"/>
                    <a:pt x="5251" y="1"/>
                    <a:pt x="5246" y="1"/>
                  </a:cubicBezTo>
                  <a:cubicBezTo>
                    <a:pt x="4649" y="1341"/>
                    <a:pt x="4474" y="3061"/>
                    <a:pt x="4751" y="4693"/>
                  </a:cubicBezTo>
                  <a:cubicBezTo>
                    <a:pt x="4517" y="3585"/>
                    <a:pt x="4095" y="2231"/>
                    <a:pt x="3293" y="2099"/>
                  </a:cubicBezTo>
                  <a:cubicBezTo>
                    <a:pt x="3253" y="2092"/>
                    <a:pt x="3213" y="2088"/>
                    <a:pt x="3174" y="2088"/>
                  </a:cubicBezTo>
                  <a:cubicBezTo>
                    <a:pt x="2422" y="2088"/>
                    <a:pt x="2027" y="3396"/>
                    <a:pt x="2040" y="4518"/>
                  </a:cubicBezTo>
                  <a:cubicBezTo>
                    <a:pt x="2069" y="5699"/>
                    <a:pt x="2332" y="6981"/>
                    <a:pt x="1997" y="8001"/>
                  </a:cubicBezTo>
                  <a:cubicBezTo>
                    <a:pt x="1888" y="7782"/>
                    <a:pt x="1707" y="7681"/>
                    <a:pt x="1527" y="7681"/>
                  </a:cubicBezTo>
                  <a:cubicBezTo>
                    <a:pt x="1371" y="7681"/>
                    <a:pt x="1216" y="7757"/>
                    <a:pt x="1108" y="7898"/>
                  </a:cubicBezTo>
                  <a:cubicBezTo>
                    <a:pt x="861" y="8190"/>
                    <a:pt x="787" y="8671"/>
                    <a:pt x="744" y="9138"/>
                  </a:cubicBezTo>
                  <a:cubicBezTo>
                    <a:pt x="569" y="10886"/>
                    <a:pt x="758" y="12751"/>
                    <a:pt x="1269" y="14471"/>
                  </a:cubicBezTo>
                  <a:cubicBezTo>
                    <a:pt x="1148" y="14346"/>
                    <a:pt x="1014" y="14291"/>
                    <a:pt x="880" y="14291"/>
                  </a:cubicBezTo>
                  <a:cubicBezTo>
                    <a:pt x="513" y="14291"/>
                    <a:pt x="152" y="14705"/>
                    <a:pt x="88" y="15228"/>
                  </a:cubicBezTo>
                  <a:cubicBezTo>
                    <a:pt x="0" y="15957"/>
                    <a:pt x="292" y="16729"/>
                    <a:pt x="657" y="17356"/>
                  </a:cubicBezTo>
                  <a:cubicBezTo>
                    <a:pt x="1356" y="18580"/>
                    <a:pt x="2347" y="19483"/>
                    <a:pt x="3381" y="19847"/>
                  </a:cubicBezTo>
                  <a:cubicBezTo>
                    <a:pt x="3381" y="19847"/>
                    <a:pt x="4130" y="20388"/>
                    <a:pt x="5107" y="20388"/>
                  </a:cubicBezTo>
                  <a:cubicBezTo>
                    <a:pt x="5661" y="20388"/>
                    <a:pt x="6287" y="20215"/>
                    <a:pt x="6893" y="19672"/>
                  </a:cubicBezTo>
                  <a:cubicBezTo>
                    <a:pt x="7490" y="19134"/>
                    <a:pt x="8306" y="19089"/>
                    <a:pt x="8568" y="18157"/>
                  </a:cubicBezTo>
                  <a:cubicBezTo>
                    <a:pt x="8846" y="17224"/>
                    <a:pt x="8671" y="16029"/>
                    <a:pt x="8160" y="15199"/>
                  </a:cubicBezTo>
                  <a:cubicBezTo>
                    <a:pt x="8393" y="13917"/>
                    <a:pt x="8364" y="12503"/>
                    <a:pt x="8073" y="11162"/>
                  </a:cubicBezTo>
                  <a:cubicBezTo>
                    <a:pt x="8025" y="11144"/>
                    <a:pt x="7980" y="11135"/>
                    <a:pt x="7936" y="11135"/>
                  </a:cubicBezTo>
                  <a:cubicBezTo>
                    <a:pt x="7497" y="11135"/>
                    <a:pt x="7236" y="12001"/>
                    <a:pt x="6878" y="12372"/>
                  </a:cubicBezTo>
                  <a:cubicBezTo>
                    <a:pt x="7591" y="8375"/>
                    <a:pt x="7245" y="1"/>
                    <a:pt x="52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6"/>
            <p:cNvSpPr/>
            <p:nvPr/>
          </p:nvSpPr>
          <p:spPr>
            <a:xfrm>
              <a:off x="5409677" y="3285707"/>
              <a:ext cx="278573" cy="497952"/>
            </a:xfrm>
            <a:custGeom>
              <a:avLst/>
              <a:gdLst/>
              <a:ahLst/>
              <a:cxnLst/>
              <a:rect l="l" t="t" r="r" b="b"/>
              <a:pathLst>
                <a:path w="12344" h="22065" extrusionOk="0">
                  <a:moveTo>
                    <a:pt x="2624" y="0"/>
                  </a:moveTo>
                  <a:cubicBezTo>
                    <a:pt x="1" y="233"/>
                    <a:pt x="1065" y="9384"/>
                    <a:pt x="2726" y="13610"/>
                  </a:cubicBezTo>
                  <a:cubicBezTo>
                    <a:pt x="2202" y="13291"/>
                    <a:pt x="1724" y="12434"/>
                    <a:pt x="1181" y="12434"/>
                  </a:cubicBezTo>
                  <a:cubicBezTo>
                    <a:pt x="1105" y="12434"/>
                    <a:pt x="1028" y="12451"/>
                    <a:pt x="949" y="12488"/>
                  </a:cubicBezTo>
                  <a:cubicBezTo>
                    <a:pt x="817" y="13989"/>
                    <a:pt x="1036" y="15519"/>
                    <a:pt x="1561" y="16874"/>
                  </a:cubicBezTo>
                  <a:cubicBezTo>
                    <a:pt x="1050" y="17835"/>
                    <a:pt x="1036" y="19162"/>
                    <a:pt x="1561" y="20138"/>
                  </a:cubicBezTo>
                  <a:cubicBezTo>
                    <a:pt x="2070" y="21099"/>
                    <a:pt x="3148" y="21027"/>
                    <a:pt x="4023" y="21523"/>
                  </a:cubicBezTo>
                  <a:cubicBezTo>
                    <a:pt x="4734" y="21922"/>
                    <a:pt x="5420" y="22064"/>
                    <a:pt x="6035" y="22064"/>
                  </a:cubicBezTo>
                  <a:cubicBezTo>
                    <a:pt x="7551" y="22064"/>
                    <a:pt x="8642" y="21202"/>
                    <a:pt x="8642" y="21202"/>
                  </a:cubicBezTo>
                  <a:cubicBezTo>
                    <a:pt x="9939" y="20648"/>
                    <a:pt x="11061" y="19526"/>
                    <a:pt x="11761" y="18098"/>
                  </a:cubicBezTo>
                  <a:cubicBezTo>
                    <a:pt x="12110" y="17369"/>
                    <a:pt x="12344" y="16495"/>
                    <a:pt x="12095" y="15723"/>
                  </a:cubicBezTo>
                  <a:cubicBezTo>
                    <a:pt x="11935" y="15191"/>
                    <a:pt x="11443" y="14812"/>
                    <a:pt x="10991" y="14812"/>
                  </a:cubicBezTo>
                  <a:cubicBezTo>
                    <a:pt x="10786" y="14812"/>
                    <a:pt x="10589" y="14890"/>
                    <a:pt x="10434" y="15067"/>
                  </a:cubicBezTo>
                  <a:cubicBezTo>
                    <a:pt x="10784" y="13143"/>
                    <a:pt x="10696" y="11089"/>
                    <a:pt x="10158" y="9224"/>
                  </a:cubicBezTo>
                  <a:cubicBezTo>
                    <a:pt x="10012" y="8729"/>
                    <a:pt x="9822" y="8218"/>
                    <a:pt x="9458" y="7927"/>
                  </a:cubicBezTo>
                  <a:cubicBezTo>
                    <a:pt x="9315" y="7812"/>
                    <a:pt x="9138" y="7754"/>
                    <a:pt x="8963" y="7754"/>
                  </a:cubicBezTo>
                  <a:cubicBezTo>
                    <a:pt x="8694" y="7754"/>
                    <a:pt x="8430" y="7892"/>
                    <a:pt x="8307" y="8175"/>
                  </a:cubicBezTo>
                  <a:cubicBezTo>
                    <a:pt x="7681" y="7111"/>
                    <a:pt x="7797" y="5698"/>
                    <a:pt x="7607" y="4416"/>
                  </a:cubicBezTo>
                  <a:cubicBezTo>
                    <a:pt x="7447" y="3242"/>
                    <a:pt x="6739" y="1947"/>
                    <a:pt x="5804" y="1947"/>
                  </a:cubicBezTo>
                  <a:cubicBezTo>
                    <a:pt x="5717" y="1947"/>
                    <a:pt x="5629" y="1958"/>
                    <a:pt x="5538" y="1982"/>
                  </a:cubicBezTo>
                  <a:cubicBezTo>
                    <a:pt x="4518" y="2244"/>
                    <a:pt x="4213" y="3775"/>
                    <a:pt x="4110" y="5013"/>
                  </a:cubicBezTo>
                  <a:cubicBezTo>
                    <a:pt x="4184" y="3192"/>
                    <a:pt x="3644" y="1356"/>
                    <a:pt x="26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6"/>
            <p:cNvSpPr/>
            <p:nvPr/>
          </p:nvSpPr>
          <p:spPr>
            <a:xfrm>
              <a:off x="5228172" y="3344223"/>
              <a:ext cx="278573" cy="497952"/>
            </a:xfrm>
            <a:custGeom>
              <a:avLst/>
              <a:gdLst/>
              <a:ahLst/>
              <a:cxnLst/>
              <a:rect l="l" t="t" r="r" b="b"/>
              <a:pathLst>
                <a:path w="12344" h="22065" extrusionOk="0">
                  <a:moveTo>
                    <a:pt x="2623" y="1"/>
                  </a:moveTo>
                  <a:cubicBezTo>
                    <a:pt x="1" y="234"/>
                    <a:pt x="1065" y="9385"/>
                    <a:pt x="2726" y="13610"/>
                  </a:cubicBezTo>
                  <a:cubicBezTo>
                    <a:pt x="2203" y="13279"/>
                    <a:pt x="1725" y="12434"/>
                    <a:pt x="1184" y="12434"/>
                  </a:cubicBezTo>
                  <a:cubicBezTo>
                    <a:pt x="1107" y="12434"/>
                    <a:pt x="1028" y="12451"/>
                    <a:pt x="948" y="12489"/>
                  </a:cubicBezTo>
                  <a:cubicBezTo>
                    <a:pt x="817" y="13989"/>
                    <a:pt x="1036" y="15505"/>
                    <a:pt x="1560" y="16860"/>
                  </a:cubicBezTo>
                  <a:cubicBezTo>
                    <a:pt x="1036" y="17836"/>
                    <a:pt x="1036" y="19163"/>
                    <a:pt x="1560" y="20124"/>
                  </a:cubicBezTo>
                  <a:cubicBezTo>
                    <a:pt x="2070" y="21100"/>
                    <a:pt x="3148" y="21028"/>
                    <a:pt x="4022" y="21523"/>
                  </a:cubicBezTo>
                  <a:cubicBezTo>
                    <a:pt x="4733" y="21923"/>
                    <a:pt x="5419" y="22065"/>
                    <a:pt x="6035" y="22065"/>
                  </a:cubicBezTo>
                  <a:cubicBezTo>
                    <a:pt x="7551" y="22065"/>
                    <a:pt x="8642" y="21203"/>
                    <a:pt x="8642" y="21203"/>
                  </a:cubicBezTo>
                  <a:cubicBezTo>
                    <a:pt x="9938" y="20649"/>
                    <a:pt x="11061" y="19526"/>
                    <a:pt x="11760" y="18098"/>
                  </a:cubicBezTo>
                  <a:cubicBezTo>
                    <a:pt x="12110" y="17370"/>
                    <a:pt x="12343" y="16496"/>
                    <a:pt x="12095" y="15724"/>
                  </a:cubicBezTo>
                  <a:cubicBezTo>
                    <a:pt x="11934" y="15192"/>
                    <a:pt x="11443" y="14813"/>
                    <a:pt x="10990" y="14813"/>
                  </a:cubicBezTo>
                  <a:cubicBezTo>
                    <a:pt x="10785" y="14813"/>
                    <a:pt x="10588" y="14891"/>
                    <a:pt x="10434" y="15068"/>
                  </a:cubicBezTo>
                  <a:cubicBezTo>
                    <a:pt x="10783" y="13130"/>
                    <a:pt x="10696" y="11090"/>
                    <a:pt x="10157" y="9225"/>
                  </a:cubicBezTo>
                  <a:cubicBezTo>
                    <a:pt x="10012" y="8730"/>
                    <a:pt x="9822" y="8205"/>
                    <a:pt x="9458" y="7928"/>
                  </a:cubicBezTo>
                  <a:cubicBezTo>
                    <a:pt x="9312" y="7811"/>
                    <a:pt x="9131" y="7750"/>
                    <a:pt x="8954" y="7750"/>
                  </a:cubicBezTo>
                  <a:cubicBezTo>
                    <a:pt x="8688" y="7750"/>
                    <a:pt x="8429" y="7887"/>
                    <a:pt x="8306" y="8176"/>
                  </a:cubicBezTo>
                  <a:cubicBezTo>
                    <a:pt x="7680" y="7112"/>
                    <a:pt x="7797" y="5699"/>
                    <a:pt x="7607" y="4416"/>
                  </a:cubicBezTo>
                  <a:cubicBezTo>
                    <a:pt x="7447" y="3243"/>
                    <a:pt x="6738" y="1948"/>
                    <a:pt x="5804" y="1948"/>
                  </a:cubicBezTo>
                  <a:cubicBezTo>
                    <a:pt x="5717" y="1948"/>
                    <a:pt x="5628" y="1959"/>
                    <a:pt x="5538" y="1982"/>
                  </a:cubicBezTo>
                  <a:cubicBezTo>
                    <a:pt x="4518" y="2231"/>
                    <a:pt x="4212" y="3760"/>
                    <a:pt x="4110" y="4999"/>
                  </a:cubicBezTo>
                  <a:cubicBezTo>
                    <a:pt x="4183" y="3192"/>
                    <a:pt x="3629" y="1356"/>
                    <a:pt x="26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6"/>
            <p:cNvSpPr/>
            <p:nvPr/>
          </p:nvSpPr>
          <p:spPr>
            <a:xfrm>
              <a:off x="5736218" y="3284714"/>
              <a:ext cx="221004" cy="429324"/>
            </a:xfrm>
            <a:custGeom>
              <a:avLst/>
              <a:gdLst/>
              <a:ahLst/>
              <a:cxnLst/>
              <a:rect l="l" t="t" r="r" b="b"/>
              <a:pathLst>
                <a:path w="9793" h="19024" extrusionOk="0">
                  <a:moveTo>
                    <a:pt x="2288" y="1"/>
                  </a:moveTo>
                  <a:cubicBezTo>
                    <a:pt x="30" y="73"/>
                    <a:pt x="496" y="7942"/>
                    <a:pt x="1720" y="11643"/>
                  </a:cubicBezTo>
                  <a:cubicBezTo>
                    <a:pt x="1279" y="11331"/>
                    <a:pt x="895" y="10557"/>
                    <a:pt x="415" y="10557"/>
                  </a:cubicBezTo>
                  <a:cubicBezTo>
                    <a:pt x="356" y="10557"/>
                    <a:pt x="296" y="10568"/>
                    <a:pt x="234" y="10594"/>
                  </a:cubicBezTo>
                  <a:cubicBezTo>
                    <a:pt x="59" y="11862"/>
                    <a:pt x="161" y="13173"/>
                    <a:pt x="555" y="14368"/>
                  </a:cubicBezTo>
                  <a:cubicBezTo>
                    <a:pt x="59" y="15169"/>
                    <a:pt x="1" y="16306"/>
                    <a:pt x="394" y="17151"/>
                  </a:cubicBezTo>
                  <a:cubicBezTo>
                    <a:pt x="788" y="17996"/>
                    <a:pt x="1705" y="17996"/>
                    <a:pt x="2434" y="18448"/>
                  </a:cubicBezTo>
                  <a:cubicBezTo>
                    <a:pt x="3099" y="18879"/>
                    <a:pt x="3754" y="19024"/>
                    <a:pt x="4332" y="19024"/>
                  </a:cubicBezTo>
                  <a:cubicBezTo>
                    <a:pt x="5516" y="19024"/>
                    <a:pt x="6383" y="18419"/>
                    <a:pt x="6383" y="18419"/>
                  </a:cubicBezTo>
                  <a:cubicBezTo>
                    <a:pt x="7534" y="17996"/>
                    <a:pt x="8540" y="17093"/>
                    <a:pt x="9210" y="15913"/>
                  </a:cubicBezTo>
                  <a:cubicBezTo>
                    <a:pt x="9545" y="15315"/>
                    <a:pt x="9793" y="14572"/>
                    <a:pt x="9618" y="13902"/>
                  </a:cubicBezTo>
                  <a:cubicBezTo>
                    <a:pt x="9494" y="13426"/>
                    <a:pt x="9075" y="13067"/>
                    <a:pt x="8675" y="13067"/>
                  </a:cubicBezTo>
                  <a:cubicBezTo>
                    <a:pt x="8513" y="13067"/>
                    <a:pt x="8354" y="13126"/>
                    <a:pt x="8219" y="13261"/>
                  </a:cubicBezTo>
                  <a:cubicBezTo>
                    <a:pt x="8627" y="11629"/>
                    <a:pt x="8641" y="9880"/>
                    <a:pt x="8277" y="8248"/>
                  </a:cubicBezTo>
                  <a:cubicBezTo>
                    <a:pt x="8175" y="7825"/>
                    <a:pt x="8029" y="7374"/>
                    <a:pt x="7738" y="7112"/>
                  </a:cubicBezTo>
                  <a:cubicBezTo>
                    <a:pt x="7604" y="6997"/>
                    <a:pt x="7433" y="6935"/>
                    <a:pt x="7268" y="6935"/>
                  </a:cubicBezTo>
                  <a:cubicBezTo>
                    <a:pt x="7057" y="6935"/>
                    <a:pt x="6854" y="7036"/>
                    <a:pt x="6747" y="7257"/>
                  </a:cubicBezTo>
                  <a:cubicBezTo>
                    <a:pt x="6267" y="6325"/>
                    <a:pt x="6426" y="5115"/>
                    <a:pt x="6325" y="4023"/>
                  </a:cubicBezTo>
                  <a:cubicBezTo>
                    <a:pt x="6243" y="2990"/>
                    <a:pt x="5681" y="1818"/>
                    <a:pt x="4860" y="1818"/>
                  </a:cubicBezTo>
                  <a:cubicBezTo>
                    <a:pt x="4801" y="1818"/>
                    <a:pt x="4740" y="1824"/>
                    <a:pt x="4678" y="1837"/>
                  </a:cubicBezTo>
                  <a:cubicBezTo>
                    <a:pt x="3803" y="2012"/>
                    <a:pt x="3454" y="3294"/>
                    <a:pt x="3308" y="4357"/>
                  </a:cubicBezTo>
                  <a:cubicBezTo>
                    <a:pt x="3469" y="2813"/>
                    <a:pt x="3090" y="1210"/>
                    <a:pt x="22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6"/>
            <p:cNvSpPr/>
            <p:nvPr/>
          </p:nvSpPr>
          <p:spPr>
            <a:xfrm>
              <a:off x="7046939" y="3583476"/>
              <a:ext cx="1081570" cy="492445"/>
            </a:xfrm>
            <a:custGeom>
              <a:avLst/>
              <a:gdLst/>
              <a:ahLst/>
              <a:cxnLst/>
              <a:rect l="l" t="t" r="r" b="b"/>
              <a:pathLst>
                <a:path w="47926" h="21821" extrusionOk="0">
                  <a:moveTo>
                    <a:pt x="9909" y="0"/>
                  </a:moveTo>
                  <a:cubicBezTo>
                    <a:pt x="7643" y="0"/>
                    <a:pt x="5876" y="351"/>
                    <a:pt x="4910" y="1172"/>
                  </a:cubicBezTo>
                  <a:cubicBezTo>
                    <a:pt x="0" y="5355"/>
                    <a:pt x="1603" y="11926"/>
                    <a:pt x="1603" y="11926"/>
                  </a:cubicBezTo>
                  <a:lnTo>
                    <a:pt x="43991" y="21821"/>
                  </a:lnTo>
                  <a:cubicBezTo>
                    <a:pt x="43991" y="21821"/>
                    <a:pt x="47925" y="13762"/>
                    <a:pt x="41733" y="9377"/>
                  </a:cubicBezTo>
                  <a:cubicBezTo>
                    <a:pt x="36745" y="5864"/>
                    <a:pt x="19171" y="0"/>
                    <a:pt x="99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6"/>
            <p:cNvSpPr/>
            <p:nvPr/>
          </p:nvSpPr>
          <p:spPr>
            <a:xfrm>
              <a:off x="7595085" y="3158340"/>
              <a:ext cx="244361" cy="557350"/>
            </a:xfrm>
            <a:custGeom>
              <a:avLst/>
              <a:gdLst/>
              <a:ahLst/>
              <a:cxnLst/>
              <a:rect l="l" t="t" r="r" b="b"/>
              <a:pathLst>
                <a:path w="10828" h="24697" extrusionOk="0">
                  <a:moveTo>
                    <a:pt x="5956" y="0"/>
                  </a:moveTo>
                  <a:cubicBezTo>
                    <a:pt x="3598" y="0"/>
                    <a:pt x="2382" y="9947"/>
                    <a:pt x="2856" y="14795"/>
                  </a:cubicBezTo>
                  <a:cubicBezTo>
                    <a:pt x="2452" y="14323"/>
                    <a:pt x="2210" y="13214"/>
                    <a:pt x="1667" y="13214"/>
                  </a:cubicBezTo>
                  <a:cubicBezTo>
                    <a:pt x="1624" y="13214"/>
                    <a:pt x="1579" y="13221"/>
                    <a:pt x="1531" y="13236"/>
                  </a:cubicBezTo>
                  <a:cubicBezTo>
                    <a:pt x="1050" y="14824"/>
                    <a:pt x="875" y="16529"/>
                    <a:pt x="1020" y="18103"/>
                  </a:cubicBezTo>
                  <a:cubicBezTo>
                    <a:pt x="321" y="19065"/>
                    <a:pt x="0" y="20493"/>
                    <a:pt x="234" y="21643"/>
                  </a:cubicBezTo>
                  <a:cubicBezTo>
                    <a:pt x="467" y="22795"/>
                    <a:pt x="1458" y="22941"/>
                    <a:pt x="2114" y="23640"/>
                  </a:cubicBezTo>
                  <a:cubicBezTo>
                    <a:pt x="2888" y="24457"/>
                    <a:pt x="3742" y="24697"/>
                    <a:pt x="4478" y="24697"/>
                  </a:cubicBezTo>
                  <a:cubicBezTo>
                    <a:pt x="5528" y="24697"/>
                    <a:pt x="6340" y="24208"/>
                    <a:pt x="6340" y="24208"/>
                  </a:cubicBezTo>
                  <a:cubicBezTo>
                    <a:pt x="7651" y="23858"/>
                    <a:pt x="8933" y="22867"/>
                    <a:pt x="9909" y="21439"/>
                  </a:cubicBezTo>
                  <a:cubicBezTo>
                    <a:pt x="10390" y="20740"/>
                    <a:pt x="10828" y="19823"/>
                    <a:pt x="10783" y="18933"/>
                  </a:cubicBezTo>
                  <a:cubicBezTo>
                    <a:pt x="10761" y="18261"/>
                    <a:pt x="10339" y="17714"/>
                    <a:pt x="9883" y="17714"/>
                  </a:cubicBezTo>
                  <a:cubicBezTo>
                    <a:pt x="9736" y="17714"/>
                    <a:pt x="9585" y="17771"/>
                    <a:pt x="9443" y="17899"/>
                  </a:cubicBezTo>
                  <a:cubicBezTo>
                    <a:pt x="10229" y="15873"/>
                    <a:pt x="10637" y="13629"/>
                    <a:pt x="10608" y="11502"/>
                  </a:cubicBezTo>
                  <a:cubicBezTo>
                    <a:pt x="10594" y="10934"/>
                    <a:pt x="10550" y="10336"/>
                    <a:pt x="10288" y="9957"/>
                  </a:cubicBezTo>
                  <a:cubicBezTo>
                    <a:pt x="10157" y="9761"/>
                    <a:pt x="9956" y="9651"/>
                    <a:pt x="9753" y="9651"/>
                  </a:cubicBezTo>
                  <a:cubicBezTo>
                    <a:pt x="9549" y="9651"/>
                    <a:pt x="9341" y="9761"/>
                    <a:pt x="9196" y="10001"/>
                  </a:cubicBezTo>
                  <a:cubicBezTo>
                    <a:pt x="8889" y="8719"/>
                    <a:pt x="9326" y="7204"/>
                    <a:pt x="9472" y="5776"/>
                  </a:cubicBezTo>
                  <a:cubicBezTo>
                    <a:pt x="9614" y="4383"/>
                    <a:pt x="9229" y="2727"/>
                    <a:pt x="8264" y="2727"/>
                  </a:cubicBezTo>
                  <a:cubicBezTo>
                    <a:pt x="8240" y="2727"/>
                    <a:pt x="8215" y="2728"/>
                    <a:pt x="8190" y="2730"/>
                  </a:cubicBezTo>
                  <a:cubicBezTo>
                    <a:pt x="7214" y="2803"/>
                    <a:pt x="6573" y="4406"/>
                    <a:pt x="6179" y="5731"/>
                  </a:cubicBezTo>
                  <a:cubicBezTo>
                    <a:pt x="6689" y="3779"/>
                    <a:pt x="6631" y="1667"/>
                    <a:pt x="6048" y="5"/>
                  </a:cubicBezTo>
                  <a:cubicBezTo>
                    <a:pt x="6017" y="2"/>
                    <a:pt x="5987" y="0"/>
                    <a:pt x="5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6"/>
            <p:cNvSpPr/>
            <p:nvPr/>
          </p:nvSpPr>
          <p:spPr>
            <a:xfrm>
              <a:off x="7330039" y="3285955"/>
              <a:ext cx="201280" cy="459068"/>
            </a:xfrm>
            <a:custGeom>
              <a:avLst/>
              <a:gdLst/>
              <a:ahLst/>
              <a:cxnLst/>
              <a:rect l="l" t="t" r="r" b="b"/>
              <a:pathLst>
                <a:path w="8919" h="20342" extrusionOk="0">
                  <a:moveTo>
                    <a:pt x="4913" y="1"/>
                  </a:moveTo>
                  <a:cubicBezTo>
                    <a:pt x="2964" y="1"/>
                    <a:pt x="1958" y="8198"/>
                    <a:pt x="2361" y="12200"/>
                  </a:cubicBezTo>
                  <a:cubicBezTo>
                    <a:pt x="2026" y="11796"/>
                    <a:pt x="1826" y="10884"/>
                    <a:pt x="1373" y="10884"/>
                  </a:cubicBezTo>
                  <a:cubicBezTo>
                    <a:pt x="1335" y="10884"/>
                    <a:pt x="1295" y="10890"/>
                    <a:pt x="1254" y="10904"/>
                  </a:cubicBezTo>
                  <a:cubicBezTo>
                    <a:pt x="861" y="12215"/>
                    <a:pt x="715" y="13614"/>
                    <a:pt x="846" y="14910"/>
                  </a:cubicBezTo>
                  <a:cubicBezTo>
                    <a:pt x="263" y="15697"/>
                    <a:pt x="1" y="16878"/>
                    <a:pt x="191" y="17840"/>
                  </a:cubicBezTo>
                  <a:cubicBezTo>
                    <a:pt x="380" y="18786"/>
                    <a:pt x="1196" y="18889"/>
                    <a:pt x="1749" y="19472"/>
                  </a:cubicBezTo>
                  <a:cubicBezTo>
                    <a:pt x="2385" y="20144"/>
                    <a:pt x="3088" y="20341"/>
                    <a:pt x="3695" y="20341"/>
                  </a:cubicBezTo>
                  <a:cubicBezTo>
                    <a:pt x="4562" y="20341"/>
                    <a:pt x="5233" y="19938"/>
                    <a:pt x="5233" y="19938"/>
                  </a:cubicBezTo>
                  <a:cubicBezTo>
                    <a:pt x="6296" y="19660"/>
                    <a:pt x="7360" y="18830"/>
                    <a:pt x="8161" y="17665"/>
                  </a:cubicBezTo>
                  <a:cubicBezTo>
                    <a:pt x="8555" y="17082"/>
                    <a:pt x="8919" y="16338"/>
                    <a:pt x="8889" y="15610"/>
                  </a:cubicBezTo>
                  <a:cubicBezTo>
                    <a:pt x="8867" y="15049"/>
                    <a:pt x="8522" y="14596"/>
                    <a:pt x="8146" y="14596"/>
                  </a:cubicBezTo>
                  <a:cubicBezTo>
                    <a:pt x="8025" y="14596"/>
                    <a:pt x="7900" y="14643"/>
                    <a:pt x="7782" y="14750"/>
                  </a:cubicBezTo>
                  <a:cubicBezTo>
                    <a:pt x="8423" y="13074"/>
                    <a:pt x="8759" y="11238"/>
                    <a:pt x="8730" y="9476"/>
                  </a:cubicBezTo>
                  <a:cubicBezTo>
                    <a:pt x="8730" y="9009"/>
                    <a:pt x="8685" y="8514"/>
                    <a:pt x="8467" y="8207"/>
                  </a:cubicBezTo>
                  <a:cubicBezTo>
                    <a:pt x="8364" y="8045"/>
                    <a:pt x="8198" y="7954"/>
                    <a:pt x="8029" y="7954"/>
                  </a:cubicBezTo>
                  <a:cubicBezTo>
                    <a:pt x="7863" y="7954"/>
                    <a:pt x="7693" y="8042"/>
                    <a:pt x="7578" y="8236"/>
                  </a:cubicBezTo>
                  <a:cubicBezTo>
                    <a:pt x="7316" y="7187"/>
                    <a:pt x="7681" y="5934"/>
                    <a:pt x="7797" y="4768"/>
                  </a:cubicBezTo>
                  <a:cubicBezTo>
                    <a:pt x="7924" y="3618"/>
                    <a:pt x="7610" y="2245"/>
                    <a:pt x="6811" y="2245"/>
                  </a:cubicBezTo>
                  <a:cubicBezTo>
                    <a:pt x="6790" y="2245"/>
                    <a:pt x="6769" y="2246"/>
                    <a:pt x="6748" y="2248"/>
                  </a:cubicBezTo>
                  <a:cubicBezTo>
                    <a:pt x="5946" y="2320"/>
                    <a:pt x="5407" y="3632"/>
                    <a:pt x="5087" y="4725"/>
                  </a:cubicBezTo>
                  <a:cubicBezTo>
                    <a:pt x="5509" y="3122"/>
                    <a:pt x="5466" y="1388"/>
                    <a:pt x="4984" y="4"/>
                  </a:cubicBezTo>
                  <a:cubicBezTo>
                    <a:pt x="4960" y="2"/>
                    <a:pt x="4936" y="1"/>
                    <a:pt x="4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6"/>
            <p:cNvSpPr/>
            <p:nvPr/>
          </p:nvSpPr>
          <p:spPr>
            <a:xfrm>
              <a:off x="7435922" y="3292613"/>
              <a:ext cx="246008" cy="424292"/>
            </a:xfrm>
            <a:custGeom>
              <a:avLst/>
              <a:gdLst/>
              <a:ahLst/>
              <a:cxnLst/>
              <a:rect l="l" t="t" r="r" b="b"/>
              <a:pathLst>
                <a:path w="10901" h="18801" extrusionOk="0">
                  <a:moveTo>
                    <a:pt x="8656" y="1"/>
                  </a:moveTo>
                  <a:cubicBezTo>
                    <a:pt x="7768" y="1137"/>
                    <a:pt x="7257" y="2696"/>
                    <a:pt x="7287" y="4255"/>
                  </a:cubicBezTo>
                  <a:cubicBezTo>
                    <a:pt x="7228" y="3191"/>
                    <a:pt x="6995" y="1866"/>
                    <a:pt x="6121" y="1633"/>
                  </a:cubicBezTo>
                  <a:cubicBezTo>
                    <a:pt x="6036" y="1608"/>
                    <a:pt x="5953" y="1596"/>
                    <a:pt x="5871" y="1596"/>
                  </a:cubicBezTo>
                  <a:cubicBezTo>
                    <a:pt x="5085" y="1596"/>
                    <a:pt x="4471" y="2682"/>
                    <a:pt x="4300" y="3673"/>
                  </a:cubicBezTo>
                  <a:cubicBezTo>
                    <a:pt x="4125" y="4765"/>
                    <a:pt x="4183" y="5975"/>
                    <a:pt x="3630" y="6878"/>
                  </a:cubicBezTo>
                  <a:cubicBezTo>
                    <a:pt x="3529" y="6623"/>
                    <a:pt x="3297" y="6499"/>
                    <a:pt x="3059" y="6499"/>
                  </a:cubicBezTo>
                  <a:cubicBezTo>
                    <a:pt x="2917" y="6499"/>
                    <a:pt x="2773" y="6543"/>
                    <a:pt x="2653" y="6630"/>
                  </a:cubicBezTo>
                  <a:cubicBezTo>
                    <a:pt x="2332" y="6878"/>
                    <a:pt x="2157" y="7315"/>
                    <a:pt x="2027" y="7737"/>
                  </a:cubicBezTo>
                  <a:cubicBezTo>
                    <a:pt x="1531" y="9326"/>
                    <a:pt x="1400" y="11075"/>
                    <a:pt x="1662" y="12736"/>
                  </a:cubicBezTo>
                  <a:cubicBezTo>
                    <a:pt x="1529" y="12569"/>
                    <a:pt x="1354" y="12496"/>
                    <a:pt x="1171" y="12496"/>
                  </a:cubicBezTo>
                  <a:cubicBezTo>
                    <a:pt x="792" y="12496"/>
                    <a:pt x="377" y="12809"/>
                    <a:pt x="220" y="13261"/>
                  </a:cubicBezTo>
                  <a:cubicBezTo>
                    <a:pt x="1" y="13916"/>
                    <a:pt x="191" y="14673"/>
                    <a:pt x="467" y="15285"/>
                  </a:cubicBezTo>
                  <a:cubicBezTo>
                    <a:pt x="1036" y="16525"/>
                    <a:pt x="1983" y="17515"/>
                    <a:pt x="3076" y="18011"/>
                  </a:cubicBezTo>
                  <a:cubicBezTo>
                    <a:pt x="3076" y="18011"/>
                    <a:pt x="4026" y="18800"/>
                    <a:pt x="5366" y="18800"/>
                  </a:cubicBezTo>
                  <a:cubicBezTo>
                    <a:pt x="5873" y="18800"/>
                    <a:pt x="6436" y="18687"/>
                    <a:pt x="7024" y="18375"/>
                  </a:cubicBezTo>
                  <a:cubicBezTo>
                    <a:pt x="7782" y="17982"/>
                    <a:pt x="8701" y="18054"/>
                    <a:pt x="9167" y="17238"/>
                  </a:cubicBezTo>
                  <a:cubicBezTo>
                    <a:pt x="9618" y="16422"/>
                    <a:pt x="9647" y="15285"/>
                    <a:pt x="9225" y="14455"/>
                  </a:cubicBezTo>
                  <a:cubicBezTo>
                    <a:pt x="9705" y="13304"/>
                    <a:pt x="9925" y="11992"/>
                    <a:pt x="9837" y="10725"/>
                  </a:cubicBezTo>
                  <a:cubicBezTo>
                    <a:pt x="9766" y="10689"/>
                    <a:pt x="9695" y="10672"/>
                    <a:pt x="9626" y="10672"/>
                  </a:cubicBezTo>
                  <a:cubicBezTo>
                    <a:pt x="9166" y="10672"/>
                    <a:pt x="8735" y="11377"/>
                    <a:pt x="8293" y="11643"/>
                  </a:cubicBezTo>
                  <a:cubicBezTo>
                    <a:pt x="9808" y="8058"/>
                    <a:pt x="10900" y="248"/>
                    <a:pt x="86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6"/>
            <p:cNvSpPr/>
            <p:nvPr/>
          </p:nvSpPr>
          <p:spPr>
            <a:xfrm>
              <a:off x="5952249" y="4055167"/>
              <a:ext cx="205048" cy="78377"/>
            </a:xfrm>
            <a:custGeom>
              <a:avLst/>
              <a:gdLst/>
              <a:ahLst/>
              <a:cxnLst/>
              <a:rect l="l" t="t" r="r" b="b"/>
              <a:pathLst>
                <a:path w="9086" h="3473" extrusionOk="0">
                  <a:moveTo>
                    <a:pt x="5464" y="0"/>
                  </a:moveTo>
                  <a:cubicBezTo>
                    <a:pt x="5185" y="0"/>
                    <a:pt x="4906" y="28"/>
                    <a:pt x="4634" y="88"/>
                  </a:cubicBezTo>
                  <a:cubicBezTo>
                    <a:pt x="4634" y="88"/>
                    <a:pt x="1" y="919"/>
                    <a:pt x="1065" y="2522"/>
                  </a:cubicBezTo>
                  <a:cubicBezTo>
                    <a:pt x="1526" y="3211"/>
                    <a:pt x="2622" y="3473"/>
                    <a:pt x="3848" y="3473"/>
                  </a:cubicBezTo>
                  <a:cubicBezTo>
                    <a:pt x="6223" y="3473"/>
                    <a:pt x="9086" y="2489"/>
                    <a:pt x="8759" y="1720"/>
                  </a:cubicBezTo>
                  <a:cubicBezTo>
                    <a:pt x="8332" y="733"/>
                    <a:pt x="6895" y="0"/>
                    <a:pt x="5464"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6"/>
            <p:cNvSpPr/>
            <p:nvPr/>
          </p:nvSpPr>
          <p:spPr>
            <a:xfrm>
              <a:off x="5611265" y="4094230"/>
              <a:ext cx="184670" cy="70817"/>
            </a:xfrm>
            <a:custGeom>
              <a:avLst/>
              <a:gdLst/>
              <a:ahLst/>
              <a:cxnLst/>
              <a:rect l="l" t="t" r="r" b="b"/>
              <a:pathLst>
                <a:path w="8183" h="3138" extrusionOk="0">
                  <a:moveTo>
                    <a:pt x="4909" y="1"/>
                  </a:moveTo>
                  <a:cubicBezTo>
                    <a:pt x="4664" y="1"/>
                    <a:pt x="4420" y="25"/>
                    <a:pt x="4182" y="76"/>
                  </a:cubicBezTo>
                  <a:cubicBezTo>
                    <a:pt x="4182" y="76"/>
                    <a:pt x="1" y="834"/>
                    <a:pt x="963" y="2277"/>
                  </a:cubicBezTo>
                  <a:cubicBezTo>
                    <a:pt x="1378" y="2900"/>
                    <a:pt x="2362" y="3137"/>
                    <a:pt x="3462" y="3137"/>
                  </a:cubicBezTo>
                  <a:cubicBezTo>
                    <a:pt x="5602" y="3137"/>
                    <a:pt x="8182" y="2241"/>
                    <a:pt x="7883" y="1548"/>
                  </a:cubicBezTo>
                  <a:cubicBezTo>
                    <a:pt x="7504" y="667"/>
                    <a:pt x="6198" y="1"/>
                    <a:pt x="4909" y="1"/>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6"/>
            <p:cNvSpPr/>
            <p:nvPr/>
          </p:nvSpPr>
          <p:spPr>
            <a:xfrm>
              <a:off x="5917744" y="4184362"/>
              <a:ext cx="135540" cy="51950"/>
            </a:xfrm>
            <a:custGeom>
              <a:avLst/>
              <a:gdLst/>
              <a:ahLst/>
              <a:cxnLst/>
              <a:rect l="l" t="t" r="r" b="b"/>
              <a:pathLst>
                <a:path w="6006" h="2302" extrusionOk="0">
                  <a:moveTo>
                    <a:pt x="3626" y="1"/>
                  </a:moveTo>
                  <a:cubicBezTo>
                    <a:pt x="3440" y="1"/>
                    <a:pt x="3254" y="20"/>
                    <a:pt x="3074" y="61"/>
                  </a:cubicBezTo>
                  <a:cubicBezTo>
                    <a:pt x="3074" y="61"/>
                    <a:pt x="0" y="614"/>
                    <a:pt x="700" y="1663"/>
                  </a:cubicBezTo>
                  <a:cubicBezTo>
                    <a:pt x="1008" y="2126"/>
                    <a:pt x="1737" y="2301"/>
                    <a:pt x="2551" y="2301"/>
                  </a:cubicBezTo>
                  <a:cubicBezTo>
                    <a:pt x="4121" y="2301"/>
                    <a:pt x="6006" y="1647"/>
                    <a:pt x="5785" y="1139"/>
                  </a:cubicBezTo>
                  <a:cubicBezTo>
                    <a:pt x="5517" y="493"/>
                    <a:pt x="4568" y="1"/>
                    <a:pt x="3626" y="1"/>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6"/>
            <p:cNvSpPr/>
            <p:nvPr/>
          </p:nvSpPr>
          <p:spPr>
            <a:xfrm>
              <a:off x="7339246" y="3906813"/>
              <a:ext cx="109859" cy="107331"/>
            </a:xfrm>
            <a:custGeom>
              <a:avLst/>
              <a:gdLst/>
              <a:ahLst/>
              <a:cxnLst/>
              <a:rect l="l" t="t" r="r" b="b"/>
              <a:pathLst>
                <a:path w="4868" h="4756" extrusionOk="0">
                  <a:moveTo>
                    <a:pt x="2135" y="1"/>
                  </a:moveTo>
                  <a:cubicBezTo>
                    <a:pt x="951" y="1"/>
                    <a:pt x="1" y="879"/>
                    <a:pt x="1" y="1736"/>
                  </a:cubicBezTo>
                  <a:cubicBezTo>
                    <a:pt x="1" y="2915"/>
                    <a:pt x="1659" y="4755"/>
                    <a:pt x="3098" y="4755"/>
                  </a:cubicBezTo>
                  <a:cubicBezTo>
                    <a:pt x="3581" y="4755"/>
                    <a:pt x="4039" y="4548"/>
                    <a:pt x="4401" y="4039"/>
                  </a:cubicBezTo>
                  <a:cubicBezTo>
                    <a:pt x="4868" y="3384"/>
                    <a:pt x="4650" y="1270"/>
                    <a:pt x="3789" y="600"/>
                  </a:cubicBezTo>
                  <a:cubicBezTo>
                    <a:pt x="3234" y="174"/>
                    <a:pt x="2661" y="1"/>
                    <a:pt x="2135" y="1"/>
                  </a:cubicBezTo>
                  <a:close/>
                </a:path>
              </a:pathLst>
            </a:custGeom>
            <a:solidFill>
              <a:srgbClr val="DFC5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6"/>
            <p:cNvSpPr/>
            <p:nvPr/>
          </p:nvSpPr>
          <p:spPr>
            <a:xfrm>
              <a:off x="7132264" y="4263255"/>
              <a:ext cx="69260" cy="68808"/>
            </a:xfrm>
            <a:custGeom>
              <a:avLst/>
              <a:gdLst/>
              <a:ahLst/>
              <a:cxnLst/>
              <a:rect l="l" t="t" r="r" b="b"/>
              <a:pathLst>
                <a:path w="3069" h="3049" extrusionOk="0">
                  <a:moveTo>
                    <a:pt x="1422" y="0"/>
                  </a:moveTo>
                  <a:cubicBezTo>
                    <a:pt x="660" y="0"/>
                    <a:pt x="33" y="592"/>
                    <a:pt x="22" y="1154"/>
                  </a:cubicBezTo>
                  <a:cubicBezTo>
                    <a:pt x="0" y="1901"/>
                    <a:pt x="1006" y="3048"/>
                    <a:pt x="1908" y="3048"/>
                  </a:cubicBezTo>
                  <a:cubicBezTo>
                    <a:pt x="2221" y="3048"/>
                    <a:pt x="2521" y="2910"/>
                    <a:pt x="2761" y="2568"/>
                  </a:cubicBezTo>
                  <a:cubicBezTo>
                    <a:pt x="3068" y="2131"/>
                    <a:pt x="2965" y="775"/>
                    <a:pt x="2427" y="367"/>
                  </a:cubicBezTo>
                  <a:cubicBezTo>
                    <a:pt x="2092" y="107"/>
                    <a:pt x="1745" y="0"/>
                    <a:pt x="1422"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6"/>
            <p:cNvSpPr/>
            <p:nvPr/>
          </p:nvSpPr>
          <p:spPr>
            <a:xfrm>
              <a:off x="5617855" y="4341088"/>
              <a:ext cx="21055" cy="20988"/>
            </a:xfrm>
            <a:custGeom>
              <a:avLst/>
              <a:gdLst/>
              <a:ahLst/>
              <a:cxnLst/>
              <a:rect l="l" t="t" r="r" b="b"/>
              <a:pathLst>
                <a:path w="933" h="930" extrusionOk="0">
                  <a:moveTo>
                    <a:pt x="434" y="1"/>
                  </a:moveTo>
                  <a:cubicBezTo>
                    <a:pt x="196" y="1"/>
                    <a:pt x="0" y="183"/>
                    <a:pt x="0" y="357"/>
                  </a:cubicBezTo>
                  <a:cubicBezTo>
                    <a:pt x="0" y="584"/>
                    <a:pt x="303" y="930"/>
                    <a:pt x="578" y="930"/>
                  </a:cubicBezTo>
                  <a:cubicBezTo>
                    <a:pt x="676" y="930"/>
                    <a:pt x="769" y="887"/>
                    <a:pt x="845" y="780"/>
                  </a:cubicBezTo>
                  <a:cubicBezTo>
                    <a:pt x="933" y="648"/>
                    <a:pt x="904" y="240"/>
                    <a:pt x="743" y="110"/>
                  </a:cubicBezTo>
                  <a:cubicBezTo>
                    <a:pt x="640" y="33"/>
                    <a:pt x="533" y="1"/>
                    <a:pt x="434" y="1"/>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6"/>
            <p:cNvSpPr/>
            <p:nvPr/>
          </p:nvSpPr>
          <p:spPr>
            <a:xfrm>
              <a:off x="6439510" y="3909679"/>
              <a:ext cx="61903" cy="45248"/>
            </a:xfrm>
            <a:custGeom>
              <a:avLst/>
              <a:gdLst/>
              <a:ahLst/>
              <a:cxnLst/>
              <a:rect l="l" t="t" r="r" b="b"/>
              <a:pathLst>
                <a:path w="2743" h="2005" extrusionOk="0">
                  <a:moveTo>
                    <a:pt x="1608" y="0"/>
                  </a:moveTo>
                  <a:cubicBezTo>
                    <a:pt x="1529" y="0"/>
                    <a:pt x="1446" y="16"/>
                    <a:pt x="1359" y="51"/>
                  </a:cubicBezTo>
                  <a:cubicBezTo>
                    <a:pt x="424" y="425"/>
                    <a:pt x="1" y="2004"/>
                    <a:pt x="1754" y="2004"/>
                  </a:cubicBezTo>
                  <a:cubicBezTo>
                    <a:pt x="1778" y="2004"/>
                    <a:pt x="1801" y="2004"/>
                    <a:pt x="1826" y="2003"/>
                  </a:cubicBezTo>
                  <a:cubicBezTo>
                    <a:pt x="2422" y="1988"/>
                    <a:pt x="2743" y="1333"/>
                    <a:pt x="2554" y="925"/>
                  </a:cubicBezTo>
                  <a:cubicBezTo>
                    <a:pt x="2554" y="925"/>
                    <a:pt x="2212" y="0"/>
                    <a:pt x="1608"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6"/>
            <p:cNvSpPr/>
            <p:nvPr/>
          </p:nvSpPr>
          <p:spPr>
            <a:xfrm>
              <a:off x="6240133" y="3865154"/>
              <a:ext cx="134705" cy="53372"/>
            </a:xfrm>
            <a:custGeom>
              <a:avLst/>
              <a:gdLst/>
              <a:ahLst/>
              <a:cxnLst/>
              <a:rect l="l" t="t" r="r" b="b"/>
              <a:pathLst>
                <a:path w="5969" h="2365" extrusionOk="0">
                  <a:moveTo>
                    <a:pt x="3587" y="0"/>
                  </a:moveTo>
                  <a:cubicBezTo>
                    <a:pt x="3402" y="0"/>
                    <a:pt x="3205" y="22"/>
                    <a:pt x="2996" y="71"/>
                  </a:cubicBezTo>
                  <a:cubicBezTo>
                    <a:pt x="967" y="550"/>
                    <a:pt x="1" y="2365"/>
                    <a:pt x="3550" y="2365"/>
                  </a:cubicBezTo>
                  <a:cubicBezTo>
                    <a:pt x="3671" y="2365"/>
                    <a:pt x="3797" y="2363"/>
                    <a:pt x="3929" y="2358"/>
                  </a:cubicBezTo>
                  <a:cubicBezTo>
                    <a:pt x="5254" y="2315"/>
                    <a:pt x="5969" y="1528"/>
                    <a:pt x="5575" y="1047"/>
                  </a:cubicBezTo>
                  <a:cubicBezTo>
                    <a:pt x="5575" y="1047"/>
                    <a:pt x="4873" y="0"/>
                    <a:pt x="3587"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6"/>
            <p:cNvSpPr/>
            <p:nvPr/>
          </p:nvSpPr>
          <p:spPr>
            <a:xfrm>
              <a:off x="6612958" y="4339734"/>
              <a:ext cx="30511" cy="22274"/>
            </a:xfrm>
            <a:custGeom>
              <a:avLst/>
              <a:gdLst/>
              <a:ahLst/>
              <a:cxnLst/>
              <a:rect l="l" t="t" r="r" b="b"/>
              <a:pathLst>
                <a:path w="1352" h="987" extrusionOk="0">
                  <a:moveTo>
                    <a:pt x="790" y="0"/>
                  </a:moveTo>
                  <a:cubicBezTo>
                    <a:pt x="752" y="0"/>
                    <a:pt x="711" y="8"/>
                    <a:pt x="668" y="24"/>
                  </a:cubicBezTo>
                  <a:cubicBezTo>
                    <a:pt x="205" y="211"/>
                    <a:pt x="1" y="986"/>
                    <a:pt x="877" y="986"/>
                  </a:cubicBezTo>
                  <a:cubicBezTo>
                    <a:pt x="885" y="986"/>
                    <a:pt x="893" y="986"/>
                    <a:pt x="901" y="986"/>
                  </a:cubicBezTo>
                  <a:cubicBezTo>
                    <a:pt x="1192" y="971"/>
                    <a:pt x="1352" y="650"/>
                    <a:pt x="1264" y="446"/>
                  </a:cubicBezTo>
                  <a:cubicBezTo>
                    <a:pt x="1264" y="446"/>
                    <a:pt x="1093" y="0"/>
                    <a:pt x="790"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6"/>
            <p:cNvSpPr/>
            <p:nvPr/>
          </p:nvSpPr>
          <p:spPr>
            <a:xfrm>
              <a:off x="6975087" y="4064916"/>
              <a:ext cx="40960" cy="30082"/>
            </a:xfrm>
            <a:custGeom>
              <a:avLst/>
              <a:gdLst/>
              <a:ahLst/>
              <a:cxnLst/>
              <a:rect l="l" t="t" r="r" b="b"/>
              <a:pathLst>
                <a:path w="1815" h="1333" extrusionOk="0">
                  <a:moveTo>
                    <a:pt x="1066" y="0"/>
                  </a:moveTo>
                  <a:cubicBezTo>
                    <a:pt x="1012" y="0"/>
                    <a:pt x="956" y="11"/>
                    <a:pt x="896" y="34"/>
                  </a:cubicBezTo>
                  <a:cubicBezTo>
                    <a:pt x="279" y="279"/>
                    <a:pt x="0" y="1332"/>
                    <a:pt x="1155" y="1332"/>
                  </a:cubicBezTo>
                  <a:cubicBezTo>
                    <a:pt x="1171" y="1332"/>
                    <a:pt x="1187" y="1332"/>
                    <a:pt x="1203" y="1332"/>
                  </a:cubicBezTo>
                  <a:cubicBezTo>
                    <a:pt x="1611" y="1317"/>
                    <a:pt x="1815" y="880"/>
                    <a:pt x="1698" y="603"/>
                  </a:cubicBezTo>
                  <a:cubicBezTo>
                    <a:pt x="1698" y="603"/>
                    <a:pt x="1471" y="0"/>
                    <a:pt x="1066"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6"/>
            <p:cNvSpPr/>
            <p:nvPr/>
          </p:nvSpPr>
          <p:spPr>
            <a:xfrm>
              <a:off x="6900278" y="3824331"/>
              <a:ext cx="10855" cy="361"/>
            </a:xfrm>
            <a:custGeom>
              <a:avLst/>
              <a:gdLst/>
              <a:ahLst/>
              <a:cxnLst/>
              <a:rect l="l" t="t" r="r" b="b"/>
              <a:pathLst>
                <a:path w="481" h="16" extrusionOk="0">
                  <a:moveTo>
                    <a:pt x="1" y="0"/>
                  </a:moveTo>
                  <a:cubicBezTo>
                    <a:pt x="160" y="0"/>
                    <a:pt x="321" y="15"/>
                    <a:pt x="481" y="15"/>
                  </a:cubicBezTo>
                  <a:cubicBezTo>
                    <a:pt x="321" y="15"/>
                    <a:pt x="160" y="0"/>
                    <a:pt x="1"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6"/>
            <p:cNvSpPr/>
            <p:nvPr/>
          </p:nvSpPr>
          <p:spPr>
            <a:xfrm>
              <a:off x="6875951" y="3823000"/>
              <a:ext cx="2640" cy="361"/>
            </a:xfrm>
            <a:custGeom>
              <a:avLst/>
              <a:gdLst/>
              <a:ahLst/>
              <a:cxnLst/>
              <a:rect l="l" t="t" r="r" b="b"/>
              <a:pathLst>
                <a:path w="117" h="16" extrusionOk="0">
                  <a:moveTo>
                    <a:pt x="0" y="1"/>
                  </a:moveTo>
                  <a:cubicBezTo>
                    <a:pt x="43" y="1"/>
                    <a:pt x="73" y="1"/>
                    <a:pt x="117" y="16"/>
                  </a:cubicBezTo>
                  <a:cubicBezTo>
                    <a:pt x="73" y="1"/>
                    <a:pt x="43" y="1"/>
                    <a:pt x="0" y="1"/>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6"/>
            <p:cNvSpPr/>
            <p:nvPr/>
          </p:nvSpPr>
          <p:spPr>
            <a:xfrm>
              <a:off x="6911110" y="3824670"/>
              <a:ext cx="12209" cy="677"/>
            </a:xfrm>
            <a:custGeom>
              <a:avLst/>
              <a:gdLst/>
              <a:ahLst/>
              <a:cxnLst/>
              <a:rect l="l" t="t" r="r" b="b"/>
              <a:pathLst>
                <a:path w="541" h="30" extrusionOk="0">
                  <a:moveTo>
                    <a:pt x="1" y="0"/>
                  </a:moveTo>
                  <a:cubicBezTo>
                    <a:pt x="191" y="14"/>
                    <a:pt x="366" y="29"/>
                    <a:pt x="541" y="29"/>
                  </a:cubicBezTo>
                  <a:cubicBezTo>
                    <a:pt x="366" y="29"/>
                    <a:pt x="191" y="14"/>
                    <a:pt x="1"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6"/>
            <p:cNvSpPr/>
            <p:nvPr/>
          </p:nvSpPr>
          <p:spPr>
            <a:xfrm>
              <a:off x="6380724" y="3827603"/>
              <a:ext cx="88826" cy="6951"/>
            </a:xfrm>
            <a:custGeom>
              <a:avLst/>
              <a:gdLst/>
              <a:ahLst/>
              <a:cxnLst/>
              <a:rect l="l" t="t" r="r" b="b"/>
              <a:pathLst>
                <a:path w="3936" h="308" extrusionOk="0">
                  <a:moveTo>
                    <a:pt x="1" y="307"/>
                  </a:moveTo>
                  <a:lnTo>
                    <a:pt x="1" y="307"/>
                  </a:lnTo>
                  <a:cubicBezTo>
                    <a:pt x="1297" y="191"/>
                    <a:pt x="2609" y="88"/>
                    <a:pt x="3935" y="1"/>
                  </a:cubicBezTo>
                  <a:cubicBezTo>
                    <a:pt x="2609" y="88"/>
                    <a:pt x="1297" y="191"/>
                    <a:pt x="1" y="307"/>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6"/>
            <p:cNvSpPr/>
            <p:nvPr/>
          </p:nvSpPr>
          <p:spPr>
            <a:xfrm>
              <a:off x="6889423" y="3823654"/>
              <a:ext cx="6274" cy="384"/>
            </a:xfrm>
            <a:custGeom>
              <a:avLst/>
              <a:gdLst/>
              <a:ahLst/>
              <a:cxnLst/>
              <a:rect l="l" t="t" r="r" b="b"/>
              <a:pathLst>
                <a:path w="278" h="17" extrusionOk="0">
                  <a:moveTo>
                    <a:pt x="0" y="1"/>
                  </a:moveTo>
                  <a:cubicBezTo>
                    <a:pt x="103" y="1"/>
                    <a:pt x="190" y="16"/>
                    <a:pt x="278" y="16"/>
                  </a:cubicBezTo>
                  <a:cubicBezTo>
                    <a:pt x="190" y="16"/>
                    <a:pt x="103" y="1"/>
                    <a:pt x="0" y="1"/>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6"/>
            <p:cNvSpPr/>
            <p:nvPr/>
          </p:nvSpPr>
          <p:spPr>
            <a:xfrm>
              <a:off x="6473766" y="3826949"/>
              <a:ext cx="4987" cy="361"/>
            </a:xfrm>
            <a:custGeom>
              <a:avLst/>
              <a:gdLst/>
              <a:ahLst/>
              <a:cxnLst/>
              <a:rect l="l" t="t" r="r" b="b"/>
              <a:pathLst>
                <a:path w="221" h="16" extrusionOk="0">
                  <a:moveTo>
                    <a:pt x="1" y="16"/>
                  </a:moveTo>
                  <a:cubicBezTo>
                    <a:pt x="74" y="16"/>
                    <a:pt x="147" y="1"/>
                    <a:pt x="220" y="1"/>
                  </a:cubicBezTo>
                  <a:cubicBezTo>
                    <a:pt x="147" y="1"/>
                    <a:pt x="74" y="16"/>
                    <a:pt x="1" y="16"/>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6"/>
            <p:cNvSpPr/>
            <p:nvPr/>
          </p:nvSpPr>
          <p:spPr>
            <a:xfrm>
              <a:off x="6469524" y="3827287"/>
              <a:ext cx="4265" cy="339"/>
            </a:xfrm>
            <a:custGeom>
              <a:avLst/>
              <a:gdLst/>
              <a:ahLst/>
              <a:cxnLst/>
              <a:rect l="l" t="t" r="r" b="b"/>
              <a:pathLst>
                <a:path w="189" h="15" extrusionOk="0">
                  <a:moveTo>
                    <a:pt x="0" y="15"/>
                  </a:moveTo>
                  <a:cubicBezTo>
                    <a:pt x="58" y="15"/>
                    <a:pt x="131" y="1"/>
                    <a:pt x="189" y="1"/>
                  </a:cubicBezTo>
                  <a:cubicBezTo>
                    <a:pt x="131" y="1"/>
                    <a:pt x="58" y="15"/>
                    <a:pt x="0" y="15"/>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6"/>
            <p:cNvSpPr/>
            <p:nvPr/>
          </p:nvSpPr>
          <p:spPr>
            <a:xfrm>
              <a:off x="6878569" y="3823338"/>
              <a:ext cx="10878" cy="339"/>
            </a:xfrm>
            <a:custGeom>
              <a:avLst/>
              <a:gdLst/>
              <a:ahLst/>
              <a:cxnLst/>
              <a:rect l="l" t="t" r="r" b="b"/>
              <a:pathLst>
                <a:path w="482" h="15" extrusionOk="0">
                  <a:moveTo>
                    <a:pt x="1" y="1"/>
                  </a:moveTo>
                  <a:cubicBezTo>
                    <a:pt x="161" y="1"/>
                    <a:pt x="321" y="15"/>
                    <a:pt x="481" y="15"/>
                  </a:cubicBezTo>
                  <a:cubicBezTo>
                    <a:pt x="321" y="15"/>
                    <a:pt x="161" y="1"/>
                    <a:pt x="1" y="1"/>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6"/>
            <p:cNvSpPr/>
            <p:nvPr/>
          </p:nvSpPr>
          <p:spPr>
            <a:xfrm>
              <a:off x="6895674" y="3824015"/>
              <a:ext cx="4626" cy="339"/>
            </a:xfrm>
            <a:custGeom>
              <a:avLst/>
              <a:gdLst/>
              <a:ahLst/>
              <a:cxnLst/>
              <a:rect l="l" t="t" r="r" b="b"/>
              <a:pathLst>
                <a:path w="205" h="15" extrusionOk="0">
                  <a:moveTo>
                    <a:pt x="1" y="0"/>
                  </a:moveTo>
                  <a:cubicBezTo>
                    <a:pt x="73" y="0"/>
                    <a:pt x="131" y="0"/>
                    <a:pt x="205" y="14"/>
                  </a:cubicBezTo>
                  <a:cubicBezTo>
                    <a:pt x="131" y="0"/>
                    <a:pt x="73" y="0"/>
                    <a:pt x="1"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6"/>
            <p:cNvSpPr/>
            <p:nvPr/>
          </p:nvSpPr>
          <p:spPr>
            <a:xfrm>
              <a:off x="5662876" y="3834531"/>
              <a:ext cx="717895" cy="128274"/>
            </a:xfrm>
            <a:custGeom>
              <a:avLst/>
              <a:gdLst/>
              <a:ahLst/>
              <a:cxnLst/>
              <a:rect l="l" t="t" r="r" b="b"/>
              <a:pathLst>
                <a:path w="31811" h="5684" extrusionOk="0">
                  <a:moveTo>
                    <a:pt x="31811" y="0"/>
                  </a:moveTo>
                  <a:lnTo>
                    <a:pt x="31811" y="0"/>
                  </a:lnTo>
                  <a:cubicBezTo>
                    <a:pt x="28095" y="321"/>
                    <a:pt x="24496" y="758"/>
                    <a:pt x="21042" y="1283"/>
                  </a:cubicBezTo>
                  <a:cubicBezTo>
                    <a:pt x="13203" y="2448"/>
                    <a:pt x="6107" y="4036"/>
                    <a:pt x="1" y="5683"/>
                  </a:cubicBezTo>
                  <a:cubicBezTo>
                    <a:pt x="6107" y="4036"/>
                    <a:pt x="13203" y="2448"/>
                    <a:pt x="21042" y="1283"/>
                  </a:cubicBezTo>
                  <a:cubicBezTo>
                    <a:pt x="24496" y="758"/>
                    <a:pt x="28095" y="321"/>
                    <a:pt x="31811"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6"/>
            <p:cNvSpPr/>
            <p:nvPr/>
          </p:nvSpPr>
          <p:spPr>
            <a:xfrm>
              <a:off x="6478731" y="3817087"/>
              <a:ext cx="397256" cy="9885"/>
            </a:xfrm>
            <a:custGeom>
              <a:avLst/>
              <a:gdLst/>
              <a:ahLst/>
              <a:cxnLst/>
              <a:rect l="l" t="t" r="r" b="b"/>
              <a:pathLst>
                <a:path w="17603" h="438" extrusionOk="0">
                  <a:moveTo>
                    <a:pt x="17602" y="263"/>
                  </a:moveTo>
                  <a:cubicBezTo>
                    <a:pt x="11526" y="0"/>
                    <a:pt x="5639" y="88"/>
                    <a:pt x="0" y="438"/>
                  </a:cubicBezTo>
                  <a:cubicBezTo>
                    <a:pt x="5639" y="88"/>
                    <a:pt x="11526" y="0"/>
                    <a:pt x="17602" y="263"/>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6"/>
            <p:cNvSpPr/>
            <p:nvPr/>
          </p:nvSpPr>
          <p:spPr>
            <a:xfrm>
              <a:off x="6923296" y="3825324"/>
              <a:ext cx="174966" cy="14804"/>
            </a:xfrm>
            <a:custGeom>
              <a:avLst/>
              <a:gdLst/>
              <a:ahLst/>
              <a:cxnLst/>
              <a:rect l="l" t="t" r="r" b="b"/>
              <a:pathLst>
                <a:path w="7753" h="656" extrusionOk="0">
                  <a:moveTo>
                    <a:pt x="1" y="0"/>
                  </a:moveTo>
                  <a:lnTo>
                    <a:pt x="1" y="0"/>
                  </a:lnTo>
                  <a:cubicBezTo>
                    <a:pt x="102" y="14"/>
                    <a:pt x="205" y="14"/>
                    <a:pt x="306" y="29"/>
                  </a:cubicBezTo>
                  <a:cubicBezTo>
                    <a:pt x="2754" y="175"/>
                    <a:pt x="5246" y="379"/>
                    <a:pt x="7753" y="655"/>
                  </a:cubicBezTo>
                  <a:cubicBezTo>
                    <a:pt x="5144" y="364"/>
                    <a:pt x="2550" y="160"/>
                    <a:pt x="1"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6"/>
            <p:cNvSpPr/>
            <p:nvPr/>
          </p:nvSpPr>
          <p:spPr>
            <a:xfrm>
              <a:off x="6380724" y="3819570"/>
              <a:ext cx="549519" cy="14985"/>
            </a:xfrm>
            <a:custGeom>
              <a:avLst/>
              <a:gdLst/>
              <a:ahLst/>
              <a:cxnLst/>
              <a:rect l="l" t="t" r="r" b="b"/>
              <a:pathLst>
                <a:path w="24350" h="664" extrusionOk="0">
                  <a:moveTo>
                    <a:pt x="22061" y="168"/>
                  </a:moveTo>
                  <a:cubicBezTo>
                    <a:pt x="22061" y="168"/>
                    <a:pt x="22062" y="168"/>
                    <a:pt x="22062" y="168"/>
                  </a:cubicBezTo>
                  <a:cubicBezTo>
                    <a:pt x="22064" y="168"/>
                    <a:pt x="22067" y="168"/>
                    <a:pt x="22069" y="168"/>
                  </a:cubicBezTo>
                  <a:lnTo>
                    <a:pt x="22069" y="168"/>
                  </a:lnTo>
                  <a:cubicBezTo>
                    <a:pt x="22066" y="168"/>
                    <a:pt x="22064" y="168"/>
                    <a:pt x="22061" y="168"/>
                  </a:cubicBezTo>
                  <a:close/>
                  <a:moveTo>
                    <a:pt x="22069" y="168"/>
                  </a:moveTo>
                  <a:cubicBezTo>
                    <a:pt x="22546" y="190"/>
                    <a:pt x="23025" y="214"/>
                    <a:pt x="23504" y="240"/>
                  </a:cubicBezTo>
                  <a:cubicBezTo>
                    <a:pt x="23781" y="255"/>
                    <a:pt x="24073" y="269"/>
                    <a:pt x="24349" y="284"/>
                  </a:cubicBezTo>
                  <a:cubicBezTo>
                    <a:pt x="24248" y="269"/>
                    <a:pt x="24145" y="269"/>
                    <a:pt x="24044" y="255"/>
                  </a:cubicBezTo>
                  <a:cubicBezTo>
                    <a:pt x="23869" y="255"/>
                    <a:pt x="23694" y="240"/>
                    <a:pt x="23504" y="226"/>
                  </a:cubicBezTo>
                  <a:cubicBezTo>
                    <a:pt x="23344" y="226"/>
                    <a:pt x="23183" y="211"/>
                    <a:pt x="23024" y="211"/>
                  </a:cubicBezTo>
                  <a:cubicBezTo>
                    <a:pt x="22950" y="197"/>
                    <a:pt x="22892" y="197"/>
                    <a:pt x="22820" y="197"/>
                  </a:cubicBezTo>
                  <a:cubicBezTo>
                    <a:pt x="22732" y="197"/>
                    <a:pt x="22645" y="182"/>
                    <a:pt x="22542" y="182"/>
                  </a:cubicBezTo>
                  <a:cubicBezTo>
                    <a:pt x="22385" y="182"/>
                    <a:pt x="22227" y="168"/>
                    <a:pt x="22069" y="168"/>
                  </a:cubicBezTo>
                  <a:close/>
                  <a:moveTo>
                    <a:pt x="14847" y="0"/>
                  </a:moveTo>
                  <a:cubicBezTo>
                    <a:pt x="11263" y="0"/>
                    <a:pt x="7758" y="116"/>
                    <a:pt x="4343" y="328"/>
                  </a:cubicBezTo>
                  <a:cubicBezTo>
                    <a:pt x="4270" y="328"/>
                    <a:pt x="4197" y="343"/>
                    <a:pt x="4124" y="343"/>
                  </a:cubicBezTo>
                  <a:cubicBezTo>
                    <a:pt x="4066" y="343"/>
                    <a:pt x="3993" y="357"/>
                    <a:pt x="3935" y="357"/>
                  </a:cubicBezTo>
                  <a:cubicBezTo>
                    <a:pt x="2609" y="444"/>
                    <a:pt x="1297" y="547"/>
                    <a:pt x="1" y="663"/>
                  </a:cubicBezTo>
                  <a:cubicBezTo>
                    <a:pt x="4743" y="243"/>
                    <a:pt x="9688" y="2"/>
                    <a:pt x="14787" y="2"/>
                  </a:cubicBezTo>
                  <a:cubicBezTo>
                    <a:pt x="17179" y="2"/>
                    <a:pt x="19606" y="55"/>
                    <a:pt x="22061" y="168"/>
                  </a:cubicBezTo>
                  <a:lnTo>
                    <a:pt x="22061" y="168"/>
                  </a:lnTo>
                  <a:cubicBezTo>
                    <a:pt x="22017" y="153"/>
                    <a:pt x="21988" y="153"/>
                    <a:pt x="21945" y="153"/>
                  </a:cubicBezTo>
                  <a:cubicBezTo>
                    <a:pt x="19548" y="49"/>
                    <a:pt x="17181" y="0"/>
                    <a:pt x="14847" y="0"/>
                  </a:cubicBezTo>
                  <a:close/>
                </a:path>
              </a:pathLst>
            </a:custGeom>
            <a:solidFill>
              <a:srgbClr val="D7B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6"/>
            <p:cNvSpPr/>
            <p:nvPr/>
          </p:nvSpPr>
          <p:spPr>
            <a:xfrm>
              <a:off x="5295263" y="3964087"/>
              <a:ext cx="1035848" cy="393622"/>
            </a:xfrm>
            <a:custGeom>
              <a:avLst/>
              <a:gdLst/>
              <a:ahLst/>
              <a:cxnLst/>
              <a:rect l="l" t="t" r="r" b="b"/>
              <a:pathLst>
                <a:path w="45900" h="17442" extrusionOk="0">
                  <a:moveTo>
                    <a:pt x="16087" y="0"/>
                  </a:moveTo>
                  <a:lnTo>
                    <a:pt x="16087" y="0"/>
                  </a:lnTo>
                  <a:cubicBezTo>
                    <a:pt x="14857" y="334"/>
                    <a:pt x="13668" y="671"/>
                    <a:pt x="12521" y="1008"/>
                  </a:cubicBezTo>
                  <a:lnTo>
                    <a:pt x="12521" y="1008"/>
                  </a:lnTo>
                  <a:cubicBezTo>
                    <a:pt x="13668" y="672"/>
                    <a:pt x="14857" y="335"/>
                    <a:pt x="16087" y="0"/>
                  </a:cubicBezTo>
                  <a:close/>
                  <a:moveTo>
                    <a:pt x="12521" y="1008"/>
                  </a:moveTo>
                  <a:lnTo>
                    <a:pt x="12521" y="1008"/>
                  </a:lnTo>
                  <a:cubicBezTo>
                    <a:pt x="7471" y="2490"/>
                    <a:pt x="3242" y="3964"/>
                    <a:pt x="0" y="5188"/>
                  </a:cubicBezTo>
                  <a:cubicBezTo>
                    <a:pt x="1195" y="8364"/>
                    <a:pt x="3425" y="10288"/>
                    <a:pt x="6689" y="10754"/>
                  </a:cubicBezTo>
                  <a:cubicBezTo>
                    <a:pt x="11686" y="11541"/>
                    <a:pt x="13538" y="11803"/>
                    <a:pt x="17748" y="14440"/>
                  </a:cubicBezTo>
                  <a:cubicBezTo>
                    <a:pt x="21391" y="16495"/>
                    <a:pt x="25092" y="17224"/>
                    <a:pt x="28896" y="17442"/>
                  </a:cubicBezTo>
                  <a:cubicBezTo>
                    <a:pt x="36691" y="14310"/>
                    <a:pt x="45900" y="11862"/>
                    <a:pt x="43481" y="5858"/>
                  </a:cubicBezTo>
                  <a:cubicBezTo>
                    <a:pt x="40389" y="2813"/>
                    <a:pt x="35371" y="1932"/>
                    <a:pt x="30022" y="1932"/>
                  </a:cubicBezTo>
                  <a:cubicBezTo>
                    <a:pt x="22686" y="1932"/>
                    <a:pt x="14727" y="3588"/>
                    <a:pt x="10254" y="3588"/>
                  </a:cubicBezTo>
                  <a:cubicBezTo>
                    <a:pt x="8764" y="3588"/>
                    <a:pt x="7662" y="3404"/>
                    <a:pt x="7097" y="2915"/>
                  </a:cubicBezTo>
                  <a:cubicBezTo>
                    <a:pt x="7068" y="2841"/>
                    <a:pt x="7039" y="2783"/>
                    <a:pt x="7010" y="2725"/>
                  </a:cubicBezTo>
                  <a:cubicBezTo>
                    <a:pt x="8720" y="2164"/>
                    <a:pt x="10559" y="1586"/>
                    <a:pt x="12521" y="10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6"/>
            <p:cNvSpPr/>
            <p:nvPr/>
          </p:nvSpPr>
          <p:spPr>
            <a:xfrm>
              <a:off x="7473767" y="3902593"/>
              <a:ext cx="11848" cy="2979"/>
            </a:xfrm>
            <a:custGeom>
              <a:avLst/>
              <a:gdLst/>
              <a:ahLst/>
              <a:cxnLst/>
              <a:rect l="l" t="t" r="r" b="b"/>
              <a:pathLst>
                <a:path w="525" h="132" extrusionOk="0">
                  <a:moveTo>
                    <a:pt x="0" y="0"/>
                  </a:moveTo>
                  <a:lnTo>
                    <a:pt x="525" y="132"/>
                  </a:lnTo>
                  <a:close/>
                </a:path>
              </a:pathLst>
            </a:custGeom>
            <a:solidFill>
              <a:srgbClr val="9343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6"/>
            <p:cNvSpPr/>
            <p:nvPr/>
          </p:nvSpPr>
          <p:spPr>
            <a:xfrm>
              <a:off x="7066663" y="3905549"/>
              <a:ext cx="963181" cy="440021"/>
            </a:xfrm>
            <a:custGeom>
              <a:avLst/>
              <a:gdLst/>
              <a:ahLst/>
              <a:cxnLst/>
              <a:rect l="l" t="t" r="r" b="b"/>
              <a:pathLst>
                <a:path w="42680" h="19498" extrusionOk="0">
                  <a:moveTo>
                    <a:pt x="18579" y="1"/>
                  </a:moveTo>
                  <a:cubicBezTo>
                    <a:pt x="19643" y="1225"/>
                    <a:pt x="21887" y="2026"/>
                    <a:pt x="23970" y="2478"/>
                  </a:cubicBezTo>
                  <a:cubicBezTo>
                    <a:pt x="26739" y="3090"/>
                    <a:pt x="29857" y="3541"/>
                    <a:pt x="31547" y="5144"/>
                  </a:cubicBezTo>
                  <a:cubicBezTo>
                    <a:pt x="33820" y="7286"/>
                    <a:pt x="32174" y="10492"/>
                    <a:pt x="29085" y="12095"/>
                  </a:cubicBezTo>
                  <a:cubicBezTo>
                    <a:pt x="26010" y="13698"/>
                    <a:pt x="21988" y="14106"/>
                    <a:pt x="18157" y="14470"/>
                  </a:cubicBezTo>
                  <a:cubicBezTo>
                    <a:pt x="17200" y="14558"/>
                    <a:pt x="16255" y="14594"/>
                    <a:pt x="15328" y="14594"/>
                  </a:cubicBezTo>
                  <a:cubicBezTo>
                    <a:pt x="11241" y="14594"/>
                    <a:pt x="7518" y="13895"/>
                    <a:pt x="4756" y="13895"/>
                  </a:cubicBezTo>
                  <a:cubicBezTo>
                    <a:pt x="2966" y="13895"/>
                    <a:pt x="1579" y="14188"/>
                    <a:pt x="758" y="15155"/>
                  </a:cubicBezTo>
                  <a:cubicBezTo>
                    <a:pt x="1" y="17530"/>
                    <a:pt x="642" y="18812"/>
                    <a:pt x="2550" y="19497"/>
                  </a:cubicBezTo>
                  <a:cubicBezTo>
                    <a:pt x="6634" y="18507"/>
                    <a:pt x="10131" y="18224"/>
                    <a:pt x="14085" y="18224"/>
                  </a:cubicBezTo>
                  <a:cubicBezTo>
                    <a:pt x="15774" y="18224"/>
                    <a:pt x="17546" y="18276"/>
                    <a:pt x="19482" y="18346"/>
                  </a:cubicBezTo>
                  <a:cubicBezTo>
                    <a:pt x="20576" y="18445"/>
                    <a:pt x="21538" y="18497"/>
                    <a:pt x="22409" y="18497"/>
                  </a:cubicBezTo>
                  <a:cubicBezTo>
                    <a:pt x="26146" y="18497"/>
                    <a:pt x="28212" y="17535"/>
                    <a:pt x="31839" y="15184"/>
                  </a:cubicBezTo>
                  <a:cubicBezTo>
                    <a:pt x="35264" y="12824"/>
                    <a:pt x="41835" y="13086"/>
                    <a:pt x="42621" y="8612"/>
                  </a:cubicBezTo>
                  <a:cubicBezTo>
                    <a:pt x="42666" y="8394"/>
                    <a:pt x="42680" y="8175"/>
                    <a:pt x="42680" y="7971"/>
                  </a:cubicBezTo>
                  <a:cubicBezTo>
                    <a:pt x="38891" y="6310"/>
                    <a:pt x="35118" y="4868"/>
                    <a:pt x="31343" y="3614"/>
                  </a:cubicBezTo>
                  <a:cubicBezTo>
                    <a:pt x="27059" y="2171"/>
                    <a:pt x="22804" y="976"/>
                    <a:pt x="185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6"/>
            <p:cNvSpPr/>
            <p:nvPr/>
          </p:nvSpPr>
          <p:spPr>
            <a:xfrm>
              <a:off x="6689820" y="3825979"/>
              <a:ext cx="1140110" cy="571860"/>
            </a:xfrm>
            <a:custGeom>
              <a:avLst/>
              <a:gdLst/>
              <a:ahLst/>
              <a:cxnLst/>
              <a:rect l="l" t="t" r="r" b="b"/>
              <a:pathLst>
                <a:path w="50520" h="25340" extrusionOk="0">
                  <a:moveTo>
                    <a:pt x="10652" y="0"/>
                  </a:moveTo>
                  <a:cubicBezTo>
                    <a:pt x="10704" y="4"/>
                    <a:pt x="10755" y="7"/>
                    <a:pt x="10807" y="10"/>
                  </a:cubicBezTo>
                  <a:lnTo>
                    <a:pt x="10807" y="10"/>
                  </a:lnTo>
                  <a:cubicBezTo>
                    <a:pt x="10799" y="7"/>
                    <a:pt x="10792" y="4"/>
                    <a:pt x="10784" y="0"/>
                  </a:cubicBezTo>
                  <a:close/>
                  <a:moveTo>
                    <a:pt x="10807" y="10"/>
                  </a:moveTo>
                  <a:lnTo>
                    <a:pt x="10807" y="10"/>
                  </a:lnTo>
                  <a:cubicBezTo>
                    <a:pt x="11382" y="239"/>
                    <a:pt x="11957" y="454"/>
                    <a:pt x="12517" y="656"/>
                  </a:cubicBezTo>
                  <a:cubicBezTo>
                    <a:pt x="13712" y="1108"/>
                    <a:pt x="15126" y="1996"/>
                    <a:pt x="14864" y="3235"/>
                  </a:cubicBezTo>
                  <a:cubicBezTo>
                    <a:pt x="14703" y="3978"/>
                    <a:pt x="14003" y="4444"/>
                    <a:pt x="13348" y="4823"/>
                  </a:cubicBezTo>
                  <a:cubicBezTo>
                    <a:pt x="10988" y="6237"/>
                    <a:pt x="8612" y="7650"/>
                    <a:pt x="6106" y="8802"/>
                  </a:cubicBezTo>
                  <a:cubicBezTo>
                    <a:pt x="4678" y="9457"/>
                    <a:pt x="3178" y="10026"/>
                    <a:pt x="1997" y="11060"/>
                  </a:cubicBezTo>
                  <a:cubicBezTo>
                    <a:pt x="817" y="12095"/>
                    <a:pt x="1" y="13727"/>
                    <a:pt x="423" y="15242"/>
                  </a:cubicBezTo>
                  <a:cubicBezTo>
                    <a:pt x="875" y="16830"/>
                    <a:pt x="2478" y="17778"/>
                    <a:pt x="4023" y="18331"/>
                  </a:cubicBezTo>
                  <a:cubicBezTo>
                    <a:pt x="5567" y="18885"/>
                    <a:pt x="7258" y="19235"/>
                    <a:pt x="8495" y="20298"/>
                  </a:cubicBezTo>
                  <a:cubicBezTo>
                    <a:pt x="9749" y="21362"/>
                    <a:pt x="10288" y="23504"/>
                    <a:pt x="9078" y="24626"/>
                  </a:cubicBezTo>
                  <a:cubicBezTo>
                    <a:pt x="8699" y="24976"/>
                    <a:pt x="8204" y="25165"/>
                    <a:pt x="7695" y="25340"/>
                  </a:cubicBezTo>
                  <a:cubicBezTo>
                    <a:pt x="10710" y="25136"/>
                    <a:pt x="13727" y="24640"/>
                    <a:pt x="16714" y="23708"/>
                  </a:cubicBezTo>
                  <a:cubicBezTo>
                    <a:pt x="17588" y="23460"/>
                    <a:pt x="18433" y="23227"/>
                    <a:pt x="19249" y="23023"/>
                  </a:cubicBezTo>
                  <a:cubicBezTo>
                    <a:pt x="17341" y="22338"/>
                    <a:pt x="16700" y="21056"/>
                    <a:pt x="17457" y="18681"/>
                  </a:cubicBezTo>
                  <a:cubicBezTo>
                    <a:pt x="18278" y="17714"/>
                    <a:pt x="19665" y="17421"/>
                    <a:pt x="21455" y="17421"/>
                  </a:cubicBezTo>
                  <a:cubicBezTo>
                    <a:pt x="24217" y="17421"/>
                    <a:pt x="27940" y="18120"/>
                    <a:pt x="32027" y="18120"/>
                  </a:cubicBezTo>
                  <a:cubicBezTo>
                    <a:pt x="32954" y="18120"/>
                    <a:pt x="33899" y="18084"/>
                    <a:pt x="34856" y="17996"/>
                  </a:cubicBezTo>
                  <a:cubicBezTo>
                    <a:pt x="38687" y="17632"/>
                    <a:pt x="42709" y="17224"/>
                    <a:pt x="45784" y="15621"/>
                  </a:cubicBezTo>
                  <a:cubicBezTo>
                    <a:pt x="48873" y="14018"/>
                    <a:pt x="50519" y="10812"/>
                    <a:pt x="48246" y="8670"/>
                  </a:cubicBezTo>
                  <a:cubicBezTo>
                    <a:pt x="46556" y="7067"/>
                    <a:pt x="43438" y="6616"/>
                    <a:pt x="40669" y="6004"/>
                  </a:cubicBezTo>
                  <a:cubicBezTo>
                    <a:pt x="38586" y="5552"/>
                    <a:pt x="36342" y="4751"/>
                    <a:pt x="35278" y="3527"/>
                  </a:cubicBezTo>
                  <a:lnTo>
                    <a:pt x="35264" y="3527"/>
                  </a:lnTo>
                  <a:lnTo>
                    <a:pt x="34739" y="3395"/>
                  </a:lnTo>
                  <a:lnTo>
                    <a:pt x="34695" y="3395"/>
                  </a:lnTo>
                  <a:cubicBezTo>
                    <a:pt x="34549" y="3352"/>
                    <a:pt x="34403" y="3323"/>
                    <a:pt x="34258" y="3294"/>
                  </a:cubicBezTo>
                  <a:cubicBezTo>
                    <a:pt x="34156" y="3264"/>
                    <a:pt x="34054" y="3249"/>
                    <a:pt x="33966" y="3220"/>
                  </a:cubicBezTo>
                  <a:cubicBezTo>
                    <a:pt x="33908" y="3220"/>
                    <a:pt x="33850" y="3206"/>
                    <a:pt x="33791" y="3191"/>
                  </a:cubicBezTo>
                  <a:cubicBezTo>
                    <a:pt x="33661" y="3162"/>
                    <a:pt x="33529" y="3133"/>
                    <a:pt x="33383" y="3104"/>
                  </a:cubicBezTo>
                  <a:cubicBezTo>
                    <a:pt x="33383" y="3104"/>
                    <a:pt x="33369" y="3090"/>
                    <a:pt x="33354" y="3090"/>
                  </a:cubicBezTo>
                  <a:cubicBezTo>
                    <a:pt x="28196" y="1967"/>
                    <a:pt x="23096" y="1166"/>
                    <a:pt x="18099" y="626"/>
                  </a:cubicBezTo>
                  <a:cubicBezTo>
                    <a:pt x="15645" y="356"/>
                    <a:pt x="13205" y="155"/>
                    <a:pt x="10807" y="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6"/>
            <p:cNvSpPr/>
            <p:nvPr/>
          </p:nvSpPr>
          <p:spPr>
            <a:xfrm>
              <a:off x="5453434" y="3834531"/>
              <a:ext cx="1243040" cy="560690"/>
            </a:xfrm>
            <a:custGeom>
              <a:avLst/>
              <a:gdLst/>
              <a:ahLst/>
              <a:cxnLst/>
              <a:rect l="l" t="t" r="r" b="b"/>
              <a:pathLst>
                <a:path w="55081" h="24845" extrusionOk="0">
                  <a:moveTo>
                    <a:pt x="41092" y="0"/>
                  </a:moveTo>
                  <a:cubicBezTo>
                    <a:pt x="37376" y="321"/>
                    <a:pt x="33777" y="758"/>
                    <a:pt x="30323" y="1283"/>
                  </a:cubicBezTo>
                  <a:cubicBezTo>
                    <a:pt x="22484" y="2448"/>
                    <a:pt x="15388" y="4036"/>
                    <a:pt x="9282" y="5683"/>
                  </a:cubicBezTo>
                  <a:cubicBezTo>
                    <a:pt x="9224" y="5712"/>
                    <a:pt x="9165" y="5726"/>
                    <a:pt x="9107" y="5741"/>
                  </a:cubicBezTo>
                  <a:lnTo>
                    <a:pt x="9078" y="5741"/>
                  </a:lnTo>
                  <a:cubicBezTo>
                    <a:pt x="5742" y="6645"/>
                    <a:pt x="2711" y="7577"/>
                    <a:pt x="1" y="8466"/>
                  </a:cubicBezTo>
                  <a:cubicBezTo>
                    <a:pt x="30" y="8524"/>
                    <a:pt x="59" y="8582"/>
                    <a:pt x="88" y="8656"/>
                  </a:cubicBezTo>
                  <a:cubicBezTo>
                    <a:pt x="653" y="9145"/>
                    <a:pt x="1755" y="9329"/>
                    <a:pt x="3245" y="9329"/>
                  </a:cubicBezTo>
                  <a:cubicBezTo>
                    <a:pt x="7718" y="9329"/>
                    <a:pt x="15677" y="7673"/>
                    <a:pt x="23013" y="7673"/>
                  </a:cubicBezTo>
                  <a:cubicBezTo>
                    <a:pt x="28362" y="7673"/>
                    <a:pt x="33380" y="8554"/>
                    <a:pt x="36472" y="11599"/>
                  </a:cubicBezTo>
                  <a:cubicBezTo>
                    <a:pt x="38891" y="17603"/>
                    <a:pt x="29682" y="20051"/>
                    <a:pt x="21887" y="23183"/>
                  </a:cubicBezTo>
                  <a:cubicBezTo>
                    <a:pt x="23125" y="23256"/>
                    <a:pt x="24374" y="23278"/>
                    <a:pt x="25635" y="23278"/>
                  </a:cubicBezTo>
                  <a:cubicBezTo>
                    <a:pt x="27591" y="23278"/>
                    <a:pt x="29577" y="23225"/>
                    <a:pt x="31604" y="23225"/>
                  </a:cubicBezTo>
                  <a:cubicBezTo>
                    <a:pt x="32960" y="23225"/>
                    <a:pt x="34334" y="23249"/>
                    <a:pt x="35730" y="23329"/>
                  </a:cubicBezTo>
                  <a:cubicBezTo>
                    <a:pt x="41310" y="23577"/>
                    <a:pt x="46964" y="24422"/>
                    <a:pt x="52617" y="24844"/>
                  </a:cubicBezTo>
                  <a:cubicBezTo>
                    <a:pt x="52720" y="24786"/>
                    <a:pt x="52836" y="24743"/>
                    <a:pt x="52938" y="24698"/>
                  </a:cubicBezTo>
                  <a:cubicBezTo>
                    <a:pt x="53870" y="24276"/>
                    <a:pt x="54993" y="23693"/>
                    <a:pt x="55036" y="22673"/>
                  </a:cubicBezTo>
                  <a:cubicBezTo>
                    <a:pt x="55080" y="21362"/>
                    <a:pt x="53390" y="20808"/>
                    <a:pt x="52064" y="20721"/>
                  </a:cubicBezTo>
                  <a:cubicBezTo>
                    <a:pt x="50574" y="20621"/>
                    <a:pt x="49075" y="20524"/>
                    <a:pt x="47582" y="20524"/>
                  </a:cubicBezTo>
                  <a:cubicBezTo>
                    <a:pt x="46036" y="20524"/>
                    <a:pt x="44498" y="20628"/>
                    <a:pt x="42986" y="20939"/>
                  </a:cubicBezTo>
                  <a:cubicBezTo>
                    <a:pt x="42547" y="21030"/>
                    <a:pt x="42156" y="21072"/>
                    <a:pt x="41809" y="21072"/>
                  </a:cubicBezTo>
                  <a:cubicBezTo>
                    <a:pt x="38661" y="21072"/>
                    <a:pt x="39073" y="17654"/>
                    <a:pt x="39532" y="16801"/>
                  </a:cubicBezTo>
                  <a:cubicBezTo>
                    <a:pt x="41630" y="12998"/>
                    <a:pt x="44560" y="9631"/>
                    <a:pt x="48042" y="7038"/>
                  </a:cubicBezTo>
                  <a:cubicBezTo>
                    <a:pt x="49281" y="6120"/>
                    <a:pt x="50752" y="4896"/>
                    <a:pt x="50432" y="3381"/>
                  </a:cubicBezTo>
                  <a:cubicBezTo>
                    <a:pt x="50126" y="1924"/>
                    <a:pt x="48362" y="1370"/>
                    <a:pt x="46891" y="1093"/>
                  </a:cubicBezTo>
                  <a:cubicBezTo>
                    <a:pt x="44968" y="729"/>
                    <a:pt x="43029" y="364"/>
                    <a:pt x="41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6"/>
            <p:cNvSpPr/>
            <p:nvPr/>
          </p:nvSpPr>
          <p:spPr>
            <a:xfrm>
              <a:off x="6325864" y="3819615"/>
              <a:ext cx="705347" cy="581181"/>
            </a:xfrm>
            <a:custGeom>
              <a:avLst/>
              <a:gdLst/>
              <a:ahLst/>
              <a:cxnLst/>
              <a:rect l="l" t="t" r="r" b="b"/>
              <a:pathLst>
                <a:path w="31255" h="25753" extrusionOk="0">
                  <a:moveTo>
                    <a:pt x="17218" y="0"/>
                  </a:moveTo>
                  <a:cubicBezTo>
                    <a:pt x="12119" y="0"/>
                    <a:pt x="7174" y="241"/>
                    <a:pt x="2432" y="661"/>
                  </a:cubicBezTo>
                  <a:cubicBezTo>
                    <a:pt x="4369" y="1025"/>
                    <a:pt x="6308" y="1390"/>
                    <a:pt x="8231" y="1754"/>
                  </a:cubicBezTo>
                  <a:cubicBezTo>
                    <a:pt x="9702" y="2031"/>
                    <a:pt x="11466" y="2585"/>
                    <a:pt x="11772" y="4042"/>
                  </a:cubicBezTo>
                  <a:cubicBezTo>
                    <a:pt x="12092" y="5557"/>
                    <a:pt x="10621" y="6781"/>
                    <a:pt x="9382" y="7699"/>
                  </a:cubicBezTo>
                  <a:cubicBezTo>
                    <a:pt x="5900" y="10292"/>
                    <a:pt x="2970" y="13659"/>
                    <a:pt x="872" y="17462"/>
                  </a:cubicBezTo>
                  <a:cubicBezTo>
                    <a:pt x="413" y="18315"/>
                    <a:pt x="1" y="21733"/>
                    <a:pt x="3149" y="21733"/>
                  </a:cubicBezTo>
                  <a:cubicBezTo>
                    <a:pt x="3496" y="21733"/>
                    <a:pt x="3887" y="21691"/>
                    <a:pt x="4326" y="21600"/>
                  </a:cubicBezTo>
                  <a:cubicBezTo>
                    <a:pt x="5838" y="21289"/>
                    <a:pt x="7376" y="21185"/>
                    <a:pt x="8922" y="21185"/>
                  </a:cubicBezTo>
                  <a:cubicBezTo>
                    <a:pt x="10415" y="21185"/>
                    <a:pt x="11914" y="21282"/>
                    <a:pt x="13404" y="21382"/>
                  </a:cubicBezTo>
                  <a:cubicBezTo>
                    <a:pt x="14730" y="21469"/>
                    <a:pt x="16420" y="22023"/>
                    <a:pt x="16376" y="23334"/>
                  </a:cubicBezTo>
                  <a:cubicBezTo>
                    <a:pt x="16333" y="24354"/>
                    <a:pt x="15210" y="24937"/>
                    <a:pt x="14278" y="25359"/>
                  </a:cubicBezTo>
                  <a:cubicBezTo>
                    <a:pt x="14176" y="25404"/>
                    <a:pt x="14060" y="25447"/>
                    <a:pt x="13957" y="25505"/>
                  </a:cubicBezTo>
                  <a:cubicBezTo>
                    <a:pt x="15961" y="25656"/>
                    <a:pt x="17966" y="25753"/>
                    <a:pt x="19967" y="25753"/>
                  </a:cubicBezTo>
                  <a:cubicBezTo>
                    <a:pt x="21254" y="25753"/>
                    <a:pt x="22539" y="25713"/>
                    <a:pt x="23823" y="25622"/>
                  </a:cubicBezTo>
                  <a:cubicBezTo>
                    <a:pt x="24332" y="25447"/>
                    <a:pt x="24827" y="25258"/>
                    <a:pt x="25206" y="24908"/>
                  </a:cubicBezTo>
                  <a:cubicBezTo>
                    <a:pt x="26416" y="23786"/>
                    <a:pt x="25877" y="21644"/>
                    <a:pt x="24623" y="20580"/>
                  </a:cubicBezTo>
                  <a:cubicBezTo>
                    <a:pt x="23386" y="19517"/>
                    <a:pt x="21695" y="19167"/>
                    <a:pt x="20151" y="18613"/>
                  </a:cubicBezTo>
                  <a:cubicBezTo>
                    <a:pt x="18606" y="18060"/>
                    <a:pt x="17003" y="17112"/>
                    <a:pt x="16551" y="15524"/>
                  </a:cubicBezTo>
                  <a:cubicBezTo>
                    <a:pt x="16129" y="14009"/>
                    <a:pt x="16945" y="12377"/>
                    <a:pt x="18125" y="11342"/>
                  </a:cubicBezTo>
                  <a:cubicBezTo>
                    <a:pt x="19306" y="10308"/>
                    <a:pt x="20806" y="9739"/>
                    <a:pt x="22234" y="9084"/>
                  </a:cubicBezTo>
                  <a:cubicBezTo>
                    <a:pt x="24740" y="7932"/>
                    <a:pt x="27116" y="6519"/>
                    <a:pt x="29476" y="5105"/>
                  </a:cubicBezTo>
                  <a:cubicBezTo>
                    <a:pt x="30131" y="4726"/>
                    <a:pt x="30831" y="4260"/>
                    <a:pt x="30992" y="3517"/>
                  </a:cubicBezTo>
                  <a:cubicBezTo>
                    <a:pt x="31254" y="2278"/>
                    <a:pt x="29840" y="1390"/>
                    <a:pt x="28645" y="938"/>
                  </a:cubicBezTo>
                  <a:cubicBezTo>
                    <a:pt x="28077" y="734"/>
                    <a:pt x="27495" y="516"/>
                    <a:pt x="26912" y="282"/>
                  </a:cubicBezTo>
                  <a:lnTo>
                    <a:pt x="26780" y="282"/>
                  </a:lnTo>
                  <a:cubicBezTo>
                    <a:pt x="26504" y="267"/>
                    <a:pt x="26212" y="253"/>
                    <a:pt x="25935" y="238"/>
                  </a:cubicBezTo>
                  <a:cubicBezTo>
                    <a:pt x="22987" y="76"/>
                    <a:pt x="20078" y="0"/>
                    <a:pt x="17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6"/>
            <p:cNvSpPr/>
            <p:nvPr/>
          </p:nvSpPr>
          <p:spPr>
            <a:xfrm>
              <a:off x="7485592" y="3905549"/>
              <a:ext cx="339" cy="23"/>
            </a:xfrm>
            <a:custGeom>
              <a:avLst/>
              <a:gdLst/>
              <a:ahLst/>
              <a:cxnLst/>
              <a:rect l="l" t="t" r="r" b="b"/>
              <a:pathLst>
                <a:path w="15" h="1" extrusionOk="0">
                  <a:moveTo>
                    <a:pt x="15" y="1"/>
                  </a:moveTo>
                  <a:lnTo>
                    <a:pt x="1" y="1"/>
                  </a:lnTo>
                  <a:lnTo>
                    <a:pt x="15" y="1"/>
                  </a:lnTo>
                  <a:close/>
                </a:path>
              </a:pathLst>
            </a:custGeom>
            <a:solidFill>
              <a:srgbClr val="9343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6"/>
            <p:cNvSpPr/>
            <p:nvPr/>
          </p:nvSpPr>
          <p:spPr>
            <a:xfrm>
              <a:off x="6695756" y="2805215"/>
              <a:ext cx="316013" cy="124708"/>
            </a:xfrm>
            <a:custGeom>
              <a:avLst/>
              <a:gdLst/>
              <a:ahLst/>
              <a:cxnLst/>
              <a:rect l="l" t="t" r="r" b="b"/>
              <a:pathLst>
                <a:path w="14003" h="5526" extrusionOk="0">
                  <a:moveTo>
                    <a:pt x="9460" y="0"/>
                  </a:moveTo>
                  <a:cubicBezTo>
                    <a:pt x="4679" y="0"/>
                    <a:pt x="0" y="1403"/>
                    <a:pt x="0" y="1403"/>
                  </a:cubicBezTo>
                  <a:lnTo>
                    <a:pt x="655" y="2407"/>
                  </a:lnTo>
                  <a:cubicBezTo>
                    <a:pt x="655" y="2407"/>
                    <a:pt x="1720" y="3064"/>
                    <a:pt x="1821" y="3151"/>
                  </a:cubicBezTo>
                  <a:cubicBezTo>
                    <a:pt x="1909" y="3239"/>
                    <a:pt x="2783" y="4156"/>
                    <a:pt x="2783" y="4156"/>
                  </a:cubicBezTo>
                  <a:lnTo>
                    <a:pt x="4269" y="5526"/>
                  </a:lnTo>
                  <a:lnTo>
                    <a:pt x="9413" y="4958"/>
                  </a:lnTo>
                  <a:lnTo>
                    <a:pt x="11599" y="2349"/>
                  </a:lnTo>
                  <a:lnTo>
                    <a:pt x="14003" y="542"/>
                  </a:lnTo>
                  <a:cubicBezTo>
                    <a:pt x="12583" y="149"/>
                    <a:pt x="11016" y="0"/>
                    <a:pt x="94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 name="Grupo 128"/>
          <p:cNvGrpSpPr/>
          <p:nvPr/>
        </p:nvGrpSpPr>
        <p:grpSpPr>
          <a:xfrm>
            <a:off x="0" y="-17453"/>
            <a:ext cx="9144000" cy="1035178"/>
            <a:chOff x="0" y="-17453"/>
            <a:chExt cx="9144000" cy="1035178"/>
          </a:xfrm>
        </p:grpSpPr>
        <p:sp>
          <p:nvSpPr>
            <p:cNvPr id="130" name="Rectángulo 129"/>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1" name="Rectángulo 130"/>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2" name="Rectángulo 131"/>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3" name="Rectángulo 132"/>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34" name="Grupo 133"/>
            <p:cNvGrpSpPr/>
            <p:nvPr/>
          </p:nvGrpSpPr>
          <p:grpSpPr>
            <a:xfrm flipH="1">
              <a:off x="8228914" y="-17453"/>
              <a:ext cx="915086" cy="1026394"/>
              <a:chOff x="9270270" y="-1258388"/>
              <a:chExt cx="849090" cy="952371"/>
            </a:xfrm>
          </p:grpSpPr>
          <p:sp>
            <p:nvSpPr>
              <p:cNvPr id="135" name="Rectángulo 134"/>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6" name="Rectángulo 135"/>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7" name="Rectángulo 136"/>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6"/>
        <p:cNvGrpSpPr/>
        <p:nvPr/>
      </p:nvGrpSpPr>
      <p:grpSpPr>
        <a:xfrm>
          <a:off x="0" y="0"/>
          <a:ext cx="0" cy="0"/>
          <a:chOff x="0" y="0"/>
          <a:chExt cx="0" cy="0"/>
        </a:xfrm>
      </p:grpSpPr>
      <p:sp>
        <p:nvSpPr>
          <p:cNvPr id="327" name="Google Shape;327;p44"/>
          <p:cNvSpPr/>
          <p:nvPr/>
        </p:nvSpPr>
        <p:spPr>
          <a:xfrm rot="3599543">
            <a:off x="1576289" y="1318447"/>
            <a:ext cx="592918" cy="716613"/>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4"/>
          <p:cNvSpPr/>
          <p:nvPr/>
        </p:nvSpPr>
        <p:spPr>
          <a:xfrm rot="3599543">
            <a:off x="4218726" y="1318447"/>
            <a:ext cx="592918" cy="716613"/>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4"/>
          <p:cNvSpPr/>
          <p:nvPr/>
        </p:nvSpPr>
        <p:spPr>
          <a:xfrm rot="3599543">
            <a:off x="6974826" y="1318447"/>
            <a:ext cx="592918" cy="716613"/>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4"/>
          <p:cNvSpPr/>
          <p:nvPr/>
        </p:nvSpPr>
        <p:spPr>
          <a:xfrm rot="3599543">
            <a:off x="6974826" y="3008405"/>
            <a:ext cx="592918" cy="716613"/>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4"/>
          <p:cNvSpPr/>
          <p:nvPr/>
        </p:nvSpPr>
        <p:spPr>
          <a:xfrm rot="3599543">
            <a:off x="4275564" y="3008405"/>
            <a:ext cx="592918" cy="716613"/>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4"/>
          <p:cNvSpPr/>
          <p:nvPr/>
        </p:nvSpPr>
        <p:spPr>
          <a:xfrm rot="3599543">
            <a:off x="1576289" y="3008405"/>
            <a:ext cx="592918" cy="716613"/>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Inhaltsverzeichnis</a:t>
            </a:r>
            <a:endParaRPr/>
          </a:p>
        </p:txBody>
      </p:sp>
      <p:sp>
        <p:nvSpPr>
          <p:cNvPr id="334" name="Google Shape;334;p44"/>
          <p:cNvSpPr txBox="1">
            <a:spLocks noGrp="1"/>
          </p:cNvSpPr>
          <p:nvPr>
            <p:ph type="title" idx="2"/>
          </p:nvPr>
        </p:nvSpPr>
        <p:spPr>
          <a:xfrm>
            <a:off x="720000" y="2014500"/>
            <a:ext cx="2305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Struktur der Erde</a:t>
            </a:r>
            <a:endParaRPr/>
          </a:p>
        </p:txBody>
      </p:sp>
      <p:sp>
        <p:nvSpPr>
          <p:cNvPr id="335" name="Google Shape;335;p44"/>
          <p:cNvSpPr txBox="1">
            <a:spLocks noGrp="1"/>
          </p:cNvSpPr>
          <p:nvPr>
            <p:ph type="subTitle" idx="1"/>
          </p:nvPr>
        </p:nvSpPr>
        <p:spPr>
          <a:xfrm>
            <a:off x="720000" y="237242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Du kannst das Thema des Abschnitts hier beschreiben</a:t>
            </a:r>
            <a:endParaRPr/>
          </a:p>
        </p:txBody>
      </p:sp>
      <p:sp>
        <p:nvSpPr>
          <p:cNvPr id="336" name="Google Shape;336;p44"/>
          <p:cNvSpPr txBox="1">
            <a:spLocks noGrp="1"/>
          </p:cNvSpPr>
          <p:nvPr>
            <p:ph type="title" idx="3"/>
          </p:nvPr>
        </p:nvSpPr>
        <p:spPr>
          <a:xfrm>
            <a:off x="3419271" y="2014500"/>
            <a:ext cx="2305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Tektonischen Platten</a:t>
            </a:r>
            <a:endParaRPr/>
          </a:p>
        </p:txBody>
      </p:sp>
      <p:sp>
        <p:nvSpPr>
          <p:cNvPr id="337" name="Google Shape;337;p44"/>
          <p:cNvSpPr txBox="1">
            <a:spLocks noGrp="1"/>
          </p:cNvSpPr>
          <p:nvPr>
            <p:ph type="subTitle" idx="4"/>
          </p:nvPr>
        </p:nvSpPr>
        <p:spPr>
          <a:xfrm>
            <a:off x="3419269" y="237242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Du kannst das Thema des Abschnitts hier beschreiben</a:t>
            </a:r>
            <a:endParaRPr/>
          </a:p>
        </p:txBody>
      </p:sp>
      <p:sp>
        <p:nvSpPr>
          <p:cNvPr id="338" name="Google Shape;338;p44"/>
          <p:cNvSpPr txBox="1">
            <a:spLocks noGrp="1"/>
          </p:cNvSpPr>
          <p:nvPr>
            <p:ph type="title" idx="5"/>
          </p:nvPr>
        </p:nvSpPr>
        <p:spPr>
          <a:xfrm>
            <a:off x="720000" y="3680500"/>
            <a:ext cx="2305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Versteinerungsprozesse</a:t>
            </a:r>
            <a:endParaRPr/>
          </a:p>
        </p:txBody>
      </p:sp>
      <p:sp>
        <p:nvSpPr>
          <p:cNvPr id="339" name="Google Shape;339;p44"/>
          <p:cNvSpPr txBox="1">
            <a:spLocks noGrp="1"/>
          </p:cNvSpPr>
          <p:nvPr>
            <p:ph type="subTitle" idx="6"/>
          </p:nvPr>
        </p:nvSpPr>
        <p:spPr>
          <a:xfrm>
            <a:off x="720000" y="403842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Du kannst das Thema des Abschnitts hier beschreiben</a:t>
            </a:r>
            <a:endParaRPr/>
          </a:p>
        </p:txBody>
      </p:sp>
      <p:sp>
        <p:nvSpPr>
          <p:cNvPr id="340" name="Google Shape;340;p44"/>
          <p:cNvSpPr txBox="1">
            <a:spLocks noGrp="1"/>
          </p:cNvSpPr>
          <p:nvPr>
            <p:ph type="title" idx="7"/>
          </p:nvPr>
        </p:nvSpPr>
        <p:spPr>
          <a:xfrm>
            <a:off x="3419271" y="3680500"/>
            <a:ext cx="2305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Vulkanismus</a:t>
            </a:r>
            <a:endParaRPr/>
          </a:p>
        </p:txBody>
      </p:sp>
      <p:sp>
        <p:nvSpPr>
          <p:cNvPr id="341" name="Google Shape;341;p44"/>
          <p:cNvSpPr txBox="1">
            <a:spLocks noGrp="1"/>
          </p:cNvSpPr>
          <p:nvPr>
            <p:ph type="subTitle" idx="8"/>
          </p:nvPr>
        </p:nvSpPr>
        <p:spPr>
          <a:xfrm>
            <a:off x="3419269" y="403842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Du kannst das Thema des Abschnitts hier beschreiben</a:t>
            </a:r>
            <a:endParaRPr/>
          </a:p>
        </p:txBody>
      </p:sp>
      <p:sp>
        <p:nvSpPr>
          <p:cNvPr id="342" name="Google Shape;342;p44"/>
          <p:cNvSpPr txBox="1">
            <a:spLocks noGrp="1"/>
          </p:cNvSpPr>
          <p:nvPr>
            <p:ph type="title" idx="9"/>
          </p:nvPr>
        </p:nvSpPr>
        <p:spPr>
          <a:xfrm>
            <a:off x="6118549" y="2014500"/>
            <a:ext cx="2305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Geschichte der Geologie</a:t>
            </a:r>
            <a:endParaRPr/>
          </a:p>
        </p:txBody>
      </p:sp>
      <p:sp>
        <p:nvSpPr>
          <p:cNvPr id="343" name="Google Shape;343;p44"/>
          <p:cNvSpPr txBox="1">
            <a:spLocks noGrp="1"/>
          </p:cNvSpPr>
          <p:nvPr>
            <p:ph type="subTitle" idx="13"/>
          </p:nvPr>
        </p:nvSpPr>
        <p:spPr>
          <a:xfrm>
            <a:off x="6118545" y="237242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Du kannst das Thema des Abschnitts hier beschreiben</a:t>
            </a:r>
            <a:endParaRPr/>
          </a:p>
        </p:txBody>
      </p:sp>
      <p:sp>
        <p:nvSpPr>
          <p:cNvPr id="344" name="Google Shape;344;p44"/>
          <p:cNvSpPr txBox="1">
            <a:spLocks noGrp="1"/>
          </p:cNvSpPr>
          <p:nvPr>
            <p:ph type="title" idx="14"/>
          </p:nvPr>
        </p:nvSpPr>
        <p:spPr>
          <a:xfrm>
            <a:off x="6118549" y="3680500"/>
            <a:ext cx="2305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Umgebung</a:t>
            </a:r>
            <a:endParaRPr/>
          </a:p>
        </p:txBody>
      </p:sp>
      <p:sp>
        <p:nvSpPr>
          <p:cNvPr id="345" name="Google Shape;345;p44"/>
          <p:cNvSpPr txBox="1">
            <a:spLocks noGrp="1"/>
          </p:cNvSpPr>
          <p:nvPr>
            <p:ph type="subTitle" idx="15"/>
          </p:nvPr>
        </p:nvSpPr>
        <p:spPr>
          <a:xfrm>
            <a:off x="6118545" y="403842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Du kannst das Thema des Abschnitts hier beschreiben</a:t>
            </a:r>
            <a:endParaRPr/>
          </a:p>
        </p:txBody>
      </p:sp>
      <p:sp>
        <p:nvSpPr>
          <p:cNvPr id="346" name="Google Shape;346;p44"/>
          <p:cNvSpPr txBox="1">
            <a:spLocks noGrp="1"/>
          </p:cNvSpPr>
          <p:nvPr>
            <p:ph type="title" idx="16"/>
          </p:nvPr>
        </p:nvSpPr>
        <p:spPr>
          <a:xfrm>
            <a:off x="1300500" y="1515033"/>
            <a:ext cx="1144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01</a:t>
            </a:r>
            <a:endParaRPr/>
          </a:p>
        </p:txBody>
      </p:sp>
      <p:sp>
        <p:nvSpPr>
          <p:cNvPr id="347" name="Google Shape;347;p44"/>
          <p:cNvSpPr txBox="1">
            <a:spLocks noGrp="1"/>
          </p:cNvSpPr>
          <p:nvPr>
            <p:ph type="title" idx="17"/>
          </p:nvPr>
        </p:nvSpPr>
        <p:spPr>
          <a:xfrm>
            <a:off x="3999769" y="1515033"/>
            <a:ext cx="1144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02</a:t>
            </a:r>
            <a:endParaRPr/>
          </a:p>
        </p:txBody>
      </p:sp>
      <p:sp>
        <p:nvSpPr>
          <p:cNvPr id="348" name="Google Shape;348;p44"/>
          <p:cNvSpPr txBox="1">
            <a:spLocks noGrp="1"/>
          </p:cNvSpPr>
          <p:nvPr>
            <p:ph type="title" idx="18"/>
          </p:nvPr>
        </p:nvSpPr>
        <p:spPr>
          <a:xfrm>
            <a:off x="6699045" y="1515033"/>
            <a:ext cx="1144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03</a:t>
            </a:r>
            <a:endParaRPr/>
          </a:p>
        </p:txBody>
      </p:sp>
      <p:sp>
        <p:nvSpPr>
          <p:cNvPr id="349" name="Google Shape;349;p44"/>
          <p:cNvSpPr txBox="1">
            <a:spLocks noGrp="1"/>
          </p:cNvSpPr>
          <p:nvPr>
            <p:ph type="title" idx="19"/>
          </p:nvPr>
        </p:nvSpPr>
        <p:spPr>
          <a:xfrm>
            <a:off x="1300500" y="3206901"/>
            <a:ext cx="1144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04</a:t>
            </a:r>
            <a:endParaRPr/>
          </a:p>
        </p:txBody>
      </p:sp>
      <p:sp>
        <p:nvSpPr>
          <p:cNvPr id="350" name="Google Shape;350;p44"/>
          <p:cNvSpPr txBox="1">
            <a:spLocks noGrp="1"/>
          </p:cNvSpPr>
          <p:nvPr>
            <p:ph type="title" idx="20"/>
          </p:nvPr>
        </p:nvSpPr>
        <p:spPr>
          <a:xfrm>
            <a:off x="3999769" y="3206901"/>
            <a:ext cx="1144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05</a:t>
            </a:r>
            <a:endParaRPr/>
          </a:p>
        </p:txBody>
      </p:sp>
      <p:sp>
        <p:nvSpPr>
          <p:cNvPr id="351" name="Google Shape;351;p44"/>
          <p:cNvSpPr txBox="1">
            <a:spLocks noGrp="1"/>
          </p:cNvSpPr>
          <p:nvPr>
            <p:ph type="title" idx="21"/>
          </p:nvPr>
        </p:nvSpPr>
        <p:spPr>
          <a:xfrm>
            <a:off x="6699045" y="3206901"/>
            <a:ext cx="1144500" cy="3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06</a:t>
            </a:r>
            <a:endParaRPr/>
          </a:p>
        </p:txBody>
      </p:sp>
      <p:sp>
        <p:nvSpPr>
          <p:cNvPr id="28"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9" name="Rectángulo 12"/>
          <p:cNvSpPr/>
          <p:nvPr/>
        </p:nvSpPr>
        <p:spPr>
          <a:xfrm flipH="1">
            <a:off x="7753214" y="0"/>
            <a:ext cx="1390786" cy="3519758"/>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0" name="Rectángulo 29"/>
          <p:cNvSpPr/>
          <p:nvPr/>
        </p:nvSpPr>
        <p:spPr>
          <a:xfrm>
            <a:off x="495759" y="973657"/>
            <a:ext cx="8207566" cy="10599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grpSp>
        <p:nvGrpSpPr>
          <p:cNvPr id="391" name="Grupo 390"/>
          <p:cNvGrpSpPr/>
          <p:nvPr/>
        </p:nvGrpSpPr>
        <p:grpSpPr>
          <a:xfrm>
            <a:off x="0" y="-17453"/>
            <a:ext cx="9144000" cy="1035178"/>
            <a:chOff x="0" y="-17453"/>
            <a:chExt cx="9144000" cy="1035178"/>
          </a:xfrm>
        </p:grpSpPr>
        <p:sp>
          <p:nvSpPr>
            <p:cNvPr id="392" name="Rectángulo 391"/>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95" name="Rectángulo 394"/>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396" name="Grupo 395"/>
            <p:cNvGrpSpPr/>
            <p:nvPr/>
          </p:nvGrpSpPr>
          <p:grpSpPr>
            <a:xfrm flipH="1">
              <a:off x="8228914" y="-17453"/>
              <a:ext cx="915086" cy="1026394"/>
              <a:chOff x="9270270" y="-1258388"/>
              <a:chExt cx="849090" cy="952371"/>
            </a:xfrm>
          </p:grpSpPr>
          <p:sp>
            <p:nvSpPr>
              <p:cNvPr id="397" name="Rectángulo 396"/>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98" name="Rectángulo 397"/>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99" name="Rectángulo 398"/>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
        <p:nvSpPr>
          <p:cNvPr id="1156" name="Google Shape;1156;p67"/>
          <p:cNvSpPr txBox="1">
            <a:spLocks noGrp="1"/>
          </p:cNvSpPr>
          <p:nvPr>
            <p:ph type="title"/>
          </p:nvPr>
        </p:nvSpPr>
        <p:spPr>
          <a:xfrm>
            <a:off x="708498" y="2879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Welche Vulkane sind gerade Aktiv?</a:t>
            </a:r>
            <a:endParaRPr dirty="0">
              <a:solidFill>
                <a:srgbClr val="D9D9D9"/>
              </a:solidFill>
            </a:endParaRPr>
          </a:p>
        </p:txBody>
      </p:sp>
      <p:grpSp>
        <p:nvGrpSpPr>
          <p:cNvPr id="1157" name="Google Shape;1157;p67"/>
          <p:cNvGrpSpPr/>
          <p:nvPr/>
        </p:nvGrpSpPr>
        <p:grpSpPr>
          <a:xfrm>
            <a:off x="527909" y="1516608"/>
            <a:ext cx="5164922" cy="2858702"/>
            <a:chOff x="2654821" y="2311071"/>
            <a:chExt cx="2279715" cy="1262120"/>
          </a:xfrm>
        </p:grpSpPr>
        <p:grpSp>
          <p:nvGrpSpPr>
            <p:cNvPr id="1158" name="Google Shape;1158;p67"/>
            <p:cNvGrpSpPr/>
            <p:nvPr/>
          </p:nvGrpSpPr>
          <p:grpSpPr>
            <a:xfrm>
              <a:off x="4034269" y="2840745"/>
              <a:ext cx="40212" cy="36437"/>
              <a:chOff x="4293400" y="2574725"/>
              <a:chExt cx="84425" cy="80100"/>
            </a:xfrm>
          </p:grpSpPr>
          <p:sp>
            <p:nvSpPr>
              <p:cNvPr id="1159" name="Google Shape;1159;p6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2"/>
              </a:solidFill>
              <a:ln>
                <a:noFill/>
              </a:ln>
            </p:spPr>
          </p:sp>
          <p:sp>
            <p:nvSpPr>
              <p:cNvPr id="1160" name="Google Shape;1160;p6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67"/>
            <p:cNvGrpSpPr/>
            <p:nvPr/>
          </p:nvGrpSpPr>
          <p:grpSpPr>
            <a:xfrm>
              <a:off x="3894606" y="2334874"/>
              <a:ext cx="913198" cy="518984"/>
              <a:chOff x="4000175" y="1462675"/>
              <a:chExt cx="1917275" cy="1140875"/>
            </a:xfrm>
          </p:grpSpPr>
          <p:sp>
            <p:nvSpPr>
              <p:cNvPr id="1162" name="Google Shape;1162;p6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2"/>
              </a:solidFill>
              <a:ln>
                <a:noFill/>
              </a:ln>
            </p:spPr>
          </p:sp>
          <p:grpSp>
            <p:nvGrpSpPr>
              <p:cNvPr id="1163" name="Google Shape;1163;p67"/>
              <p:cNvGrpSpPr/>
              <p:nvPr/>
            </p:nvGrpSpPr>
            <p:grpSpPr>
              <a:xfrm>
                <a:off x="4000175" y="1462675"/>
                <a:ext cx="1917275" cy="1140875"/>
                <a:chOff x="4000175" y="1462675"/>
                <a:chExt cx="1917275" cy="1140875"/>
              </a:xfrm>
            </p:grpSpPr>
            <p:sp>
              <p:nvSpPr>
                <p:cNvPr id="1164" name="Google Shape;1164;p6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2"/>
                </a:solidFill>
                <a:ln>
                  <a:noFill/>
                </a:ln>
              </p:spPr>
            </p:sp>
            <p:sp>
              <p:nvSpPr>
                <p:cNvPr id="1165" name="Google Shape;1165;p6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169" name="Google Shape;1169;p6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0" name="Google Shape;1170;p67"/>
            <p:cNvGrpSpPr/>
            <p:nvPr/>
          </p:nvGrpSpPr>
          <p:grpSpPr>
            <a:xfrm>
              <a:off x="3875768" y="2846704"/>
              <a:ext cx="44796" cy="47366"/>
              <a:chOff x="3960625" y="2587825"/>
              <a:chExt cx="94050" cy="104125"/>
            </a:xfrm>
          </p:grpSpPr>
          <p:sp>
            <p:nvSpPr>
              <p:cNvPr id="1171" name="Google Shape;1171;p6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2"/>
              </a:solidFill>
              <a:ln>
                <a:noFill/>
              </a:ln>
            </p:spPr>
          </p:sp>
          <p:sp>
            <p:nvSpPr>
              <p:cNvPr id="1172" name="Google Shape;1172;p6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67"/>
            <p:cNvGrpSpPr/>
            <p:nvPr/>
          </p:nvGrpSpPr>
          <p:grpSpPr>
            <a:xfrm>
              <a:off x="3782759" y="2807162"/>
              <a:ext cx="82686" cy="85487"/>
              <a:chOff x="3765350" y="2500900"/>
              <a:chExt cx="173600" cy="187925"/>
            </a:xfrm>
          </p:grpSpPr>
          <p:sp>
            <p:nvSpPr>
              <p:cNvPr id="1174" name="Google Shape;1174;p6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2"/>
              </a:solidFill>
              <a:ln>
                <a:noFill/>
              </a:ln>
            </p:spPr>
          </p:sp>
          <p:sp>
            <p:nvSpPr>
              <p:cNvPr id="1175" name="Google Shape;1175;p6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67"/>
            <p:cNvGrpSpPr/>
            <p:nvPr/>
          </p:nvGrpSpPr>
          <p:grpSpPr>
            <a:xfrm>
              <a:off x="3775674" y="2798496"/>
              <a:ext cx="40545" cy="23564"/>
              <a:chOff x="3750475" y="2481850"/>
              <a:chExt cx="85125" cy="51800"/>
            </a:xfrm>
          </p:grpSpPr>
          <p:sp>
            <p:nvSpPr>
              <p:cNvPr id="1181" name="Google Shape;1181;p6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2"/>
              </a:solidFill>
              <a:ln>
                <a:noFill/>
              </a:ln>
            </p:spPr>
          </p:sp>
        </p:grpSp>
        <p:grpSp>
          <p:nvGrpSpPr>
            <p:cNvPr id="1183" name="Google Shape;1183;p67"/>
            <p:cNvGrpSpPr/>
            <p:nvPr/>
          </p:nvGrpSpPr>
          <p:grpSpPr>
            <a:xfrm>
              <a:off x="3716946" y="2776024"/>
              <a:ext cx="81971" cy="76912"/>
              <a:chOff x="3627175" y="2432450"/>
              <a:chExt cx="172100" cy="169075"/>
            </a:xfrm>
          </p:grpSpPr>
          <p:sp>
            <p:nvSpPr>
              <p:cNvPr id="1184" name="Google Shape;1184;p6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2"/>
              </a:solidFill>
              <a:ln>
                <a:noFill/>
              </a:ln>
            </p:spPr>
          </p:sp>
          <p:sp>
            <p:nvSpPr>
              <p:cNvPr id="1186" name="Google Shape;1186;p6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2"/>
              </a:solidFill>
              <a:ln>
                <a:noFill/>
              </a:ln>
            </p:spPr>
          </p:sp>
        </p:grpSp>
        <p:grpSp>
          <p:nvGrpSpPr>
            <p:cNvPr id="1187" name="Google Shape;1187;p67"/>
            <p:cNvGrpSpPr/>
            <p:nvPr/>
          </p:nvGrpSpPr>
          <p:grpSpPr>
            <a:xfrm>
              <a:off x="3685682" y="2845624"/>
              <a:ext cx="29311" cy="45055"/>
              <a:chOff x="3561536" y="2585450"/>
              <a:chExt cx="61539" cy="99045"/>
            </a:xfrm>
          </p:grpSpPr>
          <p:sp>
            <p:nvSpPr>
              <p:cNvPr id="1188" name="Google Shape;1188;p6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2"/>
              </a:solidFill>
              <a:ln>
                <a:noFill/>
              </a:ln>
            </p:spPr>
          </p:sp>
        </p:grpSp>
        <p:grpSp>
          <p:nvGrpSpPr>
            <p:cNvPr id="1190" name="Google Shape;1190;p67"/>
            <p:cNvGrpSpPr/>
            <p:nvPr/>
          </p:nvGrpSpPr>
          <p:grpSpPr>
            <a:xfrm>
              <a:off x="3849905" y="2572252"/>
              <a:ext cx="74339" cy="119559"/>
              <a:chOff x="3906325" y="1984500"/>
              <a:chExt cx="156075" cy="262825"/>
            </a:xfrm>
          </p:grpSpPr>
          <p:sp>
            <p:nvSpPr>
              <p:cNvPr id="1191" name="Google Shape;1191;p6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2"/>
              </a:solidFill>
              <a:ln>
                <a:noFill/>
              </a:ln>
            </p:spPr>
          </p:sp>
          <p:sp>
            <p:nvSpPr>
              <p:cNvPr id="1192" name="Google Shape;1192;p6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67"/>
            <p:cNvGrpSpPr/>
            <p:nvPr/>
          </p:nvGrpSpPr>
          <p:grpSpPr>
            <a:xfrm>
              <a:off x="2654821" y="2414345"/>
              <a:ext cx="667570" cy="558731"/>
              <a:chOff x="1397225" y="1637375"/>
              <a:chExt cx="1401575" cy="1228250"/>
            </a:xfrm>
          </p:grpSpPr>
          <p:sp>
            <p:nvSpPr>
              <p:cNvPr id="1194" name="Google Shape;1194;p6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2"/>
              </a:solidFill>
              <a:ln>
                <a:noFill/>
              </a:ln>
            </p:spPr>
          </p:sp>
          <p:grpSp>
            <p:nvGrpSpPr>
              <p:cNvPr id="1195" name="Google Shape;1195;p67"/>
              <p:cNvGrpSpPr/>
              <p:nvPr/>
            </p:nvGrpSpPr>
            <p:grpSpPr>
              <a:xfrm>
                <a:off x="1397225" y="1637375"/>
                <a:ext cx="1398775" cy="1228250"/>
                <a:chOff x="1397225" y="1637375"/>
                <a:chExt cx="1398775" cy="1228250"/>
              </a:xfrm>
            </p:grpSpPr>
            <p:sp>
              <p:nvSpPr>
                <p:cNvPr id="1196" name="Google Shape;1196;p6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8" name="Google Shape;1198;p67"/>
            <p:cNvGrpSpPr/>
            <p:nvPr/>
          </p:nvGrpSpPr>
          <p:grpSpPr>
            <a:xfrm>
              <a:off x="3230417" y="3103734"/>
              <a:ext cx="282982" cy="280332"/>
              <a:chOff x="2605700" y="3152850"/>
              <a:chExt cx="594125" cy="616250"/>
            </a:xfrm>
          </p:grpSpPr>
          <p:sp>
            <p:nvSpPr>
              <p:cNvPr id="1199" name="Google Shape;1199;p6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2"/>
              </a:solidFill>
              <a:ln>
                <a:noFill/>
              </a:ln>
            </p:spPr>
          </p:sp>
          <p:sp>
            <p:nvSpPr>
              <p:cNvPr id="1200" name="Google Shape;1200;p6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201" name="Google Shape;1201;p67"/>
            <p:cNvGrpSpPr/>
            <p:nvPr/>
          </p:nvGrpSpPr>
          <p:grpSpPr>
            <a:xfrm>
              <a:off x="3265985" y="3226989"/>
              <a:ext cx="87151" cy="346202"/>
              <a:chOff x="2680375" y="3423800"/>
              <a:chExt cx="182975" cy="761050"/>
            </a:xfrm>
          </p:grpSpPr>
          <p:sp>
            <p:nvSpPr>
              <p:cNvPr id="1202" name="Google Shape;1202;p6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2"/>
              </a:solidFill>
              <a:ln>
                <a:noFill/>
              </a:ln>
            </p:spPr>
          </p:sp>
          <p:sp>
            <p:nvSpPr>
              <p:cNvPr id="1203" name="Google Shape;1203;p6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67"/>
            <p:cNvGrpSpPr/>
            <p:nvPr/>
          </p:nvGrpSpPr>
          <p:grpSpPr>
            <a:xfrm>
              <a:off x="3855466" y="3289811"/>
              <a:ext cx="112514" cy="94210"/>
              <a:chOff x="3918000" y="3561900"/>
              <a:chExt cx="236225" cy="207100"/>
            </a:xfrm>
          </p:grpSpPr>
          <p:sp>
            <p:nvSpPr>
              <p:cNvPr id="1205" name="Google Shape;1205;p6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2"/>
              </a:solidFill>
              <a:ln>
                <a:noFill/>
              </a:ln>
            </p:spPr>
          </p:sp>
          <p:sp>
            <p:nvSpPr>
              <p:cNvPr id="1206" name="Google Shape;1206;p6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 name="Google Shape;1207;p6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210" name="Google Shape;1210;p67"/>
            <p:cNvGrpSpPr/>
            <p:nvPr/>
          </p:nvGrpSpPr>
          <p:grpSpPr>
            <a:xfrm>
              <a:off x="2905224" y="2311071"/>
              <a:ext cx="596721" cy="528992"/>
              <a:chOff x="1922950" y="1410350"/>
              <a:chExt cx="1252825" cy="1162875"/>
            </a:xfrm>
          </p:grpSpPr>
          <p:sp>
            <p:nvSpPr>
              <p:cNvPr id="1211" name="Google Shape;1211;p6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227" name="Google Shape;1227;p6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247" name="Google Shape;1247;p6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248" name="Google Shape;1248;p6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 name="Google Shape;1249;p67"/>
            <p:cNvGrpSpPr/>
            <p:nvPr/>
          </p:nvGrpSpPr>
          <p:grpSpPr>
            <a:xfrm>
              <a:off x="3280929" y="3294542"/>
              <a:ext cx="109894" cy="272224"/>
              <a:chOff x="2711750" y="3572300"/>
              <a:chExt cx="230725" cy="598425"/>
            </a:xfrm>
          </p:grpSpPr>
          <p:sp>
            <p:nvSpPr>
              <p:cNvPr id="1250" name="Google Shape;1250;p6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 name="Google Shape;1252;p6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 name="Google Shape;1253;p67"/>
            <p:cNvGrpSpPr/>
            <p:nvPr/>
          </p:nvGrpSpPr>
          <p:grpSpPr>
            <a:xfrm>
              <a:off x="3790439" y="2408636"/>
              <a:ext cx="73017" cy="75684"/>
              <a:chOff x="3781475" y="1624825"/>
              <a:chExt cx="153300" cy="166375"/>
            </a:xfrm>
          </p:grpSpPr>
          <p:sp>
            <p:nvSpPr>
              <p:cNvPr id="1254" name="Google Shape;1254;p6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 name="Google Shape;1258;p6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 name="Google Shape;1265;p67"/>
            <p:cNvGrpSpPr/>
            <p:nvPr/>
          </p:nvGrpSpPr>
          <p:grpSpPr>
            <a:xfrm>
              <a:off x="4403342" y="3107749"/>
              <a:ext cx="316680" cy="101374"/>
              <a:chOff x="5068275" y="3161675"/>
              <a:chExt cx="664875" cy="222850"/>
            </a:xfrm>
          </p:grpSpPr>
          <p:sp>
            <p:nvSpPr>
              <p:cNvPr id="1266" name="Google Shape;1266;p6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 name="Google Shape;1270;p6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67"/>
            <p:cNvGrpSpPr/>
            <p:nvPr/>
          </p:nvGrpSpPr>
          <p:grpSpPr>
            <a:xfrm>
              <a:off x="3697513" y="2707266"/>
              <a:ext cx="59549" cy="79733"/>
              <a:chOff x="3586375" y="2281300"/>
              <a:chExt cx="125025" cy="175275"/>
            </a:xfrm>
          </p:grpSpPr>
          <p:sp>
            <p:nvSpPr>
              <p:cNvPr id="1300" name="Google Shape;1300;p6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 name="Google Shape;1302;p6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 name="Google Shape;1303;p67"/>
            <p:cNvGrpSpPr/>
            <p:nvPr/>
          </p:nvGrpSpPr>
          <p:grpSpPr>
            <a:xfrm>
              <a:off x="4513224" y="3221724"/>
              <a:ext cx="274563" cy="280321"/>
              <a:chOff x="5298975" y="3412225"/>
              <a:chExt cx="576450" cy="616225"/>
            </a:xfrm>
          </p:grpSpPr>
          <p:sp>
            <p:nvSpPr>
              <p:cNvPr id="1304" name="Google Shape;1304;p6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305" name="Google Shape;1305;p6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 name="Google Shape;1306;p67"/>
            <p:cNvGrpSpPr/>
            <p:nvPr/>
          </p:nvGrpSpPr>
          <p:grpSpPr>
            <a:xfrm>
              <a:off x="4824403" y="3421846"/>
              <a:ext cx="110132" cy="130647"/>
              <a:chOff x="5952300" y="3852150"/>
              <a:chExt cx="231225" cy="287200"/>
            </a:xfrm>
          </p:grpSpPr>
          <p:sp>
            <p:nvSpPr>
              <p:cNvPr id="1307" name="Google Shape;1307;p6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 name="Google Shape;1309;p6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 name="Google Shape;1317;p67"/>
            <p:cNvGrpSpPr/>
            <p:nvPr/>
          </p:nvGrpSpPr>
          <p:grpSpPr>
            <a:xfrm>
              <a:off x="4295710" y="3079670"/>
              <a:ext cx="14968" cy="27135"/>
              <a:chOff x="4842300" y="3099950"/>
              <a:chExt cx="31425" cy="59650"/>
            </a:xfrm>
          </p:grpSpPr>
          <p:sp>
            <p:nvSpPr>
              <p:cNvPr id="1318" name="Google Shape;1318;p6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 name="Google Shape;1322;p6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 name="Google Shape;1330;p67"/>
            <p:cNvGrpSpPr/>
            <p:nvPr/>
          </p:nvGrpSpPr>
          <p:grpSpPr>
            <a:xfrm>
              <a:off x="3831056" y="2816010"/>
              <a:ext cx="37378" cy="27612"/>
              <a:chOff x="3866750" y="2520350"/>
              <a:chExt cx="78475" cy="60700"/>
            </a:xfrm>
          </p:grpSpPr>
          <p:sp>
            <p:nvSpPr>
              <p:cNvPr id="1331" name="Google Shape;1331;p6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 name="Google Shape;1335;p6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352" name="Google Shape;1352;p6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364" name="Google Shape;1364;p6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 name="Google Shape;1377;p67"/>
            <p:cNvGrpSpPr/>
            <p:nvPr/>
          </p:nvGrpSpPr>
          <p:grpSpPr>
            <a:xfrm>
              <a:off x="3632736" y="3051591"/>
              <a:ext cx="63288" cy="45217"/>
              <a:chOff x="3450375" y="3038225"/>
              <a:chExt cx="132875" cy="99400"/>
            </a:xfrm>
          </p:grpSpPr>
          <p:sp>
            <p:nvSpPr>
              <p:cNvPr id="1378" name="Google Shape;1378;p6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 name="Google Shape;1380;p6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389" name="Google Shape;1389;p6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399" name="Google Shape;1399;p6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405" name="Google Shape;1405;p6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7"/>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accent2"/>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 name="Google Shape;1415;p67"/>
          <p:cNvSpPr txBox="1"/>
          <p:nvPr/>
        </p:nvSpPr>
        <p:spPr>
          <a:xfrm>
            <a:off x="6343102" y="1682850"/>
            <a:ext cx="20808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2100" b="1">
                <a:solidFill>
                  <a:srgbClr val="783F04"/>
                </a:solidFill>
                <a:latin typeface="Barlow"/>
                <a:ea typeface="Barlow"/>
                <a:cs typeface="Barlow"/>
                <a:sym typeface="Barlow"/>
              </a:rPr>
              <a:t>Inaktiver Vulkan</a:t>
            </a:r>
            <a:endParaRPr sz="2100" b="1">
              <a:solidFill>
                <a:srgbClr val="783F04"/>
              </a:solidFill>
              <a:latin typeface="Barlow"/>
              <a:ea typeface="Barlow"/>
              <a:cs typeface="Barlow"/>
              <a:sym typeface="Barlow"/>
            </a:endParaRPr>
          </a:p>
        </p:txBody>
      </p:sp>
      <p:sp>
        <p:nvSpPr>
          <p:cNvPr id="1416" name="Google Shape;1416;p67"/>
          <p:cNvSpPr txBox="1"/>
          <p:nvPr/>
        </p:nvSpPr>
        <p:spPr>
          <a:xfrm>
            <a:off x="6343102" y="2193175"/>
            <a:ext cx="2080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783F04"/>
                </a:solidFill>
                <a:latin typeface="Source Sans Pro"/>
                <a:ea typeface="Source Sans Pro"/>
                <a:cs typeface="Source Sans Pro"/>
                <a:sym typeface="Source Sans Pro"/>
              </a:rPr>
              <a:t>Der Merkur ist der sonnennächste Planet</a:t>
            </a:r>
            <a:endParaRPr>
              <a:solidFill>
                <a:srgbClr val="783F04"/>
              </a:solidFill>
              <a:latin typeface="Source Sans Pro"/>
              <a:ea typeface="Source Sans Pro"/>
              <a:cs typeface="Source Sans Pro"/>
              <a:sym typeface="Source Sans Pro"/>
            </a:endParaRPr>
          </a:p>
        </p:txBody>
      </p:sp>
      <p:sp>
        <p:nvSpPr>
          <p:cNvPr id="1417" name="Google Shape;1417;p67"/>
          <p:cNvSpPr txBox="1"/>
          <p:nvPr/>
        </p:nvSpPr>
        <p:spPr>
          <a:xfrm>
            <a:off x="6343100" y="3116250"/>
            <a:ext cx="20808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2100" b="1">
                <a:solidFill>
                  <a:srgbClr val="783F04"/>
                </a:solidFill>
                <a:latin typeface="Barlow"/>
                <a:ea typeface="Barlow"/>
                <a:cs typeface="Barlow"/>
                <a:sym typeface="Barlow"/>
              </a:rPr>
              <a:t>Aktiver Vulkan</a:t>
            </a:r>
            <a:endParaRPr sz="2100" b="1">
              <a:solidFill>
                <a:srgbClr val="783F04"/>
              </a:solidFill>
              <a:latin typeface="Barlow"/>
              <a:ea typeface="Barlow"/>
              <a:cs typeface="Barlow"/>
              <a:sym typeface="Barlow"/>
            </a:endParaRPr>
          </a:p>
        </p:txBody>
      </p:sp>
      <p:sp>
        <p:nvSpPr>
          <p:cNvPr id="1418" name="Google Shape;1418;p67"/>
          <p:cNvSpPr txBox="1"/>
          <p:nvPr/>
        </p:nvSpPr>
        <p:spPr>
          <a:xfrm>
            <a:off x="6343100" y="3626575"/>
            <a:ext cx="2080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783F04"/>
                </a:solidFill>
                <a:latin typeface="Source Sans Pro"/>
                <a:ea typeface="Source Sans Pro"/>
                <a:cs typeface="Source Sans Pro"/>
                <a:sym typeface="Source Sans Pro"/>
              </a:rPr>
              <a:t>Neptune besteht aus Wasserstoff und Helium</a:t>
            </a:r>
            <a:endParaRPr>
              <a:solidFill>
                <a:srgbClr val="783F04"/>
              </a:solidFill>
              <a:latin typeface="Source Sans Pro"/>
              <a:ea typeface="Source Sans Pro"/>
              <a:cs typeface="Source Sans Pro"/>
              <a:sym typeface="Source Sans Pro"/>
            </a:endParaRPr>
          </a:p>
        </p:txBody>
      </p:sp>
      <p:grpSp>
        <p:nvGrpSpPr>
          <p:cNvPr id="1419" name="Google Shape;1419;p67"/>
          <p:cNvGrpSpPr/>
          <p:nvPr/>
        </p:nvGrpSpPr>
        <p:grpSpPr>
          <a:xfrm rot="977845">
            <a:off x="5243123" y="3537254"/>
            <a:ext cx="261366" cy="261379"/>
            <a:chOff x="4682150" y="2378125"/>
            <a:chExt cx="800713" cy="800753"/>
          </a:xfrm>
        </p:grpSpPr>
        <p:sp>
          <p:nvSpPr>
            <p:cNvPr id="1420" name="Google Shape;142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67"/>
          <p:cNvGrpSpPr/>
          <p:nvPr/>
        </p:nvGrpSpPr>
        <p:grpSpPr>
          <a:xfrm rot="977845">
            <a:off x="4680133" y="3141071"/>
            <a:ext cx="261366" cy="261379"/>
            <a:chOff x="4682150" y="2378125"/>
            <a:chExt cx="800713" cy="800753"/>
          </a:xfrm>
        </p:grpSpPr>
        <p:sp>
          <p:nvSpPr>
            <p:cNvPr id="1425" name="Google Shape;142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67"/>
          <p:cNvGrpSpPr/>
          <p:nvPr/>
        </p:nvGrpSpPr>
        <p:grpSpPr>
          <a:xfrm rot="977845">
            <a:off x="4730094" y="2661298"/>
            <a:ext cx="261366" cy="261379"/>
            <a:chOff x="4682150" y="2378125"/>
            <a:chExt cx="800713" cy="800753"/>
          </a:xfrm>
        </p:grpSpPr>
        <p:sp>
          <p:nvSpPr>
            <p:cNvPr id="1430" name="Google Shape;143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 name="Google Shape;1434;p67"/>
          <p:cNvGrpSpPr/>
          <p:nvPr/>
        </p:nvGrpSpPr>
        <p:grpSpPr>
          <a:xfrm rot="977845">
            <a:off x="5054355" y="2124059"/>
            <a:ext cx="261366" cy="261379"/>
            <a:chOff x="4682150" y="2378125"/>
            <a:chExt cx="800713" cy="800753"/>
          </a:xfrm>
        </p:grpSpPr>
        <p:sp>
          <p:nvSpPr>
            <p:cNvPr id="1435" name="Google Shape;143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7"/>
          <p:cNvGrpSpPr/>
          <p:nvPr/>
        </p:nvGrpSpPr>
        <p:grpSpPr>
          <a:xfrm rot="977845">
            <a:off x="5164301" y="1894170"/>
            <a:ext cx="261366" cy="261379"/>
            <a:chOff x="4682150" y="2378125"/>
            <a:chExt cx="800713" cy="800753"/>
          </a:xfrm>
        </p:grpSpPr>
        <p:sp>
          <p:nvSpPr>
            <p:cNvPr id="1440" name="Google Shape;144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 name="Google Shape;1444;p67"/>
          <p:cNvGrpSpPr/>
          <p:nvPr/>
        </p:nvGrpSpPr>
        <p:grpSpPr>
          <a:xfrm rot="977845">
            <a:off x="4680133" y="3410641"/>
            <a:ext cx="261366" cy="261379"/>
            <a:chOff x="4682150" y="2378125"/>
            <a:chExt cx="800713" cy="800753"/>
          </a:xfrm>
        </p:grpSpPr>
        <p:sp>
          <p:nvSpPr>
            <p:cNvPr id="1445" name="Google Shape;144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 name="Google Shape;1449;p67"/>
          <p:cNvGrpSpPr/>
          <p:nvPr/>
        </p:nvGrpSpPr>
        <p:grpSpPr>
          <a:xfrm rot="977845">
            <a:off x="4490414" y="3301531"/>
            <a:ext cx="261366" cy="261379"/>
            <a:chOff x="4682150" y="2378125"/>
            <a:chExt cx="800713" cy="800753"/>
          </a:xfrm>
        </p:grpSpPr>
        <p:sp>
          <p:nvSpPr>
            <p:cNvPr id="1450" name="Google Shape;145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67"/>
          <p:cNvGrpSpPr/>
          <p:nvPr/>
        </p:nvGrpSpPr>
        <p:grpSpPr>
          <a:xfrm rot="977845">
            <a:off x="4405834" y="3141071"/>
            <a:ext cx="261366" cy="261379"/>
            <a:chOff x="4682150" y="2378125"/>
            <a:chExt cx="800713" cy="800753"/>
          </a:xfrm>
        </p:grpSpPr>
        <p:sp>
          <p:nvSpPr>
            <p:cNvPr id="1455" name="Google Shape;145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67"/>
          <p:cNvGrpSpPr/>
          <p:nvPr/>
        </p:nvGrpSpPr>
        <p:grpSpPr>
          <a:xfrm rot="977845">
            <a:off x="4371126" y="2985558"/>
            <a:ext cx="261366" cy="261379"/>
            <a:chOff x="4682150" y="2378125"/>
            <a:chExt cx="800713" cy="800753"/>
          </a:xfrm>
        </p:grpSpPr>
        <p:sp>
          <p:nvSpPr>
            <p:cNvPr id="1460" name="Google Shape;146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67"/>
          <p:cNvGrpSpPr/>
          <p:nvPr/>
        </p:nvGrpSpPr>
        <p:grpSpPr>
          <a:xfrm rot="977845">
            <a:off x="3300773" y="3301531"/>
            <a:ext cx="261366" cy="261379"/>
            <a:chOff x="4682150" y="2378125"/>
            <a:chExt cx="800713" cy="800753"/>
          </a:xfrm>
        </p:grpSpPr>
        <p:sp>
          <p:nvSpPr>
            <p:cNvPr id="1465" name="Google Shape;146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67"/>
          <p:cNvGrpSpPr/>
          <p:nvPr/>
        </p:nvGrpSpPr>
        <p:grpSpPr>
          <a:xfrm rot="977845">
            <a:off x="3500696" y="3086393"/>
            <a:ext cx="261366" cy="261379"/>
            <a:chOff x="4682150" y="2378125"/>
            <a:chExt cx="800713" cy="800753"/>
          </a:xfrm>
        </p:grpSpPr>
        <p:sp>
          <p:nvSpPr>
            <p:cNvPr id="1470" name="Google Shape;147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 name="Google Shape;1474;p67"/>
          <p:cNvGrpSpPr/>
          <p:nvPr/>
        </p:nvGrpSpPr>
        <p:grpSpPr>
          <a:xfrm rot="977845">
            <a:off x="3059049" y="2762159"/>
            <a:ext cx="261366" cy="261379"/>
            <a:chOff x="4682150" y="2378125"/>
            <a:chExt cx="800713" cy="800753"/>
          </a:xfrm>
        </p:grpSpPr>
        <p:sp>
          <p:nvSpPr>
            <p:cNvPr id="1475" name="Google Shape;147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 name="Google Shape;1479;p67"/>
          <p:cNvGrpSpPr/>
          <p:nvPr/>
        </p:nvGrpSpPr>
        <p:grpSpPr>
          <a:xfrm rot="977845">
            <a:off x="1875834" y="3901483"/>
            <a:ext cx="261366" cy="261379"/>
            <a:chOff x="4682150" y="2378125"/>
            <a:chExt cx="800713" cy="800753"/>
          </a:xfrm>
        </p:grpSpPr>
        <p:sp>
          <p:nvSpPr>
            <p:cNvPr id="1480" name="Google Shape;148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67"/>
          <p:cNvGrpSpPr/>
          <p:nvPr/>
        </p:nvGrpSpPr>
        <p:grpSpPr>
          <a:xfrm rot="977845">
            <a:off x="1875834" y="3774884"/>
            <a:ext cx="261366" cy="261379"/>
            <a:chOff x="4682150" y="2378125"/>
            <a:chExt cx="800713" cy="800753"/>
          </a:xfrm>
        </p:grpSpPr>
        <p:sp>
          <p:nvSpPr>
            <p:cNvPr id="1485" name="Google Shape;148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 name="Google Shape;1489;p67"/>
          <p:cNvGrpSpPr/>
          <p:nvPr/>
        </p:nvGrpSpPr>
        <p:grpSpPr>
          <a:xfrm rot="977845">
            <a:off x="1811339" y="3537254"/>
            <a:ext cx="261366" cy="261379"/>
            <a:chOff x="4682150" y="2378125"/>
            <a:chExt cx="800713" cy="800753"/>
          </a:xfrm>
        </p:grpSpPr>
        <p:sp>
          <p:nvSpPr>
            <p:cNvPr id="1490" name="Google Shape;149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 name="Google Shape;1494;p67"/>
          <p:cNvGrpSpPr/>
          <p:nvPr/>
        </p:nvGrpSpPr>
        <p:grpSpPr>
          <a:xfrm rot="977845">
            <a:off x="1701367" y="3301531"/>
            <a:ext cx="261366" cy="261379"/>
            <a:chOff x="4682150" y="2378125"/>
            <a:chExt cx="800713" cy="800753"/>
          </a:xfrm>
        </p:grpSpPr>
        <p:sp>
          <p:nvSpPr>
            <p:cNvPr id="1495" name="Google Shape;149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 name="Google Shape;1499;p67"/>
          <p:cNvGrpSpPr/>
          <p:nvPr/>
        </p:nvGrpSpPr>
        <p:grpSpPr>
          <a:xfrm rot="977845">
            <a:off x="1811351" y="3198717"/>
            <a:ext cx="261366" cy="261379"/>
            <a:chOff x="4682150" y="2378125"/>
            <a:chExt cx="800713" cy="800753"/>
          </a:xfrm>
        </p:grpSpPr>
        <p:sp>
          <p:nvSpPr>
            <p:cNvPr id="1500" name="Google Shape;150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 name="Google Shape;1504;p67"/>
          <p:cNvGrpSpPr/>
          <p:nvPr/>
        </p:nvGrpSpPr>
        <p:grpSpPr>
          <a:xfrm rot="977845">
            <a:off x="1311571" y="2985558"/>
            <a:ext cx="261366" cy="261379"/>
            <a:chOff x="4682150" y="2378125"/>
            <a:chExt cx="800713" cy="800753"/>
          </a:xfrm>
        </p:grpSpPr>
        <p:sp>
          <p:nvSpPr>
            <p:cNvPr id="1505" name="Google Shape;150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 name="Google Shape;1509;p67"/>
          <p:cNvGrpSpPr/>
          <p:nvPr/>
        </p:nvGrpSpPr>
        <p:grpSpPr>
          <a:xfrm rot="977845">
            <a:off x="1551586" y="2985558"/>
            <a:ext cx="261366" cy="261379"/>
            <a:chOff x="4682150" y="2378125"/>
            <a:chExt cx="800713" cy="800753"/>
          </a:xfrm>
        </p:grpSpPr>
        <p:sp>
          <p:nvSpPr>
            <p:cNvPr id="1510" name="Google Shape;151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67"/>
          <p:cNvGrpSpPr/>
          <p:nvPr/>
        </p:nvGrpSpPr>
        <p:grpSpPr>
          <a:xfrm rot="977845">
            <a:off x="1571577" y="3153025"/>
            <a:ext cx="261366" cy="261379"/>
            <a:chOff x="4682150" y="2378125"/>
            <a:chExt cx="800713" cy="800753"/>
          </a:xfrm>
        </p:grpSpPr>
        <p:sp>
          <p:nvSpPr>
            <p:cNvPr id="1515" name="Google Shape;151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 name="Google Shape;1519;p67"/>
          <p:cNvGrpSpPr/>
          <p:nvPr/>
        </p:nvGrpSpPr>
        <p:grpSpPr>
          <a:xfrm rot="977845">
            <a:off x="765967" y="2124059"/>
            <a:ext cx="261366" cy="261379"/>
            <a:chOff x="4682150" y="2378125"/>
            <a:chExt cx="800713" cy="800753"/>
          </a:xfrm>
        </p:grpSpPr>
        <p:sp>
          <p:nvSpPr>
            <p:cNvPr id="1520" name="Google Shape;152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7"/>
          <p:cNvGrpSpPr/>
          <p:nvPr/>
        </p:nvGrpSpPr>
        <p:grpSpPr>
          <a:xfrm>
            <a:off x="5897343" y="3189356"/>
            <a:ext cx="381380" cy="381399"/>
            <a:chOff x="4682150" y="2378125"/>
            <a:chExt cx="800713" cy="800753"/>
          </a:xfrm>
        </p:grpSpPr>
        <p:sp>
          <p:nvSpPr>
            <p:cNvPr id="1525" name="Google Shape;1525;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67"/>
          <p:cNvGrpSpPr/>
          <p:nvPr/>
        </p:nvGrpSpPr>
        <p:grpSpPr>
          <a:xfrm>
            <a:off x="5897343" y="1756006"/>
            <a:ext cx="381380" cy="381399"/>
            <a:chOff x="4682150" y="2378125"/>
            <a:chExt cx="800713" cy="800753"/>
          </a:xfrm>
        </p:grpSpPr>
        <p:sp>
          <p:nvSpPr>
            <p:cNvPr id="1530" name="Google Shape;1530;p67"/>
            <p:cNvSpPr/>
            <p:nvPr/>
          </p:nvSpPr>
          <p:spPr>
            <a:xfrm>
              <a:off x="4983361" y="2679390"/>
              <a:ext cx="198299" cy="198259"/>
            </a:xfrm>
            <a:custGeom>
              <a:avLst/>
              <a:gdLst/>
              <a:ahLst/>
              <a:cxnLst/>
              <a:rect l="l" t="t" r="r" b="b"/>
              <a:pathLst>
                <a:path w="3931" h="3930" extrusionOk="0">
                  <a:moveTo>
                    <a:pt x="1965" y="0"/>
                  </a:moveTo>
                  <a:cubicBezTo>
                    <a:pt x="882" y="0"/>
                    <a:pt x="1" y="881"/>
                    <a:pt x="1" y="1964"/>
                  </a:cubicBezTo>
                  <a:cubicBezTo>
                    <a:pt x="1" y="3047"/>
                    <a:pt x="882" y="3930"/>
                    <a:pt x="1965" y="3930"/>
                  </a:cubicBezTo>
                  <a:cubicBezTo>
                    <a:pt x="3048" y="3930"/>
                    <a:pt x="3930" y="3047"/>
                    <a:pt x="3930" y="1964"/>
                  </a:cubicBezTo>
                  <a:cubicBezTo>
                    <a:pt x="3930" y="881"/>
                    <a:pt x="3048" y="0"/>
                    <a:pt x="1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7"/>
            <p:cNvSpPr/>
            <p:nvPr/>
          </p:nvSpPr>
          <p:spPr>
            <a:xfrm>
              <a:off x="4897553" y="2593531"/>
              <a:ext cx="369913" cy="369982"/>
            </a:xfrm>
            <a:custGeom>
              <a:avLst/>
              <a:gdLst/>
              <a:ahLst/>
              <a:cxnLst/>
              <a:rect l="l" t="t" r="r" b="b"/>
              <a:pathLst>
                <a:path w="7333" h="7334" extrusionOk="0">
                  <a:moveTo>
                    <a:pt x="3666" y="496"/>
                  </a:moveTo>
                  <a:cubicBezTo>
                    <a:pt x="5415" y="496"/>
                    <a:pt x="6838" y="1919"/>
                    <a:pt x="6838" y="3666"/>
                  </a:cubicBezTo>
                  <a:cubicBezTo>
                    <a:pt x="6838" y="5415"/>
                    <a:pt x="5415" y="6838"/>
                    <a:pt x="3666" y="6838"/>
                  </a:cubicBezTo>
                  <a:cubicBezTo>
                    <a:pt x="1918" y="6838"/>
                    <a:pt x="495" y="5415"/>
                    <a:pt x="495" y="3666"/>
                  </a:cubicBezTo>
                  <a:cubicBezTo>
                    <a:pt x="495" y="1919"/>
                    <a:pt x="1918" y="496"/>
                    <a:pt x="3666" y="496"/>
                  </a:cubicBezTo>
                  <a:close/>
                  <a:moveTo>
                    <a:pt x="3666" y="1"/>
                  </a:moveTo>
                  <a:cubicBezTo>
                    <a:pt x="1655" y="1"/>
                    <a:pt x="0" y="1655"/>
                    <a:pt x="0" y="3666"/>
                  </a:cubicBezTo>
                  <a:cubicBezTo>
                    <a:pt x="0" y="5693"/>
                    <a:pt x="1655" y="7333"/>
                    <a:pt x="3666" y="7333"/>
                  </a:cubicBezTo>
                  <a:cubicBezTo>
                    <a:pt x="5693" y="7333"/>
                    <a:pt x="7333" y="5693"/>
                    <a:pt x="7333" y="3666"/>
                  </a:cubicBezTo>
                  <a:cubicBezTo>
                    <a:pt x="7333" y="1655"/>
                    <a:pt x="5693" y="1"/>
                    <a:pt x="3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7"/>
            <p:cNvSpPr/>
            <p:nvPr/>
          </p:nvSpPr>
          <p:spPr>
            <a:xfrm>
              <a:off x="4793736" y="2489712"/>
              <a:ext cx="577494" cy="577573"/>
            </a:xfrm>
            <a:custGeom>
              <a:avLst/>
              <a:gdLst/>
              <a:ahLst/>
              <a:cxnLst/>
              <a:rect l="l" t="t" r="r" b="b"/>
              <a:pathLst>
                <a:path w="11448" h="11449" extrusionOk="0">
                  <a:moveTo>
                    <a:pt x="5724" y="264"/>
                  </a:moveTo>
                  <a:cubicBezTo>
                    <a:pt x="8741" y="264"/>
                    <a:pt x="11185" y="2723"/>
                    <a:pt x="11185" y="5724"/>
                  </a:cubicBezTo>
                  <a:cubicBezTo>
                    <a:pt x="11185" y="8742"/>
                    <a:pt x="8741" y="11186"/>
                    <a:pt x="5724" y="11186"/>
                  </a:cubicBezTo>
                  <a:cubicBezTo>
                    <a:pt x="2723" y="11186"/>
                    <a:pt x="264" y="8742"/>
                    <a:pt x="264" y="5724"/>
                  </a:cubicBezTo>
                  <a:cubicBezTo>
                    <a:pt x="264" y="2723"/>
                    <a:pt x="2723" y="264"/>
                    <a:pt x="5724" y="264"/>
                  </a:cubicBezTo>
                  <a:close/>
                  <a:moveTo>
                    <a:pt x="5724" y="0"/>
                  </a:moveTo>
                  <a:cubicBezTo>
                    <a:pt x="2568" y="0"/>
                    <a:pt x="0" y="2568"/>
                    <a:pt x="0" y="5724"/>
                  </a:cubicBezTo>
                  <a:cubicBezTo>
                    <a:pt x="0" y="8880"/>
                    <a:pt x="2568" y="11448"/>
                    <a:pt x="5724" y="11448"/>
                  </a:cubicBezTo>
                  <a:cubicBezTo>
                    <a:pt x="8880" y="11448"/>
                    <a:pt x="11448" y="8880"/>
                    <a:pt x="11448" y="5724"/>
                  </a:cubicBezTo>
                  <a:cubicBezTo>
                    <a:pt x="11448" y="2568"/>
                    <a:pt x="8880" y="0"/>
                    <a:pt x="5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7"/>
            <p:cNvSpPr/>
            <p:nvPr/>
          </p:nvSpPr>
          <p:spPr>
            <a:xfrm>
              <a:off x="4682150" y="2378125"/>
              <a:ext cx="800713" cy="800753"/>
            </a:xfrm>
            <a:custGeom>
              <a:avLst/>
              <a:gdLst/>
              <a:ahLst/>
              <a:cxnLst/>
              <a:rect l="l" t="t" r="r" b="b"/>
              <a:pathLst>
                <a:path w="15873" h="15873" extrusionOk="0">
                  <a:moveTo>
                    <a:pt x="7936" y="186"/>
                  </a:moveTo>
                  <a:cubicBezTo>
                    <a:pt x="12222" y="186"/>
                    <a:pt x="15702" y="3667"/>
                    <a:pt x="15702" y="7936"/>
                  </a:cubicBezTo>
                  <a:cubicBezTo>
                    <a:pt x="15702" y="12222"/>
                    <a:pt x="12222" y="15702"/>
                    <a:pt x="7936" y="15702"/>
                  </a:cubicBezTo>
                  <a:cubicBezTo>
                    <a:pt x="3666" y="15702"/>
                    <a:pt x="186" y="12222"/>
                    <a:pt x="186" y="7936"/>
                  </a:cubicBezTo>
                  <a:cubicBezTo>
                    <a:pt x="186" y="3667"/>
                    <a:pt x="3666" y="186"/>
                    <a:pt x="7936" y="186"/>
                  </a:cubicBezTo>
                  <a:close/>
                  <a:moveTo>
                    <a:pt x="7936" y="1"/>
                  </a:moveTo>
                  <a:cubicBezTo>
                    <a:pt x="3559" y="1"/>
                    <a:pt x="0" y="3559"/>
                    <a:pt x="0" y="7936"/>
                  </a:cubicBezTo>
                  <a:cubicBezTo>
                    <a:pt x="0" y="12315"/>
                    <a:pt x="3559" y="15873"/>
                    <a:pt x="7936" y="15873"/>
                  </a:cubicBezTo>
                  <a:cubicBezTo>
                    <a:pt x="12314" y="15873"/>
                    <a:pt x="15873" y="12315"/>
                    <a:pt x="15873" y="7936"/>
                  </a:cubicBezTo>
                  <a:cubicBezTo>
                    <a:pt x="15873" y="3559"/>
                    <a:pt x="12314" y="1"/>
                    <a:pt x="7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 name="Grupo 379"/>
          <p:cNvGrpSpPr/>
          <p:nvPr/>
        </p:nvGrpSpPr>
        <p:grpSpPr>
          <a:xfrm>
            <a:off x="7329487" y="3337280"/>
            <a:ext cx="1814513" cy="1801826"/>
            <a:chOff x="8296276" y="7648575"/>
            <a:chExt cx="1589086" cy="1577975"/>
          </a:xfrm>
          <a:solidFill>
            <a:srgbClr val="FFC000"/>
          </a:solidFill>
        </p:grpSpPr>
        <p:sp>
          <p:nvSpPr>
            <p:cNvPr id="381"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82"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83"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84"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85"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86"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87"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88"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89"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
        <p:nvSpPr>
          <p:cNvPr id="390"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37"/>
        <p:cNvGrpSpPr/>
        <p:nvPr/>
      </p:nvGrpSpPr>
      <p:grpSpPr>
        <a:xfrm>
          <a:off x="0" y="0"/>
          <a:ext cx="0" cy="0"/>
          <a:chOff x="0" y="0"/>
          <a:chExt cx="0" cy="0"/>
        </a:xfrm>
      </p:grpSpPr>
      <p:pic>
        <p:nvPicPr>
          <p:cNvPr id="3074" name="Picture 2" descr="Mineras de oro tiene grandes expectativas para el 2021 - Tiempo Minero"/>
          <p:cNvPicPr>
            <a:picLocks noChangeAspect="1" noChangeArrowheads="1"/>
          </p:cNvPicPr>
          <p:nvPr/>
        </p:nvPicPr>
        <p:blipFill rotWithShape="1">
          <a:blip r:embed="rId3">
            <a:extLst>
              <a:ext uri="{28A0092B-C50C-407E-A947-70E740481C1C}">
                <a14:useLocalDpi xmlns:a14="http://schemas.microsoft.com/office/drawing/2010/main" val="0"/>
              </a:ext>
            </a:extLst>
          </a:blip>
          <a:srcRect b="23396"/>
          <a:stretch/>
        </p:blipFill>
        <p:spPr bwMode="auto">
          <a:xfrm>
            <a:off x="0" y="1"/>
            <a:ext cx="9154159" cy="5143499"/>
          </a:xfrm>
          <a:prstGeom prst="rect">
            <a:avLst/>
          </a:prstGeom>
          <a:noFill/>
          <a:extLst>
            <a:ext uri="{909E8E84-426E-40DD-AFC4-6F175D3DCCD1}">
              <a14:hiddenFill xmlns:a14="http://schemas.microsoft.com/office/drawing/2010/main">
                <a:solidFill>
                  <a:srgbClr val="FFFFFF"/>
                </a:solidFill>
              </a14:hiddenFill>
            </a:ext>
          </a:extLst>
        </p:spPr>
      </p:pic>
      <p:sp>
        <p:nvSpPr>
          <p:cNvPr id="1538" name="Google Shape;1538;p68"/>
          <p:cNvSpPr txBox="1">
            <a:spLocks noGrp="1"/>
          </p:cNvSpPr>
          <p:nvPr>
            <p:ph type="title"/>
          </p:nvPr>
        </p:nvSpPr>
        <p:spPr>
          <a:xfrm>
            <a:off x="1501500" y="1307100"/>
            <a:ext cx="61410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dirty="0">
                <a:solidFill>
                  <a:srgbClr val="FFFFFF"/>
                </a:solidFill>
              </a:rPr>
              <a:t>Geniale Worte</a:t>
            </a:r>
            <a:endParaRPr dirty="0">
              <a:solidFill>
                <a:srgbClr val="FFFFFF"/>
              </a:solidFill>
            </a:endParaRPr>
          </a:p>
        </p:txBody>
      </p:sp>
      <p:sp>
        <p:nvSpPr>
          <p:cNvPr id="1539" name="Google Shape;1539;p68"/>
          <p:cNvSpPr/>
          <p:nvPr/>
        </p:nvSpPr>
        <p:spPr>
          <a:xfrm rot="8100000">
            <a:off x="1091226" y="2608568"/>
            <a:ext cx="697734" cy="938552"/>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43"/>
        <p:cNvGrpSpPr/>
        <p:nvPr/>
      </p:nvGrpSpPr>
      <p:grpSpPr>
        <a:xfrm>
          <a:off x="0" y="0"/>
          <a:ext cx="0" cy="0"/>
          <a:chOff x="0" y="0"/>
          <a:chExt cx="0" cy="0"/>
        </a:xfrm>
      </p:grpSpPr>
      <p:sp>
        <p:nvSpPr>
          <p:cNvPr id="1544" name="Google Shape;1544;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Naturgefahren</a:t>
            </a:r>
            <a:endParaRPr/>
          </a:p>
        </p:txBody>
      </p:sp>
      <p:sp>
        <p:nvSpPr>
          <p:cNvPr id="1545" name="Google Shape;1545;p69"/>
          <p:cNvSpPr txBox="1">
            <a:spLocks noGrp="1"/>
          </p:cNvSpPr>
          <p:nvPr>
            <p:ph type="title" idx="2"/>
          </p:nvPr>
        </p:nvSpPr>
        <p:spPr>
          <a:xfrm>
            <a:off x="3582904" y="1587241"/>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Bedrohung</a:t>
            </a:r>
            <a:endParaRPr/>
          </a:p>
        </p:txBody>
      </p:sp>
      <p:sp>
        <p:nvSpPr>
          <p:cNvPr id="1546" name="Google Shape;1546;p69"/>
          <p:cNvSpPr txBox="1">
            <a:spLocks noGrp="1"/>
          </p:cNvSpPr>
          <p:nvPr>
            <p:ph type="subTitle" idx="1"/>
          </p:nvPr>
        </p:nvSpPr>
        <p:spPr>
          <a:xfrm>
            <a:off x="3582902" y="2021366"/>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Die Venus ist ein Gesteinsplanet</a:t>
            </a:r>
            <a:endParaRPr/>
          </a:p>
        </p:txBody>
      </p:sp>
      <p:sp>
        <p:nvSpPr>
          <p:cNvPr id="1547" name="Google Shape;1547;p69"/>
          <p:cNvSpPr txBox="1">
            <a:spLocks noGrp="1"/>
          </p:cNvSpPr>
          <p:nvPr>
            <p:ph type="title" idx="3"/>
          </p:nvPr>
        </p:nvSpPr>
        <p:spPr>
          <a:xfrm>
            <a:off x="1101000" y="2851229"/>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Verletzlichkeit</a:t>
            </a:r>
            <a:endParaRPr/>
          </a:p>
        </p:txBody>
      </p:sp>
      <p:sp>
        <p:nvSpPr>
          <p:cNvPr id="1548" name="Google Shape;1548;p69"/>
          <p:cNvSpPr txBox="1">
            <a:spLocks noGrp="1"/>
          </p:cNvSpPr>
          <p:nvPr>
            <p:ph type="subTitle" idx="4"/>
          </p:nvPr>
        </p:nvSpPr>
        <p:spPr>
          <a:xfrm>
            <a:off x="1101000" y="3285354"/>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Neptune besteht aus Wasserstoff und Helium</a:t>
            </a:r>
            <a:endParaRPr/>
          </a:p>
        </p:txBody>
      </p:sp>
      <p:sp>
        <p:nvSpPr>
          <p:cNvPr id="1549" name="Google Shape;1549;p69"/>
          <p:cNvSpPr txBox="1">
            <a:spLocks noGrp="1"/>
          </p:cNvSpPr>
          <p:nvPr>
            <p:ph type="title" idx="5"/>
          </p:nvPr>
        </p:nvSpPr>
        <p:spPr>
          <a:xfrm>
            <a:off x="6064808" y="2851229"/>
            <a:ext cx="1978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Risiko</a:t>
            </a:r>
            <a:endParaRPr/>
          </a:p>
        </p:txBody>
      </p:sp>
      <p:sp>
        <p:nvSpPr>
          <p:cNvPr id="1550" name="Google Shape;1550;p69"/>
          <p:cNvSpPr txBox="1">
            <a:spLocks noGrp="1"/>
          </p:cNvSpPr>
          <p:nvPr>
            <p:ph type="subTitle" idx="6"/>
          </p:nvPr>
        </p:nvSpPr>
        <p:spPr>
          <a:xfrm>
            <a:off x="6064804" y="3285354"/>
            <a:ext cx="1978200" cy="6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Der Merkur ist der sonnennächste Planet</a:t>
            </a:r>
            <a:endParaRPr/>
          </a:p>
        </p:txBody>
      </p:sp>
      <p:grpSp>
        <p:nvGrpSpPr>
          <p:cNvPr id="1551" name="Google Shape;1551;p69"/>
          <p:cNvGrpSpPr/>
          <p:nvPr/>
        </p:nvGrpSpPr>
        <p:grpSpPr>
          <a:xfrm>
            <a:off x="1565625" y="1582156"/>
            <a:ext cx="1238482" cy="1109730"/>
            <a:chOff x="1184625" y="1917706"/>
            <a:chExt cx="1238482" cy="1109730"/>
          </a:xfrm>
        </p:grpSpPr>
        <p:sp>
          <p:nvSpPr>
            <p:cNvPr id="1552" name="Google Shape;1552;p69"/>
            <p:cNvSpPr/>
            <p:nvPr/>
          </p:nvSpPr>
          <p:spPr>
            <a:xfrm>
              <a:off x="1231742" y="2590751"/>
              <a:ext cx="710265" cy="279641"/>
            </a:xfrm>
            <a:custGeom>
              <a:avLst/>
              <a:gdLst/>
              <a:ahLst/>
              <a:cxnLst/>
              <a:rect l="l" t="t" r="r" b="b"/>
              <a:pathLst>
                <a:path w="59424" h="23396" extrusionOk="0">
                  <a:moveTo>
                    <a:pt x="45060" y="1"/>
                  </a:moveTo>
                  <a:cubicBezTo>
                    <a:pt x="33228" y="1"/>
                    <a:pt x="13959" y="4891"/>
                    <a:pt x="8013" y="8406"/>
                  </a:cubicBezTo>
                  <a:cubicBezTo>
                    <a:pt x="1" y="13143"/>
                    <a:pt x="4016" y="23396"/>
                    <a:pt x="4016" y="23396"/>
                  </a:cubicBezTo>
                  <a:lnTo>
                    <a:pt x="56795" y="15512"/>
                  </a:lnTo>
                  <a:cubicBezTo>
                    <a:pt x="56795" y="15512"/>
                    <a:pt x="59423" y="7628"/>
                    <a:pt x="53834" y="2040"/>
                  </a:cubicBezTo>
                  <a:cubicBezTo>
                    <a:pt x="52392" y="593"/>
                    <a:pt x="49176" y="1"/>
                    <a:pt x="45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9"/>
            <p:cNvSpPr/>
            <p:nvPr/>
          </p:nvSpPr>
          <p:spPr>
            <a:xfrm>
              <a:off x="1436787" y="2260994"/>
              <a:ext cx="157056" cy="362758"/>
            </a:xfrm>
            <a:custGeom>
              <a:avLst/>
              <a:gdLst/>
              <a:ahLst/>
              <a:cxnLst/>
              <a:rect l="l" t="t" r="r" b="b"/>
              <a:pathLst>
                <a:path w="13140" h="30350" extrusionOk="0">
                  <a:moveTo>
                    <a:pt x="7818" y="1"/>
                  </a:moveTo>
                  <a:cubicBezTo>
                    <a:pt x="7809" y="1"/>
                    <a:pt x="7801" y="1"/>
                    <a:pt x="7792" y="1"/>
                  </a:cubicBezTo>
                  <a:cubicBezTo>
                    <a:pt x="6904" y="1980"/>
                    <a:pt x="6645" y="4553"/>
                    <a:pt x="7069" y="6996"/>
                  </a:cubicBezTo>
                  <a:cubicBezTo>
                    <a:pt x="6719" y="5331"/>
                    <a:pt x="6089" y="3313"/>
                    <a:pt x="4905" y="3110"/>
                  </a:cubicBezTo>
                  <a:cubicBezTo>
                    <a:pt x="4847" y="3101"/>
                    <a:pt x="4791" y="3096"/>
                    <a:pt x="4736" y="3096"/>
                  </a:cubicBezTo>
                  <a:cubicBezTo>
                    <a:pt x="3604" y="3096"/>
                    <a:pt x="3000" y="5042"/>
                    <a:pt x="3035" y="6718"/>
                  </a:cubicBezTo>
                  <a:cubicBezTo>
                    <a:pt x="3072" y="8477"/>
                    <a:pt x="3461" y="10382"/>
                    <a:pt x="2961" y="11900"/>
                  </a:cubicBezTo>
                  <a:cubicBezTo>
                    <a:pt x="2792" y="11571"/>
                    <a:pt x="2520" y="11419"/>
                    <a:pt x="2250" y="11419"/>
                  </a:cubicBezTo>
                  <a:cubicBezTo>
                    <a:pt x="2020" y="11419"/>
                    <a:pt x="1791" y="11529"/>
                    <a:pt x="1629" y="11734"/>
                  </a:cubicBezTo>
                  <a:cubicBezTo>
                    <a:pt x="1278" y="12178"/>
                    <a:pt x="1147" y="12899"/>
                    <a:pt x="1093" y="13602"/>
                  </a:cubicBezTo>
                  <a:cubicBezTo>
                    <a:pt x="834" y="16193"/>
                    <a:pt x="1110" y="18988"/>
                    <a:pt x="1870" y="21542"/>
                  </a:cubicBezTo>
                  <a:cubicBezTo>
                    <a:pt x="1691" y="21353"/>
                    <a:pt x="1491" y="21269"/>
                    <a:pt x="1293" y="21269"/>
                  </a:cubicBezTo>
                  <a:cubicBezTo>
                    <a:pt x="755" y="21269"/>
                    <a:pt x="225" y="21886"/>
                    <a:pt x="130" y="22670"/>
                  </a:cubicBezTo>
                  <a:cubicBezTo>
                    <a:pt x="0" y="23763"/>
                    <a:pt x="426" y="24910"/>
                    <a:pt x="962" y="25816"/>
                  </a:cubicBezTo>
                  <a:cubicBezTo>
                    <a:pt x="1999" y="27649"/>
                    <a:pt x="3479" y="28999"/>
                    <a:pt x="5034" y="29555"/>
                  </a:cubicBezTo>
                  <a:cubicBezTo>
                    <a:pt x="5034" y="29555"/>
                    <a:pt x="6137" y="30350"/>
                    <a:pt x="7583" y="30350"/>
                  </a:cubicBezTo>
                  <a:cubicBezTo>
                    <a:pt x="8408" y="30350"/>
                    <a:pt x="9345" y="30091"/>
                    <a:pt x="10252" y="29278"/>
                  </a:cubicBezTo>
                  <a:cubicBezTo>
                    <a:pt x="11141" y="28481"/>
                    <a:pt x="12362" y="28407"/>
                    <a:pt x="12752" y="27020"/>
                  </a:cubicBezTo>
                  <a:cubicBezTo>
                    <a:pt x="13139" y="25631"/>
                    <a:pt x="12900" y="23855"/>
                    <a:pt x="12140" y="22615"/>
                  </a:cubicBezTo>
                  <a:cubicBezTo>
                    <a:pt x="12473" y="20709"/>
                    <a:pt x="12436" y="18618"/>
                    <a:pt x="12011" y="16619"/>
                  </a:cubicBezTo>
                  <a:cubicBezTo>
                    <a:pt x="11939" y="16590"/>
                    <a:pt x="11869" y="16576"/>
                    <a:pt x="11802" y="16576"/>
                  </a:cubicBezTo>
                  <a:cubicBezTo>
                    <a:pt x="11153" y="16576"/>
                    <a:pt x="10752" y="17859"/>
                    <a:pt x="10215" y="18396"/>
                  </a:cubicBezTo>
                  <a:cubicBezTo>
                    <a:pt x="11286" y="12455"/>
                    <a:pt x="10774" y="1"/>
                    <a:pt x="7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9"/>
            <p:cNvSpPr/>
            <p:nvPr/>
          </p:nvSpPr>
          <p:spPr>
            <a:xfrm>
              <a:off x="1633644" y="2358765"/>
              <a:ext cx="129422" cy="298789"/>
            </a:xfrm>
            <a:custGeom>
              <a:avLst/>
              <a:gdLst/>
              <a:ahLst/>
              <a:cxnLst/>
              <a:rect l="l" t="t" r="r" b="b"/>
              <a:pathLst>
                <a:path w="10828" h="24998" extrusionOk="0">
                  <a:moveTo>
                    <a:pt x="6443" y="0"/>
                  </a:moveTo>
                  <a:cubicBezTo>
                    <a:pt x="6436" y="0"/>
                    <a:pt x="6430" y="1"/>
                    <a:pt x="6423" y="1"/>
                  </a:cubicBezTo>
                  <a:cubicBezTo>
                    <a:pt x="5683" y="1629"/>
                    <a:pt x="5478" y="3757"/>
                    <a:pt x="5811" y="5755"/>
                  </a:cubicBezTo>
                  <a:cubicBezTo>
                    <a:pt x="5535" y="4405"/>
                    <a:pt x="5016" y="2740"/>
                    <a:pt x="4035" y="2572"/>
                  </a:cubicBezTo>
                  <a:cubicBezTo>
                    <a:pt x="3988" y="2565"/>
                    <a:pt x="3942" y="2561"/>
                    <a:pt x="3897" y="2561"/>
                  </a:cubicBezTo>
                  <a:cubicBezTo>
                    <a:pt x="2968" y="2561"/>
                    <a:pt x="2464" y="4156"/>
                    <a:pt x="2500" y="5533"/>
                  </a:cubicBezTo>
                  <a:cubicBezTo>
                    <a:pt x="2537" y="6977"/>
                    <a:pt x="2850" y="8550"/>
                    <a:pt x="2426" y="9809"/>
                  </a:cubicBezTo>
                  <a:cubicBezTo>
                    <a:pt x="2296" y="9540"/>
                    <a:pt x="2075" y="9415"/>
                    <a:pt x="1853" y="9415"/>
                  </a:cubicBezTo>
                  <a:cubicBezTo>
                    <a:pt x="1662" y="9415"/>
                    <a:pt x="1470" y="9507"/>
                    <a:pt x="1333" y="9679"/>
                  </a:cubicBezTo>
                  <a:cubicBezTo>
                    <a:pt x="1037" y="10049"/>
                    <a:pt x="945" y="10641"/>
                    <a:pt x="889" y="11196"/>
                  </a:cubicBezTo>
                  <a:cubicBezTo>
                    <a:pt x="686" y="13343"/>
                    <a:pt x="908" y="15638"/>
                    <a:pt x="1537" y="17747"/>
                  </a:cubicBezTo>
                  <a:cubicBezTo>
                    <a:pt x="1387" y="17593"/>
                    <a:pt x="1221" y="17524"/>
                    <a:pt x="1057" y="17524"/>
                  </a:cubicBezTo>
                  <a:cubicBezTo>
                    <a:pt x="612" y="17524"/>
                    <a:pt x="180" y="18024"/>
                    <a:pt x="112" y="18673"/>
                  </a:cubicBezTo>
                  <a:cubicBezTo>
                    <a:pt x="1" y="19561"/>
                    <a:pt x="353" y="20523"/>
                    <a:pt x="797" y="21263"/>
                  </a:cubicBezTo>
                  <a:cubicBezTo>
                    <a:pt x="1648" y="22781"/>
                    <a:pt x="2850" y="23874"/>
                    <a:pt x="4146" y="24335"/>
                  </a:cubicBezTo>
                  <a:cubicBezTo>
                    <a:pt x="4146" y="24335"/>
                    <a:pt x="5057" y="24998"/>
                    <a:pt x="6249" y="24998"/>
                  </a:cubicBezTo>
                  <a:cubicBezTo>
                    <a:pt x="6927" y="24998"/>
                    <a:pt x="7695" y="24784"/>
                    <a:pt x="8439" y="24113"/>
                  </a:cubicBezTo>
                  <a:cubicBezTo>
                    <a:pt x="9162" y="23466"/>
                    <a:pt x="10179" y="23410"/>
                    <a:pt x="10512" y="22263"/>
                  </a:cubicBezTo>
                  <a:cubicBezTo>
                    <a:pt x="10827" y="21115"/>
                    <a:pt x="10623" y="19654"/>
                    <a:pt x="9994" y="18636"/>
                  </a:cubicBezTo>
                  <a:cubicBezTo>
                    <a:pt x="10272" y="17063"/>
                    <a:pt x="10235" y="15342"/>
                    <a:pt x="9883" y="13695"/>
                  </a:cubicBezTo>
                  <a:cubicBezTo>
                    <a:pt x="9824" y="13671"/>
                    <a:pt x="9768" y="13660"/>
                    <a:pt x="9714" y="13660"/>
                  </a:cubicBezTo>
                  <a:cubicBezTo>
                    <a:pt x="9187" y="13660"/>
                    <a:pt x="8858" y="14720"/>
                    <a:pt x="8422" y="15156"/>
                  </a:cubicBezTo>
                  <a:cubicBezTo>
                    <a:pt x="9307" y="10266"/>
                    <a:pt x="8868" y="0"/>
                    <a:pt x="6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9"/>
            <p:cNvSpPr/>
            <p:nvPr/>
          </p:nvSpPr>
          <p:spPr>
            <a:xfrm>
              <a:off x="1342111" y="2353674"/>
              <a:ext cx="181176" cy="323243"/>
            </a:xfrm>
            <a:custGeom>
              <a:avLst/>
              <a:gdLst/>
              <a:ahLst/>
              <a:cxnLst/>
              <a:rect l="l" t="t" r="r" b="b"/>
              <a:pathLst>
                <a:path w="15158" h="27044" extrusionOk="0">
                  <a:moveTo>
                    <a:pt x="3240" y="0"/>
                  </a:moveTo>
                  <a:lnTo>
                    <a:pt x="3240" y="0"/>
                  </a:lnTo>
                  <a:cubicBezTo>
                    <a:pt x="0" y="296"/>
                    <a:pt x="1315" y="11511"/>
                    <a:pt x="3369" y="16693"/>
                  </a:cubicBezTo>
                  <a:cubicBezTo>
                    <a:pt x="2723" y="16290"/>
                    <a:pt x="2133" y="15252"/>
                    <a:pt x="1465" y="15252"/>
                  </a:cubicBezTo>
                  <a:cubicBezTo>
                    <a:pt x="1367" y="15252"/>
                    <a:pt x="1268" y="15274"/>
                    <a:pt x="1167" y="15323"/>
                  </a:cubicBezTo>
                  <a:cubicBezTo>
                    <a:pt x="1019" y="17137"/>
                    <a:pt x="1278" y="19025"/>
                    <a:pt x="1925" y="20672"/>
                  </a:cubicBezTo>
                  <a:cubicBezTo>
                    <a:pt x="1296" y="21875"/>
                    <a:pt x="1296" y="23485"/>
                    <a:pt x="1925" y="24687"/>
                  </a:cubicBezTo>
                  <a:cubicBezTo>
                    <a:pt x="2554" y="25872"/>
                    <a:pt x="3869" y="25780"/>
                    <a:pt x="4942" y="26372"/>
                  </a:cubicBezTo>
                  <a:cubicBezTo>
                    <a:pt x="5820" y="26868"/>
                    <a:pt x="6667" y="27044"/>
                    <a:pt x="7426" y="27044"/>
                  </a:cubicBezTo>
                  <a:cubicBezTo>
                    <a:pt x="9275" y="27044"/>
                    <a:pt x="10605" y="26002"/>
                    <a:pt x="10605" y="26002"/>
                  </a:cubicBezTo>
                  <a:cubicBezTo>
                    <a:pt x="12197" y="25317"/>
                    <a:pt x="13584" y="23929"/>
                    <a:pt x="14435" y="22190"/>
                  </a:cubicBezTo>
                  <a:cubicBezTo>
                    <a:pt x="14862" y="21302"/>
                    <a:pt x="15158" y="20228"/>
                    <a:pt x="14842" y="19284"/>
                  </a:cubicBezTo>
                  <a:cubicBezTo>
                    <a:pt x="14639" y="18622"/>
                    <a:pt x="14042" y="18153"/>
                    <a:pt x="13490" y="18153"/>
                  </a:cubicBezTo>
                  <a:cubicBezTo>
                    <a:pt x="13239" y="18153"/>
                    <a:pt x="12998" y="18250"/>
                    <a:pt x="12807" y="18469"/>
                  </a:cubicBezTo>
                  <a:cubicBezTo>
                    <a:pt x="13233" y="16101"/>
                    <a:pt x="13122" y="13603"/>
                    <a:pt x="12474" y="11308"/>
                  </a:cubicBezTo>
                  <a:cubicBezTo>
                    <a:pt x="12289" y="10697"/>
                    <a:pt x="12049" y="10068"/>
                    <a:pt x="11605" y="9717"/>
                  </a:cubicBezTo>
                  <a:cubicBezTo>
                    <a:pt x="11427" y="9576"/>
                    <a:pt x="11205" y="9503"/>
                    <a:pt x="10988" y="9503"/>
                  </a:cubicBezTo>
                  <a:cubicBezTo>
                    <a:pt x="10660" y="9503"/>
                    <a:pt x="10342" y="9668"/>
                    <a:pt x="10198" y="10013"/>
                  </a:cubicBezTo>
                  <a:cubicBezTo>
                    <a:pt x="9439" y="8717"/>
                    <a:pt x="9569" y="6978"/>
                    <a:pt x="9347" y="5404"/>
                  </a:cubicBezTo>
                  <a:cubicBezTo>
                    <a:pt x="9143" y="3964"/>
                    <a:pt x="8272" y="2384"/>
                    <a:pt x="7118" y="2384"/>
                  </a:cubicBezTo>
                  <a:cubicBezTo>
                    <a:pt x="7012" y="2384"/>
                    <a:pt x="6903" y="2397"/>
                    <a:pt x="6793" y="2425"/>
                  </a:cubicBezTo>
                  <a:cubicBezTo>
                    <a:pt x="5552" y="2739"/>
                    <a:pt x="5182" y="4627"/>
                    <a:pt x="5053" y="6144"/>
                  </a:cubicBezTo>
                  <a:cubicBezTo>
                    <a:pt x="5145" y="3906"/>
                    <a:pt x="4479" y="1648"/>
                    <a:pt x="3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9"/>
            <p:cNvSpPr/>
            <p:nvPr/>
          </p:nvSpPr>
          <p:spPr>
            <a:xfrm>
              <a:off x="1224439" y="2391718"/>
              <a:ext cx="180949" cy="323196"/>
            </a:xfrm>
            <a:custGeom>
              <a:avLst/>
              <a:gdLst/>
              <a:ahLst/>
              <a:cxnLst/>
              <a:rect l="l" t="t" r="r" b="b"/>
              <a:pathLst>
                <a:path w="15139" h="27040" extrusionOk="0">
                  <a:moveTo>
                    <a:pt x="3220" y="0"/>
                  </a:moveTo>
                  <a:cubicBezTo>
                    <a:pt x="0" y="279"/>
                    <a:pt x="1296" y="11493"/>
                    <a:pt x="3351" y="16675"/>
                  </a:cubicBezTo>
                  <a:cubicBezTo>
                    <a:pt x="2701" y="16285"/>
                    <a:pt x="2108" y="15240"/>
                    <a:pt x="1435" y="15240"/>
                  </a:cubicBezTo>
                  <a:cubicBezTo>
                    <a:pt x="1341" y="15240"/>
                    <a:pt x="1245" y="15260"/>
                    <a:pt x="1148" y="15306"/>
                  </a:cubicBezTo>
                  <a:cubicBezTo>
                    <a:pt x="1000" y="17137"/>
                    <a:pt x="1259" y="19007"/>
                    <a:pt x="1907" y="20672"/>
                  </a:cubicBezTo>
                  <a:cubicBezTo>
                    <a:pt x="1278" y="21857"/>
                    <a:pt x="1278" y="23485"/>
                    <a:pt x="1907" y="24670"/>
                  </a:cubicBezTo>
                  <a:cubicBezTo>
                    <a:pt x="2536" y="25854"/>
                    <a:pt x="3869" y="25780"/>
                    <a:pt x="4923" y="26372"/>
                  </a:cubicBezTo>
                  <a:cubicBezTo>
                    <a:pt x="5796" y="26865"/>
                    <a:pt x="6637" y="27040"/>
                    <a:pt x="7393" y="27040"/>
                  </a:cubicBezTo>
                  <a:cubicBezTo>
                    <a:pt x="9249" y="27040"/>
                    <a:pt x="10586" y="25983"/>
                    <a:pt x="10586" y="25983"/>
                  </a:cubicBezTo>
                  <a:cubicBezTo>
                    <a:pt x="12177" y="25299"/>
                    <a:pt x="13566" y="23929"/>
                    <a:pt x="14417" y="22171"/>
                  </a:cubicBezTo>
                  <a:cubicBezTo>
                    <a:pt x="14842" y="21302"/>
                    <a:pt x="15138" y="20228"/>
                    <a:pt x="14842" y="19266"/>
                  </a:cubicBezTo>
                  <a:cubicBezTo>
                    <a:pt x="14627" y="18617"/>
                    <a:pt x="14026" y="18152"/>
                    <a:pt x="13474" y="18152"/>
                  </a:cubicBezTo>
                  <a:cubicBezTo>
                    <a:pt x="13222" y="18152"/>
                    <a:pt x="12980" y="18249"/>
                    <a:pt x="12789" y="18469"/>
                  </a:cubicBezTo>
                  <a:cubicBezTo>
                    <a:pt x="13214" y="16101"/>
                    <a:pt x="13103" y="13584"/>
                    <a:pt x="12456" y="11308"/>
                  </a:cubicBezTo>
                  <a:cubicBezTo>
                    <a:pt x="12270" y="10697"/>
                    <a:pt x="12029" y="10068"/>
                    <a:pt x="11585" y="9717"/>
                  </a:cubicBezTo>
                  <a:cubicBezTo>
                    <a:pt x="11408" y="9576"/>
                    <a:pt x="11186" y="9503"/>
                    <a:pt x="10969" y="9503"/>
                  </a:cubicBezTo>
                  <a:cubicBezTo>
                    <a:pt x="10642" y="9503"/>
                    <a:pt x="10324" y="9668"/>
                    <a:pt x="10179" y="10013"/>
                  </a:cubicBezTo>
                  <a:cubicBezTo>
                    <a:pt x="9421" y="8717"/>
                    <a:pt x="9549" y="6978"/>
                    <a:pt x="9327" y="5404"/>
                  </a:cubicBezTo>
                  <a:cubicBezTo>
                    <a:pt x="9125" y="3970"/>
                    <a:pt x="8260" y="2380"/>
                    <a:pt x="7126" y="2380"/>
                  </a:cubicBezTo>
                  <a:cubicBezTo>
                    <a:pt x="7018" y="2380"/>
                    <a:pt x="6906" y="2395"/>
                    <a:pt x="6793" y="2425"/>
                  </a:cubicBezTo>
                  <a:cubicBezTo>
                    <a:pt x="5534" y="2739"/>
                    <a:pt x="5164" y="4609"/>
                    <a:pt x="5034" y="6127"/>
                  </a:cubicBezTo>
                  <a:cubicBezTo>
                    <a:pt x="5127" y="3906"/>
                    <a:pt x="4461" y="1648"/>
                    <a:pt x="3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9"/>
            <p:cNvSpPr/>
            <p:nvPr/>
          </p:nvSpPr>
          <p:spPr>
            <a:xfrm>
              <a:off x="1554244" y="2353016"/>
              <a:ext cx="143561" cy="278816"/>
            </a:xfrm>
            <a:custGeom>
              <a:avLst/>
              <a:gdLst/>
              <a:ahLst/>
              <a:cxnLst/>
              <a:rect l="l" t="t" r="r" b="b"/>
              <a:pathLst>
                <a:path w="12011" h="23327" extrusionOk="0">
                  <a:moveTo>
                    <a:pt x="2813" y="1"/>
                  </a:moveTo>
                  <a:cubicBezTo>
                    <a:pt x="38" y="92"/>
                    <a:pt x="611" y="9735"/>
                    <a:pt x="2110" y="14268"/>
                  </a:cubicBezTo>
                  <a:cubicBezTo>
                    <a:pt x="1565" y="13889"/>
                    <a:pt x="1093" y="12948"/>
                    <a:pt x="512" y="12948"/>
                  </a:cubicBezTo>
                  <a:cubicBezTo>
                    <a:pt x="442" y="12948"/>
                    <a:pt x="370" y="12962"/>
                    <a:pt x="297" y="12992"/>
                  </a:cubicBezTo>
                  <a:cubicBezTo>
                    <a:pt x="75" y="14546"/>
                    <a:pt x="203" y="16156"/>
                    <a:pt x="685" y="17599"/>
                  </a:cubicBezTo>
                  <a:cubicBezTo>
                    <a:pt x="92" y="18598"/>
                    <a:pt x="1" y="19987"/>
                    <a:pt x="482" y="21023"/>
                  </a:cubicBezTo>
                  <a:cubicBezTo>
                    <a:pt x="963" y="22078"/>
                    <a:pt x="2110" y="22060"/>
                    <a:pt x="2979" y="22633"/>
                  </a:cubicBezTo>
                  <a:cubicBezTo>
                    <a:pt x="3794" y="23151"/>
                    <a:pt x="4594" y="23326"/>
                    <a:pt x="5303" y="23326"/>
                  </a:cubicBezTo>
                  <a:cubicBezTo>
                    <a:pt x="6771" y="23326"/>
                    <a:pt x="7847" y="22578"/>
                    <a:pt x="7847" y="22578"/>
                  </a:cubicBezTo>
                  <a:cubicBezTo>
                    <a:pt x="9234" y="22060"/>
                    <a:pt x="10475" y="20949"/>
                    <a:pt x="11289" y="19506"/>
                  </a:cubicBezTo>
                  <a:cubicBezTo>
                    <a:pt x="11696" y="18766"/>
                    <a:pt x="12010" y="17858"/>
                    <a:pt x="11788" y="17044"/>
                  </a:cubicBezTo>
                  <a:cubicBezTo>
                    <a:pt x="11644" y="16452"/>
                    <a:pt x="11125" y="16010"/>
                    <a:pt x="10637" y="16010"/>
                  </a:cubicBezTo>
                  <a:cubicBezTo>
                    <a:pt x="10439" y="16010"/>
                    <a:pt x="10246" y="16083"/>
                    <a:pt x="10086" y="16249"/>
                  </a:cubicBezTo>
                  <a:cubicBezTo>
                    <a:pt x="10567" y="14250"/>
                    <a:pt x="10604" y="12104"/>
                    <a:pt x="10142" y="10105"/>
                  </a:cubicBezTo>
                  <a:cubicBezTo>
                    <a:pt x="10031" y="9587"/>
                    <a:pt x="9864" y="9031"/>
                    <a:pt x="9493" y="8716"/>
                  </a:cubicBezTo>
                  <a:cubicBezTo>
                    <a:pt x="9334" y="8572"/>
                    <a:pt x="9129" y="8498"/>
                    <a:pt x="8929" y="8498"/>
                  </a:cubicBezTo>
                  <a:cubicBezTo>
                    <a:pt x="8666" y="8498"/>
                    <a:pt x="8409" y="8628"/>
                    <a:pt x="8272" y="8901"/>
                  </a:cubicBezTo>
                  <a:cubicBezTo>
                    <a:pt x="7680" y="7754"/>
                    <a:pt x="7884" y="6273"/>
                    <a:pt x="7773" y="4923"/>
                  </a:cubicBezTo>
                  <a:cubicBezTo>
                    <a:pt x="7669" y="3659"/>
                    <a:pt x="6966" y="2218"/>
                    <a:pt x="5953" y="2218"/>
                  </a:cubicBezTo>
                  <a:cubicBezTo>
                    <a:pt x="5882" y="2218"/>
                    <a:pt x="5811" y="2225"/>
                    <a:pt x="5737" y="2239"/>
                  </a:cubicBezTo>
                  <a:cubicBezTo>
                    <a:pt x="4664" y="2461"/>
                    <a:pt x="4238" y="4053"/>
                    <a:pt x="4072" y="5330"/>
                  </a:cubicBezTo>
                  <a:cubicBezTo>
                    <a:pt x="4257" y="3443"/>
                    <a:pt x="3794" y="1481"/>
                    <a:pt x="2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9"/>
            <p:cNvSpPr/>
            <p:nvPr/>
          </p:nvSpPr>
          <p:spPr>
            <a:xfrm>
              <a:off x="1957031" y="2025207"/>
              <a:ext cx="310132" cy="301358"/>
            </a:xfrm>
            <a:custGeom>
              <a:avLst/>
              <a:gdLst/>
              <a:ahLst/>
              <a:cxnLst/>
              <a:rect l="l" t="t" r="r" b="b"/>
              <a:pathLst>
                <a:path w="25947" h="25213" extrusionOk="0">
                  <a:moveTo>
                    <a:pt x="24483" y="4376"/>
                  </a:moveTo>
                  <a:cubicBezTo>
                    <a:pt x="24469" y="4376"/>
                    <a:pt x="24418" y="4408"/>
                    <a:pt x="24338" y="4466"/>
                  </a:cubicBezTo>
                  <a:lnTo>
                    <a:pt x="24338" y="4466"/>
                  </a:lnTo>
                  <a:cubicBezTo>
                    <a:pt x="24423" y="4432"/>
                    <a:pt x="24473" y="4407"/>
                    <a:pt x="24485" y="4386"/>
                  </a:cubicBezTo>
                  <a:cubicBezTo>
                    <a:pt x="24488" y="4379"/>
                    <a:pt x="24487" y="4376"/>
                    <a:pt x="24483" y="4376"/>
                  </a:cubicBezTo>
                  <a:close/>
                  <a:moveTo>
                    <a:pt x="21023" y="11233"/>
                  </a:moveTo>
                  <a:lnTo>
                    <a:pt x="21023" y="11233"/>
                  </a:lnTo>
                  <a:cubicBezTo>
                    <a:pt x="21023" y="11233"/>
                    <a:pt x="20995" y="11296"/>
                    <a:pt x="20941" y="11412"/>
                  </a:cubicBezTo>
                  <a:lnTo>
                    <a:pt x="20941" y="11412"/>
                  </a:lnTo>
                  <a:cubicBezTo>
                    <a:pt x="20970" y="11351"/>
                    <a:pt x="20998" y="11291"/>
                    <a:pt x="21023" y="11233"/>
                  </a:cubicBezTo>
                  <a:close/>
                  <a:moveTo>
                    <a:pt x="25946" y="0"/>
                  </a:moveTo>
                  <a:lnTo>
                    <a:pt x="25946" y="0"/>
                  </a:lnTo>
                  <a:cubicBezTo>
                    <a:pt x="25391" y="1388"/>
                    <a:pt x="25095" y="1906"/>
                    <a:pt x="21949" y="3813"/>
                  </a:cubicBezTo>
                  <a:cubicBezTo>
                    <a:pt x="18803" y="5700"/>
                    <a:pt x="18526" y="7384"/>
                    <a:pt x="17156" y="9105"/>
                  </a:cubicBezTo>
                  <a:cubicBezTo>
                    <a:pt x="15805" y="10826"/>
                    <a:pt x="12937" y="12548"/>
                    <a:pt x="12937" y="12548"/>
                  </a:cubicBezTo>
                  <a:cubicBezTo>
                    <a:pt x="17489" y="8995"/>
                    <a:pt x="19747" y="3239"/>
                    <a:pt x="19747" y="3238"/>
                  </a:cubicBezTo>
                  <a:lnTo>
                    <a:pt x="19747" y="3238"/>
                  </a:lnTo>
                  <a:cubicBezTo>
                    <a:pt x="16485" y="7710"/>
                    <a:pt x="13692" y="8836"/>
                    <a:pt x="12825" y="9092"/>
                  </a:cubicBezTo>
                  <a:lnTo>
                    <a:pt x="12825" y="9092"/>
                  </a:lnTo>
                  <a:cubicBezTo>
                    <a:pt x="14143" y="8546"/>
                    <a:pt x="16545" y="4961"/>
                    <a:pt x="16545" y="4960"/>
                  </a:cubicBezTo>
                  <a:lnTo>
                    <a:pt x="16545" y="4960"/>
                  </a:lnTo>
                  <a:cubicBezTo>
                    <a:pt x="12937" y="7958"/>
                    <a:pt x="10808" y="7088"/>
                    <a:pt x="5404" y="12380"/>
                  </a:cubicBezTo>
                  <a:cubicBezTo>
                    <a:pt x="0" y="17673"/>
                    <a:pt x="3203" y="23318"/>
                    <a:pt x="3388" y="23318"/>
                  </a:cubicBezTo>
                  <a:cubicBezTo>
                    <a:pt x="3388" y="23318"/>
                    <a:pt x="4526" y="25212"/>
                    <a:pt x="7006" y="25212"/>
                  </a:cubicBezTo>
                  <a:cubicBezTo>
                    <a:pt x="8062" y="25212"/>
                    <a:pt x="9361" y="24869"/>
                    <a:pt x="10919" y="23891"/>
                  </a:cubicBezTo>
                  <a:cubicBezTo>
                    <a:pt x="16612" y="20317"/>
                    <a:pt x="20350" y="12678"/>
                    <a:pt x="20941" y="11412"/>
                  </a:cubicBezTo>
                  <a:lnTo>
                    <a:pt x="20941" y="11412"/>
                  </a:lnTo>
                  <a:cubicBezTo>
                    <a:pt x="20117" y="13123"/>
                    <a:pt x="17823" y="15711"/>
                    <a:pt x="17823" y="15711"/>
                  </a:cubicBezTo>
                  <a:cubicBezTo>
                    <a:pt x="18378" y="12380"/>
                    <a:pt x="23226" y="8070"/>
                    <a:pt x="23226" y="8069"/>
                  </a:cubicBezTo>
                  <a:lnTo>
                    <a:pt x="23226" y="8069"/>
                  </a:lnTo>
                  <a:cubicBezTo>
                    <a:pt x="21912" y="8753"/>
                    <a:pt x="19266" y="11418"/>
                    <a:pt x="19266" y="11418"/>
                  </a:cubicBezTo>
                  <a:cubicBezTo>
                    <a:pt x="20302" y="9567"/>
                    <a:pt x="23929" y="5590"/>
                    <a:pt x="23930" y="5589"/>
                  </a:cubicBezTo>
                  <a:lnTo>
                    <a:pt x="23930" y="5589"/>
                  </a:lnTo>
                  <a:cubicBezTo>
                    <a:pt x="23226" y="5885"/>
                    <a:pt x="20821" y="7828"/>
                    <a:pt x="20821" y="7828"/>
                  </a:cubicBezTo>
                  <a:cubicBezTo>
                    <a:pt x="21512" y="6806"/>
                    <a:pt x="23740" y="4902"/>
                    <a:pt x="24338" y="4466"/>
                  </a:cubicBezTo>
                  <a:lnTo>
                    <a:pt x="24338" y="4466"/>
                  </a:lnTo>
                  <a:cubicBezTo>
                    <a:pt x="23765" y="4699"/>
                    <a:pt x="21611" y="5379"/>
                    <a:pt x="18951" y="8587"/>
                  </a:cubicBezTo>
                  <a:cubicBezTo>
                    <a:pt x="15898" y="12269"/>
                    <a:pt x="13917" y="12787"/>
                    <a:pt x="13917" y="12787"/>
                  </a:cubicBezTo>
                  <a:cubicBezTo>
                    <a:pt x="16268" y="11344"/>
                    <a:pt x="17489" y="9308"/>
                    <a:pt x="17877" y="8901"/>
                  </a:cubicBezTo>
                  <a:cubicBezTo>
                    <a:pt x="18247" y="8494"/>
                    <a:pt x="18711" y="6774"/>
                    <a:pt x="22005" y="4904"/>
                  </a:cubicBezTo>
                  <a:cubicBezTo>
                    <a:pt x="25299" y="3016"/>
                    <a:pt x="25946" y="1"/>
                    <a:pt x="259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9"/>
            <p:cNvSpPr/>
            <p:nvPr/>
          </p:nvSpPr>
          <p:spPr>
            <a:xfrm>
              <a:off x="1984247" y="2141768"/>
              <a:ext cx="166116" cy="180232"/>
            </a:xfrm>
            <a:custGeom>
              <a:avLst/>
              <a:gdLst/>
              <a:ahLst/>
              <a:cxnLst/>
              <a:rect l="l" t="t" r="r" b="b"/>
              <a:pathLst>
                <a:path w="13898" h="15079" extrusionOk="0">
                  <a:moveTo>
                    <a:pt x="7773" y="0"/>
                  </a:moveTo>
                  <a:lnTo>
                    <a:pt x="7773" y="0"/>
                  </a:lnTo>
                  <a:cubicBezTo>
                    <a:pt x="6811" y="1315"/>
                    <a:pt x="5200" y="1944"/>
                    <a:pt x="3942" y="2981"/>
                  </a:cubicBezTo>
                  <a:cubicBezTo>
                    <a:pt x="2591" y="4072"/>
                    <a:pt x="1185" y="5811"/>
                    <a:pt x="889" y="7533"/>
                  </a:cubicBezTo>
                  <a:cubicBezTo>
                    <a:pt x="610" y="9253"/>
                    <a:pt x="0" y="13011"/>
                    <a:pt x="3406" y="14788"/>
                  </a:cubicBezTo>
                  <a:cubicBezTo>
                    <a:pt x="3746" y="14965"/>
                    <a:pt x="4335" y="15078"/>
                    <a:pt x="5000" y="15078"/>
                  </a:cubicBezTo>
                  <a:cubicBezTo>
                    <a:pt x="5926" y="15078"/>
                    <a:pt x="7000" y="14859"/>
                    <a:pt x="7754" y="14287"/>
                  </a:cubicBezTo>
                  <a:cubicBezTo>
                    <a:pt x="10179" y="12437"/>
                    <a:pt x="10530" y="10142"/>
                    <a:pt x="12047" y="8365"/>
                  </a:cubicBezTo>
                  <a:cubicBezTo>
                    <a:pt x="13010" y="7218"/>
                    <a:pt x="13898" y="5811"/>
                    <a:pt x="13732" y="4331"/>
                  </a:cubicBezTo>
                  <a:lnTo>
                    <a:pt x="13732" y="4331"/>
                  </a:lnTo>
                  <a:cubicBezTo>
                    <a:pt x="13306" y="5609"/>
                    <a:pt x="12343" y="6719"/>
                    <a:pt x="11122" y="7329"/>
                  </a:cubicBezTo>
                  <a:cubicBezTo>
                    <a:pt x="11548" y="6386"/>
                    <a:pt x="11955" y="5423"/>
                    <a:pt x="12380" y="4479"/>
                  </a:cubicBezTo>
                  <a:lnTo>
                    <a:pt x="12380" y="4479"/>
                  </a:lnTo>
                  <a:cubicBezTo>
                    <a:pt x="10956" y="6181"/>
                    <a:pt x="9402" y="7366"/>
                    <a:pt x="7310" y="8088"/>
                  </a:cubicBezTo>
                  <a:cubicBezTo>
                    <a:pt x="7976" y="7718"/>
                    <a:pt x="8032" y="7126"/>
                    <a:pt x="8272" y="6404"/>
                  </a:cubicBezTo>
                  <a:cubicBezTo>
                    <a:pt x="8494" y="5683"/>
                    <a:pt x="8605" y="4923"/>
                    <a:pt x="8846" y="4202"/>
                  </a:cubicBezTo>
                  <a:cubicBezTo>
                    <a:pt x="9345" y="2796"/>
                    <a:pt x="10364" y="1666"/>
                    <a:pt x="11363" y="556"/>
                  </a:cubicBezTo>
                  <a:lnTo>
                    <a:pt x="11363" y="556"/>
                  </a:lnTo>
                  <a:cubicBezTo>
                    <a:pt x="9365" y="1426"/>
                    <a:pt x="7625" y="2887"/>
                    <a:pt x="6404" y="4701"/>
                  </a:cubicBezTo>
                  <a:cubicBezTo>
                    <a:pt x="8254" y="871"/>
                    <a:pt x="7773" y="1"/>
                    <a:pt x="77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9"/>
            <p:cNvSpPr/>
            <p:nvPr/>
          </p:nvSpPr>
          <p:spPr>
            <a:xfrm>
              <a:off x="1989327" y="2210566"/>
              <a:ext cx="130067" cy="113919"/>
            </a:xfrm>
            <a:custGeom>
              <a:avLst/>
              <a:gdLst/>
              <a:ahLst/>
              <a:cxnLst/>
              <a:rect l="l" t="t" r="r" b="b"/>
              <a:pathLst>
                <a:path w="10882" h="9531" extrusionOk="0">
                  <a:moveTo>
                    <a:pt x="5145" y="1"/>
                  </a:moveTo>
                  <a:lnTo>
                    <a:pt x="4831" y="1296"/>
                  </a:lnTo>
                  <a:cubicBezTo>
                    <a:pt x="4387" y="1388"/>
                    <a:pt x="3739" y="1555"/>
                    <a:pt x="3591" y="1666"/>
                  </a:cubicBezTo>
                  <a:lnTo>
                    <a:pt x="3257" y="371"/>
                  </a:lnTo>
                  <a:lnTo>
                    <a:pt x="3331" y="1832"/>
                  </a:lnTo>
                  <a:cubicBezTo>
                    <a:pt x="3055" y="1999"/>
                    <a:pt x="2647" y="2239"/>
                    <a:pt x="2332" y="2406"/>
                  </a:cubicBezTo>
                  <a:lnTo>
                    <a:pt x="1259" y="1388"/>
                  </a:lnTo>
                  <a:lnTo>
                    <a:pt x="1944" y="2646"/>
                  </a:lnTo>
                  <a:cubicBezTo>
                    <a:pt x="1740" y="2794"/>
                    <a:pt x="926" y="3609"/>
                    <a:pt x="1019" y="4386"/>
                  </a:cubicBezTo>
                  <a:lnTo>
                    <a:pt x="0" y="4738"/>
                  </a:lnTo>
                  <a:lnTo>
                    <a:pt x="1056" y="4830"/>
                  </a:lnTo>
                  <a:cubicBezTo>
                    <a:pt x="1056" y="5071"/>
                    <a:pt x="982" y="4978"/>
                    <a:pt x="945" y="5052"/>
                  </a:cubicBezTo>
                  <a:cubicBezTo>
                    <a:pt x="908" y="5163"/>
                    <a:pt x="649" y="6347"/>
                    <a:pt x="1685" y="7144"/>
                  </a:cubicBezTo>
                  <a:lnTo>
                    <a:pt x="1315" y="7995"/>
                  </a:lnTo>
                  <a:lnTo>
                    <a:pt x="1962" y="7329"/>
                  </a:lnTo>
                  <a:cubicBezTo>
                    <a:pt x="2378" y="7567"/>
                    <a:pt x="2776" y="7641"/>
                    <a:pt x="3122" y="7641"/>
                  </a:cubicBezTo>
                  <a:cubicBezTo>
                    <a:pt x="3499" y="7641"/>
                    <a:pt x="3814" y="7553"/>
                    <a:pt x="4017" y="7495"/>
                  </a:cubicBezTo>
                  <a:lnTo>
                    <a:pt x="4276" y="9530"/>
                  </a:lnTo>
                  <a:lnTo>
                    <a:pt x="4461" y="7421"/>
                  </a:lnTo>
                  <a:cubicBezTo>
                    <a:pt x="4774" y="7452"/>
                    <a:pt x="5221" y="7563"/>
                    <a:pt x="5530" y="7563"/>
                  </a:cubicBezTo>
                  <a:cubicBezTo>
                    <a:pt x="5586" y="7563"/>
                    <a:pt x="5637" y="7559"/>
                    <a:pt x="5682" y="7551"/>
                  </a:cubicBezTo>
                  <a:lnTo>
                    <a:pt x="6275" y="9106"/>
                  </a:lnTo>
                  <a:lnTo>
                    <a:pt x="6033" y="7403"/>
                  </a:lnTo>
                  <a:cubicBezTo>
                    <a:pt x="6255" y="7292"/>
                    <a:pt x="6534" y="7125"/>
                    <a:pt x="6811" y="6940"/>
                  </a:cubicBezTo>
                  <a:lnTo>
                    <a:pt x="7570" y="7773"/>
                  </a:lnTo>
                  <a:lnTo>
                    <a:pt x="7089" y="6755"/>
                  </a:lnTo>
                  <a:cubicBezTo>
                    <a:pt x="7311" y="6607"/>
                    <a:pt x="7514" y="6458"/>
                    <a:pt x="7681" y="6347"/>
                  </a:cubicBezTo>
                  <a:lnTo>
                    <a:pt x="10179" y="7532"/>
                  </a:lnTo>
                  <a:lnTo>
                    <a:pt x="8088" y="6034"/>
                  </a:lnTo>
                  <a:cubicBezTo>
                    <a:pt x="8291" y="5849"/>
                    <a:pt x="8513" y="5626"/>
                    <a:pt x="8698" y="5385"/>
                  </a:cubicBezTo>
                  <a:lnTo>
                    <a:pt x="10586" y="5681"/>
                  </a:lnTo>
                  <a:cubicBezTo>
                    <a:pt x="10586" y="5681"/>
                    <a:pt x="9458" y="5163"/>
                    <a:pt x="8920" y="4960"/>
                  </a:cubicBezTo>
                  <a:cubicBezTo>
                    <a:pt x="8940" y="4904"/>
                    <a:pt x="8735" y="3497"/>
                    <a:pt x="8513" y="2942"/>
                  </a:cubicBezTo>
                  <a:lnTo>
                    <a:pt x="10882" y="1795"/>
                  </a:lnTo>
                  <a:lnTo>
                    <a:pt x="8347" y="2609"/>
                  </a:lnTo>
                  <a:cubicBezTo>
                    <a:pt x="8347" y="2591"/>
                    <a:pt x="8328" y="2591"/>
                    <a:pt x="8328" y="2572"/>
                  </a:cubicBezTo>
                  <a:cubicBezTo>
                    <a:pt x="8088" y="2276"/>
                    <a:pt x="7940" y="1573"/>
                    <a:pt x="6793" y="1573"/>
                  </a:cubicBezTo>
                  <a:lnTo>
                    <a:pt x="6737" y="1573"/>
                  </a:lnTo>
                  <a:lnTo>
                    <a:pt x="6959" y="334"/>
                  </a:lnTo>
                  <a:lnTo>
                    <a:pt x="6460" y="1573"/>
                  </a:lnTo>
                  <a:cubicBezTo>
                    <a:pt x="5615" y="1520"/>
                    <a:pt x="5294" y="1221"/>
                    <a:pt x="5209" y="1221"/>
                  </a:cubicBezTo>
                  <a:cubicBezTo>
                    <a:pt x="5206" y="1221"/>
                    <a:pt x="5203" y="1221"/>
                    <a:pt x="5201" y="1222"/>
                  </a:cubicBezTo>
                  <a:lnTo>
                    <a:pt x="51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9"/>
            <p:cNvSpPr/>
            <p:nvPr/>
          </p:nvSpPr>
          <p:spPr>
            <a:xfrm>
              <a:off x="2003706" y="2231686"/>
              <a:ext cx="87170" cy="66743"/>
            </a:xfrm>
            <a:custGeom>
              <a:avLst/>
              <a:gdLst/>
              <a:ahLst/>
              <a:cxnLst/>
              <a:rect l="l" t="t" r="r" b="b"/>
              <a:pathLst>
                <a:path w="7293" h="5584" extrusionOk="0">
                  <a:moveTo>
                    <a:pt x="3966" y="1"/>
                  </a:moveTo>
                  <a:cubicBezTo>
                    <a:pt x="3890" y="1"/>
                    <a:pt x="3814" y="4"/>
                    <a:pt x="3739" y="10"/>
                  </a:cubicBezTo>
                  <a:cubicBezTo>
                    <a:pt x="2851" y="84"/>
                    <a:pt x="2037" y="546"/>
                    <a:pt x="1277" y="990"/>
                  </a:cubicBezTo>
                  <a:cubicBezTo>
                    <a:pt x="907" y="1195"/>
                    <a:pt x="500" y="1471"/>
                    <a:pt x="445" y="1898"/>
                  </a:cubicBezTo>
                  <a:cubicBezTo>
                    <a:pt x="426" y="2138"/>
                    <a:pt x="537" y="2360"/>
                    <a:pt x="482" y="2601"/>
                  </a:cubicBezTo>
                  <a:cubicBezTo>
                    <a:pt x="445" y="2878"/>
                    <a:pt x="204" y="3082"/>
                    <a:pt x="130" y="3341"/>
                  </a:cubicBezTo>
                  <a:cubicBezTo>
                    <a:pt x="1" y="3766"/>
                    <a:pt x="278" y="4210"/>
                    <a:pt x="556" y="4563"/>
                  </a:cubicBezTo>
                  <a:cubicBezTo>
                    <a:pt x="926" y="5039"/>
                    <a:pt x="1415" y="5584"/>
                    <a:pt x="2006" y="5584"/>
                  </a:cubicBezTo>
                  <a:cubicBezTo>
                    <a:pt x="2034" y="5584"/>
                    <a:pt x="2063" y="5582"/>
                    <a:pt x="2091" y="5580"/>
                  </a:cubicBezTo>
                  <a:cubicBezTo>
                    <a:pt x="2407" y="5543"/>
                    <a:pt x="2703" y="5377"/>
                    <a:pt x="2999" y="5303"/>
                  </a:cubicBezTo>
                  <a:cubicBezTo>
                    <a:pt x="3226" y="5246"/>
                    <a:pt x="3458" y="5242"/>
                    <a:pt x="3689" y="5242"/>
                  </a:cubicBezTo>
                  <a:cubicBezTo>
                    <a:pt x="3725" y="5242"/>
                    <a:pt x="3760" y="5242"/>
                    <a:pt x="3795" y="5242"/>
                  </a:cubicBezTo>
                  <a:cubicBezTo>
                    <a:pt x="3981" y="5242"/>
                    <a:pt x="4167" y="5240"/>
                    <a:pt x="4349" y="5210"/>
                  </a:cubicBezTo>
                  <a:cubicBezTo>
                    <a:pt x="4867" y="5136"/>
                    <a:pt x="5331" y="4859"/>
                    <a:pt x="5775" y="4563"/>
                  </a:cubicBezTo>
                  <a:cubicBezTo>
                    <a:pt x="6330" y="4230"/>
                    <a:pt x="6903" y="3840"/>
                    <a:pt x="7107" y="3230"/>
                  </a:cubicBezTo>
                  <a:cubicBezTo>
                    <a:pt x="7292" y="2693"/>
                    <a:pt x="7144" y="2120"/>
                    <a:pt x="6996" y="1582"/>
                  </a:cubicBezTo>
                  <a:cubicBezTo>
                    <a:pt x="6829" y="972"/>
                    <a:pt x="6533" y="232"/>
                    <a:pt x="5886" y="176"/>
                  </a:cubicBezTo>
                  <a:lnTo>
                    <a:pt x="5072" y="213"/>
                  </a:lnTo>
                  <a:cubicBezTo>
                    <a:pt x="4717" y="75"/>
                    <a:pt x="4339" y="1"/>
                    <a:pt x="3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9"/>
            <p:cNvSpPr/>
            <p:nvPr/>
          </p:nvSpPr>
          <p:spPr>
            <a:xfrm>
              <a:off x="2062285" y="2242276"/>
              <a:ext cx="14427" cy="10458"/>
            </a:xfrm>
            <a:custGeom>
              <a:avLst/>
              <a:gdLst/>
              <a:ahLst/>
              <a:cxnLst/>
              <a:rect l="l" t="t" r="r" b="b"/>
              <a:pathLst>
                <a:path w="1207" h="875" extrusionOk="0">
                  <a:moveTo>
                    <a:pt x="463" y="0"/>
                  </a:moveTo>
                  <a:cubicBezTo>
                    <a:pt x="344" y="0"/>
                    <a:pt x="236" y="40"/>
                    <a:pt x="171" y="141"/>
                  </a:cubicBezTo>
                  <a:cubicBezTo>
                    <a:pt x="0" y="414"/>
                    <a:pt x="2" y="874"/>
                    <a:pt x="278" y="874"/>
                  </a:cubicBezTo>
                  <a:cubicBezTo>
                    <a:pt x="302" y="874"/>
                    <a:pt x="328" y="871"/>
                    <a:pt x="356" y="864"/>
                  </a:cubicBezTo>
                  <a:cubicBezTo>
                    <a:pt x="707" y="770"/>
                    <a:pt x="1207" y="622"/>
                    <a:pt x="1077" y="326"/>
                  </a:cubicBezTo>
                  <a:cubicBezTo>
                    <a:pt x="1015" y="176"/>
                    <a:pt x="714" y="0"/>
                    <a:pt x="4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9"/>
            <p:cNvSpPr/>
            <p:nvPr/>
          </p:nvSpPr>
          <p:spPr>
            <a:xfrm>
              <a:off x="2055914" y="2258556"/>
              <a:ext cx="7279" cy="6980"/>
            </a:xfrm>
            <a:custGeom>
              <a:avLst/>
              <a:gdLst/>
              <a:ahLst/>
              <a:cxnLst/>
              <a:rect l="l" t="t" r="r" b="b"/>
              <a:pathLst>
                <a:path w="609" h="584" extrusionOk="0">
                  <a:moveTo>
                    <a:pt x="328" y="0"/>
                  </a:moveTo>
                  <a:cubicBezTo>
                    <a:pt x="323" y="0"/>
                    <a:pt x="319" y="0"/>
                    <a:pt x="314" y="1"/>
                  </a:cubicBezTo>
                  <a:cubicBezTo>
                    <a:pt x="92" y="20"/>
                    <a:pt x="0" y="131"/>
                    <a:pt x="37" y="353"/>
                  </a:cubicBezTo>
                  <a:cubicBezTo>
                    <a:pt x="70" y="508"/>
                    <a:pt x="209" y="583"/>
                    <a:pt x="335" y="583"/>
                  </a:cubicBezTo>
                  <a:cubicBezTo>
                    <a:pt x="420" y="583"/>
                    <a:pt x="499" y="549"/>
                    <a:pt x="536" y="482"/>
                  </a:cubicBezTo>
                  <a:cubicBezTo>
                    <a:pt x="609" y="373"/>
                    <a:pt x="523" y="0"/>
                    <a:pt x="3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9"/>
            <p:cNvSpPr/>
            <p:nvPr/>
          </p:nvSpPr>
          <p:spPr>
            <a:xfrm>
              <a:off x="2043974" y="2251026"/>
              <a:ext cx="6179" cy="5893"/>
            </a:xfrm>
            <a:custGeom>
              <a:avLst/>
              <a:gdLst/>
              <a:ahLst/>
              <a:cxnLst/>
              <a:rect l="l" t="t" r="r" b="b"/>
              <a:pathLst>
                <a:path w="517" h="493" extrusionOk="0">
                  <a:moveTo>
                    <a:pt x="274" y="1"/>
                  </a:moveTo>
                  <a:cubicBezTo>
                    <a:pt x="269" y="1"/>
                    <a:pt x="264" y="1"/>
                    <a:pt x="259" y="1"/>
                  </a:cubicBezTo>
                  <a:cubicBezTo>
                    <a:pt x="74" y="21"/>
                    <a:pt x="0" y="112"/>
                    <a:pt x="37" y="298"/>
                  </a:cubicBezTo>
                  <a:cubicBezTo>
                    <a:pt x="60" y="423"/>
                    <a:pt x="188" y="492"/>
                    <a:pt x="300" y="492"/>
                  </a:cubicBezTo>
                  <a:cubicBezTo>
                    <a:pt x="370" y="492"/>
                    <a:pt x="434" y="465"/>
                    <a:pt x="462" y="409"/>
                  </a:cubicBezTo>
                  <a:cubicBezTo>
                    <a:pt x="517" y="301"/>
                    <a:pt x="448" y="1"/>
                    <a:pt x="2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9"/>
            <p:cNvSpPr/>
            <p:nvPr/>
          </p:nvSpPr>
          <p:spPr>
            <a:xfrm>
              <a:off x="2022507" y="2272492"/>
              <a:ext cx="6418" cy="5952"/>
            </a:xfrm>
            <a:custGeom>
              <a:avLst/>
              <a:gdLst/>
              <a:ahLst/>
              <a:cxnLst/>
              <a:rect l="l" t="t" r="r" b="b"/>
              <a:pathLst>
                <a:path w="537" h="498" extrusionOk="0">
                  <a:moveTo>
                    <a:pt x="295" y="0"/>
                  </a:moveTo>
                  <a:cubicBezTo>
                    <a:pt x="289" y="0"/>
                    <a:pt x="284" y="1"/>
                    <a:pt x="279" y="1"/>
                  </a:cubicBezTo>
                  <a:cubicBezTo>
                    <a:pt x="94" y="19"/>
                    <a:pt x="0" y="112"/>
                    <a:pt x="37" y="297"/>
                  </a:cubicBezTo>
                  <a:cubicBezTo>
                    <a:pt x="71" y="431"/>
                    <a:pt x="198" y="497"/>
                    <a:pt x="309" y="497"/>
                  </a:cubicBezTo>
                  <a:cubicBezTo>
                    <a:pt x="384" y="497"/>
                    <a:pt x="452" y="468"/>
                    <a:pt x="481" y="408"/>
                  </a:cubicBezTo>
                  <a:cubicBezTo>
                    <a:pt x="536" y="301"/>
                    <a:pt x="468" y="0"/>
                    <a:pt x="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9"/>
            <p:cNvSpPr/>
            <p:nvPr/>
          </p:nvSpPr>
          <p:spPr>
            <a:xfrm>
              <a:off x="2055161" y="2269779"/>
              <a:ext cx="14690" cy="12514"/>
            </a:xfrm>
            <a:custGeom>
              <a:avLst/>
              <a:gdLst/>
              <a:ahLst/>
              <a:cxnLst/>
              <a:rect l="l" t="t" r="r" b="b"/>
              <a:pathLst>
                <a:path w="1229" h="1047" extrusionOk="0">
                  <a:moveTo>
                    <a:pt x="564" y="0"/>
                  </a:moveTo>
                  <a:cubicBezTo>
                    <a:pt x="421" y="0"/>
                    <a:pt x="291" y="79"/>
                    <a:pt x="192" y="246"/>
                  </a:cubicBezTo>
                  <a:cubicBezTo>
                    <a:pt x="0" y="597"/>
                    <a:pt x="256" y="1047"/>
                    <a:pt x="581" y="1047"/>
                  </a:cubicBezTo>
                  <a:cubicBezTo>
                    <a:pt x="599" y="1047"/>
                    <a:pt x="618" y="1045"/>
                    <a:pt x="636" y="1043"/>
                  </a:cubicBezTo>
                  <a:cubicBezTo>
                    <a:pt x="1211" y="932"/>
                    <a:pt x="1229" y="431"/>
                    <a:pt x="952" y="172"/>
                  </a:cubicBezTo>
                  <a:cubicBezTo>
                    <a:pt x="822" y="60"/>
                    <a:pt x="688" y="0"/>
                    <a:pt x="5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9"/>
            <p:cNvSpPr/>
            <p:nvPr/>
          </p:nvSpPr>
          <p:spPr>
            <a:xfrm>
              <a:off x="2003706" y="2231710"/>
              <a:ext cx="75229" cy="66719"/>
            </a:xfrm>
            <a:custGeom>
              <a:avLst/>
              <a:gdLst/>
              <a:ahLst/>
              <a:cxnLst/>
              <a:rect l="l" t="t" r="r" b="b"/>
              <a:pathLst>
                <a:path w="6294" h="5582" extrusionOk="0">
                  <a:moveTo>
                    <a:pt x="3949" y="1"/>
                  </a:moveTo>
                  <a:cubicBezTo>
                    <a:pt x="3879" y="1"/>
                    <a:pt x="3809" y="3"/>
                    <a:pt x="3739" y="8"/>
                  </a:cubicBezTo>
                  <a:cubicBezTo>
                    <a:pt x="2851" y="82"/>
                    <a:pt x="2054" y="544"/>
                    <a:pt x="1277" y="988"/>
                  </a:cubicBezTo>
                  <a:cubicBezTo>
                    <a:pt x="907" y="1193"/>
                    <a:pt x="500" y="1469"/>
                    <a:pt x="445" y="1896"/>
                  </a:cubicBezTo>
                  <a:cubicBezTo>
                    <a:pt x="426" y="2136"/>
                    <a:pt x="537" y="2358"/>
                    <a:pt x="482" y="2599"/>
                  </a:cubicBezTo>
                  <a:cubicBezTo>
                    <a:pt x="445" y="2876"/>
                    <a:pt x="204" y="3080"/>
                    <a:pt x="130" y="3339"/>
                  </a:cubicBezTo>
                  <a:cubicBezTo>
                    <a:pt x="1" y="3764"/>
                    <a:pt x="278" y="4208"/>
                    <a:pt x="556" y="4561"/>
                  </a:cubicBezTo>
                  <a:cubicBezTo>
                    <a:pt x="926" y="5037"/>
                    <a:pt x="1415" y="5582"/>
                    <a:pt x="2006" y="5582"/>
                  </a:cubicBezTo>
                  <a:cubicBezTo>
                    <a:pt x="2034" y="5582"/>
                    <a:pt x="2063" y="5580"/>
                    <a:pt x="2091" y="5578"/>
                  </a:cubicBezTo>
                  <a:cubicBezTo>
                    <a:pt x="2407" y="5541"/>
                    <a:pt x="2703" y="5375"/>
                    <a:pt x="2999" y="5301"/>
                  </a:cubicBezTo>
                  <a:cubicBezTo>
                    <a:pt x="3226" y="5244"/>
                    <a:pt x="3458" y="5240"/>
                    <a:pt x="3689" y="5240"/>
                  </a:cubicBezTo>
                  <a:cubicBezTo>
                    <a:pt x="3725" y="5240"/>
                    <a:pt x="3760" y="5240"/>
                    <a:pt x="3795" y="5240"/>
                  </a:cubicBezTo>
                  <a:cubicBezTo>
                    <a:pt x="3981" y="5240"/>
                    <a:pt x="4167" y="5238"/>
                    <a:pt x="4349" y="5208"/>
                  </a:cubicBezTo>
                  <a:cubicBezTo>
                    <a:pt x="4867" y="5134"/>
                    <a:pt x="5331" y="4838"/>
                    <a:pt x="5775" y="4561"/>
                  </a:cubicBezTo>
                  <a:cubicBezTo>
                    <a:pt x="5960" y="4450"/>
                    <a:pt x="6126" y="4339"/>
                    <a:pt x="6293" y="4228"/>
                  </a:cubicBezTo>
                  <a:lnTo>
                    <a:pt x="6293" y="4228"/>
                  </a:lnTo>
                  <a:cubicBezTo>
                    <a:pt x="5460" y="4561"/>
                    <a:pt x="4608" y="4968"/>
                    <a:pt x="4349" y="5005"/>
                  </a:cubicBezTo>
                  <a:cubicBezTo>
                    <a:pt x="4269" y="5019"/>
                    <a:pt x="4182" y="5025"/>
                    <a:pt x="4092" y="5025"/>
                  </a:cubicBezTo>
                  <a:cubicBezTo>
                    <a:pt x="3708" y="5025"/>
                    <a:pt x="3245" y="4920"/>
                    <a:pt x="2785" y="4920"/>
                  </a:cubicBezTo>
                  <a:cubicBezTo>
                    <a:pt x="2658" y="4920"/>
                    <a:pt x="2532" y="4928"/>
                    <a:pt x="2407" y="4949"/>
                  </a:cubicBezTo>
                  <a:cubicBezTo>
                    <a:pt x="2354" y="4959"/>
                    <a:pt x="2300" y="4963"/>
                    <a:pt x="2245" y="4963"/>
                  </a:cubicBezTo>
                  <a:cubicBezTo>
                    <a:pt x="1593" y="4963"/>
                    <a:pt x="850" y="4289"/>
                    <a:pt x="611" y="3931"/>
                  </a:cubicBezTo>
                  <a:cubicBezTo>
                    <a:pt x="371" y="3561"/>
                    <a:pt x="833" y="3098"/>
                    <a:pt x="1000" y="2895"/>
                  </a:cubicBezTo>
                  <a:cubicBezTo>
                    <a:pt x="1148" y="2691"/>
                    <a:pt x="852" y="2118"/>
                    <a:pt x="1222" y="1580"/>
                  </a:cubicBezTo>
                  <a:cubicBezTo>
                    <a:pt x="1536" y="1156"/>
                    <a:pt x="3665" y="359"/>
                    <a:pt x="4571" y="63"/>
                  </a:cubicBezTo>
                  <a:cubicBezTo>
                    <a:pt x="4364" y="22"/>
                    <a:pt x="4157" y="1"/>
                    <a:pt x="39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9"/>
            <p:cNvSpPr/>
            <p:nvPr/>
          </p:nvSpPr>
          <p:spPr>
            <a:xfrm>
              <a:off x="1963665" y="1917706"/>
              <a:ext cx="237807" cy="148522"/>
            </a:xfrm>
            <a:custGeom>
              <a:avLst/>
              <a:gdLst/>
              <a:ahLst/>
              <a:cxnLst/>
              <a:rect l="l" t="t" r="r" b="b"/>
              <a:pathLst>
                <a:path w="19896" h="12426" extrusionOk="0">
                  <a:moveTo>
                    <a:pt x="16938" y="314"/>
                  </a:moveTo>
                  <a:lnTo>
                    <a:pt x="16938" y="314"/>
                  </a:lnTo>
                  <a:cubicBezTo>
                    <a:pt x="16937" y="314"/>
                    <a:pt x="16936" y="314"/>
                    <a:pt x="16934" y="314"/>
                  </a:cubicBezTo>
                  <a:cubicBezTo>
                    <a:pt x="16921" y="319"/>
                    <a:pt x="16902" y="344"/>
                    <a:pt x="16873" y="386"/>
                  </a:cubicBezTo>
                  <a:lnTo>
                    <a:pt x="16873" y="386"/>
                  </a:lnTo>
                  <a:cubicBezTo>
                    <a:pt x="16924" y="340"/>
                    <a:pt x="16949" y="314"/>
                    <a:pt x="16938" y="314"/>
                  </a:cubicBezTo>
                  <a:close/>
                  <a:moveTo>
                    <a:pt x="12141" y="1573"/>
                  </a:moveTo>
                  <a:lnTo>
                    <a:pt x="12141" y="1573"/>
                  </a:lnTo>
                  <a:cubicBezTo>
                    <a:pt x="12077" y="1585"/>
                    <a:pt x="12010" y="1600"/>
                    <a:pt x="11941" y="1618"/>
                  </a:cubicBezTo>
                  <a:lnTo>
                    <a:pt x="11941" y="1618"/>
                  </a:lnTo>
                  <a:cubicBezTo>
                    <a:pt x="12070" y="1587"/>
                    <a:pt x="12141" y="1573"/>
                    <a:pt x="12141" y="1573"/>
                  </a:cubicBezTo>
                  <a:close/>
                  <a:moveTo>
                    <a:pt x="19895" y="0"/>
                  </a:moveTo>
                  <a:cubicBezTo>
                    <a:pt x="19895" y="0"/>
                    <a:pt x="17914" y="1"/>
                    <a:pt x="16268" y="1814"/>
                  </a:cubicBezTo>
                  <a:cubicBezTo>
                    <a:pt x="14640" y="3645"/>
                    <a:pt x="13492" y="3702"/>
                    <a:pt x="13177" y="3867"/>
                  </a:cubicBezTo>
                  <a:cubicBezTo>
                    <a:pt x="12881" y="4053"/>
                    <a:pt x="11420" y="4553"/>
                    <a:pt x="10198" y="5848"/>
                  </a:cubicBezTo>
                  <a:cubicBezTo>
                    <a:pt x="10198" y="5848"/>
                    <a:pt x="10790" y="4664"/>
                    <a:pt x="13529" y="3238"/>
                  </a:cubicBezTo>
                  <a:cubicBezTo>
                    <a:pt x="15941" y="1984"/>
                    <a:pt x="16659" y="701"/>
                    <a:pt x="16873" y="386"/>
                  </a:cubicBezTo>
                  <a:lnTo>
                    <a:pt x="16873" y="386"/>
                  </a:lnTo>
                  <a:cubicBezTo>
                    <a:pt x="16532" y="691"/>
                    <a:pt x="14997" y="1864"/>
                    <a:pt x="14250" y="2165"/>
                  </a:cubicBezTo>
                  <a:cubicBezTo>
                    <a:pt x="14250" y="2165"/>
                    <a:pt x="15824" y="907"/>
                    <a:pt x="16101" y="499"/>
                  </a:cubicBezTo>
                  <a:lnTo>
                    <a:pt x="16101" y="499"/>
                  </a:lnTo>
                  <a:cubicBezTo>
                    <a:pt x="16101" y="500"/>
                    <a:pt x="13085" y="2258"/>
                    <a:pt x="11790" y="2646"/>
                  </a:cubicBezTo>
                  <a:cubicBezTo>
                    <a:pt x="11790" y="2646"/>
                    <a:pt x="13825" y="1351"/>
                    <a:pt x="14435" y="610"/>
                  </a:cubicBezTo>
                  <a:lnTo>
                    <a:pt x="14435" y="610"/>
                  </a:lnTo>
                  <a:cubicBezTo>
                    <a:pt x="14435" y="611"/>
                    <a:pt x="11174" y="2982"/>
                    <a:pt x="9006" y="2982"/>
                  </a:cubicBezTo>
                  <a:cubicBezTo>
                    <a:pt x="8965" y="2982"/>
                    <a:pt x="8924" y="2981"/>
                    <a:pt x="8884" y="2979"/>
                  </a:cubicBezTo>
                  <a:cubicBezTo>
                    <a:pt x="8884" y="2979"/>
                    <a:pt x="10752" y="1921"/>
                    <a:pt x="11941" y="1618"/>
                  </a:cubicBezTo>
                  <a:lnTo>
                    <a:pt x="11941" y="1618"/>
                  </a:lnTo>
                  <a:cubicBezTo>
                    <a:pt x="10868" y="1869"/>
                    <a:pt x="5733" y="3196"/>
                    <a:pt x="2777" y="6219"/>
                  </a:cubicBezTo>
                  <a:cubicBezTo>
                    <a:pt x="1" y="9068"/>
                    <a:pt x="2110" y="11048"/>
                    <a:pt x="2110" y="11048"/>
                  </a:cubicBezTo>
                  <a:cubicBezTo>
                    <a:pt x="2098" y="11123"/>
                    <a:pt x="3516" y="12426"/>
                    <a:pt x="5700" y="12426"/>
                  </a:cubicBezTo>
                  <a:cubicBezTo>
                    <a:pt x="6746" y="12426"/>
                    <a:pt x="7967" y="12127"/>
                    <a:pt x="9291" y="11252"/>
                  </a:cubicBezTo>
                  <a:cubicBezTo>
                    <a:pt x="13362" y="8568"/>
                    <a:pt x="13103" y="7125"/>
                    <a:pt x="15491" y="5256"/>
                  </a:cubicBezTo>
                  <a:lnTo>
                    <a:pt x="15491" y="5256"/>
                  </a:lnTo>
                  <a:cubicBezTo>
                    <a:pt x="15491" y="5256"/>
                    <a:pt x="12888" y="6284"/>
                    <a:pt x="12368" y="7038"/>
                  </a:cubicBezTo>
                  <a:lnTo>
                    <a:pt x="12368" y="7038"/>
                  </a:lnTo>
                  <a:cubicBezTo>
                    <a:pt x="12644" y="6532"/>
                    <a:pt x="13736" y="4920"/>
                    <a:pt x="17009" y="3460"/>
                  </a:cubicBezTo>
                  <a:lnTo>
                    <a:pt x="17009" y="3460"/>
                  </a:lnTo>
                  <a:cubicBezTo>
                    <a:pt x="17008" y="3460"/>
                    <a:pt x="13085" y="4109"/>
                    <a:pt x="10198" y="6495"/>
                  </a:cubicBezTo>
                  <a:cubicBezTo>
                    <a:pt x="10198" y="6495"/>
                    <a:pt x="11679" y="4923"/>
                    <a:pt x="12955" y="4294"/>
                  </a:cubicBezTo>
                  <a:cubicBezTo>
                    <a:pt x="14233" y="3665"/>
                    <a:pt x="15324" y="3719"/>
                    <a:pt x="16952" y="1999"/>
                  </a:cubicBezTo>
                  <a:cubicBezTo>
                    <a:pt x="18581" y="277"/>
                    <a:pt x="18951" y="166"/>
                    <a:pt x="19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9"/>
            <p:cNvSpPr/>
            <p:nvPr/>
          </p:nvSpPr>
          <p:spPr>
            <a:xfrm>
              <a:off x="1981594" y="1968289"/>
              <a:ext cx="122107" cy="93014"/>
            </a:xfrm>
            <a:custGeom>
              <a:avLst/>
              <a:gdLst/>
              <a:ahLst/>
              <a:cxnLst/>
              <a:rect l="l" t="t" r="r" b="b"/>
              <a:pathLst>
                <a:path w="10216" h="7782" extrusionOk="0">
                  <a:moveTo>
                    <a:pt x="7433" y="0"/>
                  </a:moveTo>
                  <a:cubicBezTo>
                    <a:pt x="6729" y="0"/>
                    <a:pt x="6016" y="292"/>
                    <a:pt x="5385" y="635"/>
                  </a:cubicBezTo>
                  <a:cubicBezTo>
                    <a:pt x="4052" y="1338"/>
                    <a:pt x="2572" y="1246"/>
                    <a:pt x="1074" y="2522"/>
                  </a:cubicBezTo>
                  <a:cubicBezTo>
                    <a:pt x="259" y="3208"/>
                    <a:pt x="0" y="4614"/>
                    <a:pt x="148" y="5187"/>
                  </a:cubicBezTo>
                  <a:cubicBezTo>
                    <a:pt x="815" y="7575"/>
                    <a:pt x="3275" y="7723"/>
                    <a:pt x="4386" y="7778"/>
                  </a:cubicBezTo>
                  <a:cubicBezTo>
                    <a:pt x="4430" y="7780"/>
                    <a:pt x="4476" y="7782"/>
                    <a:pt x="4521" y="7782"/>
                  </a:cubicBezTo>
                  <a:cubicBezTo>
                    <a:pt x="5616" y="7782"/>
                    <a:pt x="6827" y="7141"/>
                    <a:pt x="7680" y="6483"/>
                  </a:cubicBezTo>
                  <a:cubicBezTo>
                    <a:pt x="8494" y="5817"/>
                    <a:pt x="9105" y="4891"/>
                    <a:pt x="10068" y="4466"/>
                  </a:cubicBezTo>
                  <a:cubicBezTo>
                    <a:pt x="10068" y="4466"/>
                    <a:pt x="9912" y="4329"/>
                    <a:pt x="9290" y="4329"/>
                  </a:cubicBezTo>
                  <a:cubicBezTo>
                    <a:pt x="8816" y="4329"/>
                    <a:pt x="8073" y="4408"/>
                    <a:pt x="6922" y="4688"/>
                  </a:cubicBezTo>
                  <a:cubicBezTo>
                    <a:pt x="8235" y="4170"/>
                    <a:pt x="9401" y="3263"/>
                    <a:pt x="10216" y="2115"/>
                  </a:cubicBezTo>
                  <a:lnTo>
                    <a:pt x="10216" y="2115"/>
                  </a:lnTo>
                  <a:cubicBezTo>
                    <a:pt x="9382" y="2596"/>
                    <a:pt x="8531" y="3097"/>
                    <a:pt x="7569" y="3208"/>
                  </a:cubicBezTo>
                  <a:cubicBezTo>
                    <a:pt x="7087" y="3263"/>
                    <a:pt x="6589" y="3226"/>
                    <a:pt x="6107" y="3282"/>
                  </a:cubicBezTo>
                  <a:cubicBezTo>
                    <a:pt x="5626" y="3319"/>
                    <a:pt x="5237" y="3282"/>
                    <a:pt x="4904" y="3652"/>
                  </a:cubicBezTo>
                  <a:cubicBezTo>
                    <a:pt x="5663" y="2431"/>
                    <a:pt x="6606" y="1597"/>
                    <a:pt x="7884" y="950"/>
                  </a:cubicBezTo>
                  <a:lnTo>
                    <a:pt x="7884" y="950"/>
                  </a:lnTo>
                  <a:cubicBezTo>
                    <a:pt x="7236" y="1079"/>
                    <a:pt x="6569" y="1209"/>
                    <a:pt x="5922" y="1338"/>
                  </a:cubicBezTo>
                  <a:cubicBezTo>
                    <a:pt x="6458" y="672"/>
                    <a:pt x="7292" y="210"/>
                    <a:pt x="8161" y="117"/>
                  </a:cubicBezTo>
                  <a:cubicBezTo>
                    <a:pt x="7922" y="36"/>
                    <a:pt x="7678" y="0"/>
                    <a:pt x="74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9"/>
            <p:cNvSpPr/>
            <p:nvPr/>
          </p:nvSpPr>
          <p:spPr>
            <a:xfrm>
              <a:off x="1981809" y="1978520"/>
              <a:ext cx="73675" cy="81420"/>
            </a:xfrm>
            <a:custGeom>
              <a:avLst/>
              <a:gdLst/>
              <a:ahLst/>
              <a:cxnLst/>
              <a:rect l="l" t="t" r="r" b="b"/>
              <a:pathLst>
                <a:path w="6164" h="6812" extrusionOk="0">
                  <a:moveTo>
                    <a:pt x="2073" y="1"/>
                  </a:moveTo>
                  <a:lnTo>
                    <a:pt x="2480" y="1740"/>
                  </a:lnTo>
                  <a:cubicBezTo>
                    <a:pt x="2388" y="1834"/>
                    <a:pt x="2258" y="1945"/>
                    <a:pt x="2129" y="2056"/>
                  </a:cubicBezTo>
                  <a:lnTo>
                    <a:pt x="1555" y="1629"/>
                  </a:lnTo>
                  <a:lnTo>
                    <a:pt x="1981" y="2222"/>
                  </a:lnTo>
                  <a:lnTo>
                    <a:pt x="1574" y="2629"/>
                  </a:lnTo>
                  <a:lnTo>
                    <a:pt x="538" y="2259"/>
                  </a:lnTo>
                  <a:lnTo>
                    <a:pt x="1444" y="2851"/>
                  </a:lnTo>
                  <a:cubicBezTo>
                    <a:pt x="1370" y="3018"/>
                    <a:pt x="1389" y="3388"/>
                    <a:pt x="1352" y="3628"/>
                  </a:cubicBezTo>
                  <a:lnTo>
                    <a:pt x="0" y="3462"/>
                  </a:lnTo>
                  <a:lnTo>
                    <a:pt x="1259" y="3906"/>
                  </a:lnTo>
                  <a:cubicBezTo>
                    <a:pt x="1111" y="4129"/>
                    <a:pt x="871" y="4610"/>
                    <a:pt x="1073" y="5220"/>
                  </a:cubicBezTo>
                  <a:lnTo>
                    <a:pt x="575" y="5535"/>
                  </a:lnTo>
                  <a:lnTo>
                    <a:pt x="1148" y="5424"/>
                  </a:lnTo>
                  <a:cubicBezTo>
                    <a:pt x="1469" y="6081"/>
                    <a:pt x="2096" y="6169"/>
                    <a:pt x="2305" y="6169"/>
                  </a:cubicBezTo>
                  <a:cubicBezTo>
                    <a:pt x="2337" y="6169"/>
                    <a:pt x="2359" y="6167"/>
                    <a:pt x="2369" y="6164"/>
                  </a:cubicBezTo>
                  <a:cubicBezTo>
                    <a:pt x="2414" y="6164"/>
                    <a:pt x="2387" y="6117"/>
                    <a:pt x="2460" y="6117"/>
                  </a:cubicBezTo>
                  <a:cubicBezTo>
                    <a:pt x="2478" y="6117"/>
                    <a:pt x="2503" y="6120"/>
                    <a:pt x="2536" y="6127"/>
                  </a:cubicBezTo>
                  <a:lnTo>
                    <a:pt x="2443" y="6811"/>
                  </a:lnTo>
                  <a:lnTo>
                    <a:pt x="2795" y="6219"/>
                  </a:lnTo>
                  <a:cubicBezTo>
                    <a:pt x="2876" y="6247"/>
                    <a:pt x="2960" y="6259"/>
                    <a:pt x="3045" y="6259"/>
                  </a:cubicBezTo>
                  <a:cubicBezTo>
                    <a:pt x="3472" y="6259"/>
                    <a:pt x="3927" y="5961"/>
                    <a:pt x="4034" y="5868"/>
                  </a:cubicBezTo>
                  <a:lnTo>
                    <a:pt x="4720" y="6478"/>
                  </a:lnTo>
                  <a:lnTo>
                    <a:pt x="4220" y="5646"/>
                  </a:lnTo>
                  <a:cubicBezTo>
                    <a:pt x="4387" y="5479"/>
                    <a:pt x="4590" y="5257"/>
                    <a:pt x="4720" y="5109"/>
                  </a:cubicBezTo>
                  <a:lnTo>
                    <a:pt x="5645" y="5350"/>
                  </a:lnTo>
                  <a:lnTo>
                    <a:pt x="4868" y="4961"/>
                  </a:lnTo>
                  <a:cubicBezTo>
                    <a:pt x="4960" y="4887"/>
                    <a:pt x="5145" y="4499"/>
                    <a:pt x="5275" y="4220"/>
                  </a:cubicBezTo>
                  <a:lnTo>
                    <a:pt x="6126" y="4220"/>
                  </a:lnTo>
                  <a:lnTo>
                    <a:pt x="5367" y="3998"/>
                  </a:lnTo>
                  <a:cubicBezTo>
                    <a:pt x="5386" y="3961"/>
                    <a:pt x="5238" y="3721"/>
                    <a:pt x="5312" y="3166"/>
                  </a:cubicBezTo>
                  <a:lnTo>
                    <a:pt x="6163" y="3018"/>
                  </a:lnTo>
                  <a:lnTo>
                    <a:pt x="5349" y="2981"/>
                  </a:lnTo>
                  <a:cubicBezTo>
                    <a:pt x="5349" y="2981"/>
                    <a:pt x="5349" y="2962"/>
                    <a:pt x="5367" y="2944"/>
                  </a:cubicBezTo>
                  <a:cubicBezTo>
                    <a:pt x="5515" y="2241"/>
                    <a:pt x="5090" y="2037"/>
                    <a:pt x="4942" y="1852"/>
                  </a:cubicBezTo>
                  <a:lnTo>
                    <a:pt x="4923" y="1834"/>
                  </a:lnTo>
                  <a:lnTo>
                    <a:pt x="5774" y="334"/>
                  </a:lnTo>
                  <a:lnTo>
                    <a:pt x="4720" y="1686"/>
                  </a:lnTo>
                  <a:cubicBezTo>
                    <a:pt x="4405" y="1464"/>
                    <a:pt x="3553" y="1148"/>
                    <a:pt x="3516" y="1148"/>
                  </a:cubicBezTo>
                  <a:cubicBezTo>
                    <a:pt x="3462" y="778"/>
                    <a:pt x="3294" y="1"/>
                    <a:pt x="3294" y="1"/>
                  </a:cubicBezTo>
                  <a:lnTo>
                    <a:pt x="3220" y="1242"/>
                  </a:lnTo>
                  <a:cubicBezTo>
                    <a:pt x="3054" y="1316"/>
                    <a:pt x="2869" y="1427"/>
                    <a:pt x="2721" y="1538"/>
                  </a:cubicBezTo>
                  <a:lnTo>
                    <a:pt x="20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9"/>
            <p:cNvSpPr/>
            <p:nvPr/>
          </p:nvSpPr>
          <p:spPr>
            <a:xfrm>
              <a:off x="1995303" y="1996772"/>
              <a:ext cx="48886" cy="52555"/>
            </a:xfrm>
            <a:custGeom>
              <a:avLst/>
              <a:gdLst/>
              <a:ahLst/>
              <a:cxnLst/>
              <a:rect l="l" t="t" r="r" b="b"/>
              <a:pathLst>
                <a:path w="4090" h="4397" extrusionOk="0">
                  <a:moveTo>
                    <a:pt x="2413" y="0"/>
                  </a:moveTo>
                  <a:cubicBezTo>
                    <a:pt x="2368" y="0"/>
                    <a:pt x="2323" y="4"/>
                    <a:pt x="2276" y="11"/>
                  </a:cubicBezTo>
                  <a:cubicBezTo>
                    <a:pt x="1869" y="48"/>
                    <a:pt x="1555" y="362"/>
                    <a:pt x="1259" y="658"/>
                  </a:cubicBezTo>
                  <a:cubicBezTo>
                    <a:pt x="1018" y="899"/>
                    <a:pt x="778" y="1158"/>
                    <a:pt x="648" y="1472"/>
                  </a:cubicBezTo>
                  <a:cubicBezTo>
                    <a:pt x="556" y="1750"/>
                    <a:pt x="556" y="2046"/>
                    <a:pt x="426" y="2305"/>
                  </a:cubicBezTo>
                  <a:cubicBezTo>
                    <a:pt x="334" y="2490"/>
                    <a:pt x="186" y="2656"/>
                    <a:pt x="112" y="2841"/>
                  </a:cubicBezTo>
                  <a:cubicBezTo>
                    <a:pt x="1" y="3248"/>
                    <a:pt x="278" y="3638"/>
                    <a:pt x="556" y="3952"/>
                  </a:cubicBezTo>
                  <a:cubicBezTo>
                    <a:pt x="734" y="4165"/>
                    <a:pt x="946" y="4397"/>
                    <a:pt x="1226" y="4397"/>
                  </a:cubicBezTo>
                  <a:cubicBezTo>
                    <a:pt x="1237" y="4397"/>
                    <a:pt x="1248" y="4397"/>
                    <a:pt x="1259" y="4396"/>
                  </a:cubicBezTo>
                  <a:cubicBezTo>
                    <a:pt x="1444" y="4378"/>
                    <a:pt x="1592" y="4267"/>
                    <a:pt x="1777" y="4267"/>
                  </a:cubicBezTo>
                  <a:cubicBezTo>
                    <a:pt x="1925" y="4267"/>
                    <a:pt x="2054" y="4359"/>
                    <a:pt x="2221" y="4378"/>
                  </a:cubicBezTo>
                  <a:cubicBezTo>
                    <a:pt x="2241" y="4381"/>
                    <a:pt x="2260" y="4382"/>
                    <a:pt x="2279" y="4382"/>
                  </a:cubicBezTo>
                  <a:cubicBezTo>
                    <a:pt x="2516" y="4382"/>
                    <a:pt x="2734" y="4178"/>
                    <a:pt x="2905" y="3989"/>
                  </a:cubicBezTo>
                  <a:cubicBezTo>
                    <a:pt x="3295" y="3564"/>
                    <a:pt x="3683" y="3120"/>
                    <a:pt x="3850" y="2564"/>
                  </a:cubicBezTo>
                  <a:cubicBezTo>
                    <a:pt x="3924" y="2286"/>
                    <a:pt x="3961" y="1990"/>
                    <a:pt x="3905" y="1713"/>
                  </a:cubicBezTo>
                  <a:lnTo>
                    <a:pt x="4053" y="1195"/>
                  </a:lnTo>
                  <a:cubicBezTo>
                    <a:pt x="4090" y="788"/>
                    <a:pt x="3665" y="492"/>
                    <a:pt x="3295" y="307"/>
                  </a:cubicBezTo>
                  <a:cubicBezTo>
                    <a:pt x="3019" y="160"/>
                    <a:pt x="2729" y="0"/>
                    <a:pt x="2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9"/>
            <p:cNvSpPr/>
            <p:nvPr/>
          </p:nvSpPr>
          <p:spPr>
            <a:xfrm>
              <a:off x="2029726" y="2008234"/>
              <a:ext cx="8713" cy="7901"/>
            </a:xfrm>
            <a:custGeom>
              <a:avLst/>
              <a:gdLst/>
              <a:ahLst/>
              <a:cxnLst/>
              <a:rect l="l" t="t" r="r" b="b"/>
              <a:pathLst>
                <a:path w="729" h="661" extrusionOk="0">
                  <a:moveTo>
                    <a:pt x="436" y="0"/>
                  </a:moveTo>
                  <a:cubicBezTo>
                    <a:pt x="292" y="0"/>
                    <a:pt x="174" y="236"/>
                    <a:pt x="82" y="421"/>
                  </a:cubicBezTo>
                  <a:cubicBezTo>
                    <a:pt x="0" y="570"/>
                    <a:pt x="159" y="660"/>
                    <a:pt x="329" y="660"/>
                  </a:cubicBezTo>
                  <a:cubicBezTo>
                    <a:pt x="390" y="660"/>
                    <a:pt x="453" y="649"/>
                    <a:pt x="507" y="624"/>
                  </a:cubicBezTo>
                  <a:cubicBezTo>
                    <a:pt x="729" y="550"/>
                    <a:pt x="637" y="125"/>
                    <a:pt x="526" y="32"/>
                  </a:cubicBezTo>
                  <a:cubicBezTo>
                    <a:pt x="495" y="10"/>
                    <a:pt x="465" y="0"/>
                    <a:pt x="4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9"/>
            <p:cNvSpPr/>
            <p:nvPr/>
          </p:nvSpPr>
          <p:spPr>
            <a:xfrm>
              <a:off x="2021180" y="2014115"/>
              <a:ext cx="5283" cy="4315"/>
            </a:xfrm>
            <a:custGeom>
              <a:avLst/>
              <a:gdLst/>
              <a:ahLst/>
              <a:cxnLst/>
              <a:rect l="l" t="t" r="r" b="b"/>
              <a:pathLst>
                <a:path w="442" h="361" extrusionOk="0">
                  <a:moveTo>
                    <a:pt x="154" y="1"/>
                  </a:moveTo>
                  <a:cubicBezTo>
                    <a:pt x="145" y="1"/>
                    <a:pt x="138" y="2"/>
                    <a:pt x="131" y="3"/>
                  </a:cubicBezTo>
                  <a:cubicBezTo>
                    <a:pt x="19" y="40"/>
                    <a:pt x="0" y="280"/>
                    <a:pt x="148" y="336"/>
                  </a:cubicBezTo>
                  <a:cubicBezTo>
                    <a:pt x="187" y="353"/>
                    <a:pt x="221" y="361"/>
                    <a:pt x="251" y="361"/>
                  </a:cubicBezTo>
                  <a:cubicBezTo>
                    <a:pt x="321" y="361"/>
                    <a:pt x="369" y="316"/>
                    <a:pt x="407" y="225"/>
                  </a:cubicBezTo>
                  <a:cubicBezTo>
                    <a:pt x="442" y="105"/>
                    <a:pt x="255" y="1"/>
                    <a:pt x="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9"/>
            <p:cNvSpPr/>
            <p:nvPr/>
          </p:nvSpPr>
          <p:spPr>
            <a:xfrm>
              <a:off x="2024945" y="2023402"/>
              <a:ext cx="4410" cy="3753"/>
            </a:xfrm>
            <a:custGeom>
              <a:avLst/>
              <a:gdLst/>
              <a:ahLst/>
              <a:cxnLst/>
              <a:rect l="l" t="t" r="r" b="b"/>
              <a:pathLst>
                <a:path w="369" h="314" extrusionOk="0">
                  <a:moveTo>
                    <a:pt x="134" y="1"/>
                  </a:moveTo>
                  <a:cubicBezTo>
                    <a:pt x="126" y="1"/>
                    <a:pt x="118" y="2"/>
                    <a:pt x="112" y="3"/>
                  </a:cubicBezTo>
                  <a:cubicBezTo>
                    <a:pt x="18" y="40"/>
                    <a:pt x="1" y="243"/>
                    <a:pt x="129" y="299"/>
                  </a:cubicBezTo>
                  <a:cubicBezTo>
                    <a:pt x="157" y="309"/>
                    <a:pt x="183" y="313"/>
                    <a:pt x="206" y="313"/>
                  </a:cubicBezTo>
                  <a:cubicBezTo>
                    <a:pt x="275" y="313"/>
                    <a:pt x="324" y="272"/>
                    <a:pt x="351" y="188"/>
                  </a:cubicBezTo>
                  <a:cubicBezTo>
                    <a:pt x="369" y="87"/>
                    <a:pt x="217" y="1"/>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9"/>
            <p:cNvSpPr/>
            <p:nvPr/>
          </p:nvSpPr>
          <p:spPr>
            <a:xfrm>
              <a:off x="2008343" y="2034016"/>
              <a:ext cx="4626" cy="3622"/>
            </a:xfrm>
            <a:custGeom>
              <a:avLst/>
              <a:gdLst/>
              <a:ahLst/>
              <a:cxnLst/>
              <a:rect l="l" t="t" r="r" b="b"/>
              <a:pathLst>
                <a:path w="387" h="303" extrusionOk="0">
                  <a:moveTo>
                    <a:pt x="158" y="1"/>
                  </a:moveTo>
                  <a:cubicBezTo>
                    <a:pt x="148" y="1"/>
                    <a:pt x="139" y="2"/>
                    <a:pt x="131" y="4"/>
                  </a:cubicBezTo>
                  <a:cubicBezTo>
                    <a:pt x="20" y="21"/>
                    <a:pt x="1" y="226"/>
                    <a:pt x="149" y="281"/>
                  </a:cubicBezTo>
                  <a:cubicBezTo>
                    <a:pt x="174" y="296"/>
                    <a:pt x="198" y="303"/>
                    <a:pt x="220" y="303"/>
                  </a:cubicBezTo>
                  <a:cubicBezTo>
                    <a:pt x="279" y="303"/>
                    <a:pt x="326" y="251"/>
                    <a:pt x="353" y="169"/>
                  </a:cubicBezTo>
                  <a:cubicBezTo>
                    <a:pt x="386" y="70"/>
                    <a:pt x="242" y="1"/>
                    <a:pt x="1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9"/>
            <p:cNvSpPr/>
            <p:nvPr/>
          </p:nvSpPr>
          <p:spPr>
            <a:xfrm>
              <a:off x="2010483" y="2008557"/>
              <a:ext cx="9383" cy="7733"/>
            </a:xfrm>
            <a:custGeom>
              <a:avLst/>
              <a:gdLst/>
              <a:ahLst/>
              <a:cxnLst/>
              <a:rect l="l" t="t" r="r" b="b"/>
              <a:pathLst>
                <a:path w="785" h="647" extrusionOk="0">
                  <a:moveTo>
                    <a:pt x="391" y="0"/>
                  </a:moveTo>
                  <a:cubicBezTo>
                    <a:pt x="275" y="0"/>
                    <a:pt x="155" y="70"/>
                    <a:pt x="81" y="246"/>
                  </a:cubicBezTo>
                  <a:cubicBezTo>
                    <a:pt x="0" y="425"/>
                    <a:pt x="205" y="647"/>
                    <a:pt x="432" y="647"/>
                  </a:cubicBezTo>
                  <a:cubicBezTo>
                    <a:pt x="463" y="647"/>
                    <a:pt x="494" y="643"/>
                    <a:pt x="525" y="634"/>
                  </a:cubicBezTo>
                  <a:cubicBezTo>
                    <a:pt x="747" y="560"/>
                    <a:pt x="784" y="375"/>
                    <a:pt x="673" y="172"/>
                  </a:cubicBezTo>
                  <a:cubicBezTo>
                    <a:pt x="618" y="70"/>
                    <a:pt x="507" y="0"/>
                    <a:pt x="3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9"/>
            <p:cNvSpPr/>
            <p:nvPr/>
          </p:nvSpPr>
          <p:spPr>
            <a:xfrm>
              <a:off x="1995303" y="2001314"/>
              <a:ext cx="46914" cy="48013"/>
            </a:xfrm>
            <a:custGeom>
              <a:avLst/>
              <a:gdLst/>
              <a:ahLst/>
              <a:cxnLst/>
              <a:rect l="l" t="t" r="r" b="b"/>
              <a:pathLst>
                <a:path w="3925" h="4017" extrusionOk="0">
                  <a:moveTo>
                    <a:pt x="1536" y="1"/>
                  </a:moveTo>
                  <a:lnTo>
                    <a:pt x="1259" y="278"/>
                  </a:lnTo>
                  <a:cubicBezTo>
                    <a:pt x="1018" y="519"/>
                    <a:pt x="778" y="778"/>
                    <a:pt x="648" y="1092"/>
                  </a:cubicBezTo>
                  <a:cubicBezTo>
                    <a:pt x="556" y="1370"/>
                    <a:pt x="556" y="1666"/>
                    <a:pt x="426" y="1925"/>
                  </a:cubicBezTo>
                  <a:cubicBezTo>
                    <a:pt x="334" y="2110"/>
                    <a:pt x="186" y="2276"/>
                    <a:pt x="112" y="2461"/>
                  </a:cubicBezTo>
                  <a:cubicBezTo>
                    <a:pt x="1" y="2851"/>
                    <a:pt x="278" y="3258"/>
                    <a:pt x="556" y="3572"/>
                  </a:cubicBezTo>
                  <a:cubicBezTo>
                    <a:pt x="734" y="3785"/>
                    <a:pt x="946" y="4017"/>
                    <a:pt x="1226" y="4017"/>
                  </a:cubicBezTo>
                  <a:cubicBezTo>
                    <a:pt x="1237" y="4017"/>
                    <a:pt x="1248" y="4017"/>
                    <a:pt x="1259" y="4016"/>
                  </a:cubicBezTo>
                  <a:cubicBezTo>
                    <a:pt x="1444" y="3998"/>
                    <a:pt x="1592" y="3887"/>
                    <a:pt x="1777" y="3887"/>
                  </a:cubicBezTo>
                  <a:cubicBezTo>
                    <a:pt x="1925" y="3887"/>
                    <a:pt x="2054" y="3979"/>
                    <a:pt x="2221" y="3998"/>
                  </a:cubicBezTo>
                  <a:cubicBezTo>
                    <a:pt x="2241" y="4001"/>
                    <a:pt x="2260" y="4002"/>
                    <a:pt x="2279" y="4002"/>
                  </a:cubicBezTo>
                  <a:cubicBezTo>
                    <a:pt x="2516" y="4002"/>
                    <a:pt x="2734" y="3798"/>
                    <a:pt x="2905" y="3609"/>
                  </a:cubicBezTo>
                  <a:cubicBezTo>
                    <a:pt x="3295" y="3184"/>
                    <a:pt x="3683" y="2740"/>
                    <a:pt x="3850" y="2184"/>
                  </a:cubicBezTo>
                  <a:cubicBezTo>
                    <a:pt x="3905" y="2017"/>
                    <a:pt x="3924" y="1832"/>
                    <a:pt x="3924" y="1647"/>
                  </a:cubicBezTo>
                  <a:lnTo>
                    <a:pt x="3924" y="1647"/>
                  </a:lnTo>
                  <a:cubicBezTo>
                    <a:pt x="3609" y="2184"/>
                    <a:pt x="2814" y="3424"/>
                    <a:pt x="2518" y="3554"/>
                  </a:cubicBezTo>
                  <a:cubicBezTo>
                    <a:pt x="2424" y="3594"/>
                    <a:pt x="2335" y="3608"/>
                    <a:pt x="2251" y="3608"/>
                  </a:cubicBezTo>
                  <a:cubicBezTo>
                    <a:pt x="2039" y="3608"/>
                    <a:pt x="1863" y="3516"/>
                    <a:pt x="1743" y="3516"/>
                  </a:cubicBezTo>
                  <a:cubicBezTo>
                    <a:pt x="1714" y="3516"/>
                    <a:pt x="1688" y="3521"/>
                    <a:pt x="1666" y="3535"/>
                  </a:cubicBezTo>
                  <a:cubicBezTo>
                    <a:pt x="1549" y="3587"/>
                    <a:pt x="1342" y="3711"/>
                    <a:pt x="1158" y="3711"/>
                  </a:cubicBezTo>
                  <a:cubicBezTo>
                    <a:pt x="1079" y="3711"/>
                    <a:pt x="1005" y="3689"/>
                    <a:pt x="944" y="3628"/>
                  </a:cubicBezTo>
                  <a:cubicBezTo>
                    <a:pt x="741" y="3406"/>
                    <a:pt x="389" y="2777"/>
                    <a:pt x="556" y="2350"/>
                  </a:cubicBezTo>
                  <a:cubicBezTo>
                    <a:pt x="722" y="1925"/>
                    <a:pt x="667" y="1444"/>
                    <a:pt x="778" y="1111"/>
                  </a:cubicBezTo>
                  <a:cubicBezTo>
                    <a:pt x="852" y="963"/>
                    <a:pt x="1222" y="482"/>
                    <a:pt x="15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9"/>
            <p:cNvSpPr/>
            <p:nvPr/>
          </p:nvSpPr>
          <p:spPr>
            <a:xfrm>
              <a:off x="2217596" y="2101069"/>
              <a:ext cx="189352" cy="199308"/>
            </a:xfrm>
            <a:custGeom>
              <a:avLst/>
              <a:gdLst/>
              <a:ahLst/>
              <a:cxnLst/>
              <a:rect l="l" t="t" r="r" b="b"/>
              <a:pathLst>
                <a:path w="15842" h="16675" extrusionOk="0">
                  <a:moveTo>
                    <a:pt x="13163" y="1276"/>
                  </a:moveTo>
                  <a:lnTo>
                    <a:pt x="13163" y="1276"/>
                  </a:lnTo>
                  <a:cubicBezTo>
                    <a:pt x="13162" y="1276"/>
                    <a:pt x="13161" y="1277"/>
                    <a:pt x="13159" y="1278"/>
                  </a:cubicBezTo>
                  <a:cubicBezTo>
                    <a:pt x="13145" y="1285"/>
                    <a:pt x="13132" y="1317"/>
                    <a:pt x="13116" y="1372"/>
                  </a:cubicBezTo>
                  <a:lnTo>
                    <a:pt x="13116" y="1372"/>
                  </a:lnTo>
                  <a:cubicBezTo>
                    <a:pt x="13151" y="1310"/>
                    <a:pt x="13168" y="1276"/>
                    <a:pt x="13163" y="1276"/>
                  </a:cubicBezTo>
                  <a:close/>
                  <a:moveTo>
                    <a:pt x="9032" y="4017"/>
                  </a:moveTo>
                  <a:cubicBezTo>
                    <a:pt x="8972" y="4051"/>
                    <a:pt x="8910" y="4090"/>
                    <a:pt x="8846" y="4131"/>
                  </a:cubicBezTo>
                  <a:lnTo>
                    <a:pt x="8846" y="4131"/>
                  </a:lnTo>
                  <a:cubicBezTo>
                    <a:pt x="8966" y="4056"/>
                    <a:pt x="9031" y="4017"/>
                    <a:pt x="9032" y="4017"/>
                  </a:cubicBezTo>
                  <a:close/>
                  <a:moveTo>
                    <a:pt x="15842" y="0"/>
                  </a:moveTo>
                  <a:cubicBezTo>
                    <a:pt x="15841" y="0"/>
                    <a:pt x="13973" y="649"/>
                    <a:pt x="13011" y="2906"/>
                  </a:cubicBezTo>
                  <a:cubicBezTo>
                    <a:pt x="12067" y="5164"/>
                    <a:pt x="10993" y="5589"/>
                    <a:pt x="10771" y="5848"/>
                  </a:cubicBezTo>
                  <a:cubicBezTo>
                    <a:pt x="10531" y="6127"/>
                    <a:pt x="9328" y="7070"/>
                    <a:pt x="8588" y="8680"/>
                  </a:cubicBezTo>
                  <a:cubicBezTo>
                    <a:pt x="8588" y="8680"/>
                    <a:pt x="8755" y="7385"/>
                    <a:pt x="10882" y="5145"/>
                  </a:cubicBezTo>
                  <a:cubicBezTo>
                    <a:pt x="12739" y="3193"/>
                    <a:pt x="13005" y="1746"/>
                    <a:pt x="13116" y="1372"/>
                  </a:cubicBezTo>
                  <a:lnTo>
                    <a:pt x="13116" y="1372"/>
                  </a:lnTo>
                  <a:cubicBezTo>
                    <a:pt x="12880" y="1778"/>
                    <a:pt x="11832" y="3366"/>
                    <a:pt x="11215" y="3887"/>
                  </a:cubicBezTo>
                  <a:cubicBezTo>
                    <a:pt x="11215" y="3887"/>
                    <a:pt x="12289" y="2203"/>
                    <a:pt x="12419" y="1722"/>
                  </a:cubicBezTo>
                  <a:lnTo>
                    <a:pt x="12419" y="1722"/>
                  </a:lnTo>
                  <a:cubicBezTo>
                    <a:pt x="12419" y="1722"/>
                    <a:pt x="10142" y="4350"/>
                    <a:pt x="9051" y="5164"/>
                  </a:cubicBezTo>
                  <a:cubicBezTo>
                    <a:pt x="9051" y="5164"/>
                    <a:pt x="10549" y="3257"/>
                    <a:pt x="10882" y="2369"/>
                  </a:cubicBezTo>
                  <a:lnTo>
                    <a:pt x="10882" y="2369"/>
                  </a:lnTo>
                  <a:cubicBezTo>
                    <a:pt x="10882" y="2370"/>
                    <a:pt x="8496" y="5794"/>
                    <a:pt x="6404" y="6423"/>
                  </a:cubicBezTo>
                  <a:cubicBezTo>
                    <a:pt x="6404" y="6423"/>
                    <a:pt x="7816" y="4813"/>
                    <a:pt x="8846" y="4131"/>
                  </a:cubicBezTo>
                  <a:lnTo>
                    <a:pt x="8846" y="4131"/>
                  </a:lnTo>
                  <a:cubicBezTo>
                    <a:pt x="7891" y="4734"/>
                    <a:pt x="3495" y="7658"/>
                    <a:pt x="1685" y="11474"/>
                  </a:cubicBezTo>
                  <a:cubicBezTo>
                    <a:pt x="1" y="15064"/>
                    <a:pt x="2648" y="16249"/>
                    <a:pt x="2648" y="16249"/>
                  </a:cubicBezTo>
                  <a:cubicBezTo>
                    <a:pt x="2648" y="16300"/>
                    <a:pt x="3481" y="16675"/>
                    <a:pt x="4671" y="16675"/>
                  </a:cubicBezTo>
                  <a:cubicBezTo>
                    <a:pt x="6046" y="16675"/>
                    <a:pt x="7898" y="16175"/>
                    <a:pt x="9495" y="14102"/>
                  </a:cubicBezTo>
                  <a:cubicBezTo>
                    <a:pt x="12474" y="10235"/>
                    <a:pt x="11753" y="8957"/>
                    <a:pt x="13399" y="6403"/>
                  </a:cubicBezTo>
                  <a:lnTo>
                    <a:pt x="13399" y="6403"/>
                  </a:lnTo>
                  <a:cubicBezTo>
                    <a:pt x="13399" y="6404"/>
                    <a:pt x="11274" y="8223"/>
                    <a:pt x="11034" y="9113"/>
                  </a:cubicBezTo>
                  <a:lnTo>
                    <a:pt x="11034" y="9113"/>
                  </a:lnTo>
                  <a:cubicBezTo>
                    <a:pt x="11126" y="8546"/>
                    <a:pt x="11623" y="6664"/>
                    <a:pt x="14250" y="4220"/>
                  </a:cubicBezTo>
                  <a:lnTo>
                    <a:pt x="14250" y="4220"/>
                  </a:lnTo>
                  <a:cubicBezTo>
                    <a:pt x="14250" y="4220"/>
                    <a:pt x="10734" y="6108"/>
                    <a:pt x="8810" y="9310"/>
                  </a:cubicBezTo>
                  <a:cubicBezTo>
                    <a:pt x="8810" y="9310"/>
                    <a:pt x="9698" y="7329"/>
                    <a:pt x="10697" y="6329"/>
                  </a:cubicBezTo>
                  <a:cubicBezTo>
                    <a:pt x="11697" y="5330"/>
                    <a:pt x="12733" y="5016"/>
                    <a:pt x="13714" y="2850"/>
                  </a:cubicBezTo>
                  <a:cubicBezTo>
                    <a:pt x="14695" y="686"/>
                    <a:pt x="15010" y="464"/>
                    <a:pt x="15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9"/>
            <p:cNvSpPr/>
            <p:nvPr/>
          </p:nvSpPr>
          <p:spPr>
            <a:xfrm>
              <a:off x="2231102" y="2189984"/>
              <a:ext cx="115688" cy="105708"/>
            </a:xfrm>
            <a:custGeom>
              <a:avLst/>
              <a:gdLst/>
              <a:ahLst/>
              <a:cxnLst/>
              <a:rect l="l" t="t" r="r" b="b"/>
              <a:pathLst>
                <a:path w="9679" h="8844" extrusionOk="0">
                  <a:moveTo>
                    <a:pt x="6458" y="1"/>
                  </a:moveTo>
                  <a:lnTo>
                    <a:pt x="6458" y="1"/>
                  </a:lnTo>
                  <a:cubicBezTo>
                    <a:pt x="5496" y="20"/>
                    <a:pt x="4664" y="704"/>
                    <a:pt x="4015" y="1407"/>
                  </a:cubicBezTo>
                  <a:cubicBezTo>
                    <a:pt x="2979" y="2500"/>
                    <a:pt x="1536" y="2907"/>
                    <a:pt x="536" y="4610"/>
                  </a:cubicBezTo>
                  <a:cubicBezTo>
                    <a:pt x="0" y="5516"/>
                    <a:pt x="203" y="6941"/>
                    <a:pt x="555" y="7422"/>
                  </a:cubicBezTo>
                  <a:cubicBezTo>
                    <a:pt x="1306" y="8534"/>
                    <a:pt x="2345" y="8843"/>
                    <a:pt x="3313" y="8843"/>
                  </a:cubicBezTo>
                  <a:cubicBezTo>
                    <a:pt x="4133" y="8843"/>
                    <a:pt x="4903" y="8621"/>
                    <a:pt x="5404" y="8477"/>
                  </a:cubicBezTo>
                  <a:cubicBezTo>
                    <a:pt x="6477" y="8163"/>
                    <a:pt x="7477" y="7126"/>
                    <a:pt x="8087" y="6182"/>
                  </a:cubicBezTo>
                  <a:cubicBezTo>
                    <a:pt x="8642" y="5294"/>
                    <a:pt x="8920" y="4220"/>
                    <a:pt x="9678" y="3499"/>
                  </a:cubicBezTo>
                  <a:cubicBezTo>
                    <a:pt x="9678" y="3499"/>
                    <a:pt x="9642" y="3485"/>
                    <a:pt x="9554" y="3485"/>
                  </a:cubicBezTo>
                  <a:cubicBezTo>
                    <a:pt x="9284" y="3485"/>
                    <a:pt x="8522" y="3622"/>
                    <a:pt x="6791" y="4738"/>
                  </a:cubicBezTo>
                  <a:cubicBezTo>
                    <a:pt x="7847" y="3813"/>
                    <a:pt x="8642" y="2592"/>
                    <a:pt x="9049" y="1241"/>
                  </a:cubicBezTo>
                  <a:lnTo>
                    <a:pt x="9049" y="1241"/>
                  </a:lnTo>
                  <a:cubicBezTo>
                    <a:pt x="8420" y="1962"/>
                    <a:pt x="7773" y="2703"/>
                    <a:pt x="6902" y="3129"/>
                  </a:cubicBezTo>
                  <a:cubicBezTo>
                    <a:pt x="6477" y="3351"/>
                    <a:pt x="5996" y="3462"/>
                    <a:pt x="5552" y="3665"/>
                  </a:cubicBezTo>
                  <a:cubicBezTo>
                    <a:pt x="5108" y="3869"/>
                    <a:pt x="4738" y="3961"/>
                    <a:pt x="4534" y="4405"/>
                  </a:cubicBezTo>
                  <a:cubicBezTo>
                    <a:pt x="4849" y="3018"/>
                    <a:pt x="5478" y="1925"/>
                    <a:pt x="6458" y="889"/>
                  </a:cubicBezTo>
                  <a:lnTo>
                    <a:pt x="6458" y="889"/>
                  </a:lnTo>
                  <a:cubicBezTo>
                    <a:pt x="5885" y="1222"/>
                    <a:pt x="5311" y="1575"/>
                    <a:pt x="4738" y="1908"/>
                  </a:cubicBezTo>
                  <a:cubicBezTo>
                    <a:pt x="5034" y="1074"/>
                    <a:pt x="5663" y="390"/>
                    <a:pt x="6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9"/>
            <p:cNvSpPr/>
            <p:nvPr/>
          </p:nvSpPr>
          <p:spPr>
            <a:xfrm>
              <a:off x="2232644" y="2211666"/>
              <a:ext cx="72348" cy="86058"/>
            </a:xfrm>
            <a:custGeom>
              <a:avLst/>
              <a:gdLst/>
              <a:ahLst/>
              <a:cxnLst/>
              <a:rect l="l" t="t" r="r" b="b"/>
              <a:pathLst>
                <a:path w="6053" h="7200" extrusionOk="0">
                  <a:moveTo>
                    <a:pt x="4442" y="0"/>
                  </a:moveTo>
                  <a:lnTo>
                    <a:pt x="3886" y="1611"/>
                  </a:lnTo>
                  <a:cubicBezTo>
                    <a:pt x="3597" y="1524"/>
                    <a:pt x="2979" y="1494"/>
                    <a:pt x="2706" y="1494"/>
                  </a:cubicBezTo>
                  <a:cubicBezTo>
                    <a:pt x="2630" y="1494"/>
                    <a:pt x="2581" y="1496"/>
                    <a:pt x="2573" y="1500"/>
                  </a:cubicBezTo>
                  <a:cubicBezTo>
                    <a:pt x="2406" y="1167"/>
                    <a:pt x="1981" y="482"/>
                    <a:pt x="1981" y="482"/>
                  </a:cubicBezTo>
                  <a:lnTo>
                    <a:pt x="1981" y="482"/>
                  </a:lnTo>
                  <a:lnTo>
                    <a:pt x="2332" y="1666"/>
                  </a:lnTo>
                  <a:cubicBezTo>
                    <a:pt x="2184" y="1796"/>
                    <a:pt x="2055" y="1962"/>
                    <a:pt x="1944" y="2110"/>
                  </a:cubicBezTo>
                  <a:lnTo>
                    <a:pt x="834" y="889"/>
                  </a:lnTo>
                  <a:lnTo>
                    <a:pt x="1777" y="2406"/>
                  </a:lnTo>
                  <a:cubicBezTo>
                    <a:pt x="1722" y="2517"/>
                    <a:pt x="1648" y="2647"/>
                    <a:pt x="1574" y="2813"/>
                  </a:cubicBezTo>
                  <a:lnTo>
                    <a:pt x="871" y="2591"/>
                  </a:lnTo>
                  <a:lnTo>
                    <a:pt x="871" y="2591"/>
                  </a:lnTo>
                  <a:lnTo>
                    <a:pt x="1463" y="2998"/>
                  </a:lnTo>
                  <a:cubicBezTo>
                    <a:pt x="1370" y="3183"/>
                    <a:pt x="1296" y="3388"/>
                    <a:pt x="1221" y="3536"/>
                  </a:cubicBezTo>
                  <a:lnTo>
                    <a:pt x="111" y="3517"/>
                  </a:lnTo>
                  <a:lnTo>
                    <a:pt x="1167" y="3776"/>
                  </a:lnTo>
                  <a:cubicBezTo>
                    <a:pt x="1147" y="3961"/>
                    <a:pt x="1278" y="4313"/>
                    <a:pt x="1333" y="4535"/>
                  </a:cubicBezTo>
                  <a:lnTo>
                    <a:pt x="0" y="4812"/>
                  </a:lnTo>
                  <a:lnTo>
                    <a:pt x="1333" y="4831"/>
                  </a:lnTo>
                  <a:cubicBezTo>
                    <a:pt x="1278" y="5090"/>
                    <a:pt x="1204" y="5626"/>
                    <a:pt x="1592" y="6127"/>
                  </a:cubicBezTo>
                  <a:lnTo>
                    <a:pt x="1221" y="6608"/>
                  </a:lnTo>
                  <a:lnTo>
                    <a:pt x="1740" y="6312"/>
                  </a:lnTo>
                  <a:cubicBezTo>
                    <a:pt x="2036" y="6617"/>
                    <a:pt x="2375" y="6696"/>
                    <a:pt x="2646" y="6696"/>
                  </a:cubicBezTo>
                  <a:cubicBezTo>
                    <a:pt x="2900" y="6696"/>
                    <a:pt x="3092" y="6626"/>
                    <a:pt x="3128" y="6608"/>
                  </a:cubicBezTo>
                  <a:cubicBezTo>
                    <a:pt x="3165" y="6589"/>
                    <a:pt x="3109" y="6552"/>
                    <a:pt x="3257" y="6515"/>
                  </a:cubicBezTo>
                  <a:lnTo>
                    <a:pt x="3405" y="7200"/>
                  </a:lnTo>
                  <a:lnTo>
                    <a:pt x="3553" y="6515"/>
                  </a:lnTo>
                  <a:cubicBezTo>
                    <a:pt x="4054" y="6515"/>
                    <a:pt x="4516" y="5922"/>
                    <a:pt x="4590" y="5794"/>
                  </a:cubicBezTo>
                  <a:lnTo>
                    <a:pt x="5460" y="6127"/>
                  </a:lnTo>
                  <a:lnTo>
                    <a:pt x="4720" y="5515"/>
                  </a:lnTo>
                  <a:cubicBezTo>
                    <a:pt x="4812" y="5312"/>
                    <a:pt x="4923" y="5034"/>
                    <a:pt x="4997" y="4831"/>
                  </a:cubicBezTo>
                  <a:lnTo>
                    <a:pt x="5959" y="4775"/>
                  </a:lnTo>
                  <a:lnTo>
                    <a:pt x="5090" y="4664"/>
                  </a:lnTo>
                  <a:cubicBezTo>
                    <a:pt x="5164" y="4553"/>
                    <a:pt x="5201" y="4128"/>
                    <a:pt x="5238" y="3832"/>
                  </a:cubicBezTo>
                  <a:lnTo>
                    <a:pt x="6052" y="3536"/>
                  </a:lnTo>
                  <a:lnTo>
                    <a:pt x="5256" y="3591"/>
                  </a:lnTo>
                  <a:cubicBezTo>
                    <a:pt x="5256" y="3554"/>
                    <a:pt x="5034" y="3368"/>
                    <a:pt x="4942" y="2813"/>
                  </a:cubicBezTo>
                  <a:lnTo>
                    <a:pt x="5700" y="2388"/>
                  </a:lnTo>
                  <a:lnTo>
                    <a:pt x="5700" y="2388"/>
                  </a:lnTo>
                  <a:lnTo>
                    <a:pt x="4905" y="2628"/>
                  </a:lnTo>
                  <a:lnTo>
                    <a:pt x="4905" y="2591"/>
                  </a:lnTo>
                  <a:cubicBezTo>
                    <a:pt x="4831" y="1870"/>
                    <a:pt x="4350" y="1814"/>
                    <a:pt x="4145" y="1703"/>
                  </a:cubicBezTo>
                  <a:cubicBezTo>
                    <a:pt x="4145" y="1685"/>
                    <a:pt x="4128" y="1685"/>
                    <a:pt x="4128" y="1685"/>
                  </a:cubicBezTo>
                  <a:lnTo>
                    <a:pt x="44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9"/>
            <p:cNvSpPr/>
            <p:nvPr/>
          </p:nvSpPr>
          <p:spPr>
            <a:xfrm>
              <a:off x="2250118" y="2232977"/>
              <a:ext cx="41595" cy="55352"/>
            </a:xfrm>
            <a:custGeom>
              <a:avLst/>
              <a:gdLst/>
              <a:ahLst/>
              <a:cxnLst/>
              <a:rect l="l" t="t" r="r" b="b"/>
              <a:pathLst>
                <a:path w="3480" h="4631" extrusionOk="0">
                  <a:moveTo>
                    <a:pt x="1676" y="1"/>
                  </a:moveTo>
                  <a:cubicBezTo>
                    <a:pt x="1487" y="1"/>
                    <a:pt x="1303" y="28"/>
                    <a:pt x="1129" y="105"/>
                  </a:cubicBezTo>
                  <a:cubicBezTo>
                    <a:pt x="759" y="290"/>
                    <a:pt x="556" y="679"/>
                    <a:pt x="389" y="1067"/>
                  </a:cubicBezTo>
                  <a:cubicBezTo>
                    <a:pt x="241" y="1363"/>
                    <a:pt x="93" y="1679"/>
                    <a:pt x="75" y="2030"/>
                  </a:cubicBezTo>
                  <a:cubicBezTo>
                    <a:pt x="75" y="2326"/>
                    <a:pt x="167" y="2604"/>
                    <a:pt x="130" y="2900"/>
                  </a:cubicBezTo>
                  <a:cubicBezTo>
                    <a:pt x="93" y="3103"/>
                    <a:pt x="1" y="3288"/>
                    <a:pt x="19" y="3492"/>
                  </a:cubicBezTo>
                  <a:cubicBezTo>
                    <a:pt x="38" y="3917"/>
                    <a:pt x="426" y="4196"/>
                    <a:pt x="778" y="4398"/>
                  </a:cubicBezTo>
                  <a:cubicBezTo>
                    <a:pt x="972" y="4509"/>
                    <a:pt x="1186" y="4630"/>
                    <a:pt x="1390" y="4630"/>
                  </a:cubicBezTo>
                  <a:cubicBezTo>
                    <a:pt x="1459" y="4630"/>
                    <a:pt x="1527" y="4616"/>
                    <a:pt x="1592" y="4583"/>
                  </a:cubicBezTo>
                  <a:cubicBezTo>
                    <a:pt x="1758" y="4509"/>
                    <a:pt x="1869" y="4344"/>
                    <a:pt x="2054" y="4307"/>
                  </a:cubicBezTo>
                  <a:cubicBezTo>
                    <a:pt x="2112" y="4285"/>
                    <a:pt x="2169" y="4280"/>
                    <a:pt x="2226" y="4280"/>
                  </a:cubicBezTo>
                  <a:cubicBezTo>
                    <a:pt x="2273" y="4280"/>
                    <a:pt x="2321" y="4283"/>
                    <a:pt x="2368" y="4283"/>
                  </a:cubicBezTo>
                  <a:cubicBezTo>
                    <a:pt x="2412" y="4283"/>
                    <a:pt x="2455" y="4280"/>
                    <a:pt x="2498" y="4270"/>
                  </a:cubicBezTo>
                  <a:cubicBezTo>
                    <a:pt x="2777" y="4213"/>
                    <a:pt x="2906" y="3917"/>
                    <a:pt x="3017" y="3677"/>
                  </a:cubicBezTo>
                  <a:cubicBezTo>
                    <a:pt x="3239" y="3140"/>
                    <a:pt x="3480" y="2585"/>
                    <a:pt x="3461" y="2012"/>
                  </a:cubicBezTo>
                  <a:cubicBezTo>
                    <a:pt x="3443" y="1734"/>
                    <a:pt x="3369" y="1437"/>
                    <a:pt x="3221" y="1178"/>
                  </a:cubicBezTo>
                  <a:lnTo>
                    <a:pt x="3184" y="660"/>
                  </a:lnTo>
                  <a:cubicBezTo>
                    <a:pt x="3110" y="253"/>
                    <a:pt x="2609" y="105"/>
                    <a:pt x="2202" y="50"/>
                  </a:cubicBezTo>
                  <a:cubicBezTo>
                    <a:pt x="2025" y="23"/>
                    <a:pt x="1849" y="1"/>
                    <a:pt x="16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9"/>
            <p:cNvSpPr/>
            <p:nvPr/>
          </p:nvSpPr>
          <p:spPr>
            <a:xfrm>
              <a:off x="2276438" y="2240973"/>
              <a:ext cx="8199" cy="8176"/>
            </a:xfrm>
            <a:custGeom>
              <a:avLst/>
              <a:gdLst/>
              <a:ahLst/>
              <a:cxnLst/>
              <a:rect l="l" t="t" r="r" b="b"/>
              <a:pathLst>
                <a:path w="686" h="684" extrusionOk="0">
                  <a:moveTo>
                    <a:pt x="263" y="0"/>
                  </a:moveTo>
                  <a:cubicBezTo>
                    <a:pt x="101" y="0"/>
                    <a:pt x="53" y="308"/>
                    <a:pt x="20" y="509"/>
                  </a:cubicBezTo>
                  <a:cubicBezTo>
                    <a:pt x="1" y="633"/>
                    <a:pt x="79" y="684"/>
                    <a:pt x="184" y="684"/>
                  </a:cubicBezTo>
                  <a:cubicBezTo>
                    <a:pt x="285" y="684"/>
                    <a:pt x="410" y="638"/>
                    <a:pt x="501" y="566"/>
                  </a:cubicBezTo>
                  <a:cubicBezTo>
                    <a:pt x="686" y="418"/>
                    <a:pt x="464" y="47"/>
                    <a:pt x="316" y="10"/>
                  </a:cubicBezTo>
                  <a:cubicBezTo>
                    <a:pt x="297" y="4"/>
                    <a:pt x="279" y="0"/>
                    <a:pt x="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9"/>
            <p:cNvSpPr/>
            <p:nvPr/>
          </p:nvSpPr>
          <p:spPr>
            <a:xfrm>
              <a:off x="2268262" y="2250392"/>
              <a:ext cx="5092" cy="4016"/>
            </a:xfrm>
            <a:custGeom>
              <a:avLst/>
              <a:gdLst/>
              <a:ahLst/>
              <a:cxnLst/>
              <a:rect l="l" t="t" r="r" b="b"/>
              <a:pathLst>
                <a:path w="426" h="336" extrusionOk="0">
                  <a:moveTo>
                    <a:pt x="207" y="1"/>
                  </a:moveTo>
                  <a:cubicBezTo>
                    <a:pt x="168" y="1"/>
                    <a:pt x="133" y="7"/>
                    <a:pt x="111" y="17"/>
                  </a:cubicBezTo>
                  <a:cubicBezTo>
                    <a:pt x="0" y="91"/>
                    <a:pt x="55" y="314"/>
                    <a:pt x="240" y="333"/>
                  </a:cubicBezTo>
                  <a:cubicBezTo>
                    <a:pt x="253" y="335"/>
                    <a:pt x="265" y="335"/>
                    <a:pt x="276" y="335"/>
                  </a:cubicBezTo>
                  <a:cubicBezTo>
                    <a:pt x="381" y="335"/>
                    <a:pt x="425" y="262"/>
                    <a:pt x="425" y="128"/>
                  </a:cubicBezTo>
                  <a:cubicBezTo>
                    <a:pt x="425" y="37"/>
                    <a:pt x="304" y="1"/>
                    <a:pt x="2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9"/>
            <p:cNvSpPr/>
            <p:nvPr/>
          </p:nvSpPr>
          <p:spPr>
            <a:xfrm>
              <a:off x="2274896" y="2257910"/>
              <a:ext cx="4434" cy="3574"/>
            </a:xfrm>
            <a:custGeom>
              <a:avLst/>
              <a:gdLst/>
              <a:ahLst/>
              <a:cxnLst/>
              <a:rect l="l" t="t" r="r" b="b"/>
              <a:pathLst>
                <a:path w="371" h="299" extrusionOk="0">
                  <a:moveTo>
                    <a:pt x="170" y="1"/>
                  </a:moveTo>
                  <a:cubicBezTo>
                    <a:pt x="137" y="1"/>
                    <a:pt x="109" y="7"/>
                    <a:pt x="92" y="18"/>
                  </a:cubicBezTo>
                  <a:cubicBezTo>
                    <a:pt x="0" y="92"/>
                    <a:pt x="55" y="277"/>
                    <a:pt x="203" y="296"/>
                  </a:cubicBezTo>
                  <a:cubicBezTo>
                    <a:pt x="214" y="298"/>
                    <a:pt x="225" y="299"/>
                    <a:pt x="235" y="299"/>
                  </a:cubicBezTo>
                  <a:cubicBezTo>
                    <a:pt x="325" y="299"/>
                    <a:pt x="371" y="229"/>
                    <a:pt x="371" y="129"/>
                  </a:cubicBezTo>
                  <a:cubicBezTo>
                    <a:pt x="357" y="37"/>
                    <a:pt x="251" y="1"/>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9"/>
            <p:cNvSpPr/>
            <p:nvPr/>
          </p:nvSpPr>
          <p:spPr>
            <a:xfrm>
              <a:off x="2262716" y="2273305"/>
              <a:ext cx="4446" cy="3442"/>
            </a:xfrm>
            <a:custGeom>
              <a:avLst/>
              <a:gdLst/>
              <a:ahLst/>
              <a:cxnLst/>
              <a:rect l="l" t="t" r="r" b="b"/>
              <a:pathLst>
                <a:path w="372" h="288" extrusionOk="0">
                  <a:moveTo>
                    <a:pt x="181" y="0"/>
                  </a:moveTo>
                  <a:cubicBezTo>
                    <a:pt x="144" y="0"/>
                    <a:pt x="111" y="8"/>
                    <a:pt x="94" y="25"/>
                  </a:cubicBezTo>
                  <a:cubicBezTo>
                    <a:pt x="1" y="81"/>
                    <a:pt x="57" y="266"/>
                    <a:pt x="205" y="284"/>
                  </a:cubicBezTo>
                  <a:cubicBezTo>
                    <a:pt x="217" y="286"/>
                    <a:pt x="228" y="287"/>
                    <a:pt x="239" y="287"/>
                  </a:cubicBezTo>
                  <a:cubicBezTo>
                    <a:pt x="327" y="287"/>
                    <a:pt x="371" y="218"/>
                    <a:pt x="371" y="118"/>
                  </a:cubicBezTo>
                  <a:cubicBezTo>
                    <a:pt x="371" y="41"/>
                    <a:pt x="265" y="0"/>
                    <a:pt x="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9"/>
            <p:cNvSpPr/>
            <p:nvPr/>
          </p:nvSpPr>
          <p:spPr>
            <a:xfrm>
              <a:off x="2257923" y="2247535"/>
              <a:ext cx="9024" cy="7650"/>
            </a:xfrm>
            <a:custGeom>
              <a:avLst/>
              <a:gdLst/>
              <a:ahLst/>
              <a:cxnLst/>
              <a:rect l="l" t="t" r="r" b="b"/>
              <a:pathLst>
                <a:path w="755" h="640" extrusionOk="0">
                  <a:moveTo>
                    <a:pt x="317" y="1"/>
                  </a:moveTo>
                  <a:cubicBezTo>
                    <a:pt x="171" y="1"/>
                    <a:pt x="26" y="109"/>
                    <a:pt x="14" y="350"/>
                  </a:cubicBezTo>
                  <a:cubicBezTo>
                    <a:pt x="0" y="509"/>
                    <a:pt x="167" y="639"/>
                    <a:pt x="345" y="639"/>
                  </a:cubicBezTo>
                  <a:cubicBezTo>
                    <a:pt x="415" y="639"/>
                    <a:pt x="487" y="619"/>
                    <a:pt x="550" y="572"/>
                  </a:cubicBezTo>
                  <a:cubicBezTo>
                    <a:pt x="754" y="441"/>
                    <a:pt x="717" y="239"/>
                    <a:pt x="532" y="91"/>
                  </a:cubicBezTo>
                  <a:cubicBezTo>
                    <a:pt x="474" y="32"/>
                    <a:pt x="395" y="1"/>
                    <a:pt x="3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9"/>
            <p:cNvSpPr/>
            <p:nvPr/>
          </p:nvSpPr>
          <p:spPr>
            <a:xfrm>
              <a:off x="2250118" y="2241308"/>
              <a:ext cx="41595" cy="47021"/>
            </a:xfrm>
            <a:custGeom>
              <a:avLst/>
              <a:gdLst/>
              <a:ahLst/>
              <a:cxnLst/>
              <a:rect l="l" t="t" r="r" b="b"/>
              <a:pathLst>
                <a:path w="3480" h="3934" extrusionOk="0">
                  <a:moveTo>
                    <a:pt x="556" y="0"/>
                  </a:moveTo>
                  <a:cubicBezTo>
                    <a:pt x="500" y="130"/>
                    <a:pt x="445" y="241"/>
                    <a:pt x="389" y="370"/>
                  </a:cubicBezTo>
                  <a:cubicBezTo>
                    <a:pt x="241" y="666"/>
                    <a:pt x="93" y="982"/>
                    <a:pt x="75" y="1333"/>
                  </a:cubicBezTo>
                  <a:cubicBezTo>
                    <a:pt x="75" y="1629"/>
                    <a:pt x="167" y="1907"/>
                    <a:pt x="130" y="2203"/>
                  </a:cubicBezTo>
                  <a:cubicBezTo>
                    <a:pt x="93" y="2406"/>
                    <a:pt x="1" y="2591"/>
                    <a:pt x="19" y="2795"/>
                  </a:cubicBezTo>
                  <a:cubicBezTo>
                    <a:pt x="38" y="3220"/>
                    <a:pt x="426" y="3499"/>
                    <a:pt x="778" y="3701"/>
                  </a:cubicBezTo>
                  <a:cubicBezTo>
                    <a:pt x="972" y="3812"/>
                    <a:pt x="1186" y="3933"/>
                    <a:pt x="1390" y="3933"/>
                  </a:cubicBezTo>
                  <a:cubicBezTo>
                    <a:pt x="1459" y="3933"/>
                    <a:pt x="1527" y="3919"/>
                    <a:pt x="1592" y="3886"/>
                  </a:cubicBezTo>
                  <a:cubicBezTo>
                    <a:pt x="1758" y="3812"/>
                    <a:pt x="1869" y="3647"/>
                    <a:pt x="2054" y="3610"/>
                  </a:cubicBezTo>
                  <a:cubicBezTo>
                    <a:pt x="2112" y="3588"/>
                    <a:pt x="2169" y="3583"/>
                    <a:pt x="2226" y="3583"/>
                  </a:cubicBezTo>
                  <a:cubicBezTo>
                    <a:pt x="2273" y="3583"/>
                    <a:pt x="2321" y="3586"/>
                    <a:pt x="2368" y="3586"/>
                  </a:cubicBezTo>
                  <a:cubicBezTo>
                    <a:pt x="2412" y="3586"/>
                    <a:pt x="2455" y="3583"/>
                    <a:pt x="2498" y="3573"/>
                  </a:cubicBezTo>
                  <a:cubicBezTo>
                    <a:pt x="2777" y="3516"/>
                    <a:pt x="2906" y="3220"/>
                    <a:pt x="3017" y="2980"/>
                  </a:cubicBezTo>
                  <a:cubicBezTo>
                    <a:pt x="3239" y="2443"/>
                    <a:pt x="3480" y="1888"/>
                    <a:pt x="3461" y="1315"/>
                  </a:cubicBezTo>
                  <a:cubicBezTo>
                    <a:pt x="3443" y="1148"/>
                    <a:pt x="3406" y="962"/>
                    <a:pt x="3350" y="797"/>
                  </a:cubicBezTo>
                  <a:cubicBezTo>
                    <a:pt x="3239" y="1407"/>
                    <a:pt x="2888" y="2832"/>
                    <a:pt x="2646" y="3054"/>
                  </a:cubicBezTo>
                  <a:cubicBezTo>
                    <a:pt x="2333" y="3331"/>
                    <a:pt x="1925" y="3183"/>
                    <a:pt x="1814" y="3294"/>
                  </a:cubicBezTo>
                  <a:cubicBezTo>
                    <a:pt x="1721" y="3404"/>
                    <a:pt x="1523" y="3657"/>
                    <a:pt x="1308" y="3657"/>
                  </a:cubicBezTo>
                  <a:cubicBezTo>
                    <a:pt x="1267" y="3657"/>
                    <a:pt x="1226" y="3648"/>
                    <a:pt x="1185" y="3627"/>
                  </a:cubicBezTo>
                  <a:cubicBezTo>
                    <a:pt x="926" y="3499"/>
                    <a:pt x="371" y="2998"/>
                    <a:pt x="389" y="2554"/>
                  </a:cubicBezTo>
                  <a:cubicBezTo>
                    <a:pt x="408" y="2110"/>
                    <a:pt x="204" y="1648"/>
                    <a:pt x="204" y="1315"/>
                  </a:cubicBezTo>
                  <a:cubicBezTo>
                    <a:pt x="223" y="1148"/>
                    <a:pt x="408" y="575"/>
                    <a:pt x="5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9"/>
            <p:cNvSpPr/>
            <p:nvPr/>
          </p:nvSpPr>
          <p:spPr>
            <a:xfrm>
              <a:off x="1223996" y="2383830"/>
              <a:ext cx="705174" cy="479714"/>
            </a:xfrm>
            <a:custGeom>
              <a:avLst/>
              <a:gdLst/>
              <a:ahLst/>
              <a:cxnLst/>
              <a:rect l="l" t="t" r="r" b="b"/>
              <a:pathLst>
                <a:path w="58998" h="40135" extrusionOk="0">
                  <a:moveTo>
                    <a:pt x="12732" y="20185"/>
                  </a:moveTo>
                  <a:lnTo>
                    <a:pt x="12954" y="20851"/>
                  </a:lnTo>
                  <a:lnTo>
                    <a:pt x="12678" y="21239"/>
                  </a:lnTo>
                  <a:cubicBezTo>
                    <a:pt x="12695" y="20906"/>
                    <a:pt x="12715" y="20536"/>
                    <a:pt x="12732" y="20185"/>
                  </a:cubicBezTo>
                  <a:close/>
                  <a:moveTo>
                    <a:pt x="25862" y="1"/>
                  </a:moveTo>
                  <a:cubicBezTo>
                    <a:pt x="25720" y="1"/>
                    <a:pt x="25575" y="17"/>
                    <a:pt x="25428" y="50"/>
                  </a:cubicBezTo>
                  <a:cubicBezTo>
                    <a:pt x="25280" y="346"/>
                    <a:pt x="25169" y="643"/>
                    <a:pt x="25077" y="939"/>
                  </a:cubicBezTo>
                  <a:cubicBezTo>
                    <a:pt x="25040" y="1013"/>
                    <a:pt x="25020" y="1087"/>
                    <a:pt x="25003" y="1161"/>
                  </a:cubicBezTo>
                  <a:cubicBezTo>
                    <a:pt x="24929" y="1383"/>
                    <a:pt x="24872" y="1623"/>
                    <a:pt x="24818" y="1864"/>
                  </a:cubicBezTo>
                  <a:cubicBezTo>
                    <a:pt x="24818" y="1901"/>
                    <a:pt x="24798" y="1919"/>
                    <a:pt x="24798" y="1956"/>
                  </a:cubicBezTo>
                  <a:cubicBezTo>
                    <a:pt x="24465" y="3584"/>
                    <a:pt x="24559" y="5306"/>
                    <a:pt x="25114" y="6861"/>
                  </a:cubicBezTo>
                  <a:cubicBezTo>
                    <a:pt x="24524" y="5450"/>
                    <a:pt x="23539" y="3782"/>
                    <a:pt x="22042" y="3782"/>
                  </a:cubicBezTo>
                  <a:cubicBezTo>
                    <a:pt x="21987" y="3782"/>
                    <a:pt x="21931" y="3784"/>
                    <a:pt x="21874" y="3789"/>
                  </a:cubicBezTo>
                  <a:cubicBezTo>
                    <a:pt x="20228" y="3937"/>
                    <a:pt x="19543" y="6064"/>
                    <a:pt x="19747" y="7730"/>
                  </a:cubicBezTo>
                  <a:cubicBezTo>
                    <a:pt x="19969" y="9377"/>
                    <a:pt x="20653" y="11080"/>
                    <a:pt x="20135" y="12652"/>
                  </a:cubicBezTo>
                  <a:cubicBezTo>
                    <a:pt x="20043" y="12578"/>
                    <a:pt x="19950" y="12504"/>
                    <a:pt x="19839" y="12467"/>
                  </a:cubicBezTo>
                  <a:cubicBezTo>
                    <a:pt x="19635" y="11214"/>
                    <a:pt x="18719" y="9822"/>
                    <a:pt x="17530" y="9822"/>
                  </a:cubicBezTo>
                  <a:cubicBezTo>
                    <a:pt x="17420" y="9822"/>
                    <a:pt x="17308" y="9834"/>
                    <a:pt x="17193" y="9859"/>
                  </a:cubicBezTo>
                  <a:cubicBezTo>
                    <a:pt x="15878" y="10118"/>
                    <a:pt x="15491" y="11764"/>
                    <a:pt x="15342" y="13096"/>
                  </a:cubicBezTo>
                  <a:cubicBezTo>
                    <a:pt x="15417" y="11709"/>
                    <a:pt x="15083" y="10303"/>
                    <a:pt x="14417" y="9081"/>
                  </a:cubicBezTo>
                  <a:cubicBezTo>
                    <a:pt x="14398" y="9062"/>
                    <a:pt x="14398" y="9044"/>
                    <a:pt x="14380" y="9025"/>
                  </a:cubicBezTo>
                  <a:cubicBezTo>
                    <a:pt x="14269" y="8840"/>
                    <a:pt x="14176" y="8674"/>
                    <a:pt x="14047" y="8507"/>
                  </a:cubicBezTo>
                  <a:cubicBezTo>
                    <a:pt x="14028" y="8452"/>
                    <a:pt x="13991" y="8396"/>
                    <a:pt x="13954" y="8341"/>
                  </a:cubicBezTo>
                  <a:cubicBezTo>
                    <a:pt x="13806" y="8119"/>
                    <a:pt x="13640" y="7915"/>
                    <a:pt x="13455" y="7712"/>
                  </a:cubicBezTo>
                  <a:cubicBezTo>
                    <a:pt x="12937" y="7749"/>
                    <a:pt x="12510" y="8026"/>
                    <a:pt x="12196" y="8470"/>
                  </a:cubicBezTo>
                  <a:cubicBezTo>
                    <a:pt x="12196" y="8470"/>
                    <a:pt x="12196" y="8489"/>
                    <a:pt x="12177" y="8507"/>
                  </a:cubicBezTo>
                  <a:cubicBezTo>
                    <a:pt x="12122" y="8581"/>
                    <a:pt x="12085" y="8674"/>
                    <a:pt x="12029" y="8766"/>
                  </a:cubicBezTo>
                  <a:cubicBezTo>
                    <a:pt x="11770" y="9247"/>
                    <a:pt x="11604" y="9876"/>
                    <a:pt x="11511" y="10617"/>
                  </a:cubicBezTo>
                  <a:cubicBezTo>
                    <a:pt x="10790" y="8082"/>
                    <a:pt x="9791" y="5953"/>
                    <a:pt x="8569" y="5102"/>
                  </a:cubicBezTo>
                  <a:cubicBezTo>
                    <a:pt x="8186" y="4825"/>
                    <a:pt x="7784" y="4679"/>
                    <a:pt x="7364" y="4679"/>
                  </a:cubicBezTo>
                  <a:cubicBezTo>
                    <a:pt x="7195" y="4679"/>
                    <a:pt x="7023" y="4703"/>
                    <a:pt x="6847" y="4751"/>
                  </a:cubicBezTo>
                  <a:cubicBezTo>
                    <a:pt x="6736" y="5047"/>
                    <a:pt x="6625" y="5361"/>
                    <a:pt x="6551" y="5676"/>
                  </a:cubicBezTo>
                  <a:cubicBezTo>
                    <a:pt x="6514" y="5750"/>
                    <a:pt x="6514" y="5805"/>
                    <a:pt x="6497" y="5879"/>
                  </a:cubicBezTo>
                  <a:cubicBezTo>
                    <a:pt x="6440" y="6120"/>
                    <a:pt x="6386" y="6360"/>
                    <a:pt x="6349" y="6602"/>
                  </a:cubicBezTo>
                  <a:cubicBezTo>
                    <a:pt x="6329" y="6639"/>
                    <a:pt x="6329" y="6656"/>
                    <a:pt x="6312" y="6693"/>
                  </a:cubicBezTo>
                  <a:lnTo>
                    <a:pt x="6329" y="6693"/>
                  </a:lnTo>
                  <a:cubicBezTo>
                    <a:pt x="6070" y="8341"/>
                    <a:pt x="6255" y="10044"/>
                    <a:pt x="6904" y="11579"/>
                  </a:cubicBezTo>
                  <a:cubicBezTo>
                    <a:pt x="6246" y="10229"/>
                    <a:pt x="5232" y="8669"/>
                    <a:pt x="3816" y="8669"/>
                  </a:cubicBezTo>
                  <a:cubicBezTo>
                    <a:pt x="3718" y="8669"/>
                    <a:pt x="3618" y="8676"/>
                    <a:pt x="3516" y="8692"/>
                  </a:cubicBezTo>
                  <a:cubicBezTo>
                    <a:pt x="1851" y="8914"/>
                    <a:pt x="1278" y="11080"/>
                    <a:pt x="1592" y="12726"/>
                  </a:cubicBezTo>
                  <a:cubicBezTo>
                    <a:pt x="1888" y="14355"/>
                    <a:pt x="2665" y="16020"/>
                    <a:pt x="2221" y="17631"/>
                  </a:cubicBezTo>
                  <a:cubicBezTo>
                    <a:pt x="2041" y="17458"/>
                    <a:pt x="1807" y="17380"/>
                    <a:pt x="1563" y="17380"/>
                  </a:cubicBezTo>
                  <a:cubicBezTo>
                    <a:pt x="1154" y="17380"/>
                    <a:pt x="718" y="17597"/>
                    <a:pt x="464" y="17945"/>
                  </a:cubicBezTo>
                  <a:cubicBezTo>
                    <a:pt x="56" y="18482"/>
                    <a:pt x="0" y="19203"/>
                    <a:pt x="19" y="19870"/>
                  </a:cubicBezTo>
                  <a:cubicBezTo>
                    <a:pt x="74" y="22406"/>
                    <a:pt x="834" y="24940"/>
                    <a:pt x="2184" y="27069"/>
                  </a:cubicBezTo>
                  <a:cubicBezTo>
                    <a:pt x="2029" y="27002"/>
                    <a:pt x="1871" y="26971"/>
                    <a:pt x="1713" y="26971"/>
                  </a:cubicBezTo>
                  <a:cubicBezTo>
                    <a:pt x="875" y="26971"/>
                    <a:pt x="71" y="27849"/>
                    <a:pt x="56" y="28753"/>
                  </a:cubicBezTo>
                  <a:cubicBezTo>
                    <a:pt x="56" y="29808"/>
                    <a:pt x="777" y="30751"/>
                    <a:pt x="1611" y="31437"/>
                  </a:cubicBezTo>
                  <a:cubicBezTo>
                    <a:pt x="2906" y="32510"/>
                    <a:pt x="4516" y="33194"/>
                    <a:pt x="6181" y="33435"/>
                  </a:cubicBezTo>
                  <a:lnTo>
                    <a:pt x="6163" y="33435"/>
                  </a:lnTo>
                  <a:cubicBezTo>
                    <a:pt x="6292" y="33453"/>
                    <a:pt x="6423" y="33472"/>
                    <a:pt x="6551" y="33472"/>
                  </a:cubicBezTo>
                  <a:cubicBezTo>
                    <a:pt x="6608" y="33490"/>
                    <a:pt x="6662" y="33490"/>
                    <a:pt x="6719" y="33490"/>
                  </a:cubicBezTo>
                  <a:cubicBezTo>
                    <a:pt x="6978" y="33509"/>
                    <a:pt x="7218" y="33527"/>
                    <a:pt x="7477" y="33527"/>
                  </a:cubicBezTo>
                  <a:cubicBezTo>
                    <a:pt x="7477" y="33527"/>
                    <a:pt x="8047" y="33663"/>
                    <a:pt x="8904" y="33663"/>
                  </a:cubicBezTo>
                  <a:cubicBezTo>
                    <a:pt x="8999" y="33663"/>
                    <a:pt x="9097" y="33661"/>
                    <a:pt x="9198" y="33657"/>
                  </a:cubicBezTo>
                  <a:lnTo>
                    <a:pt x="10512" y="40135"/>
                  </a:lnTo>
                  <a:lnTo>
                    <a:pt x="11752" y="39728"/>
                  </a:lnTo>
                  <a:lnTo>
                    <a:pt x="10438" y="33509"/>
                  </a:lnTo>
                  <a:cubicBezTo>
                    <a:pt x="11548" y="33287"/>
                    <a:pt x="12806" y="32787"/>
                    <a:pt x="13973" y="31733"/>
                  </a:cubicBezTo>
                  <a:cubicBezTo>
                    <a:pt x="14065" y="31640"/>
                    <a:pt x="14176" y="31566"/>
                    <a:pt x="14287" y="31455"/>
                  </a:cubicBezTo>
                  <a:cubicBezTo>
                    <a:pt x="14528" y="31195"/>
                    <a:pt x="14824" y="30973"/>
                    <a:pt x="15120" y="30751"/>
                  </a:cubicBezTo>
                  <a:cubicBezTo>
                    <a:pt x="15138" y="30771"/>
                    <a:pt x="15175" y="30771"/>
                    <a:pt x="15194" y="30788"/>
                  </a:cubicBezTo>
                  <a:cubicBezTo>
                    <a:pt x="15286" y="30825"/>
                    <a:pt x="15380" y="30862"/>
                    <a:pt x="15491" y="30899"/>
                  </a:cubicBezTo>
                  <a:cubicBezTo>
                    <a:pt x="16323" y="31252"/>
                    <a:pt x="17120" y="31382"/>
                    <a:pt x="17837" y="31382"/>
                  </a:cubicBezTo>
                  <a:cubicBezTo>
                    <a:pt x="18172" y="31382"/>
                    <a:pt x="18490" y="31354"/>
                    <a:pt x="18785" y="31306"/>
                  </a:cubicBezTo>
                  <a:lnTo>
                    <a:pt x="19525" y="36562"/>
                  </a:lnTo>
                  <a:lnTo>
                    <a:pt x="20616" y="36544"/>
                  </a:lnTo>
                  <a:lnTo>
                    <a:pt x="19802" y="31067"/>
                  </a:lnTo>
                  <a:cubicBezTo>
                    <a:pt x="20616" y="30808"/>
                    <a:pt x="21116" y="30474"/>
                    <a:pt x="21116" y="30474"/>
                  </a:cubicBezTo>
                  <a:cubicBezTo>
                    <a:pt x="21319" y="30418"/>
                    <a:pt x="21504" y="30326"/>
                    <a:pt x="21709" y="30252"/>
                  </a:cubicBezTo>
                  <a:cubicBezTo>
                    <a:pt x="21746" y="30233"/>
                    <a:pt x="21783" y="30196"/>
                    <a:pt x="21837" y="30178"/>
                  </a:cubicBezTo>
                  <a:cubicBezTo>
                    <a:pt x="21931" y="30141"/>
                    <a:pt x="22022" y="30085"/>
                    <a:pt x="22116" y="30048"/>
                  </a:cubicBezTo>
                  <a:cubicBezTo>
                    <a:pt x="22763" y="29697"/>
                    <a:pt x="23355" y="29271"/>
                    <a:pt x="23892" y="28753"/>
                  </a:cubicBezTo>
                  <a:cubicBezTo>
                    <a:pt x="24114" y="28790"/>
                    <a:pt x="24336" y="28809"/>
                    <a:pt x="24559" y="28809"/>
                  </a:cubicBezTo>
                  <a:cubicBezTo>
                    <a:pt x="24559" y="28809"/>
                    <a:pt x="25243" y="29012"/>
                    <a:pt x="26261" y="29031"/>
                  </a:cubicBezTo>
                  <a:lnTo>
                    <a:pt x="27241" y="35582"/>
                  </a:lnTo>
                  <a:lnTo>
                    <a:pt x="28500" y="35230"/>
                  </a:lnTo>
                  <a:lnTo>
                    <a:pt x="27500" y="28938"/>
                  </a:lnTo>
                  <a:cubicBezTo>
                    <a:pt x="28611" y="28790"/>
                    <a:pt x="29906" y="28365"/>
                    <a:pt x="31110" y="27383"/>
                  </a:cubicBezTo>
                  <a:cubicBezTo>
                    <a:pt x="31221" y="27291"/>
                    <a:pt x="31350" y="27198"/>
                    <a:pt x="31461" y="27087"/>
                  </a:cubicBezTo>
                  <a:cubicBezTo>
                    <a:pt x="31665" y="26902"/>
                    <a:pt x="31905" y="26736"/>
                    <a:pt x="32146" y="26569"/>
                  </a:cubicBezTo>
                  <a:cubicBezTo>
                    <a:pt x="32331" y="26884"/>
                    <a:pt x="32571" y="27180"/>
                    <a:pt x="32812" y="27439"/>
                  </a:cubicBezTo>
                  <a:cubicBezTo>
                    <a:pt x="33792" y="28439"/>
                    <a:pt x="35070" y="29179"/>
                    <a:pt x="36439" y="29512"/>
                  </a:cubicBezTo>
                  <a:lnTo>
                    <a:pt x="36420" y="29512"/>
                  </a:lnTo>
                  <a:cubicBezTo>
                    <a:pt x="36531" y="29549"/>
                    <a:pt x="36625" y="29567"/>
                    <a:pt x="36736" y="29586"/>
                  </a:cubicBezTo>
                  <a:cubicBezTo>
                    <a:pt x="36790" y="29604"/>
                    <a:pt x="36827" y="29604"/>
                    <a:pt x="36884" y="29623"/>
                  </a:cubicBezTo>
                  <a:cubicBezTo>
                    <a:pt x="37086" y="29660"/>
                    <a:pt x="37291" y="29697"/>
                    <a:pt x="37494" y="29715"/>
                  </a:cubicBezTo>
                  <a:cubicBezTo>
                    <a:pt x="37494" y="29715"/>
                    <a:pt x="38068" y="29919"/>
                    <a:pt x="38919" y="29974"/>
                  </a:cubicBezTo>
                  <a:lnTo>
                    <a:pt x="39418" y="35471"/>
                  </a:lnTo>
                  <a:lnTo>
                    <a:pt x="40492" y="35249"/>
                  </a:lnTo>
                  <a:lnTo>
                    <a:pt x="39956" y="29956"/>
                  </a:lnTo>
                  <a:cubicBezTo>
                    <a:pt x="40881" y="29882"/>
                    <a:pt x="41954" y="29604"/>
                    <a:pt x="43008" y="28864"/>
                  </a:cubicBezTo>
                  <a:cubicBezTo>
                    <a:pt x="43119" y="28772"/>
                    <a:pt x="43230" y="28698"/>
                    <a:pt x="43342" y="28624"/>
                  </a:cubicBezTo>
                  <a:cubicBezTo>
                    <a:pt x="43731" y="28291"/>
                    <a:pt x="44212" y="28049"/>
                    <a:pt x="44656" y="27810"/>
                  </a:cubicBezTo>
                  <a:cubicBezTo>
                    <a:pt x="45137" y="27901"/>
                    <a:pt x="45599" y="27938"/>
                    <a:pt x="46026" y="27958"/>
                  </a:cubicBezTo>
                  <a:lnTo>
                    <a:pt x="45895" y="33268"/>
                  </a:lnTo>
                  <a:lnTo>
                    <a:pt x="46988" y="33398"/>
                  </a:lnTo>
                  <a:lnTo>
                    <a:pt x="47043" y="27884"/>
                  </a:lnTo>
                  <a:cubicBezTo>
                    <a:pt x="47746" y="27773"/>
                    <a:pt x="48246" y="27587"/>
                    <a:pt x="48394" y="27531"/>
                  </a:cubicBezTo>
                  <a:cubicBezTo>
                    <a:pt x="48893" y="27847"/>
                    <a:pt x="49412" y="28086"/>
                    <a:pt x="49967" y="28271"/>
                  </a:cubicBezTo>
                  <a:lnTo>
                    <a:pt x="49967" y="28291"/>
                  </a:lnTo>
                  <a:cubicBezTo>
                    <a:pt x="50060" y="28308"/>
                    <a:pt x="50152" y="28328"/>
                    <a:pt x="50245" y="28365"/>
                  </a:cubicBezTo>
                  <a:cubicBezTo>
                    <a:pt x="50282" y="28365"/>
                    <a:pt x="50319" y="28383"/>
                    <a:pt x="50374" y="28402"/>
                  </a:cubicBezTo>
                  <a:cubicBezTo>
                    <a:pt x="50541" y="28439"/>
                    <a:pt x="50726" y="28494"/>
                    <a:pt x="50911" y="28513"/>
                  </a:cubicBezTo>
                  <a:cubicBezTo>
                    <a:pt x="50911" y="28513"/>
                    <a:pt x="51410" y="28735"/>
                    <a:pt x="52170" y="28846"/>
                  </a:cubicBezTo>
                  <a:lnTo>
                    <a:pt x="52261" y="33806"/>
                  </a:lnTo>
                  <a:lnTo>
                    <a:pt x="53243" y="33675"/>
                  </a:lnTo>
                  <a:lnTo>
                    <a:pt x="53095" y="28901"/>
                  </a:lnTo>
                  <a:cubicBezTo>
                    <a:pt x="53927" y="28883"/>
                    <a:pt x="54926" y="28698"/>
                    <a:pt x="55908" y="28086"/>
                  </a:cubicBezTo>
                  <a:cubicBezTo>
                    <a:pt x="56019" y="28032"/>
                    <a:pt x="56111" y="27975"/>
                    <a:pt x="56204" y="27901"/>
                  </a:cubicBezTo>
                  <a:cubicBezTo>
                    <a:pt x="57110" y="27272"/>
                    <a:pt x="58351" y="27124"/>
                    <a:pt x="58776" y="26107"/>
                  </a:cubicBezTo>
                  <a:cubicBezTo>
                    <a:pt x="58813" y="26033"/>
                    <a:pt x="58832" y="25959"/>
                    <a:pt x="58850" y="25885"/>
                  </a:cubicBezTo>
                  <a:cubicBezTo>
                    <a:pt x="58961" y="25552"/>
                    <a:pt x="58998" y="25219"/>
                    <a:pt x="58998" y="24886"/>
                  </a:cubicBezTo>
                  <a:cubicBezTo>
                    <a:pt x="58980" y="24348"/>
                    <a:pt x="58813" y="23812"/>
                    <a:pt x="58517" y="23349"/>
                  </a:cubicBezTo>
                  <a:cubicBezTo>
                    <a:pt x="58425" y="23220"/>
                    <a:pt x="58351" y="23109"/>
                    <a:pt x="58240" y="22998"/>
                  </a:cubicBezTo>
                  <a:cubicBezTo>
                    <a:pt x="58294" y="22850"/>
                    <a:pt x="58331" y="22683"/>
                    <a:pt x="58351" y="22535"/>
                  </a:cubicBezTo>
                  <a:cubicBezTo>
                    <a:pt x="58610" y="21276"/>
                    <a:pt x="58573" y="19963"/>
                    <a:pt x="58240" y="18742"/>
                  </a:cubicBezTo>
                  <a:cubicBezTo>
                    <a:pt x="58129" y="18722"/>
                    <a:pt x="58035" y="18722"/>
                    <a:pt x="57961" y="18722"/>
                  </a:cubicBezTo>
                  <a:cubicBezTo>
                    <a:pt x="57722" y="18759"/>
                    <a:pt x="57536" y="18907"/>
                    <a:pt x="57351" y="19092"/>
                  </a:cubicBezTo>
                  <a:cubicBezTo>
                    <a:pt x="57018" y="19426"/>
                    <a:pt x="56722" y="19889"/>
                    <a:pt x="56389" y="20148"/>
                  </a:cubicBezTo>
                  <a:cubicBezTo>
                    <a:pt x="57406" y="16484"/>
                    <a:pt x="57369" y="9580"/>
                    <a:pt x="55519" y="7712"/>
                  </a:cubicBezTo>
                  <a:cubicBezTo>
                    <a:pt x="55209" y="7401"/>
                    <a:pt x="54856" y="7221"/>
                    <a:pt x="54460" y="7221"/>
                  </a:cubicBezTo>
                  <a:cubicBezTo>
                    <a:pt x="54406" y="7221"/>
                    <a:pt x="54352" y="7224"/>
                    <a:pt x="54297" y="7231"/>
                  </a:cubicBezTo>
                  <a:cubicBezTo>
                    <a:pt x="54168" y="7434"/>
                    <a:pt x="54038" y="7638"/>
                    <a:pt x="53946" y="7860"/>
                  </a:cubicBezTo>
                  <a:cubicBezTo>
                    <a:pt x="53927" y="7897"/>
                    <a:pt x="53890" y="7952"/>
                    <a:pt x="53872" y="8008"/>
                  </a:cubicBezTo>
                  <a:cubicBezTo>
                    <a:pt x="53798" y="8174"/>
                    <a:pt x="53724" y="8341"/>
                    <a:pt x="53668" y="8507"/>
                  </a:cubicBezTo>
                  <a:cubicBezTo>
                    <a:pt x="53668" y="8544"/>
                    <a:pt x="53650" y="8563"/>
                    <a:pt x="53650" y="8581"/>
                  </a:cubicBezTo>
                  <a:cubicBezTo>
                    <a:pt x="53243" y="9765"/>
                    <a:pt x="53150" y="11043"/>
                    <a:pt x="53409" y="12264"/>
                  </a:cubicBezTo>
                  <a:cubicBezTo>
                    <a:pt x="53095" y="11117"/>
                    <a:pt x="52503" y="9711"/>
                    <a:pt x="51299" y="9674"/>
                  </a:cubicBezTo>
                  <a:cubicBezTo>
                    <a:pt x="51282" y="9673"/>
                    <a:pt x="51264" y="9673"/>
                    <a:pt x="51247" y="9673"/>
                  </a:cubicBezTo>
                  <a:cubicBezTo>
                    <a:pt x="50734" y="9673"/>
                    <a:pt x="50309" y="9946"/>
                    <a:pt x="50004" y="10340"/>
                  </a:cubicBezTo>
                  <a:cubicBezTo>
                    <a:pt x="50023" y="10061"/>
                    <a:pt x="50023" y="9802"/>
                    <a:pt x="50023" y="9526"/>
                  </a:cubicBezTo>
                  <a:cubicBezTo>
                    <a:pt x="50023" y="8159"/>
                    <a:pt x="49234" y="6507"/>
                    <a:pt x="47886" y="6507"/>
                  </a:cubicBezTo>
                  <a:cubicBezTo>
                    <a:pt x="47864" y="6507"/>
                    <a:pt x="47842" y="6507"/>
                    <a:pt x="47820" y="6508"/>
                  </a:cubicBezTo>
                  <a:cubicBezTo>
                    <a:pt x="46488" y="6582"/>
                    <a:pt x="45841" y="8137"/>
                    <a:pt x="45488" y="9414"/>
                  </a:cubicBezTo>
                  <a:cubicBezTo>
                    <a:pt x="45784" y="8063"/>
                    <a:pt x="45673" y="6639"/>
                    <a:pt x="45192" y="5324"/>
                  </a:cubicBezTo>
                  <a:lnTo>
                    <a:pt x="45211" y="5324"/>
                  </a:lnTo>
                  <a:cubicBezTo>
                    <a:pt x="45192" y="5306"/>
                    <a:pt x="45174" y="5269"/>
                    <a:pt x="45174" y="5250"/>
                  </a:cubicBezTo>
                  <a:cubicBezTo>
                    <a:pt x="45100" y="5065"/>
                    <a:pt x="45026" y="4862"/>
                    <a:pt x="44933" y="4677"/>
                  </a:cubicBezTo>
                  <a:cubicBezTo>
                    <a:pt x="44915" y="4621"/>
                    <a:pt x="44896" y="4566"/>
                    <a:pt x="44859" y="4510"/>
                  </a:cubicBezTo>
                  <a:cubicBezTo>
                    <a:pt x="44748" y="4270"/>
                    <a:pt x="44619" y="4048"/>
                    <a:pt x="44471" y="3806"/>
                  </a:cubicBezTo>
                  <a:cubicBezTo>
                    <a:pt x="44424" y="3802"/>
                    <a:pt x="44377" y="3800"/>
                    <a:pt x="44331" y="3800"/>
                  </a:cubicBezTo>
                  <a:cubicBezTo>
                    <a:pt x="43764" y="3800"/>
                    <a:pt x="43292" y="4107"/>
                    <a:pt x="42897" y="4621"/>
                  </a:cubicBezTo>
                  <a:cubicBezTo>
                    <a:pt x="42416" y="5250"/>
                    <a:pt x="42083" y="6212"/>
                    <a:pt x="41843" y="7360"/>
                  </a:cubicBezTo>
                  <a:cubicBezTo>
                    <a:pt x="41602" y="6878"/>
                    <a:pt x="41325" y="6491"/>
                    <a:pt x="41010" y="6231"/>
                  </a:cubicBezTo>
                  <a:cubicBezTo>
                    <a:pt x="40677" y="5929"/>
                    <a:pt x="40308" y="5762"/>
                    <a:pt x="39901" y="5762"/>
                  </a:cubicBezTo>
                  <a:cubicBezTo>
                    <a:pt x="39810" y="5762"/>
                    <a:pt x="39717" y="5770"/>
                    <a:pt x="39623" y="5787"/>
                  </a:cubicBezTo>
                  <a:cubicBezTo>
                    <a:pt x="39492" y="6027"/>
                    <a:pt x="39381" y="6268"/>
                    <a:pt x="39289" y="6508"/>
                  </a:cubicBezTo>
                  <a:cubicBezTo>
                    <a:pt x="39252" y="6565"/>
                    <a:pt x="39233" y="6619"/>
                    <a:pt x="39215" y="6693"/>
                  </a:cubicBezTo>
                  <a:cubicBezTo>
                    <a:pt x="39141" y="6878"/>
                    <a:pt x="39085" y="7063"/>
                    <a:pt x="39030" y="7268"/>
                  </a:cubicBezTo>
                  <a:cubicBezTo>
                    <a:pt x="39011" y="7286"/>
                    <a:pt x="39011" y="7323"/>
                    <a:pt x="38993" y="7342"/>
                  </a:cubicBezTo>
                  <a:lnTo>
                    <a:pt x="39011" y="7342"/>
                  </a:lnTo>
                  <a:cubicBezTo>
                    <a:pt x="38641" y="8692"/>
                    <a:pt x="38641" y="10118"/>
                    <a:pt x="39030" y="11450"/>
                  </a:cubicBezTo>
                  <a:cubicBezTo>
                    <a:pt x="38592" y="10207"/>
                    <a:pt x="37845" y="8728"/>
                    <a:pt x="36542" y="8728"/>
                  </a:cubicBezTo>
                  <a:cubicBezTo>
                    <a:pt x="36526" y="8728"/>
                    <a:pt x="36510" y="8729"/>
                    <a:pt x="36494" y="8729"/>
                  </a:cubicBezTo>
                  <a:cubicBezTo>
                    <a:pt x="35088" y="8785"/>
                    <a:pt x="34422" y="10525"/>
                    <a:pt x="34515" y="11912"/>
                  </a:cubicBezTo>
                  <a:cubicBezTo>
                    <a:pt x="34626" y="13301"/>
                    <a:pt x="35107" y="14744"/>
                    <a:pt x="34607" y="16040"/>
                  </a:cubicBezTo>
                  <a:cubicBezTo>
                    <a:pt x="34444" y="15852"/>
                    <a:pt x="34209" y="15768"/>
                    <a:pt x="33964" y="15768"/>
                  </a:cubicBezTo>
                  <a:cubicBezTo>
                    <a:pt x="33653" y="15768"/>
                    <a:pt x="33326" y="15904"/>
                    <a:pt x="33108" y="16131"/>
                  </a:cubicBezTo>
                  <a:cubicBezTo>
                    <a:pt x="33108" y="16151"/>
                    <a:pt x="33108" y="16151"/>
                    <a:pt x="33089" y="16151"/>
                  </a:cubicBezTo>
                  <a:cubicBezTo>
                    <a:pt x="32960" y="15633"/>
                    <a:pt x="32793" y="15114"/>
                    <a:pt x="32590" y="14614"/>
                  </a:cubicBezTo>
                  <a:cubicBezTo>
                    <a:pt x="32460" y="14614"/>
                    <a:pt x="32331" y="14633"/>
                    <a:pt x="32220" y="14670"/>
                  </a:cubicBezTo>
                  <a:cubicBezTo>
                    <a:pt x="31924" y="14744"/>
                    <a:pt x="31683" y="14984"/>
                    <a:pt x="31461" y="15262"/>
                  </a:cubicBezTo>
                  <a:cubicBezTo>
                    <a:pt x="31090" y="15761"/>
                    <a:pt x="30777" y="16410"/>
                    <a:pt x="30387" y="16798"/>
                  </a:cubicBezTo>
                  <a:cubicBezTo>
                    <a:pt x="31090" y="11968"/>
                    <a:pt x="29980" y="3325"/>
                    <a:pt x="27426" y="754"/>
                  </a:cubicBezTo>
                  <a:cubicBezTo>
                    <a:pt x="26952" y="264"/>
                    <a:pt x="26431" y="1"/>
                    <a:pt x="258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9"/>
            <p:cNvSpPr/>
            <p:nvPr/>
          </p:nvSpPr>
          <p:spPr>
            <a:xfrm>
              <a:off x="1184625" y="2773852"/>
              <a:ext cx="1238482" cy="253584"/>
            </a:xfrm>
            <a:custGeom>
              <a:avLst/>
              <a:gdLst/>
              <a:ahLst/>
              <a:cxnLst/>
              <a:rect l="l" t="t" r="r" b="b"/>
              <a:pathLst>
                <a:path w="103617" h="21216" extrusionOk="0">
                  <a:moveTo>
                    <a:pt x="54085" y="0"/>
                  </a:moveTo>
                  <a:cubicBezTo>
                    <a:pt x="23384" y="0"/>
                    <a:pt x="0" y="11260"/>
                    <a:pt x="0" y="11260"/>
                  </a:cubicBezTo>
                  <a:lnTo>
                    <a:pt x="0" y="21216"/>
                  </a:lnTo>
                  <a:lnTo>
                    <a:pt x="103617" y="21216"/>
                  </a:lnTo>
                  <a:lnTo>
                    <a:pt x="103617" y="11260"/>
                  </a:lnTo>
                  <a:cubicBezTo>
                    <a:pt x="86616" y="2815"/>
                    <a:pt x="69436" y="0"/>
                    <a:pt x="54085" y="0"/>
                  </a:cubicBezTo>
                  <a:close/>
                </a:path>
              </a:pathLst>
            </a:custGeom>
            <a:solidFill>
              <a:srgbClr val="DFC5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9"/>
            <p:cNvSpPr/>
            <p:nvPr/>
          </p:nvSpPr>
          <p:spPr>
            <a:xfrm>
              <a:off x="1184625" y="2773995"/>
              <a:ext cx="1238482" cy="253441"/>
            </a:xfrm>
            <a:custGeom>
              <a:avLst/>
              <a:gdLst/>
              <a:ahLst/>
              <a:cxnLst/>
              <a:rect l="l" t="t" r="r" b="b"/>
              <a:pathLst>
                <a:path w="103617" h="21204" extrusionOk="0">
                  <a:moveTo>
                    <a:pt x="54078" y="1"/>
                  </a:moveTo>
                  <a:cubicBezTo>
                    <a:pt x="47057" y="1"/>
                    <a:pt x="40417" y="592"/>
                    <a:pt x="34347" y="1496"/>
                  </a:cubicBezTo>
                  <a:cubicBezTo>
                    <a:pt x="13899" y="4548"/>
                    <a:pt x="0" y="11267"/>
                    <a:pt x="0" y="11267"/>
                  </a:cubicBezTo>
                  <a:lnTo>
                    <a:pt x="0" y="21204"/>
                  </a:lnTo>
                  <a:lnTo>
                    <a:pt x="103617" y="21204"/>
                  </a:lnTo>
                  <a:lnTo>
                    <a:pt x="103617" y="11267"/>
                  </a:lnTo>
                  <a:cubicBezTo>
                    <a:pt x="99138" y="9027"/>
                    <a:pt x="94640" y="7196"/>
                    <a:pt x="90181" y="5715"/>
                  </a:cubicBezTo>
                  <a:cubicBezTo>
                    <a:pt x="82352" y="3087"/>
                    <a:pt x="74599" y="1513"/>
                    <a:pt x="67123" y="699"/>
                  </a:cubicBezTo>
                  <a:cubicBezTo>
                    <a:pt x="64976" y="459"/>
                    <a:pt x="62847" y="292"/>
                    <a:pt x="60737" y="181"/>
                  </a:cubicBezTo>
                  <a:cubicBezTo>
                    <a:pt x="58484" y="58"/>
                    <a:pt x="56263" y="1"/>
                    <a:pt x="540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9"/>
            <p:cNvSpPr/>
            <p:nvPr/>
          </p:nvSpPr>
          <p:spPr>
            <a:xfrm>
              <a:off x="1429496" y="2773995"/>
              <a:ext cx="868182" cy="253441"/>
            </a:xfrm>
            <a:custGeom>
              <a:avLst/>
              <a:gdLst/>
              <a:ahLst/>
              <a:cxnLst/>
              <a:rect l="l" t="t" r="r" b="b"/>
              <a:pathLst>
                <a:path w="72636" h="21204" extrusionOk="0">
                  <a:moveTo>
                    <a:pt x="33591" y="1"/>
                  </a:moveTo>
                  <a:cubicBezTo>
                    <a:pt x="26570" y="1"/>
                    <a:pt x="19930" y="592"/>
                    <a:pt x="13860" y="1496"/>
                  </a:cubicBezTo>
                  <a:cubicBezTo>
                    <a:pt x="15101" y="2328"/>
                    <a:pt x="16063" y="3494"/>
                    <a:pt x="16397" y="4938"/>
                  </a:cubicBezTo>
                  <a:cubicBezTo>
                    <a:pt x="16959" y="7275"/>
                    <a:pt x="15067" y="10070"/>
                    <a:pt x="12766" y="10070"/>
                  </a:cubicBezTo>
                  <a:cubicBezTo>
                    <a:pt x="12573" y="10070"/>
                    <a:pt x="12376" y="10050"/>
                    <a:pt x="12177" y="10008"/>
                  </a:cubicBezTo>
                  <a:lnTo>
                    <a:pt x="12177" y="10008"/>
                  </a:lnTo>
                  <a:cubicBezTo>
                    <a:pt x="12846" y="10658"/>
                    <a:pt x="13731" y="10844"/>
                    <a:pt x="14678" y="10844"/>
                  </a:cubicBezTo>
                  <a:cubicBezTo>
                    <a:pt x="15566" y="10844"/>
                    <a:pt x="16508" y="10680"/>
                    <a:pt x="17377" y="10581"/>
                  </a:cubicBezTo>
                  <a:cubicBezTo>
                    <a:pt x="17570" y="10560"/>
                    <a:pt x="17770" y="10549"/>
                    <a:pt x="17973" y="10549"/>
                  </a:cubicBezTo>
                  <a:cubicBezTo>
                    <a:pt x="19672" y="10549"/>
                    <a:pt x="21574" y="11312"/>
                    <a:pt x="21541" y="12932"/>
                  </a:cubicBezTo>
                  <a:cubicBezTo>
                    <a:pt x="21504" y="14468"/>
                    <a:pt x="19765" y="15264"/>
                    <a:pt x="18302" y="15689"/>
                  </a:cubicBezTo>
                  <a:cubicBezTo>
                    <a:pt x="12195" y="17540"/>
                    <a:pt x="6107" y="19373"/>
                    <a:pt x="0" y="21204"/>
                  </a:cubicBezTo>
                  <a:lnTo>
                    <a:pt x="70822" y="21204"/>
                  </a:lnTo>
                  <a:cubicBezTo>
                    <a:pt x="71340" y="20261"/>
                    <a:pt x="71767" y="19242"/>
                    <a:pt x="72026" y="18188"/>
                  </a:cubicBezTo>
                  <a:cubicBezTo>
                    <a:pt x="72636" y="15689"/>
                    <a:pt x="72359" y="13024"/>
                    <a:pt x="71674" y="10564"/>
                  </a:cubicBezTo>
                  <a:cubicBezTo>
                    <a:pt x="71192" y="8861"/>
                    <a:pt x="70526" y="7250"/>
                    <a:pt x="69694" y="5715"/>
                  </a:cubicBezTo>
                  <a:cubicBezTo>
                    <a:pt x="61865" y="3087"/>
                    <a:pt x="54112" y="1513"/>
                    <a:pt x="46636" y="699"/>
                  </a:cubicBezTo>
                  <a:cubicBezTo>
                    <a:pt x="44489" y="459"/>
                    <a:pt x="42360" y="292"/>
                    <a:pt x="40250" y="181"/>
                  </a:cubicBezTo>
                  <a:cubicBezTo>
                    <a:pt x="37997" y="58"/>
                    <a:pt x="35776" y="1"/>
                    <a:pt x="33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9"/>
            <p:cNvSpPr/>
            <p:nvPr/>
          </p:nvSpPr>
          <p:spPr>
            <a:xfrm>
              <a:off x="1721471" y="2776147"/>
              <a:ext cx="701636" cy="251289"/>
            </a:xfrm>
            <a:custGeom>
              <a:avLst/>
              <a:gdLst/>
              <a:ahLst/>
              <a:cxnLst/>
              <a:rect l="l" t="t" r="r" b="b"/>
              <a:pathLst>
                <a:path w="58702" h="21024" extrusionOk="0">
                  <a:moveTo>
                    <a:pt x="15822" y="1"/>
                  </a:moveTo>
                  <a:cubicBezTo>
                    <a:pt x="10845" y="482"/>
                    <a:pt x="5792" y="1427"/>
                    <a:pt x="5478" y="4924"/>
                  </a:cubicBezTo>
                  <a:cubicBezTo>
                    <a:pt x="8170" y="4480"/>
                    <a:pt x="10898" y="4259"/>
                    <a:pt x="13627" y="4259"/>
                  </a:cubicBezTo>
                  <a:cubicBezTo>
                    <a:pt x="17387" y="4259"/>
                    <a:pt x="21148" y="4679"/>
                    <a:pt x="24816" y="5516"/>
                  </a:cubicBezTo>
                  <a:cubicBezTo>
                    <a:pt x="26057" y="5812"/>
                    <a:pt x="27574" y="6515"/>
                    <a:pt x="27444" y="7774"/>
                  </a:cubicBezTo>
                  <a:cubicBezTo>
                    <a:pt x="27352" y="8829"/>
                    <a:pt x="26168" y="9365"/>
                    <a:pt x="25149" y="9680"/>
                  </a:cubicBezTo>
                  <a:cubicBezTo>
                    <a:pt x="21948" y="10623"/>
                    <a:pt x="18691" y="11364"/>
                    <a:pt x="15378" y="11882"/>
                  </a:cubicBezTo>
                  <a:cubicBezTo>
                    <a:pt x="18580" y="12530"/>
                    <a:pt x="25613" y="11309"/>
                    <a:pt x="24946" y="13844"/>
                  </a:cubicBezTo>
                  <a:cubicBezTo>
                    <a:pt x="24391" y="16972"/>
                    <a:pt x="8513" y="18563"/>
                    <a:pt x="0" y="18766"/>
                  </a:cubicBezTo>
                  <a:cubicBezTo>
                    <a:pt x="4200" y="19563"/>
                    <a:pt x="9142" y="18304"/>
                    <a:pt x="12380" y="21024"/>
                  </a:cubicBezTo>
                  <a:lnTo>
                    <a:pt x="58702" y="21024"/>
                  </a:lnTo>
                  <a:lnTo>
                    <a:pt x="58702" y="11087"/>
                  </a:lnTo>
                  <a:cubicBezTo>
                    <a:pt x="46377" y="4961"/>
                    <a:pt x="33958" y="1797"/>
                    <a:pt x="22208" y="519"/>
                  </a:cubicBezTo>
                  <a:cubicBezTo>
                    <a:pt x="20061" y="279"/>
                    <a:pt x="17932" y="112"/>
                    <a:pt x="15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9"/>
            <p:cNvSpPr/>
            <p:nvPr/>
          </p:nvSpPr>
          <p:spPr>
            <a:xfrm>
              <a:off x="1917421" y="2789689"/>
              <a:ext cx="74799" cy="20068"/>
            </a:xfrm>
            <a:custGeom>
              <a:avLst/>
              <a:gdLst/>
              <a:ahLst/>
              <a:cxnLst/>
              <a:rect l="l" t="t" r="r" b="b"/>
              <a:pathLst>
                <a:path w="6258" h="1679" extrusionOk="0">
                  <a:moveTo>
                    <a:pt x="3457" y="1"/>
                  </a:moveTo>
                  <a:cubicBezTo>
                    <a:pt x="2342" y="1"/>
                    <a:pt x="0" y="248"/>
                    <a:pt x="1002" y="1089"/>
                  </a:cubicBezTo>
                  <a:cubicBezTo>
                    <a:pt x="1516" y="1512"/>
                    <a:pt x="2610" y="1679"/>
                    <a:pt x="3665" y="1679"/>
                  </a:cubicBezTo>
                  <a:cubicBezTo>
                    <a:pt x="4963" y="1679"/>
                    <a:pt x="6200" y="1426"/>
                    <a:pt x="6221" y="1089"/>
                  </a:cubicBezTo>
                  <a:cubicBezTo>
                    <a:pt x="6258" y="479"/>
                    <a:pt x="4499" y="52"/>
                    <a:pt x="3852" y="15"/>
                  </a:cubicBezTo>
                  <a:cubicBezTo>
                    <a:pt x="3756" y="6"/>
                    <a:pt x="3619" y="1"/>
                    <a:pt x="3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9"/>
            <p:cNvSpPr/>
            <p:nvPr/>
          </p:nvSpPr>
          <p:spPr>
            <a:xfrm>
              <a:off x="2025053" y="2905485"/>
              <a:ext cx="49890" cy="13399"/>
            </a:xfrm>
            <a:custGeom>
              <a:avLst/>
              <a:gdLst/>
              <a:ahLst/>
              <a:cxnLst/>
              <a:rect l="l" t="t" r="r" b="b"/>
              <a:pathLst>
                <a:path w="4174" h="1121" extrusionOk="0">
                  <a:moveTo>
                    <a:pt x="2360" y="0"/>
                  </a:moveTo>
                  <a:cubicBezTo>
                    <a:pt x="1630" y="0"/>
                    <a:pt x="0" y="152"/>
                    <a:pt x="676" y="728"/>
                  </a:cubicBezTo>
                  <a:cubicBezTo>
                    <a:pt x="1016" y="1010"/>
                    <a:pt x="1743" y="1121"/>
                    <a:pt x="2444" y="1121"/>
                  </a:cubicBezTo>
                  <a:cubicBezTo>
                    <a:pt x="3308" y="1121"/>
                    <a:pt x="4134" y="952"/>
                    <a:pt x="4155" y="728"/>
                  </a:cubicBezTo>
                  <a:cubicBezTo>
                    <a:pt x="4174" y="321"/>
                    <a:pt x="3007" y="44"/>
                    <a:pt x="2582" y="7"/>
                  </a:cubicBezTo>
                  <a:cubicBezTo>
                    <a:pt x="2526" y="3"/>
                    <a:pt x="2450" y="0"/>
                    <a:pt x="23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9"/>
            <p:cNvSpPr/>
            <p:nvPr/>
          </p:nvSpPr>
          <p:spPr>
            <a:xfrm>
              <a:off x="1827406" y="2806195"/>
              <a:ext cx="28507" cy="8104"/>
            </a:xfrm>
            <a:custGeom>
              <a:avLst/>
              <a:gdLst/>
              <a:ahLst/>
              <a:cxnLst/>
              <a:rect l="l" t="t" r="r" b="b"/>
              <a:pathLst>
                <a:path w="2385" h="678" extrusionOk="0">
                  <a:moveTo>
                    <a:pt x="1541" y="1"/>
                  </a:moveTo>
                  <a:cubicBezTo>
                    <a:pt x="1505" y="1"/>
                    <a:pt x="1472" y="2"/>
                    <a:pt x="1444" y="4"/>
                  </a:cubicBezTo>
                  <a:cubicBezTo>
                    <a:pt x="1167" y="41"/>
                    <a:pt x="1" y="300"/>
                    <a:pt x="464" y="578"/>
                  </a:cubicBezTo>
                  <a:cubicBezTo>
                    <a:pt x="586" y="648"/>
                    <a:pt x="770" y="677"/>
                    <a:pt x="976" y="677"/>
                  </a:cubicBezTo>
                  <a:cubicBezTo>
                    <a:pt x="1583" y="677"/>
                    <a:pt x="2384" y="429"/>
                    <a:pt x="2370" y="263"/>
                  </a:cubicBezTo>
                  <a:cubicBezTo>
                    <a:pt x="2337" y="66"/>
                    <a:pt x="1825" y="1"/>
                    <a:pt x="15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9"/>
            <p:cNvSpPr/>
            <p:nvPr/>
          </p:nvSpPr>
          <p:spPr>
            <a:xfrm>
              <a:off x="1864363" y="2801103"/>
              <a:ext cx="21180" cy="5821"/>
            </a:xfrm>
            <a:custGeom>
              <a:avLst/>
              <a:gdLst/>
              <a:ahLst/>
              <a:cxnLst/>
              <a:rect l="l" t="t" r="r" b="b"/>
              <a:pathLst>
                <a:path w="1772" h="487" extrusionOk="0">
                  <a:moveTo>
                    <a:pt x="1178" y="0"/>
                  </a:moveTo>
                  <a:cubicBezTo>
                    <a:pt x="1138" y="0"/>
                    <a:pt x="1102" y="2"/>
                    <a:pt x="1073" y="5"/>
                  </a:cubicBezTo>
                  <a:cubicBezTo>
                    <a:pt x="869" y="23"/>
                    <a:pt x="0" y="208"/>
                    <a:pt x="351" y="412"/>
                  </a:cubicBezTo>
                  <a:cubicBezTo>
                    <a:pt x="443" y="465"/>
                    <a:pt x="583" y="486"/>
                    <a:pt x="741" y="486"/>
                  </a:cubicBezTo>
                  <a:cubicBezTo>
                    <a:pt x="1188" y="486"/>
                    <a:pt x="1772" y="313"/>
                    <a:pt x="1757" y="190"/>
                  </a:cubicBezTo>
                  <a:cubicBezTo>
                    <a:pt x="1742" y="49"/>
                    <a:pt x="1397"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9"/>
            <p:cNvSpPr/>
            <p:nvPr/>
          </p:nvSpPr>
          <p:spPr>
            <a:xfrm>
              <a:off x="1901823" y="2999754"/>
              <a:ext cx="31328" cy="8379"/>
            </a:xfrm>
            <a:custGeom>
              <a:avLst/>
              <a:gdLst/>
              <a:ahLst/>
              <a:cxnLst/>
              <a:rect l="l" t="t" r="r" b="b"/>
              <a:pathLst>
                <a:path w="2621" h="701" extrusionOk="0">
                  <a:moveTo>
                    <a:pt x="1509" y="1"/>
                  </a:moveTo>
                  <a:cubicBezTo>
                    <a:pt x="1072" y="1"/>
                    <a:pt x="1" y="94"/>
                    <a:pt x="437" y="448"/>
                  </a:cubicBezTo>
                  <a:cubicBezTo>
                    <a:pt x="644" y="629"/>
                    <a:pt x="1094" y="700"/>
                    <a:pt x="1530" y="700"/>
                  </a:cubicBezTo>
                  <a:cubicBezTo>
                    <a:pt x="2072" y="700"/>
                    <a:pt x="2592" y="591"/>
                    <a:pt x="2603" y="448"/>
                  </a:cubicBezTo>
                  <a:cubicBezTo>
                    <a:pt x="2621" y="206"/>
                    <a:pt x="1881" y="21"/>
                    <a:pt x="1621" y="3"/>
                  </a:cubicBezTo>
                  <a:cubicBezTo>
                    <a:pt x="1592" y="2"/>
                    <a:pt x="1554" y="1"/>
                    <a:pt x="15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9"/>
            <p:cNvSpPr/>
            <p:nvPr/>
          </p:nvSpPr>
          <p:spPr>
            <a:xfrm>
              <a:off x="1932552" y="2853001"/>
              <a:ext cx="64974" cy="17415"/>
            </a:xfrm>
            <a:custGeom>
              <a:avLst/>
              <a:gdLst/>
              <a:ahLst/>
              <a:cxnLst/>
              <a:rect l="l" t="t" r="r" b="b"/>
              <a:pathLst>
                <a:path w="5436" h="1457" extrusionOk="0">
                  <a:moveTo>
                    <a:pt x="3028" y="1"/>
                  </a:moveTo>
                  <a:cubicBezTo>
                    <a:pt x="2069" y="1"/>
                    <a:pt x="0" y="203"/>
                    <a:pt x="864" y="936"/>
                  </a:cubicBezTo>
                  <a:cubicBezTo>
                    <a:pt x="1312" y="1310"/>
                    <a:pt x="2260" y="1456"/>
                    <a:pt x="3175" y="1456"/>
                  </a:cubicBezTo>
                  <a:cubicBezTo>
                    <a:pt x="4302" y="1456"/>
                    <a:pt x="5378" y="1233"/>
                    <a:pt x="5399" y="936"/>
                  </a:cubicBezTo>
                  <a:cubicBezTo>
                    <a:pt x="5436" y="418"/>
                    <a:pt x="3899" y="48"/>
                    <a:pt x="3344" y="11"/>
                  </a:cubicBezTo>
                  <a:cubicBezTo>
                    <a:pt x="3265" y="5"/>
                    <a:pt x="3156" y="1"/>
                    <a:pt x="30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9"/>
            <p:cNvSpPr/>
            <p:nvPr/>
          </p:nvSpPr>
          <p:spPr>
            <a:xfrm>
              <a:off x="1873770" y="2884293"/>
              <a:ext cx="40148" cy="10757"/>
            </a:xfrm>
            <a:custGeom>
              <a:avLst/>
              <a:gdLst/>
              <a:ahLst/>
              <a:cxnLst/>
              <a:rect l="l" t="t" r="r" b="b"/>
              <a:pathLst>
                <a:path w="3359" h="900" extrusionOk="0">
                  <a:moveTo>
                    <a:pt x="1964" y="1"/>
                  </a:moveTo>
                  <a:cubicBezTo>
                    <a:pt x="1421" y="1"/>
                    <a:pt x="1" y="116"/>
                    <a:pt x="563" y="576"/>
                  </a:cubicBezTo>
                  <a:cubicBezTo>
                    <a:pt x="837" y="808"/>
                    <a:pt x="1418" y="899"/>
                    <a:pt x="1978" y="899"/>
                  </a:cubicBezTo>
                  <a:cubicBezTo>
                    <a:pt x="2670" y="899"/>
                    <a:pt x="3329" y="760"/>
                    <a:pt x="3339" y="576"/>
                  </a:cubicBezTo>
                  <a:cubicBezTo>
                    <a:pt x="3359" y="262"/>
                    <a:pt x="2433" y="40"/>
                    <a:pt x="2081" y="3"/>
                  </a:cubicBezTo>
                  <a:cubicBezTo>
                    <a:pt x="2049" y="2"/>
                    <a:pt x="2010" y="1"/>
                    <a:pt x="19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9"/>
            <p:cNvSpPr/>
            <p:nvPr/>
          </p:nvSpPr>
          <p:spPr>
            <a:xfrm>
              <a:off x="1625672" y="2908545"/>
              <a:ext cx="31435" cy="46758"/>
            </a:xfrm>
            <a:custGeom>
              <a:avLst/>
              <a:gdLst/>
              <a:ahLst/>
              <a:cxnLst/>
              <a:rect l="l" t="t" r="r" b="b"/>
              <a:pathLst>
                <a:path w="2630" h="3912" extrusionOk="0">
                  <a:moveTo>
                    <a:pt x="1065" y="1"/>
                  </a:moveTo>
                  <a:cubicBezTo>
                    <a:pt x="855" y="1"/>
                    <a:pt x="656" y="161"/>
                    <a:pt x="502" y="583"/>
                  </a:cubicBezTo>
                  <a:cubicBezTo>
                    <a:pt x="1" y="1953"/>
                    <a:pt x="1188" y="3911"/>
                    <a:pt x="1846" y="3911"/>
                  </a:cubicBezTo>
                  <a:cubicBezTo>
                    <a:pt x="1917" y="3911"/>
                    <a:pt x="1981" y="3889"/>
                    <a:pt x="2037" y="3840"/>
                  </a:cubicBezTo>
                  <a:cubicBezTo>
                    <a:pt x="2629" y="3359"/>
                    <a:pt x="2500" y="1915"/>
                    <a:pt x="2352" y="1453"/>
                  </a:cubicBezTo>
                  <a:cubicBezTo>
                    <a:pt x="2232" y="1079"/>
                    <a:pt x="1610" y="1"/>
                    <a:pt x="10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9"/>
            <p:cNvSpPr/>
            <p:nvPr/>
          </p:nvSpPr>
          <p:spPr>
            <a:xfrm>
              <a:off x="1271998" y="2783533"/>
              <a:ext cx="151080" cy="94903"/>
            </a:xfrm>
            <a:custGeom>
              <a:avLst/>
              <a:gdLst/>
              <a:ahLst/>
              <a:cxnLst/>
              <a:rect l="l" t="t" r="r" b="b"/>
              <a:pathLst>
                <a:path w="12640" h="7940" extrusionOk="0">
                  <a:moveTo>
                    <a:pt x="6803" y="1"/>
                  </a:moveTo>
                  <a:cubicBezTo>
                    <a:pt x="6756" y="1"/>
                    <a:pt x="6709" y="5"/>
                    <a:pt x="6663" y="12"/>
                  </a:cubicBezTo>
                  <a:cubicBezTo>
                    <a:pt x="6552" y="31"/>
                    <a:pt x="6459" y="68"/>
                    <a:pt x="6348" y="105"/>
                  </a:cubicBezTo>
                  <a:cubicBezTo>
                    <a:pt x="6330" y="123"/>
                    <a:pt x="6293" y="123"/>
                    <a:pt x="6274" y="142"/>
                  </a:cubicBezTo>
                  <a:cubicBezTo>
                    <a:pt x="6182" y="179"/>
                    <a:pt x="6089" y="234"/>
                    <a:pt x="6014" y="291"/>
                  </a:cubicBezTo>
                  <a:cubicBezTo>
                    <a:pt x="5977" y="308"/>
                    <a:pt x="5960" y="345"/>
                    <a:pt x="5923" y="365"/>
                  </a:cubicBezTo>
                  <a:cubicBezTo>
                    <a:pt x="5903" y="382"/>
                    <a:pt x="5866" y="402"/>
                    <a:pt x="5849" y="419"/>
                  </a:cubicBezTo>
                  <a:cubicBezTo>
                    <a:pt x="5701" y="550"/>
                    <a:pt x="5553" y="678"/>
                    <a:pt x="5405" y="826"/>
                  </a:cubicBezTo>
                  <a:cubicBezTo>
                    <a:pt x="5206" y="402"/>
                    <a:pt x="4737" y="140"/>
                    <a:pt x="4270" y="140"/>
                  </a:cubicBezTo>
                  <a:cubicBezTo>
                    <a:pt x="4127" y="140"/>
                    <a:pt x="3985" y="164"/>
                    <a:pt x="3850" y="216"/>
                  </a:cubicBezTo>
                  <a:cubicBezTo>
                    <a:pt x="3295" y="456"/>
                    <a:pt x="2962" y="1160"/>
                    <a:pt x="3147" y="1734"/>
                  </a:cubicBezTo>
                  <a:cubicBezTo>
                    <a:pt x="3011" y="1645"/>
                    <a:pt x="2852" y="1604"/>
                    <a:pt x="2690" y="1604"/>
                  </a:cubicBezTo>
                  <a:cubicBezTo>
                    <a:pt x="2412" y="1604"/>
                    <a:pt x="2124" y="1726"/>
                    <a:pt x="1925" y="1937"/>
                  </a:cubicBezTo>
                  <a:cubicBezTo>
                    <a:pt x="1684" y="2196"/>
                    <a:pt x="1592" y="2548"/>
                    <a:pt x="1573" y="2899"/>
                  </a:cubicBezTo>
                  <a:lnTo>
                    <a:pt x="1573" y="3195"/>
                  </a:lnTo>
                  <a:cubicBezTo>
                    <a:pt x="1592" y="3306"/>
                    <a:pt x="1610" y="3400"/>
                    <a:pt x="1647" y="3511"/>
                  </a:cubicBezTo>
                  <a:cubicBezTo>
                    <a:pt x="1684" y="3696"/>
                    <a:pt x="1740" y="3881"/>
                    <a:pt x="1814" y="4066"/>
                  </a:cubicBezTo>
                  <a:cubicBezTo>
                    <a:pt x="1869" y="4195"/>
                    <a:pt x="1925" y="4343"/>
                    <a:pt x="1980" y="4473"/>
                  </a:cubicBezTo>
                  <a:cubicBezTo>
                    <a:pt x="1916" y="4461"/>
                    <a:pt x="1851" y="4455"/>
                    <a:pt x="1787" y="4455"/>
                  </a:cubicBezTo>
                  <a:cubicBezTo>
                    <a:pt x="1649" y="4455"/>
                    <a:pt x="1514" y="4483"/>
                    <a:pt x="1388" y="4547"/>
                  </a:cubicBezTo>
                  <a:cubicBezTo>
                    <a:pt x="1166" y="4639"/>
                    <a:pt x="1000" y="4806"/>
                    <a:pt x="889" y="5009"/>
                  </a:cubicBezTo>
                  <a:cubicBezTo>
                    <a:pt x="852" y="5102"/>
                    <a:pt x="833" y="5213"/>
                    <a:pt x="833" y="5305"/>
                  </a:cubicBezTo>
                  <a:lnTo>
                    <a:pt x="833" y="5398"/>
                  </a:lnTo>
                  <a:cubicBezTo>
                    <a:pt x="833" y="5472"/>
                    <a:pt x="833" y="5546"/>
                    <a:pt x="852" y="5601"/>
                  </a:cubicBezTo>
                  <a:cubicBezTo>
                    <a:pt x="870" y="5638"/>
                    <a:pt x="870" y="5675"/>
                    <a:pt x="889" y="5712"/>
                  </a:cubicBezTo>
                  <a:cubicBezTo>
                    <a:pt x="907" y="5768"/>
                    <a:pt x="926" y="5823"/>
                    <a:pt x="963" y="5879"/>
                  </a:cubicBezTo>
                  <a:cubicBezTo>
                    <a:pt x="981" y="5916"/>
                    <a:pt x="1000" y="5953"/>
                    <a:pt x="1018" y="5971"/>
                  </a:cubicBezTo>
                  <a:cubicBezTo>
                    <a:pt x="1037" y="5990"/>
                    <a:pt x="1037" y="6008"/>
                    <a:pt x="1055" y="6027"/>
                  </a:cubicBezTo>
                  <a:lnTo>
                    <a:pt x="1074" y="6027"/>
                  </a:lnTo>
                  <a:cubicBezTo>
                    <a:pt x="1129" y="6082"/>
                    <a:pt x="1166" y="6138"/>
                    <a:pt x="1222" y="6175"/>
                  </a:cubicBezTo>
                  <a:cubicBezTo>
                    <a:pt x="944" y="6249"/>
                    <a:pt x="648" y="6324"/>
                    <a:pt x="426" y="6489"/>
                  </a:cubicBezTo>
                  <a:cubicBezTo>
                    <a:pt x="186" y="6657"/>
                    <a:pt x="1" y="6933"/>
                    <a:pt x="19" y="7212"/>
                  </a:cubicBezTo>
                  <a:cubicBezTo>
                    <a:pt x="38" y="7600"/>
                    <a:pt x="426" y="7896"/>
                    <a:pt x="833" y="7933"/>
                  </a:cubicBezTo>
                  <a:cubicBezTo>
                    <a:pt x="879" y="7937"/>
                    <a:pt x="924" y="7939"/>
                    <a:pt x="970" y="7939"/>
                  </a:cubicBezTo>
                  <a:cubicBezTo>
                    <a:pt x="1313" y="7939"/>
                    <a:pt x="1652" y="7824"/>
                    <a:pt x="1962" y="7693"/>
                  </a:cubicBezTo>
                  <a:lnTo>
                    <a:pt x="12030" y="4214"/>
                  </a:lnTo>
                  <a:cubicBezTo>
                    <a:pt x="12178" y="4214"/>
                    <a:pt x="12326" y="4029"/>
                    <a:pt x="12437" y="3807"/>
                  </a:cubicBezTo>
                  <a:cubicBezTo>
                    <a:pt x="12585" y="3474"/>
                    <a:pt x="12640" y="3010"/>
                    <a:pt x="12566" y="2751"/>
                  </a:cubicBezTo>
                  <a:cubicBezTo>
                    <a:pt x="12548" y="2714"/>
                    <a:pt x="12529" y="2677"/>
                    <a:pt x="12511" y="2659"/>
                  </a:cubicBezTo>
                  <a:cubicBezTo>
                    <a:pt x="12362" y="2406"/>
                    <a:pt x="12059" y="2285"/>
                    <a:pt x="11753" y="2285"/>
                  </a:cubicBezTo>
                  <a:cubicBezTo>
                    <a:pt x="11678" y="2285"/>
                    <a:pt x="11603" y="2292"/>
                    <a:pt x="11529" y="2307"/>
                  </a:cubicBezTo>
                  <a:cubicBezTo>
                    <a:pt x="11475" y="2326"/>
                    <a:pt x="11418" y="2326"/>
                    <a:pt x="11364" y="2344"/>
                  </a:cubicBezTo>
                  <a:cubicBezTo>
                    <a:pt x="11677" y="2215"/>
                    <a:pt x="11788" y="1789"/>
                    <a:pt x="11640" y="1475"/>
                  </a:cubicBezTo>
                  <a:cubicBezTo>
                    <a:pt x="11492" y="1160"/>
                    <a:pt x="11141" y="994"/>
                    <a:pt x="10808" y="994"/>
                  </a:cubicBezTo>
                  <a:lnTo>
                    <a:pt x="10789" y="994"/>
                  </a:lnTo>
                  <a:cubicBezTo>
                    <a:pt x="10660" y="994"/>
                    <a:pt x="10512" y="1031"/>
                    <a:pt x="10382" y="1068"/>
                  </a:cubicBezTo>
                  <a:cubicBezTo>
                    <a:pt x="10197" y="1142"/>
                    <a:pt x="10012" y="1234"/>
                    <a:pt x="9846" y="1345"/>
                  </a:cubicBezTo>
                  <a:cubicBezTo>
                    <a:pt x="10068" y="1068"/>
                    <a:pt x="9957" y="604"/>
                    <a:pt x="9679" y="382"/>
                  </a:cubicBezTo>
                  <a:cubicBezTo>
                    <a:pt x="9508" y="255"/>
                    <a:pt x="9304" y="203"/>
                    <a:pt x="9093" y="203"/>
                  </a:cubicBezTo>
                  <a:cubicBezTo>
                    <a:pt x="9030" y="203"/>
                    <a:pt x="8966" y="208"/>
                    <a:pt x="8901" y="216"/>
                  </a:cubicBezTo>
                  <a:cubicBezTo>
                    <a:pt x="8810" y="234"/>
                    <a:pt x="8716" y="254"/>
                    <a:pt x="8642" y="271"/>
                  </a:cubicBezTo>
                  <a:cubicBezTo>
                    <a:pt x="8291" y="382"/>
                    <a:pt x="7995" y="604"/>
                    <a:pt x="7699" y="826"/>
                  </a:cubicBezTo>
                  <a:cubicBezTo>
                    <a:pt x="7717" y="772"/>
                    <a:pt x="7699" y="698"/>
                    <a:pt x="7699" y="641"/>
                  </a:cubicBezTo>
                  <a:cubicBezTo>
                    <a:pt x="7633" y="277"/>
                    <a:pt x="7210" y="1"/>
                    <a:pt x="68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9"/>
            <p:cNvSpPr/>
            <p:nvPr/>
          </p:nvSpPr>
          <p:spPr>
            <a:xfrm>
              <a:off x="1599365" y="2750855"/>
              <a:ext cx="95572" cy="48814"/>
            </a:xfrm>
            <a:custGeom>
              <a:avLst/>
              <a:gdLst/>
              <a:ahLst/>
              <a:cxnLst/>
              <a:rect l="l" t="t" r="r" b="b"/>
              <a:pathLst>
                <a:path w="7996" h="4084" extrusionOk="0">
                  <a:moveTo>
                    <a:pt x="3403" y="0"/>
                  </a:moveTo>
                  <a:cubicBezTo>
                    <a:pt x="3373" y="0"/>
                    <a:pt x="3343" y="3"/>
                    <a:pt x="3313" y="7"/>
                  </a:cubicBezTo>
                  <a:cubicBezTo>
                    <a:pt x="2943" y="44"/>
                    <a:pt x="2646" y="414"/>
                    <a:pt x="2683" y="785"/>
                  </a:cubicBezTo>
                  <a:cubicBezTo>
                    <a:pt x="2579" y="670"/>
                    <a:pt x="2426" y="614"/>
                    <a:pt x="2273" y="614"/>
                  </a:cubicBezTo>
                  <a:cubicBezTo>
                    <a:pt x="2157" y="614"/>
                    <a:pt x="2039" y="646"/>
                    <a:pt x="1943" y="711"/>
                  </a:cubicBezTo>
                  <a:cubicBezTo>
                    <a:pt x="1758" y="822"/>
                    <a:pt x="1647" y="1026"/>
                    <a:pt x="1592" y="1229"/>
                  </a:cubicBezTo>
                  <a:cubicBezTo>
                    <a:pt x="1573" y="1285"/>
                    <a:pt x="1555" y="1340"/>
                    <a:pt x="1555" y="1396"/>
                  </a:cubicBezTo>
                  <a:cubicBezTo>
                    <a:pt x="1536" y="1488"/>
                    <a:pt x="1536" y="1599"/>
                    <a:pt x="1536" y="1692"/>
                  </a:cubicBezTo>
                  <a:cubicBezTo>
                    <a:pt x="1536" y="1766"/>
                    <a:pt x="1536" y="1821"/>
                    <a:pt x="1555" y="1877"/>
                  </a:cubicBezTo>
                  <a:cubicBezTo>
                    <a:pt x="1555" y="1988"/>
                    <a:pt x="1573" y="2080"/>
                    <a:pt x="1592" y="2191"/>
                  </a:cubicBezTo>
                  <a:cubicBezTo>
                    <a:pt x="1522" y="2156"/>
                    <a:pt x="1451" y="2143"/>
                    <a:pt x="1380" y="2143"/>
                  </a:cubicBezTo>
                  <a:cubicBezTo>
                    <a:pt x="1340" y="2143"/>
                    <a:pt x="1300" y="2148"/>
                    <a:pt x="1259" y="2154"/>
                  </a:cubicBezTo>
                  <a:cubicBezTo>
                    <a:pt x="1246" y="2154"/>
                    <a:pt x="1234" y="2146"/>
                    <a:pt x="1222" y="2146"/>
                  </a:cubicBezTo>
                  <a:cubicBezTo>
                    <a:pt x="1216" y="2146"/>
                    <a:pt x="1209" y="2148"/>
                    <a:pt x="1203" y="2154"/>
                  </a:cubicBezTo>
                  <a:cubicBezTo>
                    <a:pt x="1074" y="2173"/>
                    <a:pt x="963" y="2247"/>
                    <a:pt x="889" y="2339"/>
                  </a:cubicBezTo>
                  <a:cubicBezTo>
                    <a:pt x="852" y="2395"/>
                    <a:pt x="815" y="2450"/>
                    <a:pt x="796" y="2506"/>
                  </a:cubicBezTo>
                  <a:lnTo>
                    <a:pt x="796" y="2561"/>
                  </a:lnTo>
                  <a:cubicBezTo>
                    <a:pt x="778" y="2598"/>
                    <a:pt x="778" y="2635"/>
                    <a:pt x="778" y="2691"/>
                  </a:cubicBezTo>
                  <a:lnTo>
                    <a:pt x="778" y="2746"/>
                  </a:lnTo>
                  <a:cubicBezTo>
                    <a:pt x="778" y="2783"/>
                    <a:pt x="778" y="2820"/>
                    <a:pt x="796" y="2857"/>
                  </a:cubicBezTo>
                  <a:cubicBezTo>
                    <a:pt x="796" y="2876"/>
                    <a:pt x="815" y="2894"/>
                    <a:pt x="815" y="2931"/>
                  </a:cubicBezTo>
                  <a:cubicBezTo>
                    <a:pt x="815" y="2931"/>
                    <a:pt x="815" y="2950"/>
                    <a:pt x="833" y="2950"/>
                  </a:cubicBezTo>
                  <a:lnTo>
                    <a:pt x="833" y="2968"/>
                  </a:lnTo>
                  <a:cubicBezTo>
                    <a:pt x="852" y="3005"/>
                    <a:pt x="870" y="3042"/>
                    <a:pt x="907" y="3062"/>
                  </a:cubicBezTo>
                  <a:cubicBezTo>
                    <a:pt x="722" y="3062"/>
                    <a:pt x="556" y="3079"/>
                    <a:pt x="389" y="3136"/>
                  </a:cubicBezTo>
                  <a:cubicBezTo>
                    <a:pt x="223" y="3190"/>
                    <a:pt x="75" y="3321"/>
                    <a:pt x="56" y="3486"/>
                  </a:cubicBezTo>
                  <a:cubicBezTo>
                    <a:pt x="1" y="3728"/>
                    <a:pt x="186" y="3950"/>
                    <a:pt x="408" y="4024"/>
                  </a:cubicBezTo>
                  <a:cubicBezTo>
                    <a:pt x="519" y="4070"/>
                    <a:pt x="634" y="4083"/>
                    <a:pt x="752" y="4083"/>
                  </a:cubicBezTo>
                  <a:cubicBezTo>
                    <a:pt x="870" y="4083"/>
                    <a:pt x="991" y="4070"/>
                    <a:pt x="1111" y="4061"/>
                  </a:cubicBezTo>
                  <a:lnTo>
                    <a:pt x="7458" y="3523"/>
                  </a:lnTo>
                  <a:cubicBezTo>
                    <a:pt x="7468" y="3525"/>
                    <a:pt x="7478" y="3526"/>
                    <a:pt x="7488" y="3526"/>
                  </a:cubicBezTo>
                  <a:cubicBezTo>
                    <a:pt x="7574" y="3526"/>
                    <a:pt x="7672" y="3455"/>
                    <a:pt x="7754" y="3338"/>
                  </a:cubicBezTo>
                  <a:cubicBezTo>
                    <a:pt x="7884" y="3173"/>
                    <a:pt x="7995" y="2931"/>
                    <a:pt x="7976" y="2765"/>
                  </a:cubicBezTo>
                  <a:lnTo>
                    <a:pt x="7976" y="2691"/>
                  </a:lnTo>
                  <a:lnTo>
                    <a:pt x="7976" y="2672"/>
                  </a:lnTo>
                  <a:cubicBezTo>
                    <a:pt x="7902" y="2469"/>
                    <a:pt x="7680" y="2358"/>
                    <a:pt x="7458" y="2339"/>
                  </a:cubicBezTo>
                  <a:lnTo>
                    <a:pt x="7347" y="2339"/>
                  </a:lnTo>
                  <a:cubicBezTo>
                    <a:pt x="7551" y="2302"/>
                    <a:pt x="7680" y="2080"/>
                    <a:pt x="7643" y="1877"/>
                  </a:cubicBezTo>
                  <a:cubicBezTo>
                    <a:pt x="7606" y="1673"/>
                    <a:pt x="7421" y="1525"/>
                    <a:pt x="7218" y="1470"/>
                  </a:cubicBezTo>
                  <a:cubicBezTo>
                    <a:pt x="7144" y="1451"/>
                    <a:pt x="7051" y="1451"/>
                    <a:pt x="6959" y="1451"/>
                  </a:cubicBezTo>
                  <a:cubicBezTo>
                    <a:pt x="6848" y="1470"/>
                    <a:pt x="6737" y="1488"/>
                    <a:pt x="6626" y="1544"/>
                  </a:cubicBezTo>
                  <a:cubicBezTo>
                    <a:pt x="6792" y="1396"/>
                    <a:pt x="6792" y="1118"/>
                    <a:pt x="6663" y="952"/>
                  </a:cubicBezTo>
                  <a:cubicBezTo>
                    <a:pt x="6552" y="822"/>
                    <a:pt x="6404" y="767"/>
                    <a:pt x="6237" y="748"/>
                  </a:cubicBezTo>
                  <a:cubicBezTo>
                    <a:pt x="6182" y="730"/>
                    <a:pt x="6126" y="730"/>
                    <a:pt x="6071" y="730"/>
                  </a:cubicBezTo>
                  <a:cubicBezTo>
                    <a:pt x="5978" y="748"/>
                    <a:pt x="5867" y="767"/>
                    <a:pt x="5775" y="804"/>
                  </a:cubicBezTo>
                  <a:lnTo>
                    <a:pt x="5755" y="804"/>
                  </a:lnTo>
                  <a:cubicBezTo>
                    <a:pt x="5644" y="841"/>
                    <a:pt x="5553" y="878"/>
                    <a:pt x="5442" y="915"/>
                  </a:cubicBezTo>
                  <a:cubicBezTo>
                    <a:pt x="5459" y="878"/>
                    <a:pt x="5459" y="841"/>
                    <a:pt x="5479" y="804"/>
                  </a:cubicBezTo>
                  <a:cubicBezTo>
                    <a:pt x="5479" y="562"/>
                    <a:pt x="5237" y="323"/>
                    <a:pt x="4960" y="286"/>
                  </a:cubicBezTo>
                  <a:cubicBezTo>
                    <a:pt x="4886" y="286"/>
                    <a:pt x="4793" y="286"/>
                    <a:pt x="4701" y="303"/>
                  </a:cubicBezTo>
                  <a:cubicBezTo>
                    <a:pt x="4682" y="323"/>
                    <a:pt x="4664" y="323"/>
                    <a:pt x="4645" y="323"/>
                  </a:cubicBezTo>
                  <a:cubicBezTo>
                    <a:pt x="4590" y="340"/>
                    <a:pt x="4516" y="377"/>
                    <a:pt x="4460" y="397"/>
                  </a:cubicBezTo>
                  <a:cubicBezTo>
                    <a:pt x="4442" y="397"/>
                    <a:pt x="4442" y="397"/>
                    <a:pt x="4423" y="414"/>
                  </a:cubicBezTo>
                  <a:cubicBezTo>
                    <a:pt x="4331" y="451"/>
                    <a:pt x="4220" y="525"/>
                    <a:pt x="4127" y="582"/>
                  </a:cubicBezTo>
                  <a:cubicBezTo>
                    <a:pt x="4059" y="259"/>
                    <a:pt x="3729" y="0"/>
                    <a:pt x="3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9"/>
            <p:cNvSpPr/>
            <p:nvPr/>
          </p:nvSpPr>
          <p:spPr>
            <a:xfrm>
              <a:off x="1449612" y="2757692"/>
              <a:ext cx="144016" cy="79377"/>
            </a:xfrm>
            <a:custGeom>
              <a:avLst/>
              <a:gdLst/>
              <a:ahLst/>
              <a:cxnLst/>
              <a:rect l="l" t="t" r="r" b="b"/>
              <a:pathLst>
                <a:path w="12049" h="6641" extrusionOk="0">
                  <a:moveTo>
                    <a:pt x="4697" y="1"/>
                  </a:moveTo>
                  <a:cubicBezTo>
                    <a:pt x="4618" y="1"/>
                    <a:pt x="4539" y="9"/>
                    <a:pt x="4461" y="27"/>
                  </a:cubicBezTo>
                  <a:cubicBezTo>
                    <a:pt x="3924" y="158"/>
                    <a:pt x="3536" y="750"/>
                    <a:pt x="3628" y="1305"/>
                  </a:cubicBezTo>
                  <a:cubicBezTo>
                    <a:pt x="3487" y="1173"/>
                    <a:pt x="3297" y="1112"/>
                    <a:pt x="3102" y="1112"/>
                  </a:cubicBezTo>
                  <a:cubicBezTo>
                    <a:pt x="2886" y="1112"/>
                    <a:pt x="2664" y="1187"/>
                    <a:pt x="2499" y="1323"/>
                  </a:cubicBezTo>
                  <a:cubicBezTo>
                    <a:pt x="2240" y="1527"/>
                    <a:pt x="2092" y="1823"/>
                    <a:pt x="2036" y="2156"/>
                  </a:cubicBezTo>
                  <a:cubicBezTo>
                    <a:pt x="2018" y="2230"/>
                    <a:pt x="1999" y="2322"/>
                    <a:pt x="1999" y="2416"/>
                  </a:cubicBezTo>
                  <a:cubicBezTo>
                    <a:pt x="1999" y="2507"/>
                    <a:pt x="1999" y="2601"/>
                    <a:pt x="2018" y="2692"/>
                  </a:cubicBezTo>
                  <a:cubicBezTo>
                    <a:pt x="2018" y="2877"/>
                    <a:pt x="2055" y="3062"/>
                    <a:pt x="2092" y="3248"/>
                  </a:cubicBezTo>
                  <a:cubicBezTo>
                    <a:pt x="2129" y="3378"/>
                    <a:pt x="2147" y="3507"/>
                    <a:pt x="2184" y="3637"/>
                  </a:cubicBezTo>
                  <a:cubicBezTo>
                    <a:pt x="2095" y="3597"/>
                    <a:pt x="2000" y="3579"/>
                    <a:pt x="1903" y="3579"/>
                  </a:cubicBezTo>
                  <a:cubicBezTo>
                    <a:pt x="1819" y="3579"/>
                    <a:pt x="1734" y="3592"/>
                    <a:pt x="1648" y="3618"/>
                  </a:cubicBezTo>
                  <a:lnTo>
                    <a:pt x="1592" y="3618"/>
                  </a:lnTo>
                  <a:lnTo>
                    <a:pt x="1574" y="3637"/>
                  </a:lnTo>
                  <a:cubicBezTo>
                    <a:pt x="1407" y="3692"/>
                    <a:pt x="1241" y="3803"/>
                    <a:pt x="1130" y="3970"/>
                  </a:cubicBezTo>
                  <a:cubicBezTo>
                    <a:pt x="1074" y="4044"/>
                    <a:pt x="1056" y="4136"/>
                    <a:pt x="1037" y="4229"/>
                  </a:cubicBezTo>
                  <a:cubicBezTo>
                    <a:pt x="1019" y="4247"/>
                    <a:pt x="1019" y="4266"/>
                    <a:pt x="1019" y="4303"/>
                  </a:cubicBezTo>
                  <a:cubicBezTo>
                    <a:pt x="1019" y="4358"/>
                    <a:pt x="1000" y="4432"/>
                    <a:pt x="1019" y="4506"/>
                  </a:cubicBezTo>
                  <a:lnTo>
                    <a:pt x="1019" y="4599"/>
                  </a:lnTo>
                  <a:lnTo>
                    <a:pt x="1074" y="4765"/>
                  </a:lnTo>
                  <a:cubicBezTo>
                    <a:pt x="1093" y="4802"/>
                    <a:pt x="1093" y="4821"/>
                    <a:pt x="1111" y="4858"/>
                  </a:cubicBezTo>
                  <a:cubicBezTo>
                    <a:pt x="1130" y="4876"/>
                    <a:pt x="1130" y="4895"/>
                    <a:pt x="1130" y="4913"/>
                  </a:cubicBezTo>
                  <a:lnTo>
                    <a:pt x="1148" y="4913"/>
                  </a:lnTo>
                  <a:cubicBezTo>
                    <a:pt x="1185" y="4969"/>
                    <a:pt x="1222" y="5024"/>
                    <a:pt x="1259" y="5061"/>
                  </a:cubicBezTo>
                  <a:cubicBezTo>
                    <a:pt x="1000" y="5098"/>
                    <a:pt x="741" y="5135"/>
                    <a:pt x="501" y="5246"/>
                  </a:cubicBezTo>
                  <a:cubicBezTo>
                    <a:pt x="260" y="5357"/>
                    <a:pt x="57" y="5579"/>
                    <a:pt x="37" y="5838"/>
                  </a:cubicBezTo>
                  <a:cubicBezTo>
                    <a:pt x="0" y="6191"/>
                    <a:pt x="316" y="6505"/>
                    <a:pt x="667" y="6598"/>
                  </a:cubicBezTo>
                  <a:cubicBezTo>
                    <a:pt x="784" y="6628"/>
                    <a:pt x="902" y="6641"/>
                    <a:pt x="1022" y="6641"/>
                  </a:cubicBezTo>
                  <a:cubicBezTo>
                    <a:pt x="1263" y="6641"/>
                    <a:pt x="1506" y="6591"/>
                    <a:pt x="1740" y="6542"/>
                  </a:cubicBezTo>
                  <a:lnTo>
                    <a:pt x="11326" y="4765"/>
                  </a:lnTo>
                  <a:cubicBezTo>
                    <a:pt x="11335" y="4766"/>
                    <a:pt x="11344" y="4767"/>
                    <a:pt x="11352" y="4767"/>
                  </a:cubicBezTo>
                  <a:cubicBezTo>
                    <a:pt x="11492" y="4767"/>
                    <a:pt x="11630" y="4625"/>
                    <a:pt x="11753" y="4451"/>
                  </a:cubicBezTo>
                  <a:cubicBezTo>
                    <a:pt x="11938" y="4173"/>
                    <a:pt x="12049" y="3766"/>
                    <a:pt x="12012" y="3526"/>
                  </a:cubicBezTo>
                  <a:cubicBezTo>
                    <a:pt x="12012" y="3489"/>
                    <a:pt x="12012" y="3452"/>
                    <a:pt x="11992" y="3415"/>
                  </a:cubicBezTo>
                  <a:cubicBezTo>
                    <a:pt x="11853" y="3118"/>
                    <a:pt x="11533" y="2969"/>
                    <a:pt x="11202" y="2969"/>
                  </a:cubicBezTo>
                  <a:cubicBezTo>
                    <a:pt x="11182" y="2969"/>
                    <a:pt x="11161" y="2970"/>
                    <a:pt x="11141" y="2971"/>
                  </a:cubicBezTo>
                  <a:cubicBezTo>
                    <a:pt x="11094" y="2971"/>
                    <a:pt x="11046" y="2971"/>
                    <a:pt x="10998" y="2982"/>
                  </a:cubicBezTo>
                  <a:lnTo>
                    <a:pt x="10998" y="2982"/>
                  </a:lnTo>
                  <a:cubicBezTo>
                    <a:pt x="11281" y="2894"/>
                    <a:pt x="11454" y="2519"/>
                    <a:pt x="11363" y="2230"/>
                  </a:cubicBezTo>
                  <a:cubicBezTo>
                    <a:pt x="11271" y="1934"/>
                    <a:pt x="10975" y="1730"/>
                    <a:pt x="10660" y="1675"/>
                  </a:cubicBezTo>
                  <a:cubicBezTo>
                    <a:pt x="10622" y="1670"/>
                    <a:pt x="10584" y="1667"/>
                    <a:pt x="10546" y="1667"/>
                  </a:cubicBezTo>
                  <a:cubicBezTo>
                    <a:pt x="10454" y="1667"/>
                    <a:pt x="10363" y="1681"/>
                    <a:pt x="10272" y="1693"/>
                  </a:cubicBezTo>
                  <a:cubicBezTo>
                    <a:pt x="10087" y="1730"/>
                    <a:pt x="9920" y="1786"/>
                    <a:pt x="9754" y="1860"/>
                  </a:cubicBezTo>
                  <a:cubicBezTo>
                    <a:pt x="9994" y="1638"/>
                    <a:pt x="9957" y="1212"/>
                    <a:pt x="9717" y="972"/>
                  </a:cubicBezTo>
                  <a:cubicBezTo>
                    <a:pt x="9550" y="805"/>
                    <a:pt x="9290" y="713"/>
                    <a:pt x="9051" y="713"/>
                  </a:cubicBezTo>
                  <a:cubicBezTo>
                    <a:pt x="8957" y="713"/>
                    <a:pt x="8883" y="713"/>
                    <a:pt x="8792" y="731"/>
                  </a:cubicBezTo>
                  <a:cubicBezTo>
                    <a:pt x="8458" y="787"/>
                    <a:pt x="8162" y="953"/>
                    <a:pt x="7866" y="1101"/>
                  </a:cubicBezTo>
                  <a:cubicBezTo>
                    <a:pt x="7884" y="1046"/>
                    <a:pt x="7903" y="990"/>
                    <a:pt x="7884" y="935"/>
                  </a:cubicBezTo>
                  <a:cubicBezTo>
                    <a:pt x="7884" y="546"/>
                    <a:pt x="7459" y="232"/>
                    <a:pt x="7052" y="232"/>
                  </a:cubicBezTo>
                  <a:lnTo>
                    <a:pt x="7033" y="232"/>
                  </a:lnTo>
                  <a:cubicBezTo>
                    <a:pt x="6941" y="232"/>
                    <a:pt x="6848" y="232"/>
                    <a:pt x="6756" y="269"/>
                  </a:cubicBezTo>
                  <a:cubicBezTo>
                    <a:pt x="6719" y="269"/>
                    <a:pt x="6700" y="269"/>
                    <a:pt x="6663" y="287"/>
                  </a:cubicBezTo>
                  <a:cubicBezTo>
                    <a:pt x="6589" y="306"/>
                    <a:pt x="6497" y="343"/>
                    <a:pt x="6423" y="380"/>
                  </a:cubicBezTo>
                  <a:cubicBezTo>
                    <a:pt x="6386" y="398"/>
                    <a:pt x="6349" y="417"/>
                    <a:pt x="6330" y="435"/>
                  </a:cubicBezTo>
                  <a:cubicBezTo>
                    <a:pt x="6293" y="454"/>
                    <a:pt x="6275" y="454"/>
                    <a:pt x="6238" y="472"/>
                  </a:cubicBezTo>
                  <a:lnTo>
                    <a:pt x="6238" y="491"/>
                  </a:lnTo>
                  <a:cubicBezTo>
                    <a:pt x="6090" y="583"/>
                    <a:pt x="5942" y="676"/>
                    <a:pt x="5794" y="787"/>
                  </a:cubicBezTo>
                  <a:cubicBezTo>
                    <a:pt x="5650" y="325"/>
                    <a:pt x="5179" y="1"/>
                    <a:pt x="4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9"/>
            <p:cNvSpPr/>
            <p:nvPr/>
          </p:nvSpPr>
          <p:spPr>
            <a:xfrm>
              <a:off x="1736280" y="2722145"/>
              <a:ext cx="119238" cy="59727"/>
            </a:xfrm>
            <a:custGeom>
              <a:avLst/>
              <a:gdLst/>
              <a:ahLst/>
              <a:cxnLst/>
              <a:rect l="l" t="t" r="r" b="b"/>
              <a:pathLst>
                <a:path w="9976" h="4997" extrusionOk="0">
                  <a:moveTo>
                    <a:pt x="4343" y="1"/>
                  </a:moveTo>
                  <a:cubicBezTo>
                    <a:pt x="4321" y="1"/>
                    <a:pt x="4298" y="2"/>
                    <a:pt x="4276" y="3"/>
                  </a:cubicBezTo>
                  <a:cubicBezTo>
                    <a:pt x="3832" y="60"/>
                    <a:pt x="3442" y="485"/>
                    <a:pt x="3462" y="948"/>
                  </a:cubicBezTo>
                  <a:cubicBezTo>
                    <a:pt x="3344" y="799"/>
                    <a:pt x="3152" y="729"/>
                    <a:pt x="2958" y="729"/>
                  </a:cubicBezTo>
                  <a:cubicBezTo>
                    <a:pt x="2816" y="729"/>
                    <a:pt x="2672" y="766"/>
                    <a:pt x="2554" y="837"/>
                  </a:cubicBezTo>
                  <a:cubicBezTo>
                    <a:pt x="2314" y="966"/>
                    <a:pt x="2166" y="1207"/>
                    <a:pt x="2092" y="1466"/>
                  </a:cubicBezTo>
                  <a:lnTo>
                    <a:pt x="2092" y="1447"/>
                  </a:lnTo>
                  <a:cubicBezTo>
                    <a:pt x="2055" y="1521"/>
                    <a:pt x="2036" y="1595"/>
                    <a:pt x="2036" y="1669"/>
                  </a:cubicBezTo>
                  <a:cubicBezTo>
                    <a:pt x="2018" y="1743"/>
                    <a:pt x="2018" y="1817"/>
                    <a:pt x="1999" y="1891"/>
                  </a:cubicBezTo>
                  <a:cubicBezTo>
                    <a:pt x="1999" y="2039"/>
                    <a:pt x="1999" y="2187"/>
                    <a:pt x="2018" y="2335"/>
                  </a:cubicBezTo>
                  <a:cubicBezTo>
                    <a:pt x="2018" y="2446"/>
                    <a:pt x="2036" y="2557"/>
                    <a:pt x="2036" y="2668"/>
                  </a:cubicBezTo>
                  <a:cubicBezTo>
                    <a:pt x="1937" y="2612"/>
                    <a:pt x="1827" y="2588"/>
                    <a:pt x="1715" y="2588"/>
                  </a:cubicBezTo>
                  <a:cubicBezTo>
                    <a:pt x="1680" y="2588"/>
                    <a:pt x="1646" y="2590"/>
                    <a:pt x="1611" y="2594"/>
                  </a:cubicBezTo>
                  <a:lnTo>
                    <a:pt x="1574" y="2594"/>
                  </a:lnTo>
                  <a:cubicBezTo>
                    <a:pt x="1555" y="2594"/>
                    <a:pt x="1555" y="2614"/>
                    <a:pt x="1537" y="2614"/>
                  </a:cubicBezTo>
                  <a:cubicBezTo>
                    <a:pt x="1389" y="2631"/>
                    <a:pt x="1259" y="2705"/>
                    <a:pt x="1167" y="2836"/>
                  </a:cubicBezTo>
                  <a:cubicBezTo>
                    <a:pt x="1111" y="2890"/>
                    <a:pt x="1074" y="2947"/>
                    <a:pt x="1056" y="3021"/>
                  </a:cubicBezTo>
                  <a:cubicBezTo>
                    <a:pt x="1037" y="3038"/>
                    <a:pt x="1037" y="3058"/>
                    <a:pt x="1037" y="3076"/>
                  </a:cubicBezTo>
                  <a:cubicBezTo>
                    <a:pt x="1019" y="3132"/>
                    <a:pt x="1000" y="3187"/>
                    <a:pt x="1000" y="3243"/>
                  </a:cubicBezTo>
                  <a:lnTo>
                    <a:pt x="1000" y="3317"/>
                  </a:lnTo>
                  <a:cubicBezTo>
                    <a:pt x="1000" y="3372"/>
                    <a:pt x="1019" y="3428"/>
                    <a:pt x="1019" y="3465"/>
                  </a:cubicBezTo>
                  <a:cubicBezTo>
                    <a:pt x="1037" y="3502"/>
                    <a:pt x="1037" y="3520"/>
                    <a:pt x="1037" y="3539"/>
                  </a:cubicBezTo>
                  <a:cubicBezTo>
                    <a:pt x="1056" y="3557"/>
                    <a:pt x="1056" y="3576"/>
                    <a:pt x="1056" y="3594"/>
                  </a:cubicBezTo>
                  <a:lnTo>
                    <a:pt x="1074" y="3594"/>
                  </a:lnTo>
                  <a:cubicBezTo>
                    <a:pt x="1093" y="3650"/>
                    <a:pt x="1111" y="3687"/>
                    <a:pt x="1148" y="3724"/>
                  </a:cubicBezTo>
                  <a:cubicBezTo>
                    <a:pt x="926" y="3724"/>
                    <a:pt x="704" y="3724"/>
                    <a:pt x="501" y="3798"/>
                  </a:cubicBezTo>
                  <a:cubicBezTo>
                    <a:pt x="296" y="3853"/>
                    <a:pt x="111" y="4020"/>
                    <a:pt x="57" y="4223"/>
                  </a:cubicBezTo>
                  <a:cubicBezTo>
                    <a:pt x="0" y="4501"/>
                    <a:pt x="222" y="4797"/>
                    <a:pt x="501" y="4908"/>
                  </a:cubicBezTo>
                  <a:cubicBezTo>
                    <a:pt x="662" y="4977"/>
                    <a:pt x="844" y="4996"/>
                    <a:pt x="1030" y="4996"/>
                  </a:cubicBezTo>
                  <a:cubicBezTo>
                    <a:pt x="1143" y="4996"/>
                    <a:pt x="1258" y="4989"/>
                    <a:pt x="1370" y="4982"/>
                  </a:cubicBezTo>
                  <a:lnTo>
                    <a:pt x="9290" y="4612"/>
                  </a:lnTo>
                  <a:cubicBezTo>
                    <a:pt x="9300" y="4614"/>
                    <a:pt x="9309" y="4614"/>
                    <a:pt x="9319" y="4614"/>
                  </a:cubicBezTo>
                  <a:cubicBezTo>
                    <a:pt x="9423" y="4614"/>
                    <a:pt x="9542" y="4527"/>
                    <a:pt x="9661" y="4408"/>
                  </a:cubicBezTo>
                  <a:cubicBezTo>
                    <a:pt x="9846" y="4186"/>
                    <a:pt x="9976" y="3872"/>
                    <a:pt x="9976" y="3668"/>
                  </a:cubicBezTo>
                  <a:lnTo>
                    <a:pt x="9976" y="3594"/>
                  </a:lnTo>
                  <a:cubicBezTo>
                    <a:pt x="9883" y="3317"/>
                    <a:pt x="9624" y="3169"/>
                    <a:pt x="9327" y="3132"/>
                  </a:cubicBezTo>
                  <a:lnTo>
                    <a:pt x="9199" y="3132"/>
                  </a:lnTo>
                  <a:cubicBezTo>
                    <a:pt x="9458" y="3095"/>
                    <a:pt x="9624" y="2816"/>
                    <a:pt x="9587" y="2557"/>
                  </a:cubicBezTo>
                  <a:cubicBezTo>
                    <a:pt x="9550" y="2317"/>
                    <a:pt x="9327" y="2113"/>
                    <a:pt x="9088" y="2039"/>
                  </a:cubicBezTo>
                  <a:cubicBezTo>
                    <a:pt x="8977" y="2002"/>
                    <a:pt x="8883" y="2002"/>
                    <a:pt x="8772" y="2002"/>
                  </a:cubicBezTo>
                  <a:cubicBezTo>
                    <a:pt x="8624" y="2002"/>
                    <a:pt x="8476" y="2039"/>
                    <a:pt x="8328" y="2076"/>
                  </a:cubicBezTo>
                  <a:cubicBezTo>
                    <a:pt x="8550" y="1928"/>
                    <a:pt x="8569" y="1577"/>
                    <a:pt x="8402" y="1355"/>
                  </a:cubicBezTo>
                  <a:cubicBezTo>
                    <a:pt x="8291" y="1188"/>
                    <a:pt x="8088" y="1096"/>
                    <a:pt x="7884" y="1077"/>
                  </a:cubicBezTo>
                  <a:cubicBezTo>
                    <a:pt x="7829" y="1059"/>
                    <a:pt x="7755" y="1059"/>
                    <a:pt x="7699" y="1059"/>
                  </a:cubicBezTo>
                  <a:lnTo>
                    <a:pt x="7681" y="1059"/>
                  </a:lnTo>
                  <a:cubicBezTo>
                    <a:pt x="7551" y="1059"/>
                    <a:pt x="7440" y="1096"/>
                    <a:pt x="7311" y="1133"/>
                  </a:cubicBezTo>
                  <a:lnTo>
                    <a:pt x="7292" y="1133"/>
                  </a:lnTo>
                  <a:cubicBezTo>
                    <a:pt x="7163" y="1170"/>
                    <a:pt x="7033" y="1207"/>
                    <a:pt x="6904" y="1262"/>
                  </a:cubicBezTo>
                  <a:cubicBezTo>
                    <a:pt x="6922" y="1225"/>
                    <a:pt x="6941" y="1170"/>
                    <a:pt x="6941" y="1133"/>
                  </a:cubicBezTo>
                  <a:cubicBezTo>
                    <a:pt x="6978" y="818"/>
                    <a:pt x="6663" y="504"/>
                    <a:pt x="6329" y="448"/>
                  </a:cubicBezTo>
                  <a:lnTo>
                    <a:pt x="6090" y="448"/>
                  </a:lnTo>
                  <a:cubicBezTo>
                    <a:pt x="6070" y="467"/>
                    <a:pt x="6053" y="467"/>
                    <a:pt x="6033" y="467"/>
                  </a:cubicBezTo>
                  <a:cubicBezTo>
                    <a:pt x="5959" y="467"/>
                    <a:pt x="5885" y="485"/>
                    <a:pt x="5811" y="522"/>
                  </a:cubicBezTo>
                  <a:cubicBezTo>
                    <a:pt x="5774" y="522"/>
                    <a:pt x="5756" y="541"/>
                    <a:pt x="5737" y="541"/>
                  </a:cubicBezTo>
                  <a:cubicBezTo>
                    <a:pt x="5700" y="559"/>
                    <a:pt x="5682" y="559"/>
                    <a:pt x="5663" y="578"/>
                  </a:cubicBezTo>
                  <a:cubicBezTo>
                    <a:pt x="5534" y="633"/>
                    <a:pt x="5404" y="707"/>
                    <a:pt x="5275" y="781"/>
                  </a:cubicBezTo>
                  <a:cubicBezTo>
                    <a:pt x="5205" y="341"/>
                    <a:pt x="4782" y="1"/>
                    <a:pt x="4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69"/>
          <p:cNvGrpSpPr/>
          <p:nvPr/>
        </p:nvGrpSpPr>
        <p:grpSpPr>
          <a:xfrm>
            <a:off x="6434662" y="1914974"/>
            <a:ext cx="1238482" cy="776913"/>
            <a:chOff x="6815662" y="2164119"/>
            <a:chExt cx="1238482" cy="776913"/>
          </a:xfrm>
        </p:grpSpPr>
        <p:sp>
          <p:nvSpPr>
            <p:cNvPr id="1606" name="Google Shape;1606;p69"/>
            <p:cNvSpPr/>
            <p:nvPr/>
          </p:nvSpPr>
          <p:spPr>
            <a:xfrm>
              <a:off x="7296762" y="2504383"/>
              <a:ext cx="710050" cy="279593"/>
            </a:xfrm>
            <a:custGeom>
              <a:avLst/>
              <a:gdLst/>
              <a:ahLst/>
              <a:cxnLst/>
              <a:rect l="l" t="t" r="r" b="b"/>
              <a:pathLst>
                <a:path w="59406" h="23392" extrusionOk="0">
                  <a:moveTo>
                    <a:pt x="14333" y="1"/>
                  </a:moveTo>
                  <a:cubicBezTo>
                    <a:pt x="10229" y="1"/>
                    <a:pt x="7025" y="591"/>
                    <a:pt x="5589" y="2036"/>
                  </a:cubicBezTo>
                  <a:cubicBezTo>
                    <a:pt x="1" y="7644"/>
                    <a:pt x="2609" y="15508"/>
                    <a:pt x="2609" y="15508"/>
                  </a:cubicBezTo>
                  <a:lnTo>
                    <a:pt x="55389" y="23392"/>
                  </a:lnTo>
                  <a:cubicBezTo>
                    <a:pt x="55389" y="23392"/>
                    <a:pt x="59405" y="13140"/>
                    <a:pt x="51391" y="8421"/>
                  </a:cubicBezTo>
                  <a:cubicBezTo>
                    <a:pt x="45443" y="4904"/>
                    <a:pt x="26156" y="1"/>
                    <a:pt x="14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9"/>
            <p:cNvSpPr/>
            <p:nvPr/>
          </p:nvSpPr>
          <p:spPr>
            <a:xfrm>
              <a:off x="7644700" y="2174793"/>
              <a:ext cx="157283" cy="362555"/>
            </a:xfrm>
            <a:custGeom>
              <a:avLst/>
              <a:gdLst/>
              <a:ahLst/>
              <a:cxnLst/>
              <a:rect l="l" t="t" r="r" b="b"/>
              <a:pathLst>
                <a:path w="13159" h="30333" extrusionOk="0">
                  <a:moveTo>
                    <a:pt x="5317" y="1"/>
                  </a:moveTo>
                  <a:cubicBezTo>
                    <a:pt x="2365" y="1"/>
                    <a:pt x="1855" y="12459"/>
                    <a:pt x="2924" y="18396"/>
                  </a:cubicBezTo>
                  <a:cubicBezTo>
                    <a:pt x="2387" y="17859"/>
                    <a:pt x="1987" y="16559"/>
                    <a:pt x="1337" y="16559"/>
                  </a:cubicBezTo>
                  <a:cubicBezTo>
                    <a:pt x="1270" y="16559"/>
                    <a:pt x="1202" y="16573"/>
                    <a:pt x="1130" y="16602"/>
                  </a:cubicBezTo>
                  <a:cubicBezTo>
                    <a:pt x="723" y="18601"/>
                    <a:pt x="666" y="20691"/>
                    <a:pt x="999" y="22616"/>
                  </a:cubicBezTo>
                  <a:cubicBezTo>
                    <a:pt x="241" y="23837"/>
                    <a:pt x="0" y="25633"/>
                    <a:pt x="389" y="27020"/>
                  </a:cubicBezTo>
                  <a:cubicBezTo>
                    <a:pt x="777" y="28409"/>
                    <a:pt x="2018" y="28464"/>
                    <a:pt x="2887" y="29260"/>
                  </a:cubicBezTo>
                  <a:cubicBezTo>
                    <a:pt x="3795" y="30073"/>
                    <a:pt x="4732" y="30332"/>
                    <a:pt x="5557" y="30332"/>
                  </a:cubicBezTo>
                  <a:cubicBezTo>
                    <a:pt x="7003" y="30332"/>
                    <a:pt x="8106" y="29537"/>
                    <a:pt x="8106" y="29537"/>
                  </a:cubicBezTo>
                  <a:cubicBezTo>
                    <a:pt x="9679" y="28982"/>
                    <a:pt x="11141" y="27631"/>
                    <a:pt x="12196" y="25818"/>
                  </a:cubicBezTo>
                  <a:cubicBezTo>
                    <a:pt x="12714" y="24893"/>
                    <a:pt x="13159" y="23745"/>
                    <a:pt x="13011" y="22653"/>
                  </a:cubicBezTo>
                  <a:cubicBezTo>
                    <a:pt x="12915" y="21868"/>
                    <a:pt x="12386" y="21252"/>
                    <a:pt x="11848" y="21252"/>
                  </a:cubicBezTo>
                  <a:cubicBezTo>
                    <a:pt x="11649" y="21252"/>
                    <a:pt x="11450" y="21335"/>
                    <a:pt x="11271" y="21524"/>
                  </a:cubicBezTo>
                  <a:cubicBezTo>
                    <a:pt x="12029" y="18971"/>
                    <a:pt x="12307" y="16195"/>
                    <a:pt x="12066" y="13585"/>
                  </a:cubicBezTo>
                  <a:cubicBezTo>
                    <a:pt x="11992" y="12901"/>
                    <a:pt x="11881" y="12178"/>
                    <a:pt x="11511" y="11734"/>
                  </a:cubicBezTo>
                  <a:cubicBezTo>
                    <a:pt x="11348" y="11528"/>
                    <a:pt x="11117" y="11417"/>
                    <a:pt x="10887" y="11417"/>
                  </a:cubicBezTo>
                  <a:cubicBezTo>
                    <a:pt x="10621" y="11417"/>
                    <a:pt x="10356" y="11565"/>
                    <a:pt x="10198" y="11882"/>
                  </a:cubicBezTo>
                  <a:cubicBezTo>
                    <a:pt x="9679" y="10365"/>
                    <a:pt x="10067" y="8459"/>
                    <a:pt x="10104" y="6700"/>
                  </a:cubicBezTo>
                  <a:cubicBezTo>
                    <a:pt x="10140" y="5031"/>
                    <a:pt x="9540" y="3094"/>
                    <a:pt x="8433" y="3094"/>
                  </a:cubicBezTo>
                  <a:cubicBezTo>
                    <a:pt x="8375" y="3094"/>
                    <a:pt x="8315" y="3099"/>
                    <a:pt x="8254" y="3110"/>
                  </a:cubicBezTo>
                  <a:cubicBezTo>
                    <a:pt x="7052" y="3295"/>
                    <a:pt x="6422" y="5313"/>
                    <a:pt x="6089" y="6979"/>
                  </a:cubicBezTo>
                  <a:cubicBezTo>
                    <a:pt x="6496" y="4536"/>
                    <a:pt x="6237" y="1963"/>
                    <a:pt x="5349" y="1"/>
                  </a:cubicBezTo>
                  <a:cubicBezTo>
                    <a:pt x="5338" y="1"/>
                    <a:pt x="5327" y="1"/>
                    <a:pt x="5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9"/>
            <p:cNvSpPr/>
            <p:nvPr/>
          </p:nvSpPr>
          <p:spPr>
            <a:xfrm>
              <a:off x="7475488" y="2272564"/>
              <a:ext cx="129637" cy="298645"/>
            </a:xfrm>
            <a:custGeom>
              <a:avLst/>
              <a:gdLst/>
              <a:ahLst/>
              <a:cxnLst/>
              <a:rect l="l" t="t" r="r" b="b"/>
              <a:pathLst>
                <a:path w="10846" h="24986" extrusionOk="0">
                  <a:moveTo>
                    <a:pt x="4396" y="0"/>
                  </a:moveTo>
                  <a:cubicBezTo>
                    <a:pt x="1959" y="0"/>
                    <a:pt x="1539" y="10253"/>
                    <a:pt x="2424" y="15158"/>
                  </a:cubicBezTo>
                  <a:cubicBezTo>
                    <a:pt x="1972" y="14704"/>
                    <a:pt x="1640" y="13642"/>
                    <a:pt x="1112" y="13642"/>
                  </a:cubicBezTo>
                  <a:cubicBezTo>
                    <a:pt x="1058" y="13642"/>
                    <a:pt x="1002" y="13654"/>
                    <a:pt x="944" y="13678"/>
                  </a:cubicBezTo>
                  <a:cubicBezTo>
                    <a:pt x="593" y="15324"/>
                    <a:pt x="556" y="17046"/>
                    <a:pt x="833" y="18618"/>
                  </a:cubicBezTo>
                  <a:cubicBezTo>
                    <a:pt x="203" y="19637"/>
                    <a:pt x="1" y="21117"/>
                    <a:pt x="334" y="22245"/>
                  </a:cubicBezTo>
                  <a:cubicBezTo>
                    <a:pt x="648" y="23393"/>
                    <a:pt x="1666" y="23449"/>
                    <a:pt x="2387" y="24096"/>
                  </a:cubicBezTo>
                  <a:cubicBezTo>
                    <a:pt x="3137" y="24771"/>
                    <a:pt x="3912" y="24986"/>
                    <a:pt x="4593" y="24986"/>
                  </a:cubicBezTo>
                  <a:cubicBezTo>
                    <a:pt x="5778" y="24986"/>
                    <a:pt x="6681" y="24337"/>
                    <a:pt x="6681" y="24337"/>
                  </a:cubicBezTo>
                  <a:cubicBezTo>
                    <a:pt x="7976" y="23874"/>
                    <a:pt x="9180" y="22763"/>
                    <a:pt x="10049" y="21265"/>
                  </a:cubicBezTo>
                  <a:cubicBezTo>
                    <a:pt x="10475" y="20506"/>
                    <a:pt x="10845" y="19563"/>
                    <a:pt x="10734" y="18674"/>
                  </a:cubicBezTo>
                  <a:cubicBezTo>
                    <a:pt x="10653" y="18011"/>
                    <a:pt x="10216" y="17507"/>
                    <a:pt x="9770" y="17507"/>
                  </a:cubicBezTo>
                  <a:cubicBezTo>
                    <a:pt x="9606" y="17507"/>
                    <a:pt x="9440" y="17575"/>
                    <a:pt x="9291" y="17730"/>
                  </a:cubicBezTo>
                  <a:cubicBezTo>
                    <a:pt x="9920" y="15620"/>
                    <a:pt x="10142" y="13344"/>
                    <a:pt x="9938" y="11198"/>
                  </a:cubicBezTo>
                  <a:cubicBezTo>
                    <a:pt x="9883" y="10623"/>
                    <a:pt x="9790" y="10031"/>
                    <a:pt x="9493" y="9661"/>
                  </a:cubicBezTo>
                  <a:cubicBezTo>
                    <a:pt x="9355" y="9497"/>
                    <a:pt x="9160" y="9406"/>
                    <a:pt x="8967" y="9406"/>
                  </a:cubicBezTo>
                  <a:cubicBezTo>
                    <a:pt x="8747" y="9406"/>
                    <a:pt x="8530" y="9525"/>
                    <a:pt x="8402" y="9791"/>
                  </a:cubicBezTo>
                  <a:cubicBezTo>
                    <a:pt x="7976" y="8533"/>
                    <a:pt x="8309" y="6978"/>
                    <a:pt x="8328" y="5535"/>
                  </a:cubicBezTo>
                  <a:cubicBezTo>
                    <a:pt x="8364" y="4139"/>
                    <a:pt x="7860" y="2543"/>
                    <a:pt x="6929" y="2543"/>
                  </a:cubicBezTo>
                  <a:cubicBezTo>
                    <a:pt x="6884" y="2543"/>
                    <a:pt x="6838" y="2547"/>
                    <a:pt x="6792" y="2555"/>
                  </a:cubicBezTo>
                  <a:cubicBezTo>
                    <a:pt x="5829" y="2722"/>
                    <a:pt x="5293" y="4388"/>
                    <a:pt x="5015" y="5757"/>
                  </a:cubicBezTo>
                  <a:cubicBezTo>
                    <a:pt x="5367" y="3739"/>
                    <a:pt x="5145" y="1629"/>
                    <a:pt x="4423" y="1"/>
                  </a:cubicBezTo>
                  <a:cubicBezTo>
                    <a:pt x="4414" y="1"/>
                    <a:pt x="4405" y="0"/>
                    <a:pt x="4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9"/>
            <p:cNvSpPr/>
            <p:nvPr/>
          </p:nvSpPr>
          <p:spPr>
            <a:xfrm>
              <a:off x="7715470" y="2267257"/>
              <a:ext cx="180949" cy="323423"/>
            </a:xfrm>
            <a:custGeom>
              <a:avLst/>
              <a:gdLst/>
              <a:ahLst/>
              <a:cxnLst/>
              <a:rect l="l" t="t" r="r" b="b"/>
              <a:pathLst>
                <a:path w="15139" h="27059" extrusionOk="0">
                  <a:moveTo>
                    <a:pt x="11919" y="1"/>
                  </a:moveTo>
                  <a:lnTo>
                    <a:pt x="11919" y="1"/>
                  </a:lnTo>
                  <a:cubicBezTo>
                    <a:pt x="10680" y="1666"/>
                    <a:pt x="9994" y="3924"/>
                    <a:pt x="10088" y="6145"/>
                  </a:cubicBezTo>
                  <a:cubicBezTo>
                    <a:pt x="9977" y="4627"/>
                    <a:pt x="9587" y="2759"/>
                    <a:pt x="8348" y="2426"/>
                  </a:cubicBezTo>
                  <a:cubicBezTo>
                    <a:pt x="8238" y="2398"/>
                    <a:pt x="8131" y="2385"/>
                    <a:pt x="8025" y="2385"/>
                  </a:cubicBezTo>
                  <a:cubicBezTo>
                    <a:pt x="6869" y="2385"/>
                    <a:pt x="5998" y="3981"/>
                    <a:pt x="5794" y="5424"/>
                  </a:cubicBezTo>
                  <a:cubicBezTo>
                    <a:pt x="5572" y="6978"/>
                    <a:pt x="5720" y="8736"/>
                    <a:pt x="4943" y="10031"/>
                  </a:cubicBezTo>
                  <a:cubicBezTo>
                    <a:pt x="4796" y="9681"/>
                    <a:pt x="4469" y="9510"/>
                    <a:pt x="4137" y="9510"/>
                  </a:cubicBezTo>
                  <a:cubicBezTo>
                    <a:pt x="3924" y="9510"/>
                    <a:pt x="3709" y="9580"/>
                    <a:pt x="3536" y="9717"/>
                  </a:cubicBezTo>
                  <a:cubicBezTo>
                    <a:pt x="3092" y="10068"/>
                    <a:pt x="2851" y="10697"/>
                    <a:pt x="2685" y="11309"/>
                  </a:cubicBezTo>
                  <a:cubicBezTo>
                    <a:pt x="2019" y="13603"/>
                    <a:pt x="1908" y="16120"/>
                    <a:pt x="2333" y="18489"/>
                  </a:cubicBezTo>
                  <a:cubicBezTo>
                    <a:pt x="2142" y="18269"/>
                    <a:pt x="1899" y="18172"/>
                    <a:pt x="1648" y="18172"/>
                  </a:cubicBezTo>
                  <a:cubicBezTo>
                    <a:pt x="1097" y="18172"/>
                    <a:pt x="500" y="18637"/>
                    <a:pt x="297" y="19284"/>
                  </a:cubicBezTo>
                  <a:cubicBezTo>
                    <a:pt x="1" y="20229"/>
                    <a:pt x="297" y="21302"/>
                    <a:pt x="723" y="22190"/>
                  </a:cubicBezTo>
                  <a:cubicBezTo>
                    <a:pt x="1575" y="23948"/>
                    <a:pt x="2944" y="25317"/>
                    <a:pt x="4536" y="26003"/>
                  </a:cubicBezTo>
                  <a:cubicBezTo>
                    <a:pt x="4536" y="26003"/>
                    <a:pt x="5872" y="27058"/>
                    <a:pt x="7728" y="27058"/>
                  </a:cubicBezTo>
                  <a:cubicBezTo>
                    <a:pt x="8483" y="27058"/>
                    <a:pt x="9325" y="26883"/>
                    <a:pt x="10199" y="26390"/>
                  </a:cubicBezTo>
                  <a:cubicBezTo>
                    <a:pt x="11272" y="25780"/>
                    <a:pt x="12604" y="25872"/>
                    <a:pt x="13234" y="24688"/>
                  </a:cubicBezTo>
                  <a:cubicBezTo>
                    <a:pt x="13863" y="23503"/>
                    <a:pt x="13863" y="21875"/>
                    <a:pt x="13234" y="20691"/>
                  </a:cubicBezTo>
                  <a:cubicBezTo>
                    <a:pt x="13863" y="19025"/>
                    <a:pt x="14140" y="17157"/>
                    <a:pt x="13974" y="15324"/>
                  </a:cubicBezTo>
                  <a:cubicBezTo>
                    <a:pt x="13878" y="15278"/>
                    <a:pt x="13783" y="15257"/>
                    <a:pt x="13689" y="15257"/>
                  </a:cubicBezTo>
                  <a:cubicBezTo>
                    <a:pt x="13026" y="15257"/>
                    <a:pt x="12422" y="16288"/>
                    <a:pt x="11790" y="16693"/>
                  </a:cubicBezTo>
                  <a:cubicBezTo>
                    <a:pt x="13826" y="11511"/>
                    <a:pt x="15139" y="297"/>
                    <a:pt x="11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9"/>
            <p:cNvSpPr/>
            <p:nvPr/>
          </p:nvSpPr>
          <p:spPr>
            <a:xfrm>
              <a:off x="7833155" y="2305302"/>
              <a:ext cx="181176" cy="323255"/>
            </a:xfrm>
            <a:custGeom>
              <a:avLst/>
              <a:gdLst/>
              <a:ahLst/>
              <a:cxnLst/>
              <a:rect l="l" t="t" r="r" b="b"/>
              <a:pathLst>
                <a:path w="15158" h="27045" extrusionOk="0">
                  <a:moveTo>
                    <a:pt x="11937" y="1"/>
                  </a:moveTo>
                  <a:cubicBezTo>
                    <a:pt x="10697" y="1666"/>
                    <a:pt x="10013" y="3906"/>
                    <a:pt x="10105" y="6145"/>
                  </a:cubicBezTo>
                  <a:cubicBezTo>
                    <a:pt x="9976" y="4627"/>
                    <a:pt x="9606" y="2740"/>
                    <a:pt x="8365" y="2426"/>
                  </a:cubicBezTo>
                  <a:cubicBezTo>
                    <a:pt x="8254" y="2398"/>
                    <a:pt x="8146" y="2384"/>
                    <a:pt x="8040" y="2384"/>
                  </a:cubicBezTo>
                  <a:cubicBezTo>
                    <a:pt x="6886" y="2384"/>
                    <a:pt x="6015" y="3965"/>
                    <a:pt x="5811" y="5405"/>
                  </a:cubicBezTo>
                  <a:cubicBezTo>
                    <a:pt x="5589" y="6978"/>
                    <a:pt x="5719" y="8718"/>
                    <a:pt x="4960" y="10013"/>
                  </a:cubicBezTo>
                  <a:cubicBezTo>
                    <a:pt x="4816" y="9668"/>
                    <a:pt x="4498" y="9504"/>
                    <a:pt x="4170" y="9504"/>
                  </a:cubicBezTo>
                  <a:cubicBezTo>
                    <a:pt x="3953" y="9504"/>
                    <a:pt x="3731" y="9576"/>
                    <a:pt x="3553" y="9717"/>
                  </a:cubicBezTo>
                  <a:cubicBezTo>
                    <a:pt x="3109" y="10068"/>
                    <a:pt x="2869" y="10697"/>
                    <a:pt x="2702" y="11309"/>
                  </a:cubicBezTo>
                  <a:cubicBezTo>
                    <a:pt x="2036" y="13603"/>
                    <a:pt x="1925" y="16101"/>
                    <a:pt x="2351" y="18470"/>
                  </a:cubicBezTo>
                  <a:cubicBezTo>
                    <a:pt x="2160" y="18250"/>
                    <a:pt x="1919" y="18153"/>
                    <a:pt x="1668" y="18153"/>
                  </a:cubicBezTo>
                  <a:cubicBezTo>
                    <a:pt x="1116" y="18153"/>
                    <a:pt x="519" y="18622"/>
                    <a:pt x="316" y="19284"/>
                  </a:cubicBezTo>
                  <a:cubicBezTo>
                    <a:pt x="0" y="20229"/>
                    <a:pt x="316" y="21302"/>
                    <a:pt x="740" y="22190"/>
                  </a:cubicBezTo>
                  <a:cubicBezTo>
                    <a:pt x="1592" y="23930"/>
                    <a:pt x="2961" y="25317"/>
                    <a:pt x="4553" y="26003"/>
                  </a:cubicBezTo>
                  <a:cubicBezTo>
                    <a:pt x="4553" y="26003"/>
                    <a:pt x="5883" y="27044"/>
                    <a:pt x="7732" y="27044"/>
                  </a:cubicBezTo>
                  <a:cubicBezTo>
                    <a:pt x="8491" y="27044"/>
                    <a:pt x="9338" y="26868"/>
                    <a:pt x="10216" y="26373"/>
                  </a:cubicBezTo>
                  <a:cubicBezTo>
                    <a:pt x="11289" y="25780"/>
                    <a:pt x="12621" y="25872"/>
                    <a:pt x="13233" y="24688"/>
                  </a:cubicBezTo>
                  <a:cubicBezTo>
                    <a:pt x="13862" y="23504"/>
                    <a:pt x="13862" y="21875"/>
                    <a:pt x="13233" y="20673"/>
                  </a:cubicBezTo>
                  <a:cubicBezTo>
                    <a:pt x="13880" y="19025"/>
                    <a:pt x="14158" y="17137"/>
                    <a:pt x="13991" y="15324"/>
                  </a:cubicBezTo>
                  <a:cubicBezTo>
                    <a:pt x="13892" y="15274"/>
                    <a:pt x="13794" y="15252"/>
                    <a:pt x="13698" y="15252"/>
                  </a:cubicBezTo>
                  <a:cubicBezTo>
                    <a:pt x="13039" y="15252"/>
                    <a:pt x="12438" y="16290"/>
                    <a:pt x="11807" y="16693"/>
                  </a:cubicBezTo>
                  <a:cubicBezTo>
                    <a:pt x="13843" y="11512"/>
                    <a:pt x="15157" y="297"/>
                    <a:pt x="119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9"/>
            <p:cNvSpPr/>
            <p:nvPr/>
          </p:nvSpPr>
          <p:spPr>
            <a:xfrm>
              <a:off x="7540737" y="2266815"/>
              <a:ext cx="143573" cy="278601"/>
            </a:xfrm>
            <a:custGeom>
              <a:avLst/>
              <a:gdLst/>
              <a:ahLst/>
              <a:cxnLst/>
              <a:rect l="l" t="t" r="r" b="b"/>
              <a:pathLst>
                <a:path w="12012" h="23309" extrusionOk="0">
                  <a:moveTo>
                    <a:pt x="9216" y="1"/>
                  </a:moveTo>
                  <a:cubicBezTo>
                    <a:pt x="8236" y="1463"/>
                    <a:pt x="7773" y="3425"/>
                    <a:pt x="7958" y="5330"/>
                  </a:cubicBezTo>
                  <a:cubicBezTo>
                    <a:pt x="7773" y="4035"/>
                    <a:pt x="7348" y="2443"/>
                    <a:pt x="6274" y="2241"/>
                  </a:cubicBezTo>
                  <a:cubicBezTo>
                    <a:pt x="6200" y="2226"/>
                    <a:pt x="6128" y="2219"/>
                    <a:pt x="6057" y="2219"/>
                  </a:cubicBezTo>
                  <a:cubicBezTo>
                    <a:pt x="5046" y="2219"/>
                    <a:pt x="4360" y="3642"/>
                    <a:pt x="4257" y="4906"/>
                  </a:cubicBezTo>
                  <a:cubicBezTo>
                    <a:pt x="4146" y="6256"/>
                    <a:pt x="4331" y="7755"/>
                    <a:pt x="3738" y="8903"/>
                  </a:cubicBezTo>
                  <a:cubicBezTo>
                    <a:pt x="3612" y="8618"/>
                    <a:pt x="3354" y="8490"/>
                    <a:pt x="3087" y="8490"/>
                  </a:cubicBezTo>
                  <a:cubicBezTo>
                    <a:pt x="2884" y="8490"/>
                    <a:pt x="2676" y="8563"/>
                    <a:pt x="2517" y="8699"/>
                  </a:cubicBezTo>
                  <a:cubicBezTo>
                    <a:pt x="2166" y="9032"/>
                    <a:pt x="1981" y="9569"/>
                    <a:pt x="1870" y="10105"/>
                  </a:cubicBezTo>
                  <a:cubicBezTo>
                    <a:pt x="1426" y="12086"/>
                    <a:pt x="1444" y="14250"/>
                    <a:pt x="1925" y="16249"/>
                  </a:cubicBezTo>
                  <a:cubicBezTo>
                    <a:pt x="1764" y="16083"/>
                    <a:pt x="1570" y="16010"/>
                    <a:pt x="1372" y="16010"/>
                  </a:cubicBezTo>
                  <a:cubicBezTo>
                    <a:pt x="885" y="16010"/>
                    <a:pt x="367" y="16448"/>
                    <a:pt x="222" y="17026"/>
                  </a:cubicBezTo>
                  <a:cubicBezTo>
                    <a:pt x="0" y="17860"/>
                    <a:pt x="315" y="18766"/>
                    <a:pt x="723" y="19488"/>
                  </a:cubicBezTo>
                  <a:cubicBezTo>
                    <a:pt x="1537" y="20950"/>
                    <a:pt x="2776" y="22060"/>
                    <a:pt x="4183" y="22560"/>
                  </a:cubicBezTo>
                  <a:cubicBezTo>
                    <a:pt x="4183" y="22560"/>
                    <a:pt x="5251" y="23309"/>
                    <a:pt x="6713" y="23309"/>
                  </a:cubicBezTo>
                  <a:cubicBezTo>
                    <a:pt x="7419" y="23309"/>
                    <a:pt x="8217" y="23134"/>
                    <a:pt x="9031" y="22615"/>
                  </a:cubicBezTo>
                  <a:cubicBezTo>
                    <a:pt x="9919" y="22060"/>
                    <a:pt x="11049" y="22060"/>
                    <a:pt x="11530" y="21024"/>
                  </a:cubicBezTo>
                  <a:cubicBezTo>
                    <a:pt x="12011" y="19970"/>
                    <a:pt x="11937" y="18581"/>
                    <a:pt x="11326" y="17601"/>
                  </a:cubicBezTo>
                  <a:cubicBezTo>
                    <a:pt x="11807" y="16138"/>
                    <a:pt x="11937" y="14529"/>
                    <a:pt x="11715" y="12974"/>
                  </a:cubicBezTo>
                  <a:cubicBezTo>
                    <a:pt x="11642" y="12944"/>
                    <a:pt x="11570" y="12931"/>
                    <a:pt x="11500" y="12931"/>
                  </a:cubicBezTo>
                  <a:cubicBezTo>
                    <a:pt x="10917" y="12931"/>
                    <a:pt x="10446" y="13871"/>
                    <a:pt x="9902" y="14250"/>
                  </a:cubicBezTo>
                  <a:cubicBezTo>
                    <a:pt x="11400" y="9735"/>
                    <a:pt x="11974" y="94"/>
                    <a:pt x="9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9"/>
            <p:cNvSpPr/>
            <p:nvPr/>
          </p:nvSpPr>
          <p:spPr>
            <a:xfrm>
              <a:off x="7387016" y="2297437"/>
              <a:ext cx="627530" cy="479905"/>
            </a:xfrm>
            <a:custGeom>
              <a:avLst/>
              <a:gdLst/>
              <a:ahLst/>
              <a:cxnLst/>
              <a:rect l="l" t="t" r="r" b="b"/>
              <a:pathLst>
                <a:path w="52502" h="40151" extrusionOk="0">
                  <a:moveTo>
                    <a:pt x="12121" y="16149"/>
                  </a:moveTo>
                  <a:cubicBezTo>
                    <a:pt x="12140" y="16630"/>
                    <a:pt x="12158" y="17111"/>
                    <a:pt x="12195" y="17556"/>
                  </a:cubicBezTo>
                  <a:cubicBezTo>
                    <a:pt x="12029" y="17758"/>
                    <a:pt x="11862" y="17943"/>
                    <a:pt x="11696" y="18074"/>
                  </a:cubicBezTo>
                  <a:cubicBezTo>
                    <a:pt x="11862" y="17499"/>
                    <a:pt x="12010" y="16833"/>
                    <a:pt x="12121" y="16149"/>
                  </a:cubicBezTo>
                  <a:close/>
                  <a:moveTo>
                    <a:pt x="39769" y="20183"/>
                  </a:moveTo>
                  <a:cubicBezTo>
                    <a:pt x="39788" y="20554"/>
                    <a:pt x="39806" y="20904"/>
                    <a:pt x="39843" y="21238"/>
                  </a:cubicBezTo>
                  <a:cubicBezTo>
                    <a:pt x="39732" y="21126"/>
                    <a:pt x="39640" y="20998"/>
                    <a:pt x="39547" y="20850"/>
                  </a:cubicBezTo>
                  <a:lnTo>
                    <a:pt x="39769" y="20183"/>
                  </a:lnTo>
                  <a:close/>
                  <a:moveTo>
                    <a:pt x="26672" y="1"/>
                  </a:moveTo>
                  <a:cubicBezTo>
                    <a:pt x="26098" y="1"/>
                    <a:pt x="25572" y="274"/>
                    <a:pt x="25094" y="752"/>
                  </a:cubicBezTo>
                  <a:cubicBezTo>
                    <a:pt x="22743" y="3121"/>
                    <a:pt x="21633" y="10541"/>
                    <a:pt x="21985" y="15483"/>
                  </a:cubicBezTo>
                  <a:cubicBezTo>
                    <a:pt x="21824" y="15402"/>
                    <a:pt x="21642" y="15357"/>
                    <a:pt x="21460" y="15357"/>
                  </a:cubicBezTo>
                  <a:cubicBezTo>
                    <a:pt x="21349" y="15357"/>
                    <a:pt x="21239" y="15374"/>
                    <a:pt x="21134" y="15409"/>
                  </a:cubicBezTo>
                  <a:cubicBezTo>
                    <a:pt x="21115" y="15372"/>
                    <a:pt x="21078" y="15335"/>
                    <a:pt x="21060" y="15279"/>
                  </a:cubicBezTo>
                  <a:cubicBezTo>
                    <a:pt x="20930" y="15113"/>
                    <a:pt x="20782" y="14965"/>
                    <a:pt x="20634" y="14854"/>
                  </a:cubicBezTo>
                  <a:cubicBezTo>
                    <a:pt x="20486" y="13761"/>
                    <a:pt x="20819" y="12614"/>
                    <a:pt x="20893" y="11503"/>
                  </a:cubicBezTo>
                  <a:cubicBezTo>
                    <a:pt x="21004" y="10097"/>
                    <a:pt x="20320" y="8357"/>
                    <a:pt x="18931" y="8320"/>
                  </a:cubicBezTo>
                  <a:cubicBezTo>
                    <a:pt x="18915" y="8320"/>
                    <a:pt x="18899" y="8320"/>
                    <a:pt x="18883" y="8320"/>
                  </a:cubicBezTo>
                  <a:cubicBezTo>
                    <a:pt x="17580" y="8320"/>
                    <a:pt x="16816" y="9798"/>
                    <a:pt x="16377" y="11041"/>
                  </a:cubicBezTo>
                  <a:cubicBezTo>
                    <a:pt x="16784" y="9709"/>
                    <a:pt x="16767" y="8265"/>
                    <a:pt x="16414" y="6933"/>
                  </a:cubicBezTo>
                  <a:cubicBezTo>
                    <a:pt x="16414" y="6914"/>
                    <a:pt x="16397" y="6877"/>
                    <a:pt x="16397" y="6859"/>
                  </a:cubicBezTo>
                  <a:cubicBezTo>
                    <a:pt x="16340" y="6655"/>
                    <a:pt x="16266" y="6470"/>
                    <a:pt x="16192" y="6267"/>
                  </a:cubicBezTo>
                  <a:lnTo>
                    <a:pt x="16137" y="6100"/>
                  </a:lnTo>
                  <a:cubicBezTo>
                    <a:pt x="16044" y="5860"/>
                    <a:pt x="15933" y="5601"/>
                    <a:pt x="15804" y="5379"/>
                  </a:cubicBezTo>
                  <a:cubicBezTo>
                    <a:pt x="15708" y="5359"/>
                    <a:pt x="15614" y="5350"/>
                    <a:pt x="15521" y="5350"/>
                  </a:cubicBezTo>
                  <a:cubicBezTo>
                    <a:pt x="15078" y="5350"/>
                    <a:pt x="14675" y="5560"/>
                    <a:pt x="14324" y="5897"/>
                  </a:cubicBezTo>
                  <a:cubicBezTo>
                    <a:pt x="13436" y="6766"/>
                    <a:pt x="12843" y="8525"/>
                    <a:pt x="12491" y="10597"/>
                  </a:cubicBezTo>
                  <a:cubicBezTo>
                    <a:pt x="12399" y="7821"/>
                    <a:pt x="11899" y="5285"/>
                    <a:pt x="10845" y="4194"/>
                  </a:cubicBezTo>
                  <a:cubicBezTo>
                    <a:pt x="10515" y="3847"/>
                    <a:pt x="10110" y="3648"/>
                    <a:pt x="9659" y="3648"/>
                  </a:cubicBezTo>
                  <a:cubicBezTo>
                    <a:pt x="9604" y="3648"/>
                    <a:pt x="9549" y="3651"/>
                    <a:pt x="9493" y="3657"/>
                  </a:cubicBezTo>
                  <a:cubicBezTo>
                    <a:pt x="9345" y="3879"/>
                    <a:pt x="9216" y="4120"/>
                    <a:pt x="9105" y="4360"/>
                  </a:cubicBezTo>
                  <a:cubicBezTo>
                    <a:pt x="9068" y="4397"/>
                    <a:pt x="9049" y="4471"/>
                    <a:pt x="9031" y="4508"/>
                  </a:cubicBezTo>
                  <a:cubicBezTo>
                    <a:pt x="8938" y="4712"/>
                    <a:pt x="8864" y="4897"/>
                    <a:pt x="8790" y="5082"/>
                  </a:cubicBezTo>
                  <a:cubicBezTo>
                    <a:pt x="8772" y="5100"/>
                    <a:pt x="8772" y="5137"/>
                    <a:pt x="8753" y="5156"/>
                  </a:cubicBezTo>
                  <a:cubicBezTo>
                    <a:pt x="8291" y="6470"/>
                    <a:pt x="8180" y="7895"/>
                    <a:pt x="8476" y="9265"/>
                  </a:cubicBezTo>
                  <a:cubicBezTo>
                    <a:pt x="8124" y="7969"/>
                    <a:pt x="7477" y="6415"/>
                    <a:pt x="6144" y="6341"/>
                  </a:cubicBezTo>
                  <a:cubicBezTo>
                    <a:pt x="6122" y="6340"/>
                    <a:pt x="6099" y="6339"/>
                    <a:pt x="6077" y="6339"/>
                  </a:cubicBezTo>
                  <a:cubicBezTo>
                    <a:pt x="4729" y="6339"/>
                    <a:pt x="3941" y="7992"/>
                    <a:pt x="3941" y="9357"/>
                  </a:cubicBezTo>
                  <a:cubicBezTo>
                    <a:pt x="3923" y="10745"/>
                    <a:pt x="4294" y="12226"/>
                    <a:pt x="3682" y="13484"/>
                  </a:cubicBezTo>
                  <a:cubicBezTo>
                    <a:pt x="3529" y="13258"/>
                    <a:pt x="3268" y="13155"/>
                    <a:pt x="2995" y="13155"/>
                  </a:cubicBezTo>
                  <a:cubicBezTo>
                    <a:pt x="2710" y="13155"/>
                    <a:pt x="2410" y="13267"/>
                    <a:pt x="2202" y="13465"/>
                  </a:cubicBezTo>
                  <a:cubicBezTo>
                    <a:pt x="1777" y="13835"/>
                    <a:pt x="1629" y="14427"/>
                    <a:pt x="1535" y="14982"/>
                  </a:cubicBezTo>
                  <a:cubicBezTo>
                    <a:pt x="1165" y="17074"/>
                    <a:pt x="1407" y="19258"/>
                    <a:pt x="2184" y="21220"/>
                  </a:cubicBezTo>
                  <a:cubicBezTo>
                    <a:pt x="2011" y="21103"/>
                    <a:pt x="1819" y="21050"/>
                    <a:pt x="1625" y="21050"/>
                  </a:cubicBezTo>
                  <a:cubicBezTo>
                    <a:pt x="990" y="21050"/>
                    <a:pt x="327" y="21608"/>
                    <a:pt x="185" y="22274"/>
                  </a:cubicBezTo>
                  <a:cubicBezTo>
                    <a:pt x="0" y="23144"/>
                    <a:pt x="462" y="24013"/>
                    <a:pt x="1017" y="24699"/>
                  </a:cubicBezTo>
                  <a:cubicBezTo>
                    <a:pt x="1925" y="25790"/>
                    <a:pt x="3127" y="26604"/>
                    <a:pt x="4479" y="27068"/>
                  </a:cubicBezTo>
                  <a:lnTo>
                    <a:pt x="4459" y="27068"/>
                  </a:lnTo>
                  <a:cubicBezTo>
                    <a:pt x="4553" y="27105"/>
                    <a:pt x="4664" y="27122"/>
                    <a:pt x="4755" y="27159"/>
                  </a:cubicBezTo>
                  <a:cubicBezTo>
                    <a:pt x="4812" y="27179"/>
                    <a:pt x="4849" y="27179"/>
                    <a:pt x="4904" y="27197"/>
                  </a:cubicBezTo>
                  <a:cubicBezTo>
                    <a:pt x="5108" y="27253"/>
                    <a:pt x="5311" y="27308"/>
                    <a:pt x="5515" y="27345"/>
                  </a:cubicBezTo>
                  <a:cubicBezTo>
                    <a:pt x="5515" y="27345"/>
                    <a:pt x="6070" y="27586"/>
                    <a:pt x="6902" y="27715"/>
                  </a:cubicBezTo>
                  <a:lnTo>
                    <a:pt x="6976" y="33230"/>
                  </a:lnTo>
                  <a:lnTo>
                    <a:pt x="8050" y="33101"/>
                  </a:lnTo>
                  <a:lnTo>
                    <a:pt x="7939" y="27789"/>
                  </a:lnTo>
                  <a:cubicBezTo>
                    <a:pt x="8698" y="27789"/>
                    <a:pt x="9586" y="27641"/>
                    <a:pt x="10475" y="27234"/>
                  </a:cubicBezTo>
                  <a:cubicBezTo>
                    <a:pt x="10993" y="27549"/>
                    <a:pt x="11603" y="27808"/>
                    <a:pt x="12084" y="28215"/>
                  </a:cubicBezTo>
                  <a:cubicBezTo>
                    <a:pt x="12177" y="28289"/>
                    <a:pt x="12269" y="28344"/>
                    <a:pt x="12380" y="28418"/>
                  </a:cubicBezTo>
                  <a:cubicBezTo>
                    <a:pt x="13436" y="29177"/>
                    <a:pt x="14527" y="29473"/>
                    <a:pt x="15471" y="29548"/>
                  </a:cubicBezTo>
                  <a:lnTo>
                    <a:pt x="14934" y="34840"/>
                  </a:lnTo>
                  <a:lnTo>
                    <a:pt x="16007" y="35062"/>
                  </a:lnTo>
                  <a:lnTo>
                    <a:pt x="16508" y="29565"/>
                  </a:lnTo>
                  <a:cubicBezTo>
                    <a:pt x="17359" y="29491"/>
                    <a:pt x="17914" y="29306"/>
                    <a:pt x="17914" y="29306"/>
                  </a:cubicBezTo>
                  <a:cubicBezTo>
                    <a:pt x="18136" y="29269"/>
                    <a:pt x="18339" y="29251"/>
                    <a:pt x="18543" y="29214"/>
                  </a:cubicBezTo>
                  <a:cubicBezTo>
                    <a:pt x="18580" y="29195"/>
                    <a:pt x="18635" y="29195"/>
                    <a:pt x="18691" y="29177"/>
                  </a:cubicBezTo>
                  <a:cubicBezTo>
                    <a:pt x="18783" y="29158"/>
                    <a:pt x="18894" y="29140"/>
                    <a:pt x="18987" y="29103"/>
                  </a:cubicBezTo>
                  <a:cubicBezTo>
                    <a:pt x="20024" y="28844"/>
                    <a:pt x="20986" y="28363"/>
                    <a:pt x="21818" y="27715"/>
                  </a:cubicBezTo>
                  <a:cubicBezTo>
                    <a:pt x="22911" y="28455"/>
                    <a:pt x="24021" y="28807"/>
                    <a:pt x="25001" y="28955"/>
                  </a:cubicBezTo>
                  <a:lnTo>
                    <a:pt x="24002" y="35247"/>
                  </a:lnTo>
                  <a:lnTo>
                    <a:pt x="25260" y="35581"/>
                  </a:lnTo>
                  <a:lnTo>
                    <a:pt x="26242" y="29029"/>
                  </a:lnTo>
                  <a:cubicBezTo>
                    <a:pt x="27259" y="29010"/>
                    <a:pt x="27962" y="28825"/>
                    <a:pt x="27962" y="28825"/>
                  </a:cubicBezTo>
                  <a:lnTo>
                    <a:pt x="28628" y="28770"/>
                  </a:lnTo>
                  <a:cubicBezTo>
                    <a:pt x="29147" y="29269"/>
                    <a:pt x="29758" y="29713"/>
                    <a:pt x="30405" y="30046"/>
                  </a:cubicBezTo>
                  <a:lnTo>
                    <a:pt x="30387" y="30046"/>
                  </a:lnTo>
                  <a:cubicBezTo>
                    <a:pt x="30479" y="30103"/>
                    <a:pt x="30572" y="30140"/>
                    <a:pt x="30683" y="30194"/>
                  </a:cubicBezTo>
                  <a:cubicBezTo>
                    <a:pt x="30720" y="30214"/>
                    <a:pt x="30757" y="30232"/>
                    <a:pt x="30812" y="30251"/>
                  </a:cubicBezTo>
                  <a:cubicBezTo>
                    <a:pt x="30997" y="30343"/>
                    <a:pt x="31182" y="30417"/>
                    <a:pt x="31387" y="30491"/>
                  </a:cubicBezTo>
                  <a:cubicBezTo>
                    <a:pt x="31387" y="30491"/>
                    <a:pt x="31885" y="30806"/>
                    <a:pt x="32700" y="31065"/>
                  </a:cubicBezTo>
                  <a:lnTo>
                    <a:pt x="31905" y="36543"/>
                  </a:lnTo>
                  <a:lnTo>
                    <a:pt x="32996" y="36580"/>
                  </a:lnTo>
                  <a:lnTo>
                    <a:pt x="33718" y="31305"/>
                  </a:lnTo>
                  <a:cubicBezTo>
                    <a:pt x="34017" y="31353"/>
                    <a:pt x="34338" y="31381"/>
                    <a:pt x="34677" y="31381"/>
                  </a:cubicBezTo>
                  <a:cubicBezTo>
                    <a:pt x="35391" y="31381"/>
                    <a:pt x="36185" y="31255"/>
                    <a:pt x="37012" y="30917"/>
                  </a:cubicBezTo>
                  <a:cubicBezTo>
                    <a:pt x="37104" y="30880"/>
                    <a:pt x="37215" y="30843"/>
                    <a:pt x="37308" y="30787"/>
                  </a:cubicBezTo>
                  <a:cubicBezTo>
                    <a:pt x="37345" y="30787"/>
                    <a:pt x="37363" y="30769"/>
                    <a:pt x="37382" y="30769"/>
                  </a:cubicBezTo>
                  <a:cubicBezTo>
                    <a:pt x="37679" y="30972"/>
                    <a:pt x="37975" y="31194"/>
                    <a:pt x="38234" y="31453"/>
                  </a:cubicBezTo>
                  <a:cubicBezTo>
                    <a:pt x="38345" y="31583"/>
                    <a:pt x="38474" y="31675"/>
                    <a:pt x="38585" y="31786"/>
                  </a:cubicBezTo>
                  <a:cubicBezTo>
                    <a:pt x="39732" y="32805"/>
                    <a:pt x="40990" y="33304"/>
                    <a:pt x="42083" y="33508"/>
                  </a:cubicBezTo>
                  <a:lnTo>
                    <a:pt x="40751" y="39744"/>
                  </a:lnTo>
                  <a:lnTo>
                    <a:pt x="41990" y="40151"/>
                  </a:lnTo>
                  <a:lnTo>
                    <a:pt x="43304" y="33656"/>
                  </a:lnTo>
                  <a:cubicBezTo>
                    <a:pt x="43408" y="33660"/>
                    <a:pt x="43507" y="33661"/>
                    <a:pt x="43603" y="33661"/>
                  </a:cubicBezTo>
                  <a:cubicBezTo>
                    <a:pt x="44470" y="33661"/>
                    <a:pt x="45025" y="33526"/>
                    <a:pt x="45025" y="33526"/>
                  </a:cubicBezTo>
                  <a:cubicBezTo>
                    <a:pt x="45284" y="33526"/>
                    <a:pt x="45525" y="33526"/>
                    <a:pt x="45784" y="33508"/>
                  </a:cubicBezTo>
                  <a:cubicBezTo>
                    <a:pt x="45839" y="33508"/>
                    <a:pt x="45895" y="33489"/>
                    <a:pt x="45950" y="33489"/>
                  </a:cubicBezTo>
                  <a:cubicBezTo>
                    <a:pt x="46080" y="33471"/>
                    <a:pt x="46209" y="33471"/>
                    <a:pt x="46339" y="33452"/>
                  </a:cubicBezTo>
                  <a:lnTo>
                    <a:pt x="46320" y="33434"/>
                  </a:lnTo>
                  <a:cubicBezTo>
                    <a:pt x="48005" y="33212"/>
                    <a:pt x="49614" y="32509"/>
                    <a:pt x="50910" y="31435"/>
                  </a:cubicBezTo>
                  <a:cubicBezTo>
                    <a:pt x="51724" y="30750"/>
                    <a:pt x="52464" y="29824"/>
                    <a:pt x="52446" y="28751"/>
                  </a:cubicBezTo>
                  <a:cubicBezTo>
                    <a:pt x="52430" y="27863"/>
                    <a:pt x="51627" y="26988"/>
                    <a:pt x="50788" y="26988"/>
                  </a:cubicBezTo>
                  <a:cubicBezTo>
                    <a:pt x="50631" y="26988"/>
                    <a:pt x="50472" y="27018"/>
                    <a:pt x="50318" y="27085"/>
                  </a:cubicBezTo>
                  <a:cubicBezTo>
                    <a:pt x="51687" y="24939"/>
                    <a:pt x="52446" y="22422"/>
                    <a:pt x="52483" y="19887"/>
                  </a:cubicBezTo>
                  <a:cubicBezTo>
                    <a:pt x="52501" y="19202"/>
                    <a:pt x="52446" y="18481"/>
                    <a:pt x="52039" y="17943"/>
                  </a:cubicBezTo>
                  <a:cubicBezTo>
                    <a:pt x="51793" y="17605"/>
                    <a:pt x="51348" y="17384"/>
                    <a:pt x="50932" y="17384"/>
                  </a:cubicBezTo>
                  <a:cubicBezTo>
                    <a:pt x="50690" y="17384"/>
                    <a:pt x="50458" y="17459"/>
                    <a:pt x="50281" y="17630"/>
                  </a:cubicBezTo>
                  <a:cubicBezTo>
                    <a:pt x="49836" y="16019"/>
                    <a:pt x="50614" y="14373"/>
                    <a:pt x="50929" y="12725"/>
                  </a:cubicBezTo>
                  <a:cubicBezTo>
                    <a:pt x="51225" y="11078"/>
                    <a:pt x="50651" y="8932"/>
                    <a:pt x="49004" y="8690"/>
                  </a:cubicBezTo>
                  <a:cubicBezTo>
                    <a:pt x="48908" y="8677"/>
                    <a:pt x="48814" y="8671"/>
                    <a:pt x="48722" y="8671"/>
                  </a:cubicBezTo>
                  <a:cubicBezTo>
                    <a:pt x="47280" y="8671"/>
                    <a:pt x="46260" y="10240"/>
                    <a:pt x="45599" y="11597"/>
                  </a:cubicBezTo>
                  <a:cubicBezTo>
                    <a:pt x="46246" y="10060"/>
                    <a:pt x="46431" y="8340"/>
                    <a:pt x="46172" y="6711"/>
                  </a:cubicBezTo>
                  <a:lnTo>
                    <a:pt x="46191" y="6711"/>
                  </a:lnTo>
                  <a:cubicBezTo>
                    <a:pt x="46191" y="6674"/>
                    <a:pt x="46172" y="6637"/>
                    <a:pt x="46172" y="6600"/>
                  </a:cubicBezTo>
                  <a:cubicBezTo>
                    <a:pt x="46135" y="6359"/>
                    <a:pt x="46080" y="6119"/>
                    <a:pt x="46006" y="5897"/>
                  </a:cubicBezTo>
                  <a:cubicBezTo>
                    <a:pt x="46006" y="5823"/>
                    <a:pt x="45987" y="5749"/>
                    <a:pt x="45969" y="5675"/>
                  </a:cubicBezTo>
                  <a:cubicBezTo>
                    <a:pt x="45876" y="5359"/>
                    <a:pt x="45784" y="5063"/>
                    <a:pt x="45654" y="4767"/>
                  </a:cubicBezTo>
                  <a:cubicBezTo>
                    <a:pt x="45476" y="4713"/>
                    <a:pt x="45301" y="4687"/>
                    <a:pt x="45129" y="4687"/>
                  </a:cubicBezTo>
                  <a:cubicBezTo>
                    <a:pt x="44712" y="4687"/>
                    <a:pt x="44313" y="4838"/>
                    <a:pt x="43934" y="5100"/>
                  </a:cubicBezTo>
                  <a:cubicBezTo>
                    <a:pt x="42730" y="5971"/>
                    <a:pt x="41713" y="8080"/>
                    <a:pt x="41010" y="10615"/>
                  </a:cubicBezTo>
                  <a:cubicBezTo>
                    <a:pt x="40879" y="9727"/>
                    <a:pt x="40657" y="8986"/>
                    <a:pt x="40306" y="8468"/>
                  </a:cubicBezTo>
                  <a:cubicBezTo>
                    <a:pt x="39991" y="8024"/>
                    <a:pt x="39584" y="7765"/>
                    <a:pt x="39048" y="7728"/>
                  </a:cubicBezTo>
                  <a:cubicBezTo>
                    <a:pt x="38881" y="7913"/>
                    <a:pt x="38715" y="8135"/>
                    <a:pt x="38548" y="8357"/>
                  </a:cubicBezTo>
                  <a:cubicBezTo>
                    <a:pt x="38511" y="8394"/>
                    <a:pt x="38493" y="8451"/>
                    <a:pt x="38456" y="8505"/>
                  </a:cubicBezTo>
                  <a:cubicBezTo>
                    <a:pt x="38345" y="8673"/>
                    <a:pt x="38234" y="8838"/>
                    <a:pt x="38123" y="9023"/>
                  </a:cubicBezTo>
                  <a:cubicBezTo>
                    <a:pt x="38123" y="9043"/>
                    <a:pt x="38103" y="9080"/>
                    <a:pt x="38086" y="9098"/>
                  </a:cubicBezTo>
                  <a:cubicBezTo>
                    <a:pt x="37420" y="10319"/>
                    <a:pt x="37086" y="11708"/>
                    <a:pt x="37160" y="13095"/>
                  </a:cubicBezTo>
                  <a:cubicBezTo>
                    <a:pt x="37030" y="11762"/>
                    <a:pt x="36623" y="10134"/>
                    <a:pt x="35310" y="9857"/>
                  </a:cubicBezTo>
                  <a:cubicBezTo>
                    <a:pt x="35200" y="9834"/>
                    <a:pt x="35093" y="9824"/>
                    <a:pt x="34987" y="9824"/>
                  </a:cubicBezTo>
                  <a:cubicBezTo>
                    <a:pt x="33793" y="9824"/>
                    <a:pt x="32884" y="11207"/>
                    <a:pt x="32663" y="12466"/>
                  </a:cubicBezTo>
                  <a:cubicBezTo>
                    <a:pt x="32552" y="12522"/>
                    <a:pt x="32460" y="12577"/>
                    <a:pt x="32367" y="12670"/>
                  </a:cubicBezTo>
                  <a:cubicBezTo>
                    <a:pt x="31848" y="11078"/>
                    <a:pt x="32534" y="9394"/>
                    <a:pt x="32756" y="7728"/>
                  </a:cubicBezTo>
                  <a:cubicBezTo>
                    <a:pt x="32978" y="6082"/>
                    <a:pt x="32293" y="3953"/>
                    <a:pt x="30627" y="3805"/>
                  </a:cubicBezTo>
                  <a:cubicBezTo>
                    <a:pt x="30563" y="3799"/>
                    <a:pt x="30500" y="3796"/>
                    <a:pt x="30438" y="3796"/>
                  </a:cubicBezTo>
                  <a:cubicBezTo>
                    <a:pt x="28953" y="3796"/>
                    <a:pt x="27975" y="5456"/>
                    <a:pt x="27389" y="6877"/>
                  </a:cubicBezTo>
                  <a:cubicBezTo>
                    <a:pt x="27944" y="5305"/>
                    <a:pt x="28055" y="3583"/>
                    <a:pt x="27703" y="1954"/>
                  </a:cubicBezTo>
                  <a:lnTo>
                    <a:pt x="27722" y="1954"/>
                  </a:lnTo>
                  <a:cubicBezTo>
                    <a:pt x="27703" y="1936"/>
                    <a:pt x="27703" y="1899"/>
                    <a:pt x="27685" y="1862"/>
                  </a:cubicBezTo>
                  <a:cubicBezTo>
                    <a:pt x="27629" y="1621"/>
                    <a:pt x="27574" y="1399"/>
                    <a:pt x="27500" y="1159"/>
                  </a:cubicBezTo>
                  <a:cubicBezTo>
                    <a:pt x="27481" y="1085"/>
                    <a:pt x="27463" y="1011"/>
                    <a:pt x="27444" y="955"/>
                  </a:cubicBezTo>
                  <a:cubicBezTo>
                    <a:pt x="27333" y="641"/>
                    <a:pt x="27222" y="345"/>
                    <a:pt x="27093" y="49"/>
                  </a:cubicBezTo>
                  <a:cubicBezTo>
                    <a:pt x="26950" y="16"/>
                    <a:pt x="26810" y="1"/>
                    <a:pt x="26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9"/>
            <p:cNvSpPr/>
            <p:nvPr/>
          </p:nvSpPr>
          <p:spPr>
            <a:xfrm>
              <a:off x="7378159" y="2628247"/>
              <a:ext cx="13291" cy="73233"/>
            </a:xfrm>
            <a:custGeom>
              <a:avLst/>
              <a:gdLst/>
              <a:ahLst/>
              <a:cxnLst/>
              <a:rect l="l" t="t" r="r" b="b"/>
              <a:pathLst>
                <a:path w="1112" h="6127" extrusionOk="0">
                  <a:moveTo>
                    <a:pt x="1111" y="1"/>
                  </a:moveTo>
                  <a:lnTo>
                    <a:pt x="186" y="131"/>
                  </a:lnTo>
                  <a:lnTo>
                    <a:pt x="1" y="5997"/>
                  </a:lnTo>
                  <a:lnTo>
                    <a:pt x="981" y="6127"/>
                  </a:lnTo>
                  <a:lnTo>
                    <a:pt x="1111" y="1"/>
                  </a:ln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9"/>
            <p:cNvSpPr/>
            <p:nvPr/>
          </p:nvSpPr>
          <p:spPr>
            <a:xfrm>
              <a:off x="7306934" y="2383746"/>
              <a:ext cx="158610" cy="259226"/>
            </a:xfrm>
            <a:custGeom>
              <a:avLst/>
              <a:gdLst/>
              <a:ahLst/>
              <a:cxnLst/>
              <a:rect l="l" t="t" r="r" b="b"/>
              <a:pathLst>
                <a:path w="13270" h="21688" extrusionOk="0">
                  <a:moveTo>
                    <a:pt x="4777" y="1"/>
                  </a:moveTo>
                  <a:cubicBezTo>
                    <a:pt x="1880" y="1"/>
                    <a:pt x="1630" y="8666"/>
                    <a:pt x="2832" y="12943"/>
                  </a:cubicBezTo>
                  <a:cubicBezTo>
                    <a:pt x="2246" y="12495"/>
                    <a:pt x="1820" y="11502"/>
                    <a:pt x="1137" y="11502"/>
                  </a:cubicBezTo>
                  <a:cubicBezTo>
                    <a:pt x="1087" y="11502"/>
                    <a:pt x="1035" y="11507"/>
                    <a:pt x="981" y="11519"/>
                  </a:cubicBezTo>
                  <a:cubicBezTo>
                    <a:pt x="593" y="12906"/>
                    <a:pt x="593" y="14406"/>
                    <a:pt x="963" y="15793"/>
                  </a:cubicBezTo>
                  <a:cubicBezTo>
                    <a:pt x="223" y="16607"/>
                    <a:pt x="1" y="17866"/>
                    <a:pt x="426" y="18884"/>
                  </a:cubicBezTo>
                  <a:cubicBezTo>
                    <a:pt x="852" y="19901"/>
                    <a:pt x="2091" y="20050"/>
                    <a:pt x="2999" y="20679"/>
                  </a:cubicBezTo>
                  <a:cubicBezTo>
                    <a:pt x="4114" y="21465"/>
                    <a:pt x="5257" y="21688"/>
                    <a:pt x="6195" y="21688"/>
                  </a:cubicBezTo>
                  <a:cubicBezTo>
                    <a:pt x="7419" y="21688"/>
                    <a:pt x="8292" y="21308"/>
                    <a:pt x="8292" y="21308"/>
                  </a:cubicBezTo>
                  <a:cubicBezTo>
                    <a:pt x="9864" y="21031"/>
                    <a:pt x="11327" y="20198"/>
                    <a:pt x="12344" y="18976"/>
                  </a:cubicBezTo>
                  <a:cubicBezTo>
                    <a:pt x="12862" y="18366"/>
                    <a:pt x="13269" y="17570"/>
                    <a:pt x="13121" y="16792"/>
                  </a:cubicBezTo>
                  <a:cubicBezTo>
                    <a:pt x="13008" y="16197"/>
                    <a:pt x="12405" y="15699"/>
                    <a:pt x="11830" y="15699"/>
                  </a:cubicBezTo>
                  <a:cubicBezTo>
                    <a:pt x="11655" y="15699"/>
                    <a:pt x="11482" y="15746"/>
                    <a:pt x="11327" y="15849"/>
                  </a:cubicBezTo>
                  <a:cubicBezTo>
                    <a:pt x="12048" y="14091"/>
                    <a:pt x="12270" y="12129"/>
                    <a:pt x="11974" y="10241"/>
                  </a:cubicBezTo>
                  <a:cubicBezTo>
                    <a:pt x="11882" y="9742"/>
                    <a:pt x="11752" y="9224"/>
                    <a:pt x="11381" y="8872"/>
                  </a:cubicBezTo>
                  <a:cubicBezTo>
                    <a:pt x="11190" y="8699"/>
                    <a:pt x="10919" y="8596"/>
                    <a:pt x="10661" y="8596"/>
                  </a:cubicBezTo>
                  <a:cubicBezTo>
                    <a:pt x="10420" y="8596"/>
                    <a:pt x="10192" y="8686"/>
                    <a:pt x="10049" y="8891"/>
                  </a:cubicBezTo>
                  <a:cubicBezTo>
                    <a:pt x="9513" y="7761"/>
                    <a:pt x="9864" y="6429"/>
                    <a:pt x="9864" y="5171"/>
                  </a:cubicBezTo>
                  <a:cubicBezTo>
                    <a:pt x="9864" y="3946"/>
                    <a:pt x="9177" y="2450"/>
                    <a:pt x="7947" y="2450"/>
                  </a:cubicBezTo>
                  <a:cubicBezTo>
                    <a:pt x="7932" y="2450"/>
                    <a:pt x="7917" y="2451"/>
                    <a:pt x="7902" y="2451"/>
                  </a:cubicBezTo>
                  <a:cubicBezTo>
                    <a:pt x="6700" y="2506"/>
                    <a:pt x="6108" y="3894"/>
                    <a:pt x="5793" y="5042"/>
                  </a:cubicBezTo>
                  <a:cubicBezTo>
                    <a:pt x="6163" y="3339"/>
                    <a:pt x="5849" y="1489"/>
                    <a:pt x="4924" y="8"/>
                  </a:cubicBezTo>
                  <a:cubicBezTo>
                    <a:pt x="4874" y="3"/>
                    <a:pt x="4825" y="1"/>
                    <a:pt x="4777"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9"/>
            <p:cNvSpPr/>
            <p:nvPr/>
          </p:nvSpPr>
          <p:spPr>
            <a:xfrm>
              <a:off x="7306934" y="2383746"/>
              <a:ext cx="110608" cy="259226"/>
            </a:xfrm>
            <a:custGeom>
              <a:avLst/>
              <a:gdLst/>
              <a:ahLst/>
              <a:cxnLst/>
              <a:rect l="l" t="t" r="r" b="b"/>
              <a:pathLst>
                <a:path w="9254" h="21688" extrusionOk="0">
                  <a:moveTo>
                    <a:pt x="4777" y="1"/>
                  </a:moveTo>
                  <a:cubicBezTo>
                    <a:pt x="1880" y="1"/>
                    <a:pt x="1630" y="8666"/>
                    <a:pt x="2832" y="12943"/>
                  </a:cubicBezTo>
                  <a:cubicBezTo>
                    <a:pt x="2246" y="12495"/>
                    <a:pt x="1820" y="11502"/>
                    <a:pt x="1137" y="11502"/>
                  </a:cubicBezTo>
                  <a:cubicBezTo>
                    <a:pt x="1087" y="11502"/>
                    <a:pt x="1035" y="11507"/>
                    <a:pt x="981" y="11519"/>
                  </a:cubicBezTo>
                  <a:cubicBezTo>
                    <a:pt x="593" y="12906"/>
                    <a:pt x="593" y="14406"/>
                    <a:pt x="963" y="15793"/>
                  </a:cubicBezTo>
                  <a:cubicBezTo>
                    <a:pt x="223" y="16607"/>
                    <a:pt x="1" y="17866"/>
                    <a:pt x="426" y="18884"/>
                  </a:cubicBezTo>
                  <a:cubicBezTo>
                    <a:pt x="852" y="19901"/>
                    <a:pt x="2091" y="20050"/>
                    <a:pt x="2999" y="20679"/>
                  </a:cubicBezTo>
                  <a:cubicBezTo>
                    <a:pt x="4114" y="21465"/>
                    <a:pt x="5257" y="21688"/>
                    <a:pt x="6195" y="21688"/>
                  </a:cubicBezTo>
                  <a:cubicBezTo>
                    <a:pt x="7419" y="21688"/>
                    <a:pt x="8292" y="21308"/>
                    <a:pt x="8292" y="21308"/>
                  </a:cubicBezTo>
                  <a:cubicBezTo>
                    <a:pt x="8625" y="21253"/>
                    <a:pt x="8939" y="21179"/>
                    <a:pt x="9254" y="21068"/>
                  </a:cubicBezTo>
                  <a:cubicBezTo>
                    <a:pt x="8255" y="20772"/>
                    <a:pt x="7440" y="20013"/>
                    <a:pt x="6700" y="19272"/>
                  </a:cubicBezTo>
                  <a:cubicBezTo>
                    <a:pt x="6293" y="18884"/>
                    <a:pt x="5867" y="18458"/>
                    <a:pt x="5664" y="17940"/>
                  </a:cubicBezTo>
                  <a:cubicBezTo>
                    <a:pt x="5459" y="17404"/>
                    <a:pt x="5553" y="16718"/>
                    <a:pt x="6015" y="16385"/>
                  </a:cubicBezTo>
                  <a:cubicBezTo>
                    <a:pt x="5294" y="15738"/>
                    <a:pt x="4608" y="15053"/>
                    <a:pt x="4164" y="14184"/>
                  </a:cubicBezTo>
                  <a:cubicBezTo>
                    <a:pt x="3720" y="13333"/>
                    <a:pt x="3572" y="12277"/>
                    <a:pt x="3979" y="11389"/>
                  </a:cubicBezTo>
                  <a:cubicBezTo>
                    <a:pt x="4109" y="11075"/>
                    <a:pt x="4312" y="10796"/>
                    <a:pt x="4386" y="10463"/>
                  </a:cubicBezTo>
                  <a:cubicBezTo>
                    <a:pt x="4479" y="10001"/>
                    <a:pt x="4312" y="9538"/>
                    <a:pt x="4164" y="9094"/>
                  </a:cubicBezTo>
                  <a:cubicBezTo>
                    <a:pt x="3646" y="7374"/>
                    <a:pt x="4201" y="5560"/>
                    <a:pt x="4072" y="3764"/>
                  </a:cubicBezTo>
                  <a:cubicBezTo>
                    <a:pt x="3900" y="1604"/>
                    <a:pt x="4378" y="1173"/>
                    <a:pt x="4841" y="1173"/>
                  </a:cubicBezTo>
                  <a:cubicBezTo>
                    <a:pt x="5148" y="1173"/>
                    <a:pt x="5449" y="1363"/>
                    <a:pt x="5549" y="1363"/>
                  </a:cubicBezTo>
                  <a:cubicBezTo>
                    <a:pt x="5558" y="1363"/>
                    <a:pt x="5565" y="1361"/>
                    <a:pt x="5571" y="1358"/>
                  </a:cubicBezTo>
                  <a:cubicBezTo>
                    <a:pt x="5405" y="896"/>
                    <a:pt x="5183" y="433"/>
                    <a:pt x="4924" y="8"/>
                  </a:cubicBezTo>
                  <a:cubicBezTo>
                    <a:pt x="4874" y="3"/>
                    <a:pt x="4825" y="1"/>
                    <a:pt x="4777" y="1"/>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9"/>
            <p:cNvSpPr/>
            <p:nvPr/>
          </p:nvSpPr>
          <p:spPr>
            <a:xfrm>
              <a:off x="7392980" y="2581345"/>
              <a:ext cx="17522" cy="17714"/>
            </a:xfrm>
            <a:custGeom>
              <a:avLst/>
              <a:gdLst/>
              <a:ahLst/>
              <a:cxnLst/>
              <a:rect l="l" t="t" r="r" b="b"/>
              <a:pathLst>
                <a:path w="1466" h="1482" extrusionOk="0">
                  <a:moveTo>
                    <a:pt x="767" y="1"/>
                  </a:moveTo>
                  <a:cubicBezTo>
                    <a:pt x="758" y="1"/>
                    <a:pt x="749" y="1"/>
                    <a:pt x="740" y="1"/>
                  </a:cubicBezTo>
                  <a:cubicBezTo>
                    <a:pt x="0" y="21"/>
                    <a:pt x="56" y="1482"/>
                    <a:pt x="56" y="1482"/>
                  </a:cubicBezTo>
                  <a:cubicBezTo>
                    <a:pt x="56" y="1482"/>
                    <a:pt x="1465" y="1"/>
                    <a:pt x="767" y="1"/>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9"/>
            <p:cNvSpPr/>
            <p:nvPr/>
          </p:nvSpPr>
          <p:spPr>
            <a:xfrm>
              <a:off x="7420399" y="2519861"/>
              <a:ext cx="14857" cy="14845"/>
            </a:xfrm>
            <a:custGeom>
              <a:avLst/>
              <a:gdLst/>
              <a:ahLst/>
              <a:cxnLst/>
              <a:rect l="l" t="t" r="r" b="b"/>
              <a:pathLst>
                <a:path w="1243" h="1242" extrusionOk="0">
                  <a:moveTo>
                    <a:pt x="643" y="0"/>
                  </a:moveTo>
                  <a:cubicBezTo>
                    <a:pt x="639" y="0"/>
                    <a:pt x="634" y="1"/>
                    <a:pt x="630" y="1"/>
                  </a:cubicBezTo>
                  <a:cubicBezTo>
                    <a:pt x="1" y="20"/>
                    <a:pt x="38" y="1241"/>
                    <a:pt x="38" y="1241"/>
                  </a:cubicBezTo>
                  <a:cubicBezTo>
                    <a:pt x="38" y="1241"/>
                    <a:pt x="1242" y="0"/>
                    <a:pt x="643" y="0"/>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9"/>
            <p:cNvSpPr/>
            <p:nvPr/>
          </p:nvSpPr>
          <p:spPr>
            <a:xfrm>
              <a:off x="7393864" y="2550830"/>
              <a:ext cx="11307" cy="11307"/>
            </a:xfrm>
            <a:custGeom>
              <a:avLst/>
              <a:gdLst/>
              <a:ahLst/>
              <a:cxnLst/>
              <a:rect l="l" t="t" r="r" b="b"/>
              <a:pathLst>
                <a:path w="946" h="946" extrusionOk="0">
                  <a:moveTo>
                    <a:pt x="494" y="0"/>
                  </a:moveTo>
                  <a:cubicBezTo>
                    <a:pt x="490" y="0"/>
                    <a:pt x="486" y="0"/>
                    <a:pt x="481" y="1"/>
                  </a:cubicBezTo>
                  <a:cubicBezTo>
                    <a:pt x="0" y="1"/>
                    <a:pt x="37" y="945"/>
                    <a:pt x="37" y="945"/>
                  </a:cubicBezTo>
                  <a:cubicBezTo>
                    <a:pt x="37" y="945"/>
                    <a:pt x="946" y="0"/>
                    <a:pt x="494" y="0"/>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9"/>
            <p:cNvSpPr/>
            <p:nvPr/>
          </p:nvSpPr>
          <p:spPr>
            <a:xfrm>
              <a:off x="7397845" y="2442445"/>
              <a:ext cx="11307" cy="11307"/>
            </a:xfrm>
            <a:custGeom>
              <a:avLst/>
              <a:gdLst/>
              <a:ahLst/>
              <a:cxnLst/>
              <a:rect l="l" t="t" r="r" b="b"/>
              <a:pathLst>
                <a:path w="946" h="946" extrusionOk="0">
                  <a:moveTo>
                    <a:pt x="494" y="0"/>
                  </a:moveTo>
                  <a:cubicBezTo>
                    <a:pt x="490" y="0"/>
                    <a:pt x="486" y="0"/>
                    <a:pt x="481" y="1"/>
                  </a:cubicBezTo>
                  <a:cubicBezTo>
                    <a:pt x="0" y="20"/>
                    <a:pt x="37" y="945"/>
                    <a:pt x="37" y="945"/>
                  </a:cubicBezTo>
                  <a:cubicBezTo>
                    <a:pt x="37" y="945"/>
                    <a:pt x="946" y="0"/>
                    <a:pt x="494" y="0"/>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9"/>
            <p:cNvSpPr/>
            <p:nvPr/>
          </p:nvSpPr>
          <p:spPr>
            <a:xfrm>
              <a:off x="7409570" y="2598604"/>
              <a:ext cx="11319" cy="11307"/>
            </a:xfrm>
            <a:custGeom>
              <a:avLst/>
              <a:gdLst/>
              <a:ahLst/>
              <a:cxnLst/>
              <a:rect l="l" t="t" r="r" b="b"/>
              <a:pathLst>
                <a:path w="947" h="946" extrusionOk="0">
                  <a:moveTo>
                    <a:pt x="495" y="1"/>
                  </a:moveTo>
                  <a:cubicBezTo>
                    <a:pt x="491" y="1"/>
                    <a:pt x="486" y="1"/>
                    <a:pt x="482" y="1"/>
                  </a:cubicBezTo>
                  <a:cubicBezTo>
                    <a:pt x="1" y="20"/>
                    <a:pt x="38" y="945"/>
                    <a:pt x="38" y="945"/>
                  </a:cubicBezTo>
                  <a:cubicBezTo>
                    <a:pt x="38" y="945"/>
                    <a:pt x="946" y="1"/>
                    <a:pt x="495" y="1"/>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9"/>
            <p:cNvSpPr/>
            <p:nvPr/>
          </p:nvSpPr>
          <p:spPr>
            <a:xfrm>
              <a:off x="7375063" y="2511686"/>
              <a:ext cx="21909" cy="22578"/>
            </a:xfrm>
            <a:custGeom>
              <a:avLst/>
              <a:gdLst/>
              <a:ahLst/>
              <a:cxnLst/>
              <a:rect l="l" t="t" r="r" b="b"/>
              <a:pathLst>
                <a:path w="1833" h="1889" extrusionOk="0">
                  <a:moveTo>
                    <a:pt x="926" y="1"/>
                  </a:moveTo>
                  <a:cubicBezTo>
                    <a:pt x="19" y="1"/>
                    <a:pt x="1" y="1888"/>
                    <a:pt x="1" y="1888"/>
                  </a:cubicBezTo>
                  <a:cubicBezTo>
                    <a:pt x="1" y="1888"/>
                    <a:pt x="1832" y="1"/>
                    <a:pt x="926" y="1"/>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9"/>
            <p:cNvSpPr/>
            <p:nvPr/>
          </p:nvSpPr>
          <p:spPr>
            <a:xfrm>
              <a:off x="7378374" y="2458163"/>
              <a:ext cx="17271" cy="17475"/>
            </a:xfrm>
            <a:custGeom>
              <a:avLst/>
              <a:gdLst/>
              <a:ahLst/>
              <a:cxnLst/>
              <a:rect l="l" t="t" r="r" b="b"/>
              <a:pathLst>
                <a:path w="1445" h="1462" extrusionOk="0">
                  <a:moveTo>
                    <a:pt x="723" y="0"/>
                  </a:moveTo>
                  <a:cubicBezTo>
                    <a:pt x="20" y="0"/>
                    <a:pt x="1" y="1461"/>
                    <a:pt x="1" y="1461"/>
                  </a:cubicBezTo>
                  <a:cubicBezTo>
                    <a:pt x="1" y="1461"/>
                    <a:pt x="1444" y="0"/>
                    <a:pt x="723" y="0"/>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9"/>
            <p:cNvSpPr/>
            <p:nvPr/>
          </p:nvSpPr>
          <p:spPr>
            <a:xfrm>
              <a:off x="7404980" y="2485594"/>
              <a:ext cx="20295" cy="23666"/>
            </a:xfrm>
            <a:custGeom>
              <a:avLst/>
              <a:gdLst/>
              <a:ahLst/>
              <a:cxnLst/>
              <a:rect l="l" t="t" r="r" b="b"/>
              <a:pathLst>
                <a:path w="1698" h="1980" extrusionOk="0">
                  <a:moveTo>
                    <a:pt x="662" y="0"/>
                  </a:moveTo>
                  <a:cubicBezTo>
                    <a:pt x="0" y="0"/>
                    <a:pt x="143" y="1979"/>
                    <a:pt x="143" y="1979"/>
                  </a:cubicBezTo>
                  <a:cubicBezTo>
                    <a:pt x="143" y="1979"/>
                    <a:pt x="1698" y="370"/>
                    <a:pt x="829" y="37"/>
                  </a:cubicBezTo>
                  <a:cubicBezTo>
                    <a:pt x="768" y="12"/>
                    <a:pt x="713" y="0"/>
                    <a:pt x="662" y="0"/>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9"/>
            <p:cNvSpPr/>
            <p:nvPr/>
          </p:nvSpPr>
          <p:spPr>
            <a:xfrm>
              <a:off x="7434790" y="2595413"/>
              <a:ext cx="14606" cy="10960"/>
            </a:xfrm>
            <a:custGeom>
              <a:avLst/>
              <a:gdLst/>
              <a:ahLst/>
              <a:cxnLst/>
              <a:rect l="l" t="t" r="r" b="b"/>
              <a:pathLst>
                <a:path w="1222" h="917" extrusionOk="0">
                  <a:moveTo>
                    <a:pt x="696" y="1"/>
                  </a:moveTo>
                  <a:cubicBezTo>
                    <a:pt x="369" y="1"/>
                    <a:pt x="0" y="916"/>
                    <a:pt x="0" y="916"/>
                  </a:cubicBezTo>
                  <a:cubicBezTo>
                    <a:pt x="0" y="916"/>
                    <a:pt x="1222" y="490"/>
                    <a:pt x="852" y="83"/>
                  </a:cubicBezTo>
                  <a:cubicBezTo>
                    <a:pt x="802" y="25"/>
                    <a:pt x="749" y="1"/>
                    <a:pt x="696" y="1"/>
                  </a:cubicBezTo>
                  <a:close/>
                </a:path>
              </a:pathLst>
            </a:custGeom>
            <a:solidFill>
              <a:srgbClr val="D4BA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9"/>
            <p:cNvSpPr/>
            <p:nvPr/>
          </p:nvSpPr>
          <p:spPr>
            <a:xfrm>
              <a:off x="7346138" y="2601688"/>
              <a:ext cx="11247" cy="9765"/>
            </a:xfrm>
            <a:custGeom>
              <a:avLst/>
              <a:gdLst/>
              <a:ahLst/>
              <a:cxnLst/>
              <a:rect l="l" t="t" r="r" b="b"/>
              <a:pathLst>
                <a:path w="941" h="817" extrusionOk="0">
                  <a:moveTo>
                    <a:pt x="342" y="1"/>
                  </a:moveTo>
                  <a:cubicBezTo>
                    <a:pt x="0" y="1"/>
                    <a:pt x="940" y="816"/>
                    <a:pt x="940" y="816"/>
                  </a:cubicBezTo>
                  <a:cubicBezTo>
                    <a:pt x="940" y="816"/>
                    <a:pt x="792" y="58"/>
                    <a:pt x="366" y="2"/>
                  </a:cubicBezTo>
                  <a:cubicBezTo>
                    <a:pt x="357" y="1"/>
                    <a:pt x="349" y="1"/>
                    <a:pt x="342"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9"/>
            <p:cNvSpPr/>
            <p:nvPr/>
          </p:nvSpPr>
          <p:spPr>
            <a:xfrm>
              <a:off x="7321600" y="2547041"/>
              <a:ext cx="11008" cy="9550"/>
            </a:xfrm>
            <a:custGeom>
              <a:avLst/>
              <a:gdLst/>
              <a:ahLst/>
              <a:cxnLst/>
              <a:rect l="l" t="t" r="r" b="b"/>
              <a:pathLst>
                <a:path w="921" h="799" extrusionOk="0">
                  <a:moveTo>
                    <a:pt x="311" y="1"/>
                  </a:moveTo>
                  <a:cubicBezTo>
                    <a:pt x="1" y="1"/>
                    <a:pt x="921" y="799"/>
                    <a:pt x="921" y="799"/>
                  </a:cubicBezTo>
                  <a:cubicBezTo>
                    <a:pt x="921" y="799"/>
                    <a:pt x="773" y="58"/>
                    <a:pt x="346" y="4"/>
                  </a:cubicBezTo>
                  <a:cubicBezTo>
                    <a:pt x="333" y="2"/>
                    <a:pt x="322" y="1"/>
                    <a:pt x="311"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9"/>
            <p:cNvSpPr/>
            <p:nvPr/>
          </p:nvSpPr>
          <p:spPr>
            <a:xfrm>
              <a:off x="6828930" y="2525407"/>
              <a:ext cx="133402" cy="278218"/>
            </a:xfrm>
            <a:custGeom>
              <a:avLst/>
              <a:gdLst/>
              <a:ahLst/>
              <a:cxnLst/>
              <a:rect l="l" t="t" r="r" b="b"/>
              <a:pathLst>
                <a:path w="11161" h="23277" extrusionOk="0">
                  <a:moveTo>
                    <a:pt x="4794" y="0"/>
                  </a:moveTo>
                  <a:lnTo>
                    <a:pt x="4498" y="1814"/>
                  </a:lnTo>
                  <a:lnTo>
                    <a:pt x="5182" y="3627"/>
                  </a:lnTo>
                  <a:lnTo>
                    <a:pt x="5774" y="5200"/>
                  </a:lnTo>
                  <a:lnTo>
                    <a:pt x="5774" y="5200"/>
                  </a:lnTo>
                  <a:lnTo>
                    <a:pt x="3647" y="3627"/>
                  </a:lnTo>
                  <a:lnTo>
                    <a:pt x="3647" y="3627"/>
                  </a:lnTo>
                  <a:lnTo>
                    <a:pt x="5737" y="5829"/>
                  </a:lnTo>
                  <a:lnTo>
                    <a:pt x="5219" y="15008"/>
                  </a:lnTo>
                  <a:lnTo>
                    <a:pt x="5293" y="15138"/>
                  </a:lnTo>
                  <a:lnTo>
                    <a:pt x="3647" y="13510"/>
                  </a:lnTo>
                  <a:lnTo>
                    <a:pt x="0" y="11640"/>
                  </a:lnTo>
                  <a:lnTo>
                    <a:pt x="2813" y="13547"/>
                  </a:lnTo>
                  <a:lnTo>
                    <a:pt x="686" y="14342"/>
                  </a:lnTo>
                  <a:lnTo>
                    <a:pt x="3462" y="13991"/>
                  </a:lnTo>
                  <a:lnTo>
                    <a:pt x="6256" y="17043"/>
                  </a:lnTo>
                  <a:lnTo>
                    <a:pt x="6737" y="17988"/>
                  </a:lnTo>
                  <a:cubicBezTo>
                    <a:pt x="6737" y="17988"/>
                    <a:pt x="6737" y="23187"/>
                    <a:pt x="6793" y="23244"/>
                  </a:cubicBezTo>
                  <a:cubicBezTo>
                    <a:pt x="6811" y="23268"/>
                    <a:pt x="6980" y="23277"/>
                    <a:pt x="7196" y="23277"/>
                  </a:cubicBezTo>
                  <a:cubicBezTo>
                    <a:pt x="7629" y="23277"/>
                    <a:pt x="8254" y="23244"/>
                    <a:pt x="8254" y="23244"/>
                  </a:cubicBezTo>
                  <a:lnTo>
                    <a:pt x="8254" y="17618"/>
                  </a:lnTo>
                  <a:lnTo>
                    <a:pt x="6663" y="15693"/>
                  </a:lnTo>
                  <a:lnTo>
                    <a:pt x="8014" y="13324"/>
                  </a:lnTo>
                  <a:lnTo>
                    <a:pt x="10919" y="11918"/>
                  </a:lnTo>
                  <a:lnTo>
                    <a:pt x="7699" y="12843"/>
                  </a:lnTo>
                  <a:lnTo>
                    <a:pt x="6256" y="14916"/>
                  </a:lnTo>
                  <a:lnTo>
                    <a:pt x="6256" y="10788"/>
                  </a:lnTo>
                  <a:lnTo>
                    <a:pt x="7514" y="8753"/>
                  </a:lnTo>
                  <a:lnTo>
                    <a:pt x="11160" y="9438"/>
                  </a:lnTo>
                  <a:lnTo>
                    <a:pt x="7274" y="8106"/>
                  </a:lnTo>
                  <a:lnTo>
                    <a:pt x="6256" y="9808"/>
                  </a:lnTo>
                  <a:lnTo>
                    <a:pt x="6256" y="9438"/>
                  </a:lnTo>
                  <a:lnTo>
                    <a:pt x="6256" y="4903"/>
                  </a:lnTo>
                  <a:lnTo>
                    <a:pt x="5885" y="4071"/>
                  </a:lnTo>
                  <a:lnTo>
                    <a:pt x="6367" y="1703"/>
                  </a:lnTo>
                  <a:lnTo>
                    <a:pt x="5478" y="3146"/>
                  </a:lnTo>
                  <a:lnTo>
                    <a:pt x="4794" y="1572"/>
                  </a:lnTo>
                  <a:lnTo>
                    <a:pt x="4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9"/>
            <p:cNvSpPr/>
            <p:nvPr/>
          </p:nvSpPr>
          <p:spPr>
            <a:xfrm>
              <a:off x="7056314" y="2362160"/>
              <a:ext cx="165028" cy="344579"/>
            </a:xfrm>
            <a:custGeom>
              <a:avLst/>
              <a:gdLst/>
              <a:ahLst/>
              <a:cxnLst/>
              <a:rect l="l" t="t" r="r" b="b"/>
              <a:pathLst>
                <a:path w="13807" h="28829" extrusionOk="0">
                  <a:moveTo>
                    <a:pt x="5942" y="1"/>
                  </a:moveTo>
                  <a:lnTo>
                    <a:pt x="5572" y="2258"/>
                  </a:lnTo>
                  <a:lnTo>
                    <a:pt x="6404" y="4516"/>
                  </a:lnTo>
                  <a:lnTo>
                    <a:pt x="7144" y="6458"/>
                  </a:lnTo>
                  <a:lnTo>
                    <a:pt x="7144" y="6458"/>
                  </a:lnTo>
                  <a:lnTo>
                    <a:pt x="4516" y="4516"/>
                  </a:lnTo>
                  <a:lnTo>
                    <a:pt x="7107" y="7236"/>
                  </a:lnTo>
                  <a:lnTo>
                    <a:pt x="6460" y="18598"/>
                  </a:lnTo>
                  <a:lnTo>
                    <a:pt x="6552" y="18766"/>
                  </a:lnTo>
                  <a:lnTo>
                    <a:pt x="4516" y="16730"/>
                  </a:lnTo>
                  <a:lnTo>
                    <a:pt x="1" y="14416"/>
                  </a:lnTo>
                  <a:lnTo>
                    <a:pt x="3480" y="16785"/>
                  </a:lnTo>
                  <a:lnTo>
                    <a:pt x="834" y="17784"/>
                  </a:lnTo>
                  <a:lnTo>
                    <a:pt x="4294" y="17322"/>
                  </a:lnTo>
                  <a:lnTo>
                    <a:pt x="7756" y="21115"/>
                  </a:lnTo>
                  <a:lnTo>
                    <a:pt x="8348" y="22282"/>
                  </a:lnTo>
                  <a:cubicBezTo>
                    <a:pt x="8348" y="22282"/>
                    <a:pt x="8348" y="28722"/>
                    <a:pt x="8422" y="28796"/>
                  </a:cubicBezTo>
                  <a:cubicBezTo>
                    <a:pt x="8446" y="28821"/>
                    <a:pt x="8654" y="28829"/>
                    <a:pt x="8920" y="28829"/>
                  </a:cubicBezTo>
                  <a:cubicBezTo>
                    <a:pt x="9452" y="28829"/>
                    <a:pt x="10216" y="28796"/>
                    <a:pt x="10216" y="28796"/>
                  </a:cubicBezTo>
                  <a:lnTo>
                    <a:pt x="10216" y="21838"/>
                  </a:lnTo>
                  <a:lnTo>
                    <a:pt x="8254" y="19450"/>
                  </a:lnTo>
                  <a:lnTo>
                    <a:pt x="9920" y="16508"/>
                  </a:lnTo>
                  <a:lnTo>
                    <a:pt x="13510" y="14786"/>
                  </a:lnTo>
                  <a:lnTo>
                    <a:pt x="13510" y="14786"/>
                  </a:lnTo>
                  <a:lnTo>
                    <a:pt x="9550" y="15897"/>
                  </a:lnTo>
                  <a:lnTo>
                    <a:pt x="7736" y="18487"/>
                  </a:lnTo>
                  <a:lnTo>
                    <a:pt x="7736" y="13380"/>
                  </a:lnTo>
                  <a:lnTo>
                    <a:pt x="9310" y="10845"/>
                  </a:lnTo>
                  <a:lnTo>
                    <a:pt x="13806" y="11714"/>
                  </a:lnTo>
                  <a:lnTo>
                    <a:pt x="9014" y="10049"/>
                  </a:lnTo>
                  <a:lnTo>
                    <a:pt x="7736" y="12158"/>
                  </a:lnTo>
                  <a:lnTo>
                    <a:pt x="7736" y="11714"/>
                  </a:lnTo>
                  <a:lnTo>
                    <a:pt x="7736" y="6088"/>
                  </a:lnTo>
                  <a:lnTo>
                    <a:pt x="7292" y="5052"/>
                  </a:lnTo>
                  <a:lnTo>
                    <a:pt x="7884" y="2110"/>
                  </a:lnTo>
                  <a:lnTo>
                    <a:pt x="6793" y="3887"/>
                  </a:lnTo>
                  <a:lnTo>
                    <a:pt x="5942" y="1962"/>
                  </a:lnTo>
                  <a:lnTo>
                    <a:pt x="5942" y="1"/>
                  </a:ln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9"/>
            <p:cNvSpPr/>
            <p:nvPr/>
          </p:nvSpPr>
          <p:spPr>
            <a:xfrm>
              <a:off x="7377047" y="2355526"/>
              <a:ext cx="165255" cy="344579"/>
            </a:xfrm>
            <a:custGeom>
              <a:avLst/>
              <a:gdLst/>
              <a:ahLst/>
              <a:cxnLst/>
              <a:rect l="l" t="t" r="r" b="b"/>
              <a:pathLst>
                <a:path w="13826" h="28829" extrusionOk="0">
                  <a:moveTo>
                    <a:pt x="7884" y="0"/>
                  </a:moveTo>
                  <a:lnTo>
                    <a:pt x="7884" y="1943"/>
                  </a:lnTo>
                  <a:lnTo>
                    <a:pt x="7033" y="3887"/>
                  </a:lnTo>
                  <a:lnTo>
                    <a:pt x="5923" y="2091"/>
                  </a:lnTo>
                  <a:lnTo>
                    <a:pt x="6534" y="5034"/>
                  </a:lnTo>
                  <a:lnTo>
                    <a:pt x="6090" y="6070"/>
                  </a:lnTo>
                  <a:lnTo>
                    <a:pt x="6090" y="11696"/>
                  </a:lnTo>
                  <a:lnTo>
                    <a:pt x="6090" y="12140"/>
                  </a:lnTo>
                  <a:lnTo>
                    <a:pt x="4812" y="10048"/>
                  </a:lnTo>
                  <a:lnTo>
                    <a:pt x="1" y="11696"/>
                  </a:lnTo>
                  <a:lnTo>
                    <a:pt x="1" y="11696"/>
                  </a:lnTo>
                  <a:lnTo>
                    <a:pt x="4498" y="10826"/>
                  </a:lnTo>
                  <a:lnTo>
                    <a:pt x="6090" y="13362"/>
                  </a:lnTo>
                  <a:lnTo>
                    <a:pt x="6090" y="18469"/>
                  </a:lnTo>
                  <a:lnTo>
                    <a:pt x="4276" y="15896"/>
                  </a:lnTo>
                  <a:lnTo>
                    <a:pt x="316" y="14768"/>
                  </a:lnTo>
                  <a:lnTo>
                    <a:pt x="3906" y="16489"/>
                  </a:lnTo>
                  <a:lnTo>
                    <a:pt x="5572" y="19450"/>
                  </a:lnTo>
                  <a:lnTo>
                    <a:pt x="3610" y="21818"/>
                  </a:lnTo>
                  <a:lnTo>
                    <a:pt x="3610" y="28796"/>
                  </a:lnTo>
                  <a:cubicBezTo>
                    <a:pt x="3610" y="28796"/>
                    <a:pt x="4375" y="28829"/>
                    <a:pt x="4906" y="28829"/>
                  </a:cubicBezTo>
                  <a:cubicBezTo>
                    <a:pt x="5172" y="28829"/>
                    <a:pt x="5380" y="28821"/>
                    <a:pt x="5404" y="28796"/>
                  </a:cubicBezTo>
                  <a:cubicBezTo>
                    <a:pt x="5478" y="28722"/>
                    <a:pt x="5478" y="22262"/>
                    <a:pt x="5478" y="22262"/>
                  </a:cubicBezTo>
                  <a:lnTo>
                    <a:pt x="6071" y="21097"/>
                  </a:lnTo>
                  <a:lnTo>
                    <a:pt x="9532" y="17322"/>
                  </a:lnTo>
                  <a:lnTo>
                    <a:pt x="12974" y="17766"/>
                  </a:lnTo>
                  <a:lnTo>
                    <a:pt x="10346" y="16767"/>
                  </a:lnTo>
                  <a:lnTo>
                    <a:pt x="13825" y="14416"/>
                  </a:lnTo>
                  <a:lnTo>
                    <a:pt x="9310" y="16711"/>
                  </a:lnTo>
                  <a:lnTo>
                    <a:pt x="7274" y="18746"/>
                  </a:lnTo>
                  <a:lnTo>
                    <a:pt x="7348" y="18598"/>
                  </a:lnTo>
                  <a:lnTo>
                    <a:pt x="6719" y="7218"/>
                  </a:lnTo>
                  <a:lnTo>
                    <a:pt x="9310" y="4497"/>
                  </a:lnTo>
                  <a:lnTo>
                    <a:pt x="6682" y="6440"/>
                  </a:lnTo>
                  <a:lnTo>
                    <a:pt x="7403" y="4497"/>
                  </a:lnTo>
                  <a:lnTo>
                    <a:pt x="8254" y="2239"/>
                  </a:lnTo>
                  <a:lnTo>
                    <a:pt x="78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9"/>
            <p:cNvSpPr/>
            <p:nvPr/>
          </p:nvSpPr>
          <p:spPr>
            <a:xfrm>
              <a:off x="6915191" y="2452174"/>
              <a:ext cx="134286" cy="340885"/>
            </a:xfrm>
            <a:custGeom>
              <a:avLst/>
              <a:gdLst/>
              <a:ahLst/>
              <a:cxnLst/>
              <a:rect l="l" t="t" r="r" b="b"/>
              <a:pathLst>
                <a:path w="11235" h="28520" extrusionOk="0">
                  <a:moveTo>
                    <a:pt x="3184" y="1"/>
                  </a:moveTo>
                  <a:cubicBezTo>
                    <a:pt x="3184" y="2"/>
                    <a:pt x="3702" y="3591"/>
                    <a:pt x="4165" y="7218"/>
                  </a:cubicBezTo>
                  <a:lnTo>
                    <a:pt x="1777" y="3758"/>
                  </a:lnTo>
                  <a:lnTo>
                    <a:pt x="1427" y="1093"/>
                  </a:lnTo>
                  <a:lnTo>
                    <a:pt x="1427" y="4165"/>
                  </a:lnTo>
                  <a:lnTo>
                    <a:pt x="4331" y="8607"/>
                  </a:lnTo>
                  <a:cubicBezTo>
                    <a:pt x="4627" y="11087"/>
                    <a:pt x="4849" y="13362"/>
                    <a:pt x="4812" y="14233"/>
                  </a:cubicBezTo>
                  <a:cubicBezTo>
                    <a:pt x="4795" y="14584"/>
                    <a:pt x="4738" y="15139"/>
                    <a:pt x="4684" y="15824"/>
                  </a:cubicBezTo>
                  <a:lnTo>
                    <a:pt x="3184" y="12604"/>
                  </a:lnTo>
                  <a:lnTo>
                    <a:pt x="1" y="10660"/>
                  </a:lnTo>
                  <a:lnTo>
                    <a:pt x="2629" y="12659"/>
                  </a:lnTo>
                  <a:lnTo>
                    <a:pt x="4536" y="17194"/>
                  </a:lnTo>
                  <a:cubicBezTo>
                    <a:pt x="4072" y="21505"/>
                    <a:pt x="3184" y="28519"/>
                    <a:pt x="3184" y="28519"/>
                  </a:cubicBezTo>
                  <a:lnTo>
                    <a:pt x="4684" y="28519"/>
                  </a:lnTo>
                  <a:lnTo>
                    <a:pt x="5720" y="14658"/>
                  </a:lnTo>
                  <a:lnTo>
                    <a:pt x="5220" y="10919"/>
                  </a:lnTo>
                  <a:lnTo>
                    <a:pt x="6867" y="6663"/>
                  </a:lnTo>
                  <a:lnTo>
                    <a:pt x="11235" y="2315"/>
                  </a:lnTo>
                  <a:lnTo>
                    <a:pt x="6201" y="6663"/>
                  </a:lnTo>
                  <a:lnTo>
                    <a:pt x="5054" y="9680"/>
                  </a:lnTo>
                  <a:lnTo>
                    <a:pt x="4331" y="4183"/>
                  </a:lnTo>
                  <a:lnTo>
                    <a:pt x="31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9"/>
            <p:cNvSpPr/>
            <p:nvPr/>
          </p:nvSpPr>
          <p:spPr>
            <a:xfrm>
              <a:off x="6982220" y="2412803"/>
              <a:ext cx="118139" cy="336463"/>
            </a:xfrm>
            <a:custGeom>
              <a:avLst/>
              <a:gdLst/>
              <a:ahLst/>
              <a:cxnLst/>
              <a:rect l="l" t="t" r="r" b="b"/>
              <a:pathLst>
                <a:path w="9884" h="28150" extrusionOk="0">
                  <a:moveTo>
                    <a:pt x="7088" y="1"/>
                  </a:moveTo>
                  <a:lnTo>
                    <a:pt x="6071" y="4128"/>
                  </a:lnTo>
                  <a:lnTo>
                    <a:pt x="5442" y="9550"/>
                  </a:lnTo>
                  <a:lnTo>
                    <a:pt x="4423" y="6571"/>
                  </a:lnTo>
                  <a:lnTo>
                    <a:pt x="1" y="2278"/>
                  </a:lnTo>
                  <a:lnTo>
                    <a:pt x="3831" y="6571"/>
                  </a:lnTo>
                  <a:lnTo>
                    <a:pt x="5294" y="10753"/>
                  </a:lnTo>
                  <a:lnTo>
                    <a:pt x="4850" y="14472"/>
                  </a:lnTo>
                  <a:lnTo>
                    <a:pt x="5756" y="28149"/>
                  </a:lnTo>
                  <a:lnTo>
                    <a:pt x="7088" y="28149"/>
                  </a:lnTo>
                  <a:cubicBezTo>
                    <a:pt x="7088" y="28149"/>
                    <a:pt x="6311" y="21228"/>
                    <a:pt x="5886" y="16952"/>
                  </a:cubicBezTo>
                  <a:lnTo>
                    <a:pt x="7569" y="12493"/>
                  </a:lnTo>
                  <a:lnTo>
                    <a:pt x="9883" y="10512"/>
                  </a:lnTo>
                  <a:lnTo>
                    <a:pt x="7088" y="12437"/>
                  </a:lnTo>
                  <a:lnTo>
                    <a:pt x="5775" y="15620"/>
                  </a:lnTo>
                  <a:cubicBezTo>
                    <a:pt x="5701" y="14936"/>
                    <a:pt x="5664" y="14381"/>
                    <a:pt x="5645" y="14048"/>
                  </a:cubicBezTo>
                  <a:cubicBezTo>
                    <a:pt x="5608" y="13177"/>
                    <a:pt x="5812" y="10939"/>
                    <a:pt x="6071" y="8496"/>
                  </a:cubicBezTo>
                  <a:lnTo>
                    <a:pt x="8625" y="4091"/>
                  </a:lnTo>
                  <a:lnTo>
                    <a:pt x="8625" y="1074"/>
                  </a:lnTo>
                  <a:lnTo>
                    <a:pt x="8309" y="3702"/>
                  </a:lnTo>
                  <a:lnTo>
                    <a:pt x="6219" y="7107"/>
                  </a:lnTo>
                  <a:cubicBezTo>
                    <a:pt x="6626" y="3537"/>
                    <a:pt x="7088" y="2"/>
                    <a:pt x="7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9"/>
            <p:cNvSpPr/>
            <p:nvPr/>
          </p:nvSpPr>
          <p:spPr>
            <a:xfrm>
              <a:off x="6981778" y="2216614"/>
              <a:ext cx="539942" cy="511902"/>
            </a:xfrm>
            <a:custGeom>
              <a:avLst/>
              <a:gdLst/>
              <a:ahLst/>
              <a:cxnLst/>
              <a:rect l="l" t="t" r="r" b="b"/>
              <a:pathLst>
                <a:path w="45174" h="42828" extrusionOk="0">
                  <a:moveTo>
                    <a:pt x="10123" y="1"/>
                  </a:moveTo>
                  <a:lnTo>
                    <a:pt x="10123" y="1"/>
                  </a:lnTo>
                  <a:cubicBezTo>
                    <a:pt x="11586" y="630"/>
                    <a:pt x="12955" y="2073"/>
                    <a:pt x="14399" y="2702"/>
                  </a:cubicBezTo>
                  <a:cubicBezTo>
                    <a:pt x="15916" y="3369"/>
                    <a:pt x="17582" y="3295"/>
                    <a:pt x="18562" y="4627"/>
                  </a:cubicBezTo>
                  <a:cubicBezTo>
                    <a:pt x="19543" y="5959"/>
                    <a:pt x="19635" y="8087"/>
                    <a:pt x="18322" y="9086"/>
                  </a:cubicBezTo>
                  <a:cubicBezTo>
                    <a:pt x="16397" y="6495"/>
                    <a:pt x="12899" y="5607"/>
                    <a:pt x="9679" y="5533"/>
                  </a:cubicBezTo>
                  <a:cubicBezTo>
                    <a:pt x="9463" y="5528"/>
                    <a:pt x="9248" y="5526"/>
                    <a:pt x="9032" y="5526"/>
                  </a:cubicBezTo>
                  <a:cubicBezTo>
                    <a:pt x="7088" y="5526"/>
                    <a:pt x="5144" y="5706"/>
                    <a:pt x="3210" y="5706"/>
                  </a:cubicBezTo>
                  <a:cubicBezTo>
                    <a:pt x="2137" y="5706"/>
                    <a:pt x="1067" y="5651"/>
                    <a:pt x="1" y="5478"/>
                  </a:cubicBezTo>
                  <a:lnTo>
                    <a:pt x="1" y="5478"/>
                  </a:lnTo>
                  <a:cubicBezTo>
                    <a:pt x="2555" y="6071"/>
                    <a:pt x="5163" y="6700"/>
                    <a:pt x="7403" y="8032"/>
                  </a:cubicBezTo>
                  <a:cubicBezTo>
                    <a:pt x="9661" y="9382"/>
                    <a:pt x="11937" y="11011"/>
                    <a:pt x="12215" y="13621"/>
                  </a:cubicBezTo>
                  <a:cubicBezTo>
                    <a:pt x="10319" y="12212"/>
                    <a:pt x="7793" y="11718"/>
                    <a:pt x="5333" y="11718"/>
                  </a:cubicBezTo>
                  <a:cubicBezTo>
                    <a:pt x="4527" y="11718"/>
                    <a:pt x="3729" y="11771"/>
                    <a:pt x="2962" y="11862"/>
                  </a:cubicBezTo>
                  <a:cubicBezTo>
                    <a:pt x="5682" y="12788"/>
                    <a:pt x="8477" y="13288"/>
                    <a:pt x="10789" y="14879"/>
                  </a:cubicBezTo>
                  <a:cubicBezTo>
                    <a:pt x="12185" y="15845"/>
                    <a:pt x="13072" y="17345"/>
                    <a:pt x="13819" y="18894"/>
                  </a:cubicBezTo>
                  <a:lnTo>
                    <a:pt x="13819" y="18894"/>
                  </a:lnTo>
                  <a:cubicBezTo>
                    <a:pt x="13062" y="17785"/>
                    <a:pt x="11649" y="17113"/>
                    <a:pt x="10271" y="16952"/>
                  </a:cubicBezTo>
                  <a:cubicBezTo>
                    <a:pt x="9978" y="16921"/>
                    <a:pt x="9685" y="16907"/>
                    <a:pt x="9392" y="16907"/>
                  </a:cubicBezTo>
                  <a:cubicBezTo>
                    <a:pt x="7959" y="16907"/>
                    <a:pt x="6518" y="17236"/>
                    <a:pt x="5089" y="17451"/>
                  </a:cubicBezTo>
                  <a:cubicBezTo>
                    <a:pt x="4482" y="17535"/>
                    <a:pt x="3860" y="17592"/>
                    <a:pt x="3243" y="17592"/>
                  </a:cubicBezTo>
                  <a:cubicBezTo>
                    <a:pt x="2093" y="17592"/>
                    <a:pt x="965" y="17394"/>
                    <a:pt x="1" y="16804"/>
                  </a:cubicBezTo>
                  <a:lnTo>
                    <a:pt x="1" y="16804"/>
                  </a:lnTo>
                  <a:cubicBezTo>
                    <a:pt x="889" y="18322"/>
                    <a:pt x="2666" y="19080"/>
                    <a:pt x="4386" y="19487"/>
                  </a:cubicBezTo>
                  <a:cubicBezTo>
                    <a:pt x="6089" y="19876"/>
                    <a:pt x="7885" y="20005"/>
                    <a:pt x="9531" y="20653"/>
                  </a:cubicBezTo>
                  <a:cubicBezTo>
                    <a:pt x="11179" y="21300"/>
                    <a:pt x="12696" y="22670"/>
                    <a:pt x="12844" y="24409"/>
                  </a:cubicBezTo>
                  <a:cubicBezTo>
                    <a:pt x="11011" y="25261"/>
                    <a:pt x="9124" y="26131"/>
                    <a:pt x="7773" y="27629"/>
                  </a:cubicBezTo>
                  <a:cubicBezTo>
                    <a:pt x="6422" y="29129"/>
                    <a:pt x="5756" y="31461"/>
                    <a:pt x="6755" y="33218"/>
                  </a:cubicBezTo>
                  <a:cubicBezTo>
                    <a:pt x="7051" y="33736"/>
                    <a:pt x="7495" y="34292"/>
                    <a:pt x="7292" y="34866"/>
                  </a:cubicBezTo>
                  <a:cubicBezTo>
                    <a:pt x="7088" y="35513"/>
                    <a:pt x="6219" y="35643"/>
                    <a:pt x="5534" y="35643"/>
                  </a:cubicBezTo>
                  <a:cubicBezTo>
                    <a:pt x="4072" y="35661"/>
                    <a:pt x="2592" y="35661"/>
                    <a:pt x="1129" y="35680"/>
                  </a:cubicBezTo>
                  <a:cubicBezTo>
                    <a:pt x="2943" y="36087"/>
                    <a:pt x="4904" y="36606"/>
                    <a:pt x="6052" y="38067"/>
                  </a:cubicBezTo>
                  <a:cubicBezTo>
                    <a:pt x="6811" y="39029"/>
                    <a:pt x="7125" y="40307"/>
                    <a:pt x="7939" y="41232"/>
                  </a:cubicBezTo>
                  <a:cubicBezTo>
                    <a:pt x="9081" y="42530"/>
                    <a:pt x="10884" y="42827"/>
                    <a:pt x="12676" y="42827"/>
                  </a:cubicBezTo>
                  <a:cubicBezTo>
                    <a:pt x="13208" y="42827"/>
                    <a:pt x="13738" y="42801"/>
                    <a:pt x="14251" y="42767"/>
                  </a:cubicBezTo>
                  <a:cubicBezTo>
                    <a:pt x="14251" y="42767"/>
                    <a:pt x="28232" y="41829"/>
                    <a:pt x="32218" y="41829"/>
                  </a:cubicBezTo>
                  <a:cubicBezTo>
                    <a:pt x="32814" y="41829"/>
                    <a:pt x="33186" y="41850"/>
                    <a:pt x="33256" y="41898"/>
                  </a:cubicBezTo>
                  <a:cubicBezTo>
                    <a:pt x="33373" y="41985"/>
                    <a:pt x="33497" y="42024"/>
                    <a:pt x="33623" y="42024"/>
                  </a:cubicBezTo>
                  <a:cubicBezTo>
                    <a:pt x="34248" y="42024"/>
                    <a:pt x="34915" y="41070"/>
                    <a:pt x="35069" y="40362"/>
                  </a:cubicBezTo>
                  <a:cubicBezTo>
                    <a:pt x="35254" y="39493"/>
                    <a:pt x="35032" y="38622"/>
                    <a:pt x="34866" y="37753"/>
                  </a:cubicBezTo>
                  <a:cubicBezTo>
                    <a:pt x="34699" y="36882"/>
                    <a:pt x="34625" y="35939"/>
                    <a:pt x="35069" y="35180"/>
                  </a:cubicBezTo>
                  <a:cubicBezTo>
                    <a:pt x="35402" y="34625"/>
                    <a:pt x="35977" y="34255"/>
                    <a:pt x="36384" y="33756"/>
                  </a:cubicBezTo>
                  <a:cubicBezTo>
                    <a:pt x="37272" y="32682"/>
                    <a:pt x="37364" y="31202"/>
                    <a:pt x="37568" y="29813"/>
                  </a:cubicBezTo>
                  <a:cubicBezTo>
                    <a:pt x="37808" y="28111"/>
                    <a:pt x="38289" y="26427"/>
                    <a:pt x="38993" y="24836"/>
                  </a:cubicBezTo>
                  <a:cubicBezTo>
                    <a:pt x="39289" y="24132"/>
                    <a:pt x="39678" y="23410"/>
                    <a:pt x="40344" y="23059"/>
                  </a:cubicBezTo>
                  <a:cubicBezTo>
                    <a:pt x="41047" y="22707"/>
                    <a:pt x="41880" y="22818"/>
                    <a:pt x="42620" y="22596"/>
                  </a:cubicBezTo>
                  <a:cubicBezTo>
                    <a:pt x="44379" y="22097"/>
                    <a:pt x="45174" y="19894"/>
                    <a:pt x="44749" y="18099"/>
                  </a:cubicBezTo>
                  <a:cubicBezTo>
                    <a:pt x="44342" y="16323"/>
                    <a:pt x="43046" y="14897"/>
                    <a:pt x="41825" y="13528"/>
                  </a:cubicBezTo>
                  <a:lnTo>
                    <a:pt x="41825" y="13528"/>
                  </a:lnTo>
                  <a:cubicBezTo>
                    <a:pt x="42121" y="14416"/>
                    <a:pt x="42417" y="15341"/>
                    <a:pt x="42398" y="16267"/>
                  </a:cubicBezTo>
                  <a:cubicBezTo>
                    <a:pt x="42380" y="17211"/>
                    <a:pt x="41973" y="18191"/>
                    <a:pt x="41159" y="18655"/>
                  </a:cubicBezTo>
                  <a:cubicBezTo>
                    <a:pt x="41196" y="17322"/>
                    <a:pt x="40399" y="16101"/>
                    <a:pt x="39493" y="15139"/>
                  </a:cubicBezTo>
                  <a:cubicBezTo>
                    <a:pt x="38568" y="14176"/>
                    <a:pt x="37475" y="13362"/>
                    <a:pt x="36643" y="12326"/>
                  </a:cubicBezTo>
                  <a:cubicBezTo>
                    <a:pt x="35385" y="10697"/>
                    <a:pt x="34866" y="8624"/>
                    <a:pt x="33848" y="6848"/>
                  </a:cubicBezTo>
                  <a:cubicBezTo>
                    <a:pt x="32925" y="5219"/>
                    <a:pt x="31301" y="3727"/>
                    <a:pt x="29502" y="3727"/>
                  </a:cubicBezTo>
                  <a:cubicBezTo>
                    <a:pt x="29318" y="3727"/>
                    <a:pt x="29132" y="3743"/>
                    <a:pt x="28944" y="3776"/>
                  </a:cubicBezTo>
                  <a:cubicBezTo>
                    <a:pt x="31128" y="5404"/>
                    <a:pt x="32091" y="8494"/>
                    <a:pt x="31202" y="11067"/>
                  </a:cubicBezTo>
                  <a:cubicBezTo>
                    <a:pt x="28629" y="9234"/>
                    <a:pt x="28370" y="5385"/>
                    <a:pt x="26058" y="3221"/>
                  </a:cubicBezTo>
                  <a:cubicBezTo>
                    <a:pt x="24321" y="1580"/>
                    <a:pt x="21804" y="1255"/>
                    <a:pt x="19366" y="1255"/>
                  </a:cubicBezTo>
                  <a:cubicBezTo>
                    <a:pt x="18972" y="1255"/>
                    <a:pt x="18579" y="1264"/>
                    <a:pt x="18192" y="1277"/>
                  </a:cubicBezTo>
                  <a:cubicBezTo>
                    <a:pt x="17944" y="1287"/>
                    <a:pt x="17701" y="1292"/>
                    <a:pt x="17462" y="1292"/>
                  </a:cubicBezTo>
                  <a:cubicBezTo>
                    <a:pt x="15046" y="1292"/>
                    <a:pt x="13037" y="791"/>
                    <a:pt x="10123" y="1"/>
                  </a:cubicBezTo>
                  <a:close/>
                </a:path>
              </a:pathLst>
            </a:custGeom>
            <a:solidFill>
              <a:srgbClr val="FDE3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9"/>
            <p:cNvSpPr/>
            <p:nvPr/>
          </p:nvSpPr>
          <p:spPr>
            <a:xfrm>
              <a:off x="6981778" y="2216614"/>
              <a:ext cx="539942" cy="511985"/>
            </a:xfrm>
            <a:custGeom>
              <a:avLst/>
              <a:gdLst/>
              <a:ahLst/>
              <a:cxnLst/>
              <a:rect l="l" t="t" r="r" b="b"/>
              <a:pathLst>
                <a:path w="45174" h="42835" extrusionOk="0">
                  <a:moveTo>
                    <a:pt x="10123" y="1"/>
                  </a:moveTo>
                  <a:lnTo>
                    <a:pt x="10123" y="1"/>
                  </a:lnTo>
                  <a:cubicBezTo>
                    <a:pt x="11586" y="630"/>
                    <a:pt x="12955" y="2073"/>
                    <a:pt x="14399" y="2702"/>
                  </a:cubicBezTo>
                  <a:cubicBezTo>
                    <a:pt x="15916" y="3369"/>
                    <a:pt x="17582" y="3295"/>
                    <a:pt x="18562" y="4627"/>
                  </a:cubicBezTo>
                  <a:cubicBezTo>
                    <a:pt x="19543" y="5959"/>
                    <a:pt x="19635" y="8087"/>
                    <a:pt x="18322" y="9086"/>
                  </a:cubicBezTo>
                  <a:cubicBezTo>
                    <a:pt x="16397" y="6495"/>
                    <a:pt x="12899" y="5607"/>
                    <a:pt x="9679" y="5533"/>
                  </a:cubicBezTo>
                  <a:cubicBezTo>
                    <a:pt x="9422" y="5525"/>
                    <a:pt x="9166" y="5521"/>
                    <a:pt x="8911" y="5521"/>
                  </a:cubicBezTo>
                  <a:cubicBezTo>
                    <a:pt x="8025" y="5521"/>
                    <a:pt x="7147" y="5565"/>
                    <a:pt x="6256" y="5607"/>
                  </a:cubicBezTo>
                  <a:cubicBezTo>
                    <a:pt x="5232" y="5653"/>
                    <a:pt x="4209" y="5703"/>
                    <a:pt x="3187" y="5703"/>
                  </a:cubicBezTo>
                  <a:cubicBezTo>
                    <a:pt x="2122" y="5703"/>
                    <a:pt x="1059" y="5648"/>
                    <a:pt x="1" y="5478"/>
                  </a:cubicBezTo>
                  <a:lnTo>
                    <a:pt x="1" y="5478"/>
                  </a:lnTo>
                  <a:cubicBezTo>
                    <a:pt x="2555" y="6071"/>
                    <a:pt x="5163" y="6700"/>
                    <a:pt x="7403" y="8032"/>
                  </a:cubicBezTo>
                  <a:cubicBezTo>
                    <a:pt x="9235" y="9123"/>
                    <a:pt x="11085" y="10419"/>
                    <a:pt x="11863" y="12252"/>
                  </a:cubicBezTo>
                  <a:cubicBezTo>
                    <a:pt x="12048" y="12676"/>
                    <a:pt x="12159" y="13140"/>
                    <a:pt x="12215" y="13621"/>
                  </a:cubicBezTo>
                  <a:cubicBezTo>
                    <a:pt x="10310" y="12221"/>
                    <a:pt x="7770" y="11721"/>
                    <a:pt x="5299" y="11721"/>
                  </a:cubicBezTo>
                  <a:cubicBezTo>
                    <a:pt x="4505" y="11721"/>
                    <a:pt x="3718" y="11772"/>
                    <a:pt x="2962" y="11862"/>
                  </a:cubicBezTo>
                  <a:cubicBezTo>
                    <a:pt x="5682" y="12788"/>
                    <a:pt x="8477" y="13288"/>
                    <a:pt x="10789" y="14879"/>
                  </a:cubicBezTo>
                  <a:cubicBezTo>
                    <a:pt x="12196" y="15842"/>
                    <a:pt x="13066" y="17340"/>
                    <a:pt x="13806" y="18877"/>
                  </a:cubicBezTo>
                  <a:cubicBezTo>
                    <a:pt x="13047" y="17766"/>
                    <a:pt x="11641" y="17100"/>
                    <a:pt x="10271" y="16952"/>
                  </a:cubicBezTo>
                  <a:cubicBezTo>
                    <a:pt x="9978" y="16921"/>
                    <a:pt x="9683" y="16907"/>
                    <a:pt x="9389" y="16907"/>
                  </a:cubicBezTo>
                  <a:cubicBezTo>
                    <a:pt x="7958" y="16907"/>
                    <a:pt x="6517" y="17233"/>
                    <a:pt x="5089" y="17433"/>
                  </a:cubicBezTo>
                  <a:cubicBezTo>
                    <a:pt x="4469" y="17526"/>
                    <a:pt x="3832" y="17587"/>
                    <a:pt x="3202" y="17587"/>
                  </a:cubicBezTo>
                  <a:cubicBezTo>
                    <a:pt x="2066" y="17587"/>
                    <a:pt x="953" y="17387"/>
                    <a:pt x="1" y="16804"/>
                  </a:cubicBezTo>
                  <a:lnTo>
                    <a:pt x="1" y="16804"/>
                  </a:lnTo>
                  <a:cubicBezTo>
                    <a:pt x="907" y="18322"/>
                    <a:pt x="2666" y="19080"/>
                    <a:pt x="4386" y="19487"/>
                  </a:cubicBezTo>
                  <a:cubicBezTo>
                    <a:pt x="4830" y="19598"/>
                    <a:pt x="5274" y="19672"/>
                    <a:pt x="5738" y="19765"/>
                  </a:cubicBezTo>
                  <a:cubicBezTo>
                    <a:pt x="7014" y="19987"/>
                    <a:pt x="8309" y="20172"/>
                    <a:pt x="9531" y="20653"/>
                  </a:cubicBezTo>
                  <a:cubicBezTo>
                    <a:pt x="11159" y="21300"/>
                    <a:pt x="12696" y="22670"/>
                    <a:pt x="12862" y="24409"/>
                  </a:cubicBezTo>
                  <a:cubicBezTo>
                    <a:pt x="11455" y="25058"/>
                    <a:pt x="10031" y="25705"/>
                    <a:pt x="8828" y="26649"/>
                  </a:cubicBezTo>
                  <a:cubicBezTo>
                    <a:pt x="8457" y="26945"/>
                    <a:pt x="8087" y="27259"/>
                    <a:pt x="7773" y="27629"/>
                  </a:cubicBezTo>
                  <a:cubicBezTo>
                    <a:pt x="6422" y="29129"/>
                    <a:pt x="5756" y="31461"/>
                    <a:pt x="6755" y="33218"/>
                  </a:cubicBezTo>
                  <a:cubicBezTo>
                    <a:pt x="7051" y="33736"/>
                    <a:pt x="7495" y="34292"/>
                    <a:pt x="7292" y="34866"/>
                  </a:cubicBezTo>
                  <a:cubicBezTo>
                    <a:pt x="7088" y="35513"/>
                    <a:pt x="6219" y="35643"/>
                    <a:pt x="5534" y="35643"/>
                  </a:cubicBezTo>
                  <a:cubicBezTo>
                    <a:pt x="4072" y="35661"/>
                    <a:pt x="2592" y="35661"/>
                    <a:pt x="1129" y="35680"/>
                  </a:cubicBezTo>
                  <a:cubicBezTo>
                    <a:pt x="2943" y="36087"/>
                    <a:pt x="4904" y="36606"/>
                    <a:pt x="6052" y="38067"/>
                  </a:cubicBezTo>
                  <a:cubicBezTo>
                    <a:pt x="6811" y="39029"/>
                    <a:pt x="7125" y="40307"/>
                    <a:pt x="7939" y="41232"/>
                  </a:cubicBezTo>
                  <a:cubicBezTo>
                    <a:pt x="8773" y="42194"/>
                    <a:pt x="9957" y="42602"/>
                    <a:pt x="11233" y="42750"/>
                  </a:cubicBezTo>
                  <a:cubicBezTo>
                    <a:pt x="11710" y="42811"/>
                    <a:pt x="12194" y="42835"/>
                    <a:pt x="12678" y="42835"/>
                  </a:cubicBezTo>
                  <a:cubicBezTo>
                    <a:pt x="13208" y="42835"/>
                    <a:pt x="13737" y="42806"/>
                    <a:pt x="14251" y="42767"/>
                  </a:cubicBezTo>
                  <a:cubicBezTo>
                    <a:pt x="14251" y="42767"/>
                    <a:pt x="14713" y="42750"/>
                    <a:pt x="15490" y="42693"/>
                  </a:cubicBezTo>
                  <a:cubicBezTo>
                    <a:pt x="19009" y="42459"/>
                    <a:pt x="28947" y="41828"/>
                    <a:pt x="32213" y="41828"/>
                  </a:cubicBezTo>
                  <a:cubicBezTo>
                    <a:pt x="32812" y="41828"/>
                    <a:pt x="33187" y="41849"/>
                    <a:pt x="33256" y="41898"/>
                  </a:cubicBezTo>
                  <a:cubicBezTo>
                    <a:pt x="33373" y="41985"/>
                    <a:pt x="33497" y="42024"/>
                    <a:pt x="33623" y="42024"/>
                  </a:cubicBezTo>
                  <a:cubicBezTo>
                    <a:pt x="34248" y="42024"/>
                    <a:pt x="34915" y="41070"/>
                    <a:pt x="35069" y="40362"/>
                  </a:cubicBezTo>
                  <a:cubicBezTo>
                    <a:pt x="35254" y="39493"/>
                    <a:pt x="35032" y="38622"/>
                    <a:pt x="34866" y="37753"/>
                  </a:cubicBezTo>
                  <a:cubicBezTo>
                    <a:pt x="34699" y="36882"/>
                    <a:pt x="34625" y="35939"/>
                    <a:pt x="35069" y="35199"/>
                  </a:cubicBezTo>
                  <a:cubicBezTo>
                    <a:pt x="35402" y="34625"/>
                    <a:pt x="35977" y="34255"/>
                    <a:pt x="36384" y="33756"/>
                  </a:cubicBezTo>
                  <a:cubicBezTo>
                    <a:pt x="37272" y="32682"/>
                    <a:pt x="37364" y="31202"/>
                    <a:pt x="37568" y="29813"/>
                  </a:cubicBezTo>
                  <a:cubicBezTo>
                    <a:pt x="37808" y="28093"/>
                    <a:pt x="38289" y="26427"/>
                    <a:pt x="38993" y="24836"/>
                  </a:cubicBezTo>
                  <a:cubicBezTo>
                    <a:pt x="39289" y="24132"/>
                    <a:pt x="39678" y="23410"/>
                    <a:pt x="40344" y="23059"/>
                  </a:cubicBezTo>
                  <a:cubicBezTo>
                    <a:pt x="41047" y="22707"/>
                    <a:pt x="41880" y="22818"/>
                    <a:pt x="42620" y="22596"/>
                  </a:cubicBezTo>
                  <a:cubicBezTo>
                    <a:pt x="44379" y="22097"/>
                    <a:pt x="45174" y="19894"/>
                    <a:pt x="44766" y="18099"/>
                  </a:cubicBezTo>
                  <a:cubicBezTo>
                    <a:pt x="44342" y="16323"/>
                    <a:pt x="43046" y="14897"/>
                    <a:pt x="41825" y="13528"/>
                  </a:cubicBezTo>
                  <a:lnTo>
                    <a:pt x="41825" y="13528"/>
                  </a:lnTo>
                  <a:cubicBezTo>
                    <a:pt x="42121" y="14416"/>
                    <a:pt x="42417" y="15341"/>
                    <a:pt x="42398" y="16267"/>
                  </a:cubicBezTo>
                  <a:cubicBezTo>
                    <a:pt x="42380" y="17211"/>
                    <a:pt x="41973" y="18191"/>
                    <a:pt x="41159" y="18655"/>
                  </a:cubicBezTo>
                  <a:cubicBezTo>
                    <a:pt x="41196" y="17322"/>
                    <a:pt x="40399" y="16101"/>
                    <a:pt x="39493" y="15139"/>
                  </a:cubicBezTo>
                  <a:cubicBezTo>
                    <a:pt x="38568" y="14176"/>
                    <a:pt x="37475" y="13362"/>
                    <a:pt x="36661" y="12326"/>
                  </a:cubicBezTo>
                  <a:cubicBezTo>
                    <a:pt x="35385" y="10697"/>
                    <a:pt x="34847" y="8624"/>
                    <a:pt x="33848" y="6848"/>
                  </a:cubicBezTo>
                  <a:cubicBezTo>
                    <a:pt x="32925" y="5219"/>
                    <a:pt x="31301" y="3727"/>
                    <a:pt x="29502" y="3727"/>
                  </a:cubicBezTo>
                  <a:cubicBezTo>
                    <a:pt x="29318" y="3727"/>
                    <a:pt x="29132" y="3743"/>
                    <a:pt x="28944" y="3776"/>
                  </a:cubicBezTo>
                  <a:cubicBezTo>
                    <a:pt x="31128" y="5404"/>
                    <a:pt x="32071" y="8494"/>
                    <a:pt x="31202" y="11067"/>
                  </a:cubicBezTo>
                  <a:cubicBezTo>
                    <a:pt x="28629" y="9234"/>
                    <a:pt x="28370" y="5385"/>
                    <a:pt x="26058" y="3221"/>
                  </a:cubicBezTo>
                  <a:cubicBezTo>
                    <a:pt x="24352" y="1609"/>
                    <a:pt x="21893" y="1267"/>
                    <a:pt x="19508" y="1267"/>
                  </a:cubicBezTo>
                  <a:cubicBezTo>
                    <a:pt x="19072" y="1267"/>
                    <a:pt x="18637" y="1279"/>
                    <a:pt x="18211" y="1296"/>
                  </a:cubicBezTo>
                  <a:cubicBezTo>
                    <a:pt x="17999" y="1303"/>
                    <a:pt x="17790" y="1306"/>
                    <a:pt x="17585" y="1306"/>
                  </a:cubicBezTo>
                  <a:cubicBezTo>
                    <a:pt x="15106" y="1306"/>
                    <a:pt x="13080" y="803"/>
                    <a:pt x="10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9"/>
            <p:cNvSpPr/>
            <p:nvPr/>
          </p:nvSpPr>
          <p:spPr>
            <a:xfrm>
              <a:off x="6981778" y="2282090"/>
              <a:ext cx="318092" cy="446510"/>
            </a:xfrm>
            <a:custGeom>
              <a:avLst/>
              <a:gdLst/>
              <a:ahLst/>
              <a:cxnLst/>
              <a:rect l="l" t="t" r="r" b="b"/>
              <a:pathLst>
                <a:path w="26613" h="37357" extrusionOk="0">
                  <a:moveTo>
                    <a:pt x="1" y="0"/>
                  </a:moveTo>
                  <a:lnTo>
                    <a:pt x="1" y="0"/>
                  </a:lnTo>
                  <a:cubicBezTo>
                    <a:pt x="2555" y="593"/>
                    <a:pt x="5163" y="1222"/>
                    <a:pt x="7403" y="2554"/>
                  </a:cubicBezTo>
                  <a:cubicBezTo>
                    <a:pt x="9235" y="3645"/>
                    <a:pt x="11085" y="4941"/>
                    <a:pt x="11863" y="6774"/>
                  </a:cubicBezTo>
                  <a:cubicBezTo>
                    <a:pt x="14713" y="9234"/>
                    <a:pt x="16841" y="12565"/>
                    <a:pt x="17101" y="16286"/>
                  </a:cubicBezTo>
                  <a:cubicBezTo>
                    <a:pt x="14527" y="14879"/>
                    <a:pt x="11586" y="14120"/>
                    <a:pt x="8643" y="14120"/>
                  </a:cubicBezTo>
                  <a:cubicBezTo>
                    <a:pt x="7680" y="14120"/>
                    <a:pt x="6718" y="14194"/>
                    <a:pt x="5738" y="14287"/>
                  </a:cubicBezTo>
                  <a:cubicBezTo>
                    <a:pt x="7014" y="14509"/>
                    <a:pt x="8309" y="14694"/>
                    <a:pt x="9531" y="15175"/>
                  </a:cubicBezTo>
                  <a:cubicBezTo>
                    <a:pt x="11159" y="15822"/>
                    <a:pt x="12696" y="17192"/>
                    <a:pt x="12862" y="18931"/>
                  </a:cubicBezTo>
                  <a:cubicBezTo>
                    <a:pt x="11455" y="19580"/>
                    <a:pt x="10031" y="20227"/>
                    <a:pt x="8828" y="21171"/>
                  </a:cubicBezTo>
                  <a:cubicBezTo>
                    <a:pt x="8514" y="21949"/>
                    <a:pt x="7902" y="22615"/>
                    <a:pt x="7606" y="23410"/>
                  </a:cubicBezTo>
                  <a:cubicBezTo>
                    <a:pt x="7125" y="24668"/>
                    <a:pt x="7477" y="26094"/>
                    <a:pt x="7848" y="27389"/>
                  </a:cubicBezTo>
                  <a:cubicBezTo>
                    <a:pt x="8754" y="30757"/>
                    <a:pt x="9698" y="34163"/>
                    <a:pt x="11233" y="37272"/>
                  </a:cubicBezTo>
                  <a:cubicBezTo>
                    <a:pt x="11710" y="37333"/>
                    <a:pt x="12194" y="37357"/>
                    <a:pt x="12678" y="37357"/>
                  </a:cubicBezTo>
                  <a:cubicBezTo>
                    <a:pt x="13208" y="37357"/>
                    <a:pt x="13737" y="37328"/>
                    <a:pt x="14251" y="37289"/>
                  </a:cubicBezTo>
                  <a:cubicBezTo>
                    <a:pt x="14251" y="37289"/>
                    <a:pt x="14713" y="37272"/>
                    <a:pt x="15490" y="37215"/>
                  </a:cubicBezTo>
                  <a:cubicBezTo>
                    <a:pt x="16471" y="32959"/>
                    <a:pt x="18322" y="28907"/>
                    <a:pt x="20913" y="25391"/>
                  </a:cubicBezTo>
                  <a:cubicBezTo>
                    <a:pt x="22707" y="22985"/>
                    <a:pt x="24873" y="20764"/>
                    <a:pt x="25798" y="17914"/>
                  </a:cubicBezTo>
                  <a:cubicBezTo>
                    <a:pt x="26613" y="15397"/>
                    <a:pt x="26334" y="12621"/>
                    <a:pt x="25520" y="10105"/>
                  </a:cubicBezTo>
                  <a:cubicBezTo>
                    <a:pt x="24706" y="7588"/>
                    <a:pt x="23373" y="5274"/>
                    <a:pt x="22060" y="2979"/>
                  </a:cubicBezTo>
                  <a:lnTo>
                    <a:pt x="22060" y="2979"/>
                  </a:lnTo>
                  <a:cubicBezTo>
                    <a:pt x="23225" y="6514"/>
                    <a:pt x="22652" y="10586"/>
                    <a:pt x="20543" y="13658"/>
                  </a:cubicBezTo>
                  <a:cubicBezTo>
                    <a:pt x="18747" y="9086"/>
                    <a:pt x="15675" y="4960"/>
                    <a:pt x="11512" y="2369"/>
                  </a:cubicBezTo>
                  <a:cubicBezTo>
                    <a:pt x="9883" y="1351"/>
                    <a:pt x="8107" y="593"/>
                    <a:pt x="6256" y="129"/>
                  </a:cubicBezTo>
                  <a:cubicBezTo>
                    <a:pt x="5232" y="175"/>
                    <a:pt x="4209" y="225"/>
                    <a:pt x="3187" y="225"/>
                  </a:cubicBezTo>
                  <a:cubicBezTo>
                    <a:pt x="2122" y="225"/>
                    <a:pt x="1059" y="17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9"/>
            <p:cNvSpPr/>
            <p:nvPr/>
          </p:nvSpPr>
          <p:spPr>
            <a:xfrm>
              <a:off x="7095924" y="2324115"/>
              <a:ext cx="347495" cy="384954"/>
            </a:xfrm>
            <a:custGeom>
              <a:avLst/>
              <a:gdLst/>
              <a:ahLst/>
              <a:cxnLst/>
              <a:rect l="l" t="t" r="r" b="b"/>
              <a:pathLst>
                <a:path w="29073" h="32207" extrusionOk="0">
                  <a:moveTo>
                    <a:pt x="5034" y="0"/>
                  </a:moveTo>
                  <a:cubicBezTo>
                    <a:pt x="7921" y="3164"/>
                    <a:pt x="9234" y="7680"/>
                    <a:pt x="8513" y="11918"/>
                  </a:cubicBezTo>
                  <a:cubicBezTo>
                    <a:pt x="7847" y="9994"/>
                    <a:pt x="6551" y="8291"/>
                    <a:pt x="4866" y="7144"/>
                  </a:cubicBezTo>
                  <a:lnTo>
                    <a:pt x="4866" y="7144"/>
                  </a:lnTo>
                  <a:cubicBezTo>
                    <a:pt x="7679" y="10493"/>
                    <a:pt x="7551" y="15953"/>
                    <a:pt x="4553" y="19154"/>
                  </a:cubicBezTo>
                  <a:cubicBezTo>
                    <a:pt x="3442" y="20338"/>
                    <a:pt x="1979" y="21263"/>
                    <a:pt x="1221" y="22689"/>
                  </a:cubicBezTo>
                  <a:cubicBezTo>
                    <a:pt x="0" y="24965"/>
                    <a:pt x="962" y="27962"/>
                    <a:pt x="2942" y="29610"/>
                  </a:cubicBezTo>
                  <a:cubicBezTo>
                    <a:pt x="4923" y="31257"/>
                    <a:pt x="8032" y="30220"/>
                    <a:pt x="10215" y="31609"/>
                  </a:cubicBezTo>
                  <a:cubicBezTo>
                    <a:pt x="10948" y="32072"/>
                    <a:pt x="11847" y="32207"/>
                    <a:pt x="12648" y="32207"/>
                  </a:cubicBezTo>
                  <a:cubicBezTo>
                    <a:pt x="13768" y="32207"/>
                    <a:pt x="14694" y="31942"/>
                    <a:pt x="14694" y="31942"/>
                  </a:cubicBezTo>
                  <a:cubicBezTo>
                    <a:pt x="14952" y="31974"/>
                    <a:pt x="15211" y="31990"/>
                    <a:pt x="15470" y="31990"/>
                  </a:cubicBezTo>
                  <a:cubicBezTo>
                    <a:pt x="18509" y="31990"/>
                    <a:pt x="21482" y="29840"/>
                    <a:pt x="22318" y="26889"/>
                  </a:cubicBezTo>
                  <a:cubicBezTo>
                    <a:pt x="23059" y="24318"/>
                    <a:pt x="22336" y="21394"/>
                    <a:pt x="23540" y="19006"/>
                  </a:cubicBezTo>
                  <a:cubicBezTo>
                    <a:pt x="24631" y="16822"/>
                    <a:pt x="27130" y="15583"/>
                    <a:pt x="28073" y="13343"/>
                  </a:cubicBezTo>
                  <a:cubicBezTo>
                    <a:pt x="29072" y="10974"/>
                    <a:pt x="27999" y="8143"/>
                    <a:pt x="26111" y="6404"/>
                  </a:cubicBezTo>
                  <a:cubicBezTo>
                    <a:pt x="24243" y="4664"/>
                    <a:pt x="21707" y="3813"/>
                    <a:pt x="19246" y="3164"/>
                  </a:cubicBezTo>
                  <a:lnTo>
                    <a:pt x="19246" y="3164"/>
                  </a:lnTo>
                  <a:cubicBezTo>
                    <a:pt x="20041" y="3831"/>
                    <a:pt x="20875" y="4534"/>
                    <a:pt x="21208" y="5515"/>
                  </a:cubicBezTo>
                  <a:cubicBezTo>
                    <a:pt x="21559" y="6495"/>
                    <a:pt x="21189" y="7810"/>
                    <a:pt x="20209" y="8124"/>
                  </a:cubicBezTo>
                  <a:cubicBezTo>
                    <a:pt x="19996" y="8192"/>
                    <a:pt x="19776" y="8210"/>
                    <a:pt x="19554" y="8210"/>
                  </a:cubicBezTo>
                  <a:cubicBezTo>
                    <a:pt x="19312" y="8210"/>
                    <a:pt x="19066" y="8189"/>
                    <a:pt x="18823" y="8189"/>
                  </a:cubicBezTo>
                  <a:cubicBezTo>
                    <a:pt x="18685" y="8189"/>
                    <a:pt x="18548" y="8196"/>
                    <a:pt x="18413" y="8217"/>
                  </a:cubicBezTo>
                  <a:cubicBezTo>
                    <a:pt x="17340" y="8383"/>
                    <a:pt x="16599" y="9419"/>
                    <a:pt x="16192" y="10456"/>
                  </a:cubicBezTo>
                  <a:cubicBezTo>
                    <a:pt x="15804" y="11474"/>
                    <a:pt x="15600" y="12602"/>
                    <a:pt x="14953" y="13491"/>
                  </a:cubicBezTo>
                  <a:cubicBezTo>
                    <a:pt x="14508" y="14133"/>
                    <a:pt x="13720" y="14607"/>
                    <a:pt x="12976" y="14607"/>
                  </a:cubicBezTo>
                  <a:cubicBezTo>
                    <a:pt x="12668" y="14607"/>
                    <a:pt x="12368" y="14526"/>
                    <a:pt x="12103" y="14342"/>
                  </a:cubicBezTo>
                  <a:cubicBezTo>
                    <a:pt x="14008" y="11955"/>
                    <a:pt x="13658" y="8328"/>
                    <a:pt x="12029" y="5755"/>
                  </a:cubicBezTo>
                  <a:cubicBezTo>
                    <a:pt x="10381" y="3184"/>
                    <a:pt x="7716" y="1444"/>
                    <a:pt x="50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9"/>
            <p:cNvSpPr/>
            <p:nvPr/>
          </p:nvSpPr>
          <p:spPr>
            <a:xfrm>
              <a:off x="7199648" y="2254109"/>
              <a:ext cx="63504" cy="78863"/>
            </a:xfrm>
            <a:custGeom>
              <a:avLst/>
              <a:gdLst/>
              <a:ahLst/>
              <a:cxnLst/>
              <a:rect l="l" t="t" r="r" b="b"/>
              <a:pathLst>
                <a:path w="5313" h="6598" extrusionOk="0">
                  <a:moveTo>
                    <a:pt x="712" y="0"/>
                  </a:moveTo>
                  <a:cubicBezTo>
                    <a:pt x="280" y="0"/>
                    <a:pt x="1" y="47"/>
                    <a:pt x="1" y="47"/>
                  </a:cubicBezTo>
                  <a:cubicBezTo>
                    <a:pt x="297" y="158"/>
                    <a:pt x="4257" y="2248"/>
                    <a:pt x="2481" y="6598"/>
                  </a:cubicBezTo>
                  <a:cubicBezTo>
                    <a:pt x="2481" y="6598"/>
                    <a:pt x="5313" y="2174"/>
                    <a:pt x="3721" y="935"/>
                  </a:cubicBezTo>
                  <a:cubicBezTo>
                    <a:pt x="2706" y="144"/>
                    <a:pt x="1473" y="0"/>
                    <a:pt x="712" y="0"/>
                  </a:cubicBezTo>
                  <a:close/>
                </a:path>
              </a:pathLst>
            </a:custGeom>
            <a:solidFill>
              <a:srgbClr val="ED7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9"/>
            <p:cNvSpPr/>
            <p:nvPr/>
          </p:nvSpPr>
          <p:spPr>
            <a:xfrm>
              <a:off x="7079107" y="2303485"/>
              <a:ext cx="78755" cy="75946"/>
            </a:xfrm>
            <a:custGeom>
              <a:avLst/>
              <a:gdLst/>
              <a:ahLst/>
              <a:cxnLst/>
              <a:rect l="l" t="t" r="r" b="b"/>
              <a:pathLst>
                <a:path w="6589" h="6354" extrusionOk="0">
                  <a:moveTo>
                    <a:pt x="1093" y="0"/>
                  </a:moveTo>
                  <a:cubicBezTo>
                    <a:pt x="443" y="0"/>
                    <a:pt x="1" y="98"/>
                    <a:pt x="1" y="98"/>
                  </a:cubicBezTo>
                  <a:cubicBezTo>
                    <a:pt x="4479" y="1041"/>
                    <a:pt x="6310" y="6353"/>
                    <a:pt x="6310" y="6353"/>
                  </a:cubicBezTo>
                  <a:cubicBezTo>
                    <a:pt x="6310" y="6353"/>
                    <a:pt x="6589" y="4520"/>
                    <a:pt x="5478" y="2467"/>
                  </a:cubicBezTo>
                  <a:cubicBezTo>
                    <a:pt x="4359" y="361"/>
                    <a:pt x="2343" y="0"/>
                    <a:pt x="1093" y="0"/>
                  </a:cubicBezTo>
                  <a:close/>
                </a:path>
              </a:pathLst>
            </a:custGeom>
            <a:solidFill>
              <a:srgbClr val="ED7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9"/>
            <p:cNvSpPr/>
            <p:nvPr/>
          </p:nvSpPr>
          <p:spPr>
            <a:xfrm>
              <a:off x="7163372" y="2526292"/>
              <a:ext cx="140920" cy="208284"/>
            </a:xfrm>
            <a:custGeom>
              <a:avLst/>
              <a:gdLst/>
              <a:ahLst/>
              <a:cxnLst/>
              <a:rect l="l" t="t" r="r" b="b"/>
              <a:pathLst>
                <a:path w="11790" h="17426" extrusionOk="0">
                  <a:moveTo>
                    <a:pt x="11272" y="0"/>
                  </a:moveTo>
                  <a:lnTo>
                    <a:pt x="11272" y="0"/>
                  </a:lnTo>
                  <a:cubicBezTo>
                    <a:pt x="11271" y="1"/>
                    <a:pt x="9125" y="4718"/>
                    <a:pt x="4572" y="6088"/>
                  </a:cubicBezTo>
                  <a:cubicBezTo>
                    <a:pt x="1" y="7457"/>
                    <a:pt x="1740" y="16229"/>
                    <a:pt x="3462" y="16784"/>
                  </a:cubicBezTo>
                  <a:cubicBezTo>
                    <a:pt x="4368" y="17077"/>
                    <a:pt x="6014" y="17426"/>
                    <a:pt x="7617" y="17426"/>
                  </a:cubicBezTo>
                  <a:cubicBezTo>
                    <a:pt x="9059" y="17426"/>
                    <a:pt x="10466" y="17144"/>
                    <a:pt x="11272" y="16285"/>
                  </a:cubicBezTo>
                  <a:cubicBezTo>
                    <a:pt x="11568" y="15952"/>
                    <a:pt x="4054" y="15619"/>
                    <a:pt x="7847" y="10215"/>
                  </a:cubicBezTo>
                  <a:cubicBezTo>
                    <a:pt x="11623" y="4792"/>
                    <a:pt x="11790" y="2665"/>
                    <a:pt x="11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9"/>
            <p:cNvSpPr/>
            <p:nvPr/>
          </p:nvSpPr>
          <p:spPr>
            <a:xfrm>
              <a:off x="6937542" y="2476808"/>
              <a:ext cx="64603" cy="21180"/>
            </a:xfrm>
            <a:custGeom>
              <a:avLst/>
              <a:gdLst/>
              <a:ahLst/>
              <a:cxnLst/>
              <a:rect l="l" t="t" r="r" b="b"/>
              <a:pathLst>
                <a:path w="5405" h="1772" extrusionOk="0">
                  <a:moveTo>
                    <a:pt x="1760" y="1"/>
                  </a:moveTo>
                  <a:cubicBezTo>
                    <a:pt x="1205" y="1"/>
                    <a:pt x="613" y="125"/>
                    <a:pt x="1" y="439"/>
                  </a:cubicBezTo>
                  <a:cubicBezTo>
                    <a:pt x="1" y="439"/>
                    <a:pt x="4442" y="1068"/>
                    <a:pt x="5404" y="1771"/>
                  </a:cubicBezTo>
                  <a:cubicBezTo>
                    <a:pt x="5404" y="1771"/>
                    <a:pt x="3854" y="1"/>
                    <a:pt x="1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9"/>
            <p:cNvSpPr/>
            <p:nvPr/>
          </p:nvSpPr>
          <p:spPr>
            <a:xfrm>
              <a:off x="6969838" y="2313466"/>
              <a:ext cx="64603" cy="21048"/>
            </a:xfrm>
            <a:custGeom>
              <a:avLst/>
              <a:gdLst/>
              <a:ahLst/>
              <a:cxnLst/>
              <a:rect l="l" t="t" r="r" b="b"/>
              <a:pathLst>
                <a:path w="5405" h="1761" extrusionOk="0">
                  <a:moveTo>
                    <a:pt x="1776" y="0"/>
                  </a:moveTo>
                  <a:cubicBezTo>
                    <a:pt x="1217" y="0"/>
                    <a:pt x="619" y="127"/>
                    <a:pt x="1" y="447"/>
                  </a:cubicBezTo>
                  <a:cubicBezTo>
                    <a:pt x="1" y="447"/>
                    <a:pt x="4442" y="1057"/>
                    <a:pt x="5404" y="1761"/>
                  </a:cubicBezTo>
                  <a:cubicBezTo>
                    <a:pt x="5404" y="1761"/>
                    <a:pt x="3862" y="0"/>
                    <a:pt x="1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9"/>
            <p:cNvSpPr/>
            <p:nvPr/>
          </p:nvSpPr>
          <p:spPr>
            <a:xfrm>
              <a:off x="7192572" y="2181737"/>
              <a:ext cx="64603" cy="21180"/>
            </a:xfrm>
            <a:custGeom>
              <a:avLst/>
              <a:gdLst/>
              <a:ahLst/>
              <a:cxnLst/>
              <a:rect l="l" t="t" r="r" b="b"/>
              <a:pathLst>
                <a:path w="5405" h="1772" extrusionOk="0">
                  <a:moveTo>
                    <a:pt x="1760" y="1"/>
                  </a:moveTo>
                  <a:cubicBezTo>
                    <a:pt x="1205" y="1"/>
                    <a:pt x="613" y="125"/>
                    <a:pt x="1" y="439"/>
                  </a:cubicBezTo>
                  <a:cubicBezTo>
                    <a:pt x="1" y="439"/>
                    <a:pt x="4424" y="1068"/>
                    <a:pt x="5404" y="1771"/>
                  </a:cubicBezTo>
                  <a:cubicBezTo>
                    <a:pt x="5404" y="1771"/>
                    <a:pt x="3854" y="1"/>
                    <a:pt x="1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9"/>
            <p:cNvSpPr/>
            <p:nvPr/>
          </p:nvSpPr>
          <p:spPr>
            <a:xfrm>
              <a:off x="7383035" y="2207770"/>
              <a:ext cx="78313" cy="116358"/>
            </a:xfrm>
            <a:custGeom>
              <a:avLst/>
              <a:gdLst/>
              <a:ahLst/>
              <a:cxnLst/>
              <a:rect l="l" t="t" r="r" b="b"/>
              <a:pathLst>
                <a:path w="6552" h="9735" extrusionOk="0">
                  <a:moveTo>
                    <a:pt x="0" y="0"/>
                  </a:moveTo>
                  <a:cubicBezTo>
                    <a:pt x="4960" y="4274"/>
                    <a:pt x="4441" y="9734"/>
                    <a:pt x="4441" y="9734"/>
                  </a:cubicBezTo>
                  <a:cubicBezTo>
                    <a:pt x="4441" y="9734"/>
                    <a:pt x="5311" y="9401"/>
                    <a:pt x="5940" y="5959"/>
                  </a:cubicBezTo>
                  <a:cubicBezTo>
                    <a:pt x="6551" y="2498"/>
                    <a:pt x="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9"/>
            <p:cNvSpPr/>
            <p:nvPr/>
          </p:nvSpPr>
          <p:spPr>
            <a:xfrm>
              <a:off x="7254510" y="2164119"/>
              <a:ext cx="60611" cy="43662"/>
            </a:xfrm>
            <a:custGeom>
              <a:avLst/>
              <a:gdLst/>
              <a:ahLst/>
              <a:cxnLst/>
              <a:rect l="l" t="t" r="r" b="b"/>
              <a:pathLst>
                <a:path w="5071" h="3653" extrusionOk="0">
                  <a:moveTo>
                    <a:pt x="1121" y="0"/>
                  </a:moveTo>
                  <a:cubicBezTo>
                    <a:pt x="477" y="0"/>
                    <a:pt x="0" y="62"/>
                    <a:pt x="0" y="62"/>
                  </a:cubicBezTo>
                  <a:cubicBezTo>
                    <a:pt x="3553" y="857"/>
                    <a:pt x="4720" y="3652"/>
                    <a:pt x="4720" y="3652"/>
                  </a:cubicBezTo>
                  <a:cubicBezTo>
                    <a:pt x="4720" y="3652"/>
                    <a:pt x="5071" y="3263"/>
                    <a:pt x="4461" y="1412"/>
                  </a:cubicBezTo>
                  <a:cubicBezTo>
                    <a:pt x="4077" y="211"/>
                    <a:pt x="2312" y="0"/>
                    <a:pt x="1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9"/>
            <p:cNvSpPr/>
            <p:nvPr/>
          </p:nvSpPr>
          <p:spPr>
            <a:xfrm>
              <a:off x="7041278" y="2230109"/>
              <a:ext cx="52890" cy="21909"/>
            </a:xfrm>
            <a:custGeom>
              <a:avLst/>
              <a:gdLst/>
              <a:ahLst/>
              <a:cxnLst/>
              <a:rect l="l" t="t" r="r" b="b"/>
              <a:pathLst>
                <a:path w="4425" h="1833" extrusionOk="0">
                  <a:moveTo>
                    <a:pt x="2916" y="0"/>
                  </a:moveTo>
                  <a:cubicBezTo>
                    <a:pt x="1783" y="0"/>
                    <a:pt x="0" y="1184"/>
                    <a:pt x="0" y="1184"/>
                  </a:cubicBezTo>
                  <a:cubicBezTo>
                    <a:pt x="644" y="985"/>
                    <a:pt x="1210" y="908"/>
                    <a:pt x="1701" y="908"/>
                  </a:cubicBezTo>
                  <a:cubicBezTo>
                    <a:pt x="3400" y="908"/>
                    <a:pt x="4202" y="1832"/>
                    <a:pt x="4202" y="1832"/>
                  </a:cubicBezTo>
                  <a:cubicBezTo>
                    <a:pt x="4202" y="1832"/>
                    <a:pt x="4424" y="1406"/>
                    <a:pt x="3665" y="333"/>
                  </a:cubicBezTo>
                  <a:cubicBezTo>
                    <a:pt x="3502" y="93"/>
                    <a:pt x="3235" y="0"/>
                    <a:pt x="29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9"/>
            <p:cNvSpPr/>
            <p:nvPr/>
          </p:nvSpPr>
          <p:spPr>
            <a:xfrm>
              <a:off x="6815662" y="2687567"/>
              <a:ext cx="1238482" cy="253465"/>
            </a:xfrm>
            <a:custGeom>
              <a:avLst/>
              <a:gdLst/>
              <a:ahLst/>
              <a:cxnLst/>
              <a:rect l="l" t="t" r="r" b="b"/>
              <a:pathLst>
                <a:path w="103617" h="21206" extrusionOk="0">
                  <a:moveTo>
                    <a:pt x="49532" y="0"/>
                  </a:moveTo>
                  <a:cubicBezTo>
                    <a:pt x="34181" y="0"/>
                    <a:pt x="17001" y="2817"/>
                    <a:pt x="0" y="11268"/>
                  </a:cubicBezTo>
                  <a:lnTo>
                    <a:pt x="0" y="21205"/>
                  </a:lnTo>
                  <a:lnTo>
                    <a:pt x="103617" y="21205"/>
                  </a:lnTo>
                  <a:lnTo>
                    <a:pt x="103617" y="11268"/>
                  </a:lnTo>
                  <a:cubicBezTo>
                    <a:pt x="103617" y="11268"/>
                    <a:pt x="80233" y="0"/>
                    <a:pt x="495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9"/>
            <p:cNvSpPr/>
            <p:nvPr/>
          </p:nvSpPr>
          <p:spPr>
            <a:xfrm>
              <a:off x="6940853" y="2687591"/>
              <a:ext cx="868421" cy="253441"/>
            </a:xfrm>
            <a:custGeom>
              <a:avLst/>
              <a:gdLst/>
              <a:ahLst/>
              <a:cxnLst/>
              <a:rect l="l" t="t" r="r" b="b"/>
              <a:pathLst>
                <a:path w="72656" h="21204" extrusionOk="0">
                  <a:moveTo>
                    <a:pt x="39046" y="0"/>
                  </a:moveTo>
                  <a:cubicBezTo>
                    <a:pt x="36861" y="0"/>
                    <a:pt x="34639" y="57"/>
                    <a:pt x="32386" y="180"/>
                  </a:cubicBezTo>
                  <a:cubicBezTo>
                    <a:pt x="30277" y="291"/>
                    <a:pt x="28149" y="459"/>
                    <a:pt x="26002" y="699"/>
                  </a:cubicBezTo>
                  <a:cubicBezTo>
                    <a:pt x="18526" y="1513"/>
                    <a:pt x="10771" y="3087"/>
                    <a:pt x="2944" y="5714"/>
                  </a:cubicBezTo>
                  <a:cubicBezTo>
                    <a:pt x="2110" y="7250"/>
                    <a:pt x="1444" y="8860"/>
                    <a:pt x="963" y="10563"/>
                  </a:cubicBezTo>
                  <a:cubicBezTo>
                    <a:pt x="279" y="13043"/>
                    <a:pt x="1" y="15688"/>
                    <a:pt x="612" y="18188"/>
                  </a:cubicBezTo>
                  <a:cubicBezTo>
                    <a:pt x="889" y="19261"/>
                    <a:pt x="1296" y="20260"/>
                    <a:pt x="1833" y="21203"/>
                  </a:cubicBezTo>
                  <a:lnTo>
                    <a:pt x="72656" y="21203"/>
                  </a:lnTo>
                  <a:lnTo>
                    <a:pt x="54335" y="15708"/>
                  </a:lnTo>
                  <a:cubicBezTo>
                    <a:pt x="52873" y="15264"/>
                    <a:pt x="51134" y="14467"/>
                    <a:pt x="51097" y="12950"/>
                  </a:cubicBezTo>
                  <a:cubicBezTo>
                    <a:pt x="51064" y="11326"/>
                    <a:pt x="52972" y="10549"/>
                    <a:pt x="54673" y="10549"/>
                  </a:cubicBezTo>
                  <a:cubicBezTo>
                    <a:pt x="54873" y="10549"/>
                    <a:pt x="55069" y="10560"/>
                    <a:pt x="55260" y="10581"/>
                  </a:cubicBezTo>
                  <a:cubicBezTo>
                    <a:pt x="56129" y="10680"/>
                    <a:pt x="57072" y="10843"/>
                    <a:pt x="57962" y="10843"/>
                  </a:cubicBezTo>
                  <a:cubicBezTo>
                    <a:pt x="58911" y="10843"/>
                    <a:pt x="59801" y="10657"/>
                    <a:pt x="60479" y="10008"/>
                  </a:cubicBezTo>
                  <a:lnTo>
                    <a:pt x="60479" y="10008"/>
                  </a:lnTo>
                  <a:cubicBezTo>
                    <a:pt x="60278" y="10050"/>
                    <a:pt x="60078" y="10070"/>
                    <a:pt x="59882" y="10070"/>
                  </a:cubicBezTo>
                  <a:cubicBezTo>
                    <a:pt x="57569" y="10070"/>
                    <a:pt x="55678" y="7291"/>
                    <a:pt x="56241" y="4937"/>
                  </a:cubicBezTo>
                  <a:cubicBezTo>
                    <a:pt x="56592" y="3494"/>
                    <a:pt x="57537" y="2327"/>
                    <a:pt x="58776" y="1495"/>
                  </a:cubicBezTo>
                  <a:cubicBezTo>
                    <a:pt x="52707" y="592"/>
                    <a:pt x="46067" y="0"/>
                    <a:pt x="390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9"/>
            <p:cNvSpPr/>
            <p:nvPr/>
          </p:nvSpPr>
          <p:spPr>
            <a:xfrm>
              <a:off x="6815662" y="2689742"/>
              <a:ext cx="701421" cy="251289"/>
            </a:xfrm>
            <a:custGeom>
              <a:avLst/>
              <a:gdLst/>
              <a:ahLst/>
              <a:cxnLst/>
              <a:rect l="l" t="t" r="r" b="b"/>
              <a:pathLst>
                <a:path w="58684" h="21024" extrusionOk="0">
                  <a:moveTo>
                    <a:pt x="42860" y="0"/>
                  </a:moveTo>
                  <a:cubicBezTo>
                    <a:pt x="40751" y="111"/>
                    <a:pt x="38623" y="279"/>
                    <a:pt x="36476" y="519"/>
                  </a:cubicBezTo>
                  <a:cubicBezTo>
                    <a:pt x="24724" y="1796"/>
                    <a:pt x="12307" y="4960"/>
                    <a:pt x="0" y="11086"/>
                  </a:cubicBezTo>
                  <a:lnTo>
                    <a:pt x="0" y="21023"/>
                  </a:lnTo>
                  <a:lnTo>
                    <a:pt x="46302" y="21023"/>
                  </a:lnTo>
                  <a:cubicBezTo>
                    <a:pt x="49542" y="18304"/>
                    <a:pt x="54482" y="19562"/>
                    <a:pt x="58684" y="18785"/>
                  </a:cubicBezTo>
                  <a:cubicBezTo>
                    <a:pt x="50171" y="18563"/>
                    <a:pt x="34293" y="16989"/>
                    <a:pt x="33737" y="13843"/>
                  </a:cubicBezTo>
                  <a:cubicBezTo>
                    <a:pt x="33071" y="11326"/>
                    <a:pt x="40121" y="12548"/>
                    <a:pt x="43304" y="11901"/>
                  </a:cubicBezTo>
                  <a:cubicBezTo>
                    <a:pt x="40010" y="11382"/>
                    <a:pt x="36735" y="10642"/>
                    <a:pt x="33533" y="9680"/>
                  </a:cubicBezTo>
                  <a:cubicBezTo>
                    <a:pt x="32516" y="9384"/>
                    <a:pt x="31332" y="8846"/>
                    <a:pt x="31238" y="7792"/>
                  </a:cubicBezTo>
                  <a:cubicBezTo>
                    <a:pt x="31127" y="6515"/>
                    <a:pt x="32627" y="5811"/>
                    <a:pt x="33866" y="5534"/>
                  </a:cubicBezTo>
                  <a:cubicBezTo>
                    <a:pt x="37551" y="4694"/>
                    <a:pt x="41331" y="4274"/>
                    <a:pt x="45109" y="4274"/>
                  </a:cubicBezTo>
                  <a:cubicBezTo>
                    <a:pt x="47820" y="4274"/>
                    <a:pt x="50531" y="4490"/>
                    <a:pt x="53206" y="4923"/>
                  </a:cubicBezTo>
                  <a:cubicBezTo>
                    <a:pt x="52891" y="1444"/>
                    <a:pt x="47839" y="482"/>
                    <a:pt x="42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9"/>
            <p:cNvSpPr/>
            <p:nvPr/>
          </p:nvSpPr>
          <p:spPr>
            <a:xfrm>
              <a:off x="7246335" y="2703344"/>
              <a:ext cx="75050" cy="20008"/>
            </a:xfrm>
            <a:custGeom>
              <a:avLst/>
              <a:gdLst/>
              <a:ahLst/>
              <a:cxnLst/>
              <a:rect l="l" t="t" r="r" b="b"/>
              <a:pathLst>
                <a:path w="6279" h="1674" extrusionOk="0">
                  <a:moveTo>
                    <a:pt x="2732" y="0"/>
                  </a:moveTo>
                  <a:cubicBezTo>
                    <a:pt x="2600" y="0"/>
                    <a:pt x="2488" y="4"/>
                    <a:pt x="2406" y="10"/>
                  </a:cubicBezTo>
                  <a:cubicBezTo>
                    <a:pt x="1758" y="66"/>
                    <a:pt x="0" y="473"/>
                    <a:pt x="37" y="1083"/>
                  </a:cubicBezTo>
                  <a:cubicBezTo>
                    <a:pt x="67" y="1420"/>
                    <a:pt x="1309" y="1673"/>
                    <a:pt x="2606" y="1673"/>
                  </a:cubicBezTo>
                  <a:cubicBezTo>
                    <a:pt x="3660" y="1673"/>
                    <a:pt x="4750" y="1506"/>
                    <a:pt x="5256" y="1083"/>
                  </a:cubicBezTo>
                  <a:cubicBezTo>
                    <a:pt x="6279" y="225"/>
                    <a:pt x="3817" y="0"/>
                    <a:pt x="2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9"/>
            <p:cNvSpPr/>
            <p:nvPr/>
          </p:nvSpPr>
          <p:spPr>
            <a:xfrm>
              <a:off x="7163600" y="2819080"/>
              <a:ext cx="49973" cy="13399"/>
            </a:xfrm>
            <a:custGeom>
              <a:avLst/>
              <a:gdLst/>
              <a:ahLst/>
              <a:cxnLst/>
              <a:rect l="l" t="t" r="r" b="b"/>
              <a:pathLst>
                <a:path w="4181" h="1121" extrusionOk="0">
                  <a:moveTo>
                    <a:pt x="1808" y="0"/>
                  </a:moveTo>
                  <a:cubicBezTo>
                    <a:pt x="1728" y="0"/>
                    <a:pt x="1661" y="2"/>
                    <a:pt x="1610" y="6"/>
                  </a:cubicBezTo>
                  <a:cubicBezTo>
                    <a:pt x="1166" y="43"/>
                    <a:pt x="1" y="320"/>
                    <a:pt x="19" y="727"/>
                  </a:cubicBezTo>
                  <a:cubicBezTo>
                    <a:pt x="39" y="952"/>
                    <a:pt x="866" y="1120"/>
                    <a:pt x="1730" y="1120"/>
                  </a:cubicBezTo>
                  <a:cubicBezTo>
                    <a:pt x="2432" y="1120"/>
                    <a:pt x="3158" y="1009"/>
                    <a:pt x="3498" y="727"/>
                  </a:cubicBezTo>
                  <a:cubicBezTo>
                    <a:pt x="4180" y="162"/>
                    <a:pt x="2516"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9"/>
            <p:cNvSpPr/>
            <p:nvPr/>
          </p:nvSpPr>
          <p:spPr>
            <a:xfrm>
              <a:off x="7382856" y="2720006"/>
              <a:ext cx="28495" cy="7877"/>
            </a:xfrm>
            <a:custGeom>
              <a:avLst/>
              <a:gdLst/>
              <a:ahLst/>
              <a:cxnLst/>
              <a:rect l="l" t="t" r="r" b="b"/>
              <a:pathLst>
                <a:path w="2384" h="659" extrusionOk="0">
                  <a:moveTo>
                    <a:pt x="810" y="0"/>
                  </a:moveTo>
                  <a:cubicBezTo>
                    <a:pt x="518" y="0"/>
                    <a:pt x="30" y="55"/>
                    <a:pt x="15" y="244"/>
                  </a:cubicBezTo>
                  <a:cubicBezTo>
                    <a:pt x="1" y="410"/>
                    <a:pt x="802" y="658"/>
                    <a:pt x="1401" y="658"/>
                  </a:cubicBezTo>
                  <a:cubicBezTo>
                    <a:pt x="1605" y="658"/>
                    <a:pt x="1785" y="630"/>
                    <a:pt x="1903" y="560"/>
                  </a:cubicBezTo>
                  <a:cubicBezTo>
                    <a:pt x="2384" y="281"/>
                    <a:pt x="1217" y="22"/>
                    <a:pt x="940" y="4"/>
                  </a:cubicBezTo>
                  <a:cubicBezTo>
                    <a:pt x="905" y="2"/>
                    <a:pt x="861"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9"/>
            <p:cNvSpPr/>
            <p:nvPr/>
          </p:nvSpPr>
          <p:spPr>
            <a:xfrm>
              <a:off x="7352999" y="2714747"/>
              <a:ext cx="21192" cy="5952"/>
            </a:xfrm>
            <a:custGeom>
              <a:avLst/>
              <a:gdLst/>
              <a:ahLst/>
              <a:cxnLst/>
              <a:rect l="l" t="t" r="r" b="b"/>
              <a:pathLst>
                <a:path w="1773" h="498" extrusionOk="0">
                  <a:moveTo>
                    <a:pt x="699" y="0"/>
                  </a:moveTo>
                  <a:cubicBezTo>
                    <a:pt x="532" y="0"/>
                    <a:pt x="33" y="18"/>
                    <a:pt x="14" y="185"/>
                  </a:cubicBezTo>
                  <a:cubicBezTo>
                    <a:pt x="1" y="310"/>
                    <a:pt x="601" y="497"/>
                    <a:pt x="1050" y="497"/>
                  </a:cubicBezTo>
                  <a:cubicBezTo>
                    <a:pt x="1200" y="497"/>
                    <a:pt x="1333" y="476"/>
                    <a:pt x="1420" y="425"/>
                  </a:cubicBezTo>
                  <a:cubicBezTo>
                    <a:pt x="1773" y="222"/>
                    <a:pt x="902" y="18"/>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9"/>
            <p:cNvSpPr/>
            <p:nvPr/>
          </p:nvSpPr>
          <p:spPr>
            <a:xfrm>
              <a:off x="7305607" y="2913493"/>
              <a:ext cx="30837" cy="8283"/>
            </a:xfrm>
            <a:custGeom>
              <a:avLst/>
              <a:gdLst/>
              <a:ahLst/>
              <a:cxnLst/>
              <a:rect l="l" t="t" r="r" b="b"/>
              <a:pathLst>
                <a:path w="2580" h="693" extrusionOk="0">
                  <a:moveTo>
                    <a:pt x="1193" y="0"/>
                  </a:moveTo>
                  <a:cubicBezTo>
                    <a:pt x="1113" y="0"/>
                    <a:pt x="1046" y="3"/>
                    <a:pt x="1000" y="9"/>
                  </a:cubicBezTo>
                  <a:cubicBezTo>
                    <a:pt x="722" y="28"/>
                    <a:pt x="1" y="194"/>
                    <a:pt x="19" y="453"/>
                  </a:cubicBezTo>
                  <a:cubicBezTo>
                    <a:pt x="29" y="587"/>
                    <a:pt x="550" y="692"/>
                    <a:pt x="1092" y="692"/>
                  </a:cubicBezTo>
                  <a:cubicBezTo>
                    <a:pt x="1525" y="692"/>
                    <a:pt x="1971" y="625"/>
                    <a:pt x="2185" y="453"/>
                  </a:cubicBezTo>
                  <a:cubicBezTo>
                    <a:pt x="2579" y="105"/>
                    <a:pt x="1664" y="0"/>
                    <a:pt x="1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9"/>
            <p:cNvSpPr/>
            <p:nvPr/>
          </p:nvSpPr>
          <p:spPr>
            <a:xfrm>
              <a:off x="7241231" y="2766597"/>
              <a:ext cx="65034" cy="17427"/>
            </a:xfrm>
            <a:custGeom>
              <a:avLst/>
              <a:gdLst/>
              <a:ahLst/>
              <a:cxnLst/>
              <a:rect l="l" t="t" r="r" b="b"/>
              <a:pathLst>
                <a:path w="5441" h="1458" extrusionOk="0">
                  <a:moveTo>
                    <a:pt x="2370" y="1"/>
                  </a:moveTo>
                  <a:cubicBezTo>
                    <a:pt x="2250" y="1"/>
                    <a:pt x="2148" y="4"/>
                    <a:pt x="2074" y="10"/>
                  </a:cubicBezTo>
                  <a:cubicBezTo>
                    <a:pt x="1518" y="67"/>
                    <a:pt x="1" y="418"/>
                    <a:pt x="38" y="955"/>
                  </a:cubicBezTo>
                  <a:cubicBezTo>
                    <a:pt x="58" y="1240"/>
                    <a:pt x="1124" y="1458"/>
                    <a:pt x="2243" y="1458"/>
                  </a:cubicBezTo>
                  <a:cubicBezTo>
                    <a:pt x="3159" y="1458"/>
                    <a:pt x="4112" y="1311"/>
                    <a:pt x="4553" y="936"/>
                  </a:cubicBezTo>
                  <a:cubicBezTo>
                    <a:pt x="5441" y="213"/>
                    <a:pt x="3322" y="1"/>
                    <a:pt x="2370" y="1"/>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9"/>
            <p:cNvSpPr/>
            <p:nvPr/>
          </p:nvSpPr>
          <p:spPr>
            <a:xfrm>
              <a:off x="7324636" y="2798044"/>
              <a:ext cx="40017" cy="10650"/>
            </a:xfrm>
            <a:custGeom>
              <a:avLst/>
              <a:gdLst/>
              <a:ahLst/>
              <a:cxnLst/>
              <a:rect l="l" t="t" r="r" b="b"/>
              <a:pathLst>
                <a:path w="3348" h="891" extrusionOk="0">
                  <a:moveTo>
                    <a:pt x="1484" y="0"/>
                  </a:moveTo>
                  <a:cubicBezTo>
                    <a:pt x="1399" y="0"/>
                    <a:pt x="1327" y="3"/>
                    <a:pt x="1277" y="7"/>
                  </a:cubicBezTo>
                  <a:cubicBezTo>
                    <a:pt x="943" y="27"/>
                    <a:pt x="0" y="249"/>
                    <a:pt x="18" y="582"/>
                  </a:cubicBezTo>
                  <a:cubicBezTo>
                    <a:pt x="29" y="756"/>
                    <a:pt x="700" y="890"/>
                    <a:pt x="1400" y="890"/>
                  </a:cubicBezTo>
                  <a:cubicBezTo>
                    <a:pt x="1961" y="890"/>
                    <a:pt x="2541" y="804"/>
                    <a:pt x="2813" y="582"/>
                  </a:cubicBezTo>
                  <a:cubicBezTo>
                    <a:pt x="3347" y="128"/>
                    <a:pt x="2081" y="0"/>
                    <a:pt x="1484" y="0"/>
                  </a:cubicBezTo>
                  <a:close/>
                </a:path>
              </a:pathLst>
            </a:custGeom>
            <a:solidFill>
              <a:srgbClr val="8C5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9"/>
            <p:cNvSpPr/>
            <p:nvPr/>
          </p:nvSpPr>
          <p:spPr>
            <a:xfrm>
              <a:off x="7581435" y="2822367"/>
              <a:ext cx="31459" cy="46698"/>
            </a:xfrm>
            <a:custGeom>
              <a:avLst/>
              <a:gdLst/>
              <a:ahLst/>
              <a:cxnLst/>
              <a:rect l="l" t="t" r="r" b="b"/>
              <a:pathLst>
                <a:path w="2632" h="3907" extrusionOk="0">
                  <a:moveTo>
                    <a:pt x="1566" y="0"/>
                  </a:moveTo>
                  <a:cubicBezTo>
                    <a:pt x="1020" y="0"/>
                    <a:pt x="398" y="1078"/>
                    <a:pt x="279" y="1452"/>
                  </a:cubicBezTo>
                  <a:cubicBezTo>
                    <a:pt x="131" y="1896"/>
                    <a:pt x="0" y="3339"/>
                    <a:pt x="592" y="3840"/>
                  </a:cubicBezTo>
                  <a:cubicBezTo>
                    <a:pt x="647" y="3885"/>
                    <a:pt x="710" y="3906"/>
                    <a:pt x="778" y="3906"/>
                  </a:cubicBezTo>
                  <a:cubicBezTo>
                    <a:pt x="1436" y="3906"/>
                    <a:pt x="2632" y="1956"/>
                    <a:pt x="2129" y="582"/>
                  </a:cubicBezTo>
                  <a:cubicBezTo>
                    <a:pt x="1975" y="160"/>
                    <a:pt x="1776" y="0"/>
                    <a:pt x="15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9"/>
            <p:cNvSpPr/>
            <p:nvPr/>
          </p:nvSpPr>
          <p:spPr>
            <a:xfrm>
              <a:off x="7815453" y="2697177"/>
              <a:ext cx="151104" cy="95070"/>
            </a:xfrm>
            <a:custGeom>
              <a:avLst/>
              <a:gdLst/>
              <a:ahLst/>
              <a:cxnLst/>
              <a:rect l="l" t="t" r="r" b="b"/>
              <a:pathLst>
                <a:path w="12642" h="7954" extrusionOk="0">
                  <a:moveTo>
                    <a:pt x="5865" y="1"/>
                  </a:moveTo>
                  <a:cubicBezTo>
                    <a:pt x="5453" y="1"/>
                    <a:pt x="5027" y="266"/>
                    <a:pt x="4943" y="656"/>
                  </a:cubicBezTo>
                  <a:lnTo>
                    <a:pt x="4943" y="841"/>
                  </a:lnTo>
                  <a:cubicBezTo>
                    <a:pt x="4647" y="619"/>
                    <a:pt x="4350" y="397"/>
                    <a:pt x="4017" y="286"/>
                  </a:cubicBezTo>
                  <a:cubicBezTo>
                    <a:pt x="3998" y="267"/>
                    <a:pt x="3980" y="267"/>
                    <a:pt x="3961" y="267"/>
                  </a:cubicBezTo>
                  <a:lnTo>
                    <a:pt x="3739" y="212"/>
                  </a:lnTo>
                  <a:cubicBezTo>
                    <a:pt x="3688" y="205"/>
                    <a:pt x="3635" y="201"/>
                    <a:pt x="3582" y="201"/>
                  </a:cubicBezTo>
                  <a:cubicBezTo>
                    <a:pt x="3366" y="201"/>
                    <a:pt x="3140" y="263"/>
                    <a:pt x="2962" y="397"/>
                  </a:cubicBezTo>
                  <a:cubicBezTo>
                    <a:pt x="2685" y="600"/>
                    <a:pt x="2574" y="1063"/>
                    <a:pt x="2796" y="1340"/>
                  </a:cubicBezTo>
                  <a:cubicBezTo>
                    <a:pt x="2629" y="1229"/>
                    <a:pt x="2463" y="1137"/>
                    <a:pt x="2258" y="1081"/>
                  </a:cubicBezTo>
                  <a:cubicBezTo>
                    <a:pt x="2130" y="1026"/>
                    <a:pt x="1999" y="1007"/>
                    <a:pt x="1851" y="1007"/>
                  </a:cubicBezTo>
                  <a:cubicBezTo>
                    <a:pt x="1500" y="1007"/>
                    <a:pt x="1148" y="1174"/>
                    <a:pt x="1000" y="1488"/>
                  </a:cubicBezTo>
                  <a:cubicBezTo>
                    <a:pt x="852" y="1784"/>
                    <a:pt x="982" y="2228"/>
                    <a:pt x="1296" y="2359"/>
                  </a:cubicBezTo>
                  <a:cubicBezTo>
                    <a:pt x="1241" y="2339"/>
                    <a:pt x="1167" y="2322"/>
                    <a:pt x="1111" y="2322"/>
                  </a:cubicBezTo>
                  <a:cubicBezTo>
                    <a:pt x="1031" y="2306"/>
                    <a:pt x="950" y="2297"/>
                    <a:pt x="869" y="2297"/>
                  </a:cubicBezTo>
                  <a:cubicBezTo>
                    <a:pt x="575" y="2297"/>
                    <a:pt x="290" y="2407"/>
                    <a:pt x="131" y="2655"/>
                  </a:cubicBezTo>
                  <a:lnTo>
                    <a:pt x="75" y="2766"/>
                  </a:lnTo>
                  <a:cubicBezTo>
                    <a:pt x="1" y="3025"/>
                    <a:pt x="57" y="3487"/>
                    <a:pt x="205" y="3802"/>
                  </a:cubicBezTo>
                  <a:cubicBezTo>
                    <a:pt x="316" y="4042"/>
                    <a:pt x="464" y="4209"/>
                    <a:pt x="630" y="4209"/>
                  </a:cubicBezTo>
                  <a:lnTo>
                    <a:pt x="10680" y="7706"/>
                  </a:lnTo>
                  <a:cubicBezTo>
                    <a:pt x="11010" y="7823"/>
                    <a:pt x="11355" y="7953"/>
                    <a:pt x="11703" y="7953"/>
                  </a:cubicBezTo>
                  <a:cubicBezTo>
                    <a:pt x="11744" y="7953"/>
                    <a:pt x="11786" y="7951"/>
                    <a:pt x="11827" y="7947"/>
                  </a:cubicBezTo>
                  <a:cubicBezTo>
                    <a:pt x="12215" y="7891"/>
                    <a:pt x="12604" y="7614"/>
                    <a:pt x="12622" y="7207"/>
                  </a:cubicBezTo>
                  <a:cubicBezTo>
                    <a:pt x="12641" y="6929"/>
                    <a:pt x="12456" y="6652"/>
                    <a:pt x="12234" y="6504"/>
                  </a:cubicBezTo>
                  <a:cubicBezTo>
                    <a:pt x="11993" y="6337"/>
                    <a:pt x="11697" y="6263"/>
                    <a:pt x="11420" y="6189"/>
                  </a:cubicBezTo>
                  <a:cubicBezTo>
                    <a:pt x="11494" y="6152"/>
                    <a:pt x="11531" y="6078"/>
                    <a:pt x="11568" y="6041"/>
                  </a:cubicBezTo>
                  <a:cubicBezTo>
                    <a:pt x="11586" y="6041"/>
                    <a:pt x="11586" y="6023"/>
                    <a:pt x="11586" y="6023"/>
                  </a:cubicBezTo>
                  <a:cubicBezTo>
                    <a:pt x="11605" y="6023"/>
                    <a:pt x="11605" y="6004"/>
                    <a:pt x="11623" y="5986"/>
                  </a:cubicBezTo>
                  <a:cubicBezTo>
                    <a:pt x="11642" y="5949"/>
                    <a:pt x="11660" y="5930"/>
                    <a:pt x="11679" y="5893"/>
                  </a:cubicBezTo>
                  <a:cubicBezTo>
                    <a:pt x="11716" y="5838"/>
                    <a:pt x="11734" y="5764"/>
                    <a:pt x="11771" y="5707"/>
                  </a:cubicBezTo>
                  <a:cubicBezTo>
                    <a:pt x="11771" y="5670"/>
                    <a:pt x="11790" y="5653"/>
                    <a:pt x="11790" y="5616"/>
                  </a:cubicBezTo>
                  <a:cubicBezTo>
                    <a:pt x="11808" y="5542"/>
                    <a:pt x="11808" y="5468"/>
                    <a:pt x="11808" y="5394"/>
                  </a:cubicBezTo>
                  <a:cubicBezTo>
                    <a:pt x="11808" y="5374"/>
                    <a:pt x="11827" y="5337"/>
                    <a:pt x="11827" y="5320"/>
                  </a:cubicBezTo>
                  <a:cubicBezTo>
                    <a:pt x="11808" y="5209"/>
                    <a:pt x="11790" y="5115"/>
                    <a:pt x="11753" y="5023"/>
                  </a:cubicBezTo>
                  <a:cubicBezTo>
                    <a:pt x="11660" y="4801"/>
                    <a:pt x="11475" y="4634"/>
                    <a:pt x="11252" y="4542"/>
                  </a:cubicBezTo>
                  <a:cubicBezTo>
                    <a:pt x="11129" y="4493"/>
                    <a:pt x="10997" y="4460"/>
                    <a:pt x="10862" y="4460"/>
                  </a:cubicBezTo>
                  <a:cubicBezTo>
                    <a:pt x="10795" y="4460"/>
                    <a:pt x="10728" y="4468"/>
                    <a:pt x="10660" y="4486"/>
                  </a:cubicBezTo>
                  <a:cubicBezTo>
                    <a:pt x="10734" y="4338"/>
                    <a:pt x="10771" y="4209"/>
                    <a:pt x="10828" y="4061"/>
                  </a:cubicBezTo>
                  <a:cubicBezTo>
                    <a:pt x="10902" y="3894"/>
                    <a:pt x="10956" y="3709"/>
                    <a:pt x="11013" y="3524"/>
                  </a:cubicBezTo>
                  <a:lnTo>
                    <a:pt x="11067" y="3191"/>
                  </a:lnTo>
                  <a:cubicBezTo>
                    <a:pt x="11067" y="3099"/>
                    <a:pt x="11087" y="3006"/>
                    <a:pt x="11067" y="2914"/>
                  </a:cubicBezTo>
                  <a:cubicBezTo>
                    <a:pt x="11067" y="2561"/>
                    <a:pt x="10956" y="2191"/>
                    <a:pt x="10717" y="1932"/>
                  </a:cubicBezTo>
                  <a:cubicBezTo>
                    <a:pt x="10517" y="1734"/>
                    <a:pt x="10230" y="1609"/>
                    <a:pt x="9953" y="1609"/>
                  </a:cubicBezTo>
                  <a:cubicBezTo>
                    <a:pt x="9791" y="1609"/>
                    <a:pt x="9632" y="1652"/>
                    <a:pt x="9495" y="1747"/>
                  </a:cubicBezTo>
                  <a:cubicBezTo>
                    <a:pt x="9680" y="1155"/>
                    <a:pt x="9365" y="452"/>
                    <a:pt x="8792" y="230"/>
                  </a:cubicBezTo>
                  <a:cubicBezTo>
                    <a:pt x="8657" y="177"/>
                    <a:pt x="8513" y="153"/>
                    <a:pt x="8370" y="153"/>
                  </a:cubicBezTo>
                  <a:cubicBezTo>
                    <a:pt x="7904" y="153"/>
                    <a:pt x="7435" y="412"/>
                    <a:pt x="7237" y="822"/>
                  </a:cubicBezTo>
                  <a:cubicBezTo>
                    <a:pt x="7107" y="693"/>
                    <a:pt x="6959" y="545"/>
                    <a:pt x="6793" y="434"/>
                  </a:cubicBezTo>
                  <a:lnTo>
                    <a:pt x="6793" y="415"/>
                  </a:lnTo>
                  <a:cubicBezTo>
                    <a:pt x="6774" y="397"/>
                    <a:pt x="6756" y="378"/>
                    <a:pt x="6719" y="360"/>
                  </a:cubicBezTo>
                  <a:cubicBezTo>
                    <a:pt x="6700" y="341"/>
                    <a:pt x="6663" y="323"/>
                    <a:pt x="6645" y="304"/>
                  </a:cubicBezTo>
                  <a:cubicBezTo>
                    <a:pt x="6552" y="230"/>
                    <a:pt x="6460" y="193"/>
                    <a:pt x="6367" y="138"/>
                  </a:cubicBezTo>
                  <a:cubicBezTo>
                    <a:pt x="6349" y="138"/>
                    <a:pt x="6312" y="119"/>
                    <a:pt x="6293" y="101"/>
                  </a:cubicBezTo>
                  <a:cubicBezTo>
                    <a:pt x="6201" y="64"/>
                    <a:pt x="6090" y="27"/>
                    <a:pt x="5979" y="27"/>
                  </a:cubicBezTo>
                  <a:lnTo>
                    <a:pt x="5979" y="8"/>
                  </a:lnTo>
                  <a:cubicBezTo>
                    <a:pt x="5941" y="3"/>
                    <a:pt x="5903" y="1"/>
                    <a:pt x="58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9"/>
            <p:cNvSpPr/>
            <p:nvPr/>
          </p:nvSpPr>
          <p:spPr>
            <a:xfrm>
              <a:off x="7543832" y="2664439"/>
              <a:ext cx="95357" cy="48934"/>
            </a:xfrm>
            <a:custGeom>
              <a:avLst/>
              <a:gdLst/>
              <a:ahLst/>
              <a:cxnLst/>
              <a:rect l="l" t="t" r="r" b="b"/>
              <a:pathLst>
                <a:path w="7978" h="4094" extrusionOk="0">
                  <a:moveTo>
                    <a:pt x="4588" y="1"/>
                  </a:moveTo>
                  <a:cubicBezTo>
                    <a:pt x="4252" y="1"/>
                    <a:pt x="3936" y="260"/>
                    <a:pt x="3869" y="582"/>
                  </a:cubicBezTo>
                  <a:cubicBezTo>
                    <a:pt x="3758" y="526"/>
                    <a:pt x="3664" y="471"/>
                    <a:pt x="3553" y="415"/>
                  </a:cubicBezTo>
                  <a:lnTo>
                    <a:pt x="3536" y="415"/>
                  </a:lnTo>
                  <a:cubicBezTo>
                    <a:pt x="3462" y="378"/>
                    <a:pt x="3405" y="360"/>
                    <a:pt x="3331" y="341"/>
                  </a:cubicBezTo>
                  <a:cubicBezTo>
                    <a:pt x="3314" y="341"/>
                    <a:pt x="3294" y="323"/>
                    <a:pt x="3277" y="323"/>
                  </a:cubicBezTo>
                  <a:cubicBezTo>
                    <a:pt x="3210" y="309"/>
                    <a:pt x="3154" y="296"/>
                    <a:pt x="3094" y="296"/>
                  </a:cubicBezTo>
                  <a:cubicBezTo>
                    <a:pt x="3069" y="296"/>
                    <a:pt x="3044" y="299"/>
                    <a:pt x="3017" y="304"/>
                  </a:cubicBezTo>
                  <a:cubicBezTo>
                    <a:pt x="2758" y="323"/>
                    <a:pt x="2499" y="563"/>
                    <a:pt x="2517" y="822"/>
                  </a:cubicBezTo>
                  <a:cubicBezTo>
                    <a:pt x="2517" y="859"/>
                    <a:pt x="2517" y="896"/>
                    <a:pt x="2536" y="933"/>
                  </a:cubicBezTo>
                  <a:cubicBezTo>
                    <a:pt x="2425" y="878"/>
                    <a:pt x="2332" y="841"/>
                    <a:pt x="2221" y="804"/>
                  </a:cubicBezTo>
                  <a:lnTo>
                    <a:pt x="2203" y="804"/>
                  </a:lnTo>
                  <a:cubicBezTo>
                    <a:pt x="2110" y="767"/>
                    <a:pt x="2018" y="748"/>
                    <a:pt x="1907" y="748"/>
                  </a:cubicBezTo>
                  <a:lnTo>
                    <a:pt x="1740" y="748"/>
                  </a:lnTo>
                  <a:cubicBezTo>
                    <a:pt x="1592" y="767"/>
                    <a:pt x="1426" y="841"/>
                    <a:pt x="1333" y="970"/>
                  </a:cubicBezTo>
                  <a:cubicBezTo>
                    <a:pt x="1185" y="1137"/>
                    <a:pt x="1185" y="1414"/>
                    <a:pt x="1370" y="1544"/>
                  </a:cubicBezTo>
                  <a:cubicBezTo>
                    <a:pt x="1259" y="1507"/>
                    <a:pt x="1130" y="1470"/>
                    <a:pt x="1019" y="1470"/>
                  </a:cubicBezTo>
                  <a:cubicBezTo>
                    <a:pt x="972" y="1461"/>
                    <a:pt x="930" y="1456"/>
                    <a:pt x="891" y="1456"/>
                  </a:cubicBezTo>
                  <a:cubicBezTo>
                    <a:pt x="852" y="1456"/>
                    <a:pt x="815" y="1461"/>
                    <a:pt x="777" y="1470"/>
                  </a:cubicBezTo>
                  <a:cubicBezTo>
                    <a:pt x="777" y="1488"/>
                    <a:pt x="760" y="1488"/>
                    <a:pt x="760" y="1488"/>
                  </a:cubicBezTo>
                  <a:cubicBezTo>
                    <a:pt x="555" y="1525"/>
                    <a:pt x="390" y="1692"/>
                    <a:pt x="333" y="1878"/>
                  </a:cubicBezTo>
                  <a:cubicBezTo>
                    <a:pt x="298" y="2070"/>
                    <a:pt x="430" y="2297"/>
                    <a:pt x="617" y="2351"/>
                  </a:cubicBezTo>
                  <a:lnTo>
                    <a:pt x="617" y="2351"/>
                  </a:lnTo>
                  <a:cubicBezTo>
                    <a:pt x="611" y="2350"/>
                    <a:pt x="604" y="2350"/>
                    <a:pt x="598" y="2350"/>
                  </a:cubicBezTo>
                  <a:cubicBezTo>
                    <a:pt x="568" y="2350"/>
                    <a:pt x="543" y="2359"/>
                    <a:pt x="518" y="2359"/>
                  </a:cubicBezTo>
                  <a:cubicBezTo>
                    <a:pt x="296" y="2376"/>
                    <a:pt x="94" y="2487"/>
                    <a:pt x="19" y="2692"/>
                  </a:cubicBezTo>
                  <a:lnTo>
                    <a:pt x="0" y="2692"/>
                  </a:lnTo>
                  <a:lnTo>
                    <a:pt x="0" y="2766"/>
                  </a:lnTo>
                  <a:cubicBezTo>
                    <a:pt x="0" y="2932"/>
                    <a:pt x="94" y="3191"/>
                    <a:pt x="222" y="3358"/>
                  </a:cubicBezTo>
                  <a:cubicBezTo>
                    <a:pt x="306" y="3457"/>
                    <a:pt x="403" y="3527"/>
                    <a:pt x="488" y="3527"/>
                  </a:cubicBezTo>
                  <a:cubicBezTo>
                    <a:pt x="499" y="3527"/>
                    <a:pt x="509" y="3526"/>
                    <a:pt x="518" y="3524"/>
                  </a:cubicBezTo>
                  <a:lnTo>
                    <a:pt x="6867" y="4061"/>
                  </a:lnTo>
                  <a:cubicBezTo>
                    <a:pt x="6986" y="4080"/>
                    <a:pt x="7105" y="4093"/>
                    <a:pt x="7223" y="4093"/>
                  </a:cubicBezTo>
                  <a:cubicBezTo>
                    <a:pt x="7342" y="4093"/>
                    <a:pt x="7458" y="4079"/>
                    <a:pt x="7570" y="4042"/>
                  </a:cubicBezTo>
                  <a:cubicBezTo>
                    <a:pt x="7792" y="3950"/>
                    <a:pt x="7977" y="3728"/>
                    <a:pt x="7940" y="3506"/>
                  </a:cubicBezTo>
                  <a:cubicBezTo>
                    <a:pt x="7903" y="3321"/>
                    <a:pt x="7755" y="3210"/>
                    <a:pt x="7588" y="3136"/>
                  </a:cubicBezTo>
                  <a:cubicBezTo>
                    <a:pt x="7440" y="3080"/>
                    <a:pt x="7255" y="3080"/>
                    <a:pt x="7089" y="3080"/>
                  </a:cubicBezTo>
                  <a:lnTo>
                    <a:pt x="7144" y="2969"/>
                  </a:lnTo>
                  <a:lnTo>
                    <a:pt x="7163" y="2969"/>
                  </a:lnTo>
                  <a:lnTo>
                    <a:pt x="7163" y="2932"/>
                  </a:lnTo>
                  <a:cubicBezTo>
                    <a:pt x="7181" y="2914"/>
                    <a:pt x="7181" y="2895"/>
                    <a:pt x="7181" y="2877"/>
                  </a:cubicBezTo>
                  <a:cubicBezTo>
                    <a:pt x="7200" y="2840"/>
                    <a:pt x="7200" y="2784"/>
                    <a:pt x="7218" y="2747"/>
                  </a:cubicBezTo>
                  <a:lnTo>
                    <a:pt x="7218" y="2692"/>
                  </a:lnTo>
                  <a:cubicBezTo>
                    <a:pt x="7218" y="2655"/>
                    <a:pt x="7200" y="2599"/>
                    <a:pt x="7200" y="2562"/>
                  </a:cubicBezTo>
                  <a:cubicBezTo>
                    <a:pt x="7181" y="2544"/>
                    <a:pt x="7181" y="2525"/>
                    <a:pt x="7181" y="2507"/>
                  </a:cubicBezTo>
                  <a:cubicBezTo>
                    <a:pt x="7163" y="2450"/>
                    <a:pt x="7144" y="2396"/>
                    <a:pt x="7107" y="2359"/>
                  </a:cubicBezTo>
                  <a:cubicBezTo>
                    <a:pt x="7015" y="2248"/>
                    <a:pt x="6867" y="2174"/>
                    <a:pt x="6719" y="2154"/>
                  </a:cubicBezTo>
                  <a:cubicBezTo>
                    <a:pt x="6689" y="2150"/>
                    <a:pt x="6660" y="2147"/>
                    <a:pt x="6630" y="2147"/>
                  </a:cubicBezTo>
                  <a:cubicBezTo>
                    <a:pt x="6549" y="2147"/>
                    <a:pt x="6467" y="2164"/>
                    <a:pt x="6386" y="2191"/>
                  </a:cubicBezTo>
                  <a:cubicBezTo>
                    <a:pt x="6403" y="2100"/>
                    <a:pt x="6423" y="1989"/>
                    <a:pt x="6423" y="1895"/>
                  </a:cubicBezTo>
                  <a:cubicBezTo>
                    <a:pt x="6440" y="1821"/>
                    <a:pt x="6440" y="1766"/>
                    <a:pt x="6440" y="1692"/>
                  </a:cubicBezTo>
                  <a:lnTo>
                    <a:pt x="6440" y="1396"/>
                  </a:lnTo>
                  <a:cubicBezTo>
                    <a:pt x="6423" y="1340"/>
                    <a:pt x="6403" y="1285"/>
                    <a:pt x="6403" y="1229"/>
                  </a:cubicBezTo>
                  <a:cubicBezTo>
                    <a:pt x="6329" y="1026"/>
                    <a:pt x="6218" y="841"/>
                    <a:pt x="6052" y="711"/>
                  </a:cubicBezTo>
                  <a:cubicBezTo>
                    <a:pt x="5945" y="654"/>
                    <a:pt x="5820" y="622"/>
                    <a:pt x="5700" y="622"/>
                  </a:cubicBezTo>
                  <a:cubicBezTo>
                    <a:pt x="5549" y="622"/>
                    <a:pt x="5405" y="672"/>
                    <a:pt x="5312" y="785"/>
                  </a:cubicBezTo>
                  <a:cubicBezTo>
                    <a:pt x="5330" y="415"/>
                    <a:pt x="5034" y="64"/>
                    <a:pt x="4683" y="8"/>
                  </a:cubicBezTo>
                  <a:cubicBezTo>
                    <a:pt x="4651" y="3"/>
                    <a:pt x="4620" y="1"/>
                    <a:pt x="45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9"/>
            <p:cNvSpPr/>
            <p:nvPr/>
          </p:nvSpPr>
          <p:spPr>
            <a:xfrm>
              <a:off x="7644927" y="2671503"/>
              <a:ext cx="144004" cy="79377"/>
            </a:xfrm>
            <a:custGeom>
              <a:avLst/>
              <a:gdLst/>
              <a:ahLst/>
              <a:cxnLst/>
              <a:rect l="l" t="t" r="r" b="b"/>
              <a:pathLst>
                <a:path w="12048" h="6641" extrusionOk="0">
                  <a:moveTo>
                    <a:pt x="7351" y="1"/>
                  </a:moveTo>
                  <a:cubicBezTo>
                    <a:pt x="6869" y="1"/>
                    <a:pt x="6398" y="326"/>
                    <a:pt x="6255" y="786"/>
                  </a:cubicBezTo>
                  <a:cubicBezTo>
                    <a:pt x="6107" y="675"/>
                    <a:pt x="5959" y="564"/>
                    <a:pt x="5811" y="472"/>
                  </a:cubicBezTo>
                  <a:cubicBezTo>
                    <a:pt x="5774" y="453"/>
                    <a:pt x="5755" y="435"/>
                    <a:pt x="5737" y="416"/>
                  </a:cubicBezTo>
                  <a:cubicBezTo>
                    <a:pt x="5700" y="416"/>
                    <a:pt x="5663" y="398"/>
                    <a:pt x="5644" y="379"/>
                  </a:cubicBezTo>
                  <a:cubicBezTo>
                    <a:pt x="5552" y="342"/>
                    <a:pt x="5478" y="305"/>
                    <a:pt x="5385" y="268"/>
                  </a:cubicBezTo>
                  <a:cubicBezTo>
                    <a:pt x="5348" y="268"/>
                    <a:pt x="5330" y="268"/>
                    <a:pt x="5311" y="250"/>
                  </a:cubicBezTo>
                  <a:cubicBezTo>
                    <a:pt x="5200" y="231"/>
                    <a:pt x="5108" y="213"/>
                    <a:pt x="5015" y="213"/>
                  </a:cubicBezTo>
                  <a:cubicBezTo>
                    <a:pt x="4590" y="213"/>
                    <a:pt x="4183" y="546"/>
                    <a:pt x="4163" y="934"/>
                  </a:cubicBezTo>
                  <a:cubicBezTo>
                    <a:pt x="4163" y="990"/>
                    <a:pt x="4163" y="1045"/>
                    <a:pt x="4183" y="1101"/>
                  </a:cubicBezTo>
                  <a:cubicBezTo>
                    <a:pt x="3887" y="934"/>
                    <a:pt x="3590" y="768"/>
                    <a:pt x="3257" y="712"/>
                  </a:cubicBezTo>
                  <a:cubicBezTo>
                    <a:pt x="3183" y="712"/>
                    <a:pt x="3090" y="694"/>
                    <a:pt x="3016" y="694"/>
                  </a:cubicBezTo>
                  <a:cubicBezTo>
                    <a:pt x="2757" y="712"/>
                    <a:pt x="2498" y="786"/>
                    <a:pt x="2332" y="971"/>
                  </a:cubicBezTo>
                  <a:cubicBezTo>
                    <a:pt x="2091" y="1193"/>
                    <a:pt x="2054" y="1637"/>
                    <a:pt x="2295" y="1859"/>
                  </a:cubicBezTo>
                  <a:cubicBezTo>
                    <a:pt x="2147" y="1768"/>
                    <a:pt x="1962" y="1711"/>
                    <a:pt x="1777" y="1674"/>
                  </a:cubicBezTo>
                  <a:cubicBezTo>
                    <a:pt x="1712" y="1666"/>
                    <a:pt x="1647" y="1661"/>
                    <a:pt x="1582" y="1661"/>
                  </a:cubicBezTo>
                  <a:cubicBezTo>
                    <a:pt x="1517" y="1661"/>
                    <a:pt x="1453" y="1666"/>
                    <a:pt x="1387" y="1674"/>
                  </a:cubicBezTo>
                  <a:cubicBezTo>
                    <a:pt x="1091" y="1711"/>
                    <a:pt x="795" y="1916"/>
                    <a:pt x="704" y="2230"/>
                  </a:cubicBezTo>
                  <a:cubicBezTo>
                    <a:pt x="610" y="2526"/>
                    <a:pt x="778" y="2896"/>
                    <a:pt x="1074" y="2970"/>
                  </a:cubicBezTo>
                  <a:lnTo>
                    <a:pt x="906" y="2970"/>
                  </a:lnTo>
                  <a:cubicBezTo>
                    <a:pt x="888" y="2969"/>
                    <a:pt x="871" y="2968"/>
                    <a:pt x="853" y="2968"/>
                  </a:cubicBezTo>
                  <a:cubicBezTo>
                    <a:pt x="534" y="2968"/>
                    <a:pt x="195" y="3117"/>
                    <a:pt x="55" y="3414"/>
                  </a:cubicBezTo>
                  <a:cubicBezTo>
                    <a:pt x="55" y="3433"/>
                    <a:pt x="37" y="3470"/>
                    <a:pt x="37" y="3507"/>
                  </a:cubicBezTo>
                  <a:cubicBezTo>
                    <a:pt x="0" y="3766"/>
                    <a:pt x="111" y="4154"/>
                    <a:pt x="296" y="4433"/>
                  </a:cubicBezTo>
                  <a:cubicBezTo>
                    <a:pt x="417" y="4622"/>
                    <a:pt x="554" y="4748"/>
                    <a:pt x="692" y="4748"/>
                  </a:cubicBezTo>
                  <a:cubicBezTo>
                    <a:pt x="702" y="4748"/>
                    <a:pt x="712" y="4748"/>
                    <a:pt x="721" y="4746"/>
                  </a:cubicBezTo>
                  <a:lnTo>
                    <a:pt x="10307" y="6542"/>
                  </a:lnTo>
                  <a:cubicBezTo>
                    <a:pt x="10542" y="6592"/>
                    <a:pt x="10784" y="6641"/>
                    <a:pt x="11023" y="6641"/>
                  </a:cubicBezTo>
                  <a:cubicBezTo>
                    <a:pt x="11144" y="6641"/>
                    <a:pt x="11263" y="6628"/>
                    <a:pt x="11381" y="6597"/>
                  </a:cubicBezTo>
                  <a:cubicBezTo>
                    <a:pt x="11733" y="6505"/>
                    <a:pt x="12047" y="6190"/>
                    <a:pt x="12029" y="5820"/>
                  </a:cubicBezTo>
                  <a:cubicBezTo>
                    <a:pt x="11992" y="5561"/>
                    <a:pt x="11788" y="5339"/>
                    <a:pt x="11548" y="5228"/>
                  </a:cubicBezTo>
                  <a:cubicBezTo>
                    <a:pt x="11326" y="5117"/>
                    <a:pt x="11048" y="5080"/>
                    <a:pt x="10789" y="5062"/>
                  </a:cubicBezTo>
                  <a:cubicBezTo>
                    <a:pt x="10845" y="5006"/>
                    <a:pt x="10863" y="4951"/>
                    <a:pt x="10900" y="4894"/>
                  </a:cubicBezTo>
                  <a:lnTo>
                    <a:pt x="10919" y="4894"/>
                  </a:lnTo>
                  <a:cubicBezTo>
                    <a:pt x="10919" y="4877"/>
                    <a:pt x="10937" y="4857"/>
                    <a:pt x="10937" y="4840"/>
                  </a:cubicBezTo>
                  <a:cubicBezTo>
                    <a:pt x="10956" y="4820"/>
                    <a:pt x="10974" y="4783"/>
                    <a:pt x="10974" y="4746"/>
                  </a:cubicBezTo>
                  <a:lnTo>
                    <a:pt x="11030" y="4581"/>
                  </a:lnTo>
                  <a:cubicBezTo>
                    <a:pt x="11030" y="4544"/>
                    <a:pt x="11048" y="4524"/>
                    <a:pt x="11048" y="4487"/>
                  </a:cubicBezTo>
                  <a:cubicBezTo>
                    <a:pt x="11048" y="4413"/>
                    <a:pt x="11048" y="4359"/>
                    <a:pt x="11030" y="4285"/>
                  </a:cubicBezTo>
                  <a:lnTo>
                    <a:pt x="11030" y="4210"/>
                  </a:lnTo>
                  <a:cubicBezTo>
                    <a:pt x="11011" y="4117"/>
                    <a:pt x="10974" y="4043"/>
                    <a:pt x="10919" y="3951"/>
                  </a:cubicBezTo>
                  <a:cubicBezTo>
                    <a:pt x="10826" y="3803"/>
                    <a:pt x="10660" y="3673"/>
                    <a:pt x="10475" y="3618"/>
                  </a:cubicBezTo>
                  <a:cubicBezTo>
                    <a:pt x="10475" y="3618"/>
                    <a:pt x="10455" y="3618"/>
                    <a:pt x="10455" y="3599"/>
                  </a:cubicBezTo>
                  <a:lnTo>
                    <a:pt x="10401" y="3599"/>
                  </a:lnTo>
                  <a:cubicBezTo>
                    <a:pt x="10315" y="3574"/>
                    <a:pt x="10230" y="3560"/>
                    <a:pt x="10146" y="3560"/>
                  </a:cubicBezTo>
                  <a:cubicBezTo>
                    <a:pt x="10048" y="3560"/>
                    <a:pt x="9953" y="3579"/>
                    <a:pt x="9863" y="3618"/>
                  </a:cubicBezTo>
                  <a:cubicBezTo>
                    <a:pt x="9900" y="3488"/>
                    <a:pt x="9937" y="3359"/>
                    <a:pt x="9957" y="3229"/>
                  </a:cubicBezTo>
                  <a:cubicBezTo>
                    <a:pt x="9994" y="3044"/>
                    <a:pt x="10031" y="2878"/>
                    <a:pt x="10048" y="2693"/>
                  </a:cubicBezTo>
                  <a:lnTo>
                    <a:pt x="10048" y="2397"/>
                  </a:lnTo>
                  <a:cubicBezTo>
                    <a:pt x="10048" y="2304"/>
                    <a:pt x="10031" y="2230"/>
                    <a:pt x="10011" y="2138"/>
                  </a:cubicBezTo>
                  <a:cubicBezTo>
                    <a:pt x="9957" y="1822"/>
                    <a:pt x="9809" y="1509"/>
                    <a:pt x="9567" y="1304"/>
                  </a:cubicBezTo>
                  <a:cubicBezTo>
                    <a:pt x="9395" y="1170"/>
                    <a:pt x="9179" y="1096"/>
                    <a:pt x="8966" y="1096"/>
                  </a:cubicBezTo>
                  <a:cubicBezTo>
                    <a:pt x="8768" y="1096"/>
                    <a:pt x="8572" y="1161"/>
                    <a:pt x="8420" y="1304"/>
                  </a:cubicBezTo>
                  <a:cubicBezTo>
                    <a:pt x="8513" y="749"/>
                    <a:pt x="8124" y="157"/>
                    <a:pt x="7588" y="28"/>
                  </a:cubicBezTo>
                  <a:cubicBezTo>
                    <a:pt x="7509" y="10"/>
                    <a:pt x="7430" y="1"/>
                    <a:pt x="7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9"/>
            <p:cNvSpPr/>
            <p:nvPr/>
          </p:nvSpPr>
          <p:spPr>
            <a:xfrm>
              <a:off x="7383035" y="2635968"/>
              <a:ext cx="119226" cy="59667"/>
            </a:xfrm>
            <a:custGeom>
              <a:avLst/>
              <a:gdLst/>
              <a:ahLst/>
              <a:cxnLst/>
              <a:rect l="l" t="t" r="r" b="b"/>
              <a:pathLst>
                <a:path w="9975" h="4992" extrusionOk="0">
                  <a:moveTo>
                    <a:pt x="5633" y="0"/>
                  </a:moveTo>
                  <a:cubicBezTo>
                    <a:pt x="5194" y="0"/>
                    <a:pt x="4789" y="339"/>
                    <a:pt x="4718" y="761"/>
                  </a:cubicBezTo>
                  <a:cubicBezTo>
                    <a:pt x="4590" y="687"/>
                    <a:pt x="4459" y="613"/>
                    <a:pt x="4311" y="558"/>
                  </a:cubicBezTo>
                  <a:cubicBezTo>
                    <a:pt x="4293" y="558"/>
                    <a:pt x="4274" y="539"/>
                    <a:pt x="4256" y="539"/>
                  </a:cubicBezTo>
                  <a:cubicBezTo>
                    <a:pt x="4219" y="521"/>
                    <a:pt x="4200" y="521"/>
                    <a:pt x="4163" y="502"/>
                  </a:cubicBezTo>
                  <a:cubicBezTo>
                    <a:pt x="4089" y="484"/>
                    <a:pt x="4034" y="465"/>
                    <a:pt x="3960" y="447"/>
                  </a:cubicBezTo>
                  <a:lnTo>
                    <a:pt x="3886" y="447"/>
                  </a:lnTo>
                  <a:cubicBezTo>
                    <a:pt x="3849" y="438"/>
                    <a:pt x="3807" y="433"/>
                    <a:pt x="3766" y="433"/>
                  </a:cubicBezTo>
                  <a:cubicBezTo>
                    <a:pt x="3724" y="433"/>
                    <a:pt x="3682" y="438"/>
                    <a:pt x="3645" y="447"/>
                  </a:cubicBezTo>
                  <a:cubicBezTo>
                    <a:pt x="3312" y="484"/>
                    <a:pt x="3016" y="798"/>
                    <a:pt x="3035" y="1113"/>
                  </a:cubicBezTo>
                  <a:cubicBezTo>
                    <a:pt x="3053" y="1168"/>
                    <a:pt x="3053" y="1205"/>
                    <a:pt x="3072" y="1242"/>
                  </a:cubicBezTo>
                  <a:cubicBezTo>
                    <a:pt x="2961" y="1205"/>
                    <a:pt x="2831" y="1168"/>
                    <a:pt x="2720" y="1131"/>
                  </a:cubicBezTo>
                  <a:cubicBezTo>
                    <a:pt x="2702" y="1113"/>
                    <a:pt x="2683" y="1113"/>
                    <a:pt x="2665" y="1113"/>
                  </a:cubicBezTo>
                  <a:cubicBezTo>
                    <a:pt x="2535" y="1076"/>
                    <a:pt x="2424" y="1057"/>
                    <a:pt x="2295" y="1057"/>
                  </a:cubicBezTo>
                  <a:cubicBezTo>
                    <a:pt x="2270" y="1051"/>
                    <a:pt x="2245" y="1049"/>
                    <a:pt x="2221" y="1049"/>
                  </a:cubicBezTo>
                  <a:cubicBezTo>
                    <a:pt x="2173" y="1049"/>
                    <a:pt x="2128" y="1057"/>
                    <a:pt x="2090" y="1057"/>
                  </a:cubicBezTo>
                  <a:cubicBezTo>
                    <a:pt x="1888" y="1094"/>
                    <a:pt x="1683" y="1188"/>
                    <a:pt x="1572" y="1353"/>
                  </a:cubicBezTo>
                  <a:cubicBezTo>
                    <a:pt x="1406" y="1558"/>
                    <a:pt x="1424" y="1928"/>
                    <a:pt x="1646" y="2076"/>
                  </a:cubicBezTo>
                  <a:cubicBezTo>
                    <a:pt x="1498" y="2020"/>
                    <a:pt x="1350" y="2002"/>
                    <a:pt x="1202" y="1983"/>
                  </a:cubicBezTo>
                  <a:cubicBezTo>
                    <a:pt x="1091" y="1983"/>
                    <a:pt x="999" y="2002"/>
                    <a:pt x="888" y="2020"/>
                  </a:cubicBezTo>
                  <a:cubicBezTo>
                    <a:pt x="647" y="2094"/>
                    <a:pt x="425" y="2298"/>
                    <a:pt x="388" y="2557"/>
                  </a:cubicBezTo>
                  <a:cubicBezTo>
                    <a:pt x="351" y="2797"/>
                    <a:pt x="536" y="3093"/>
                    <a:pt x="777" y="3112"/>
                  </a:cubicBezTo>
                  <a:cubicBezTo>
                    <a:pt x="740" y="3112"/>
                    <a:pt x="684" y="3130"/>
                    <a:pt x="647" y="3130"/>
                  </a:cubicBezTo>
                  <a:cubicBezTo>
                    <a:pt x="370" y="3149"/>
                    <a:pt x="92" y="3315"/>
                    <a:pt x="18" y="3574"/>
                  </a:cubicBezTo>
                  <a:cubicBezTo>
                    <a:pt x="0" y="3593"/>
                    <a:pt x="0" y="3630"/>
                    <a:pt x="0" y="3667"/>
                  </a:cubicBezTo>
                  <a:cubicBezTo>
                    <a:pt x="0" y="3870"/>
                    <a:pt x="129" y="4186"/>
                    <a:pt x="314" y="4388"/>
                  </a:cubicBezTo>
                  <a:cubicBezTo>
                    <a:pt x="425" y="4514"/>
                    <a:pt x="535" y="4601"/>
                    <a:pt x="645" y="4601"/>
                  </a:cubicBezTo>
                  <a:cubicBezTo>
                    <a:pt x="665" y="4601"/>
                    <a:pt x="684" y="4598"/>
                    <a:pt x="703" y="4593"/>
                  </a:cubicBezTo>
                  <a:lnTo>
                    <a:pt x="8624" y="4963"/>
                  </a:lnTo>
                  <a:cubicBezTo>
                    <a:pt x="8752" y="4979"/>
                    <a:pt x="8879" y="4991"/>
                    <a:pt x="9006" y="4991"/>
                  </a:cubicBezTo>
                  <a:cubicBezTo>
                    <a:pt x="9172" y="4991"/>
                    <a:pt x="9336" y="4970"/>
                    <a:pt x="9493" y="4907"/>
                  </a:cubicBezTo>
                  <a:cubicBezTo>
                    <a:pt x="9752" y="4795"/>
                    <a:pt x="9974" y="4499"/>
                    <a:pt x="9919" y="4203"/>
                  </a:cubicBezTo>
                  <a:cubicBezTo>
                    <a:pt x="9863" y="4000"/>
                    <a:pt x="9678" y="3852"/>
                    <a:pt x="9475" y="3778"/>
                  </a:cubicBezTo>
                  <a:cubicBezTo>
                    <a:pt x="9337" y="3728"/>
                    <a:pt x="9191" y="3720"/>
                    <a:pt x="9048" y="3720"/>
                  </a:cubicBezTo>
                  <a:cubicBezTo>
                    <a:pt x="8980" y="3720"/>
                    <a:pt x="8912" y="3722"/>
                    <a:pt x="8846" y="3722"/>
                  </a:cubicBezTo>
                  <a:cubicBezTo>
                    <a:pt x="8864" y="3685"/>
                    <a:pt x="8883" y="3630"/>
                    <a:pt x="8901" y="3593"/>
                  </a:cubicBezTo>
                  <a:lnTo>
                    <a:pt x="8920" y="3574"/>
                  </a:lnTo>
                  <a:cubicBezTo>
                    <a:pt x="8920" y="3556"/>
                    <a:pt x="8938" y="3556"/>
                    <a:pt x="8938" y="3537"/>
                  </a:cubicBezTo>
                  <a:cubicBezTo>
                    <a:pt x="8938" y="3500"/>
                    <a:pt x="8957" y="3482"/>
                    <a:pt x="8957" y="3463"/>
                  </a:cubicBezTo>
                  <a:cubicBezTo>
                    <a:pt x="8975" y="3408"/>
                    <a:pt x="8975" y="3352"/>
                    <a:pt x="8975" y="3315"/>
                  </a:cubicBezTo>
                  <a:lnTo>
                    <a:pt x="8975" y="3241"/>
                  </a:lnTo>
                  <a:cubicBezTo>
                    <a:pt x="8975" y="3186"/>
                    <a:pt x="8957" y="3130"/>
                    <a:pt x="8957" y="3075"/>
                  </a:cubicBezTo>
                  <a:cubicBezTo>
                    <a:pt x="8938" y="3056"/>
                    <a:pt x="8938" y="3038"/>
                    <a:pt x="8938" y="3019"/>
                  </a:cubicBezTo>
                  <a:cubicBezTo>
                    <a:pt x="8901" y="2945"/>
                    <a:pt x="8864" y="2871"/>
                    <a:pt x="8827" y="2816"/>
                  </a:cubicBezTo>
                  <a:cubicBezTo>
                    <a:pt x="8716" y="2705"/>
                    <a:pt x="8587" y="2631"/>
                    <a:pt x="8439" y="2594"/>
                  </a:cubicBezTo>
                  <a:lnTo>
                    <a:pt x="8402" y="2594"/>
                  </a:lnTo>
                  <a:cubicBezTo>
                    <a:pt x="8402" y="2588"/>
                    <a:pt x="8400" y="2585"/>
                    <a:pt x="8396" y="2585"/>
                  </a:cubicBezTo>
                  <a:cubicBezTo>
                    <a:pt x="8389" y="2585"/>
                    <a:pt x="8377" y="2594"/>
                    <a:pt x="8365" y="2594"/>
                  </a:cubicBezTo>
                  <a:cubicBezTo>
                    <a:pt x="8325" y="2584"/>
                    <a:pt x="8285" y="2579"/>
                    <a:pt x="8246" y="2579"/>
                  </a:cubicBezTo>
                  <a:cubicBezTo>
                    <a:pt x="8139" y="2579"/>
                    <a:pt x="8034" y="2614"/>
                    <a:pt x="7938" y="2668"/>
                  </a:cubicBezTo>
                  <a:cubicBezTo>
                    <a:pt x="7938" y="2557"/>
                    <a:pt x="7958" y="2446"/>
                    <a:pt x="7958" y="2335"/>
                  </a:cubicBezTo>
                  <a:cubicBezTo>
                    <a:pt x="7975" y="2187"/>
                    <a:pt x="7975" y="2039"/>
                    <a:pt x="7975" y="1891"/>
                  </a:cubicBezTo>
                  <a:cubicBezTo>
                    <a:pt x="7975" y="1797"/>
                    <a:pt x="7958" y="1723"/>
                    <a:pt x="7958" y="1649"/>
                  </a:cubicBezTo>
                  <a:cubicBezTo>
                    <a:pt x="7938" y="1575"/>
                    <a:pt x="7921" y="1521"/>
                    <a:pt x="7901" y="1447"/>
                  </a:cubicBezTo>
                  <a:cubicBezTo>
                    <a:pt x="7810" y="1188"/>
                    <a:pt x="7662" y="965"/>
                    <a:pt x="7439" y="817"/>
                  </a:cubicBezTo>
                  <a:cubicBezTo>
                    <a:pt x="7320" y="750"/>
                    <a:pt x="7183" y="716"/>
                    <a:pt x="7047" y="716"/>
                  </a:cubicBezTo>
                  <a:cubicBezTo>
                    <a:pt x="6846" y="716"/>
                    <a:pt x="6647" y="791"/>
                    <a:pt x="6514" y="946"/>
                  </a:cubicBezTo>
                  <a:cubicBezTo>
                    <a:pt x="6532" y="484"/>
                    <a:pt x="6144" y="40"/>
                    <a:pt x="5700" y="3"/>
                  </a:cubicBezTo>
                  <a:cubicBezTo>
                    <a:pt x="5677" y="1"/>
                    <a:pt x="5655" y="0"/>
                    <a:pt x="5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69"/>
          <p:cNvGrpSpPr/>
          <p:nvPr/>
        </p:nvGrpSpPr>
        <p:grpSpPr>
          <a:xfrm>
            <a:off x="3959747" y="2836875"/>
            <a:ext cx="1238482" cy="1036461"/>
            <a:chOff x="4006777" y="1912858"/>
            <a:chExt cx="1238482" cy="1036461"/>
          </a:xfrm>
        </p:grpSpPr>
        <p:sp>
          <p:nvSpPr>
            <p:cNvPr id="1661" name="Google Shape;1661;p69"/>
            <p:cNvSpPr/>
            <p:nvPr/>
          </p:nvSpPr>
          <p:spPr>
            <a:xfrm>
              <a:off x="4333929" y="2589644"/>
              <a:ext cx="158383" cy="123673"/>
            </a:xfrm>
            <a:custGeom>
              <a:avLst/>
              <a:gdLst/>
              <a:ahLst/>
              <a:cxnLst/>
              <a:rect l="l" t="t" r="r" b="b"/>
              <a:pathLst>
                <a:path w="13251" h="10347" extrusionOk="0">
                  <a:moveTo>
                    <a:pt x="8198" y="0"/>
                  </a:moveTo>
                  <a:cubicBezTo>
                    <a:pt x="7329" y="57"/>
                    <a:pt x="6421" y="131"/>
                    <a:pt x="5570" y="296"/>
                  </a:cubicBezTo>
                  <a:cubicBezTo>
                    <a:pt x="4941" y="427"/>
                    <a:pt x="4348" y="612"/>
                    <a:pt x="3813" y="908"/>
                  </a:cubicBezTo>
                  <a:cubicBezTo>
                    <a:pt x="3516" y="1074"/>
                    <a:pt x="3238" y="1296"/>
                    <a:pt x="2979" y="1537"/>
                  </a:cubicBezTo>
                  <a:cubicBezTo>
                    <a:pt x="2572" y="1962"/>
                    <a:pt x="2276" y="2462"/>
                    <a:pt x="2165" y="2981"/>
                  </a:cubicBezTo>
                  <a:cubicBezTo>
                    <a:pt x="2073" y="3443"/>
                    <a:pt x="2110" y="3887"/>
                    <a:pt x="2350" y="4313"/>
                  </a:cubicBezTo>
                  <a:cubicBezTo>
                    <a:pt x="2221" y="4331"/>
                    <a:pt x="2091" y="4331"/>
                    <a:pt x="1962" y="4350"/>
                  </a:cubicBezTo>
                  <a:cubicBezTo>
                    <a:pt x="1592" y="4405"/>
                    <a:pt x="1222" y="4461"/>
                    <a:pt x="889" y="4609"/>
                  </a:cubicBezTo>
                  <a:cubicBezTo>
                    <a:pt x="832" y="4646"/>
                    <a:pt x="778" y="4664"/>
                    <a:pt x="721" y="4701"/>
                  </a:cubicBezTo>
                  <a:cubicBezTo>
                    <a:pt x="684" y="4720"/>
                    <a:pt x="630" y="4757"/>
                    <a:pt x="573" y="4775"/>
                  </a:cubicBezTo>
                  <a:lnTo>
                    <a:pt x="573" y="4794"/>
                  </a:lnTo>
                  <a:cubicBezTo>
                    <a:pt x="536" y="4812"/>
                    <a:pt x="481" y="4849"/>
                    <a:pt x="444" y="4886"/>
                  </a:cubicBezTo>
                  <a:lnTo>
                    <a:pt x="425" y="4905"/>
                  </a:lnTo>
                  <a:cubicBezTo>
                    <a:pt x="296" y="5016"/>
                    <a:pt x="185" y="5164"/>
                    <a:pt x="111" y="5312"/>
                  </a:cubicBezTo>
                  <a:cubicBezTo>
                    <a:pt x="92" y="5312"/>
                    <a:pt x="92" y="5312"/>
                    <a:pt x="92" y="5330"/>
                  </a:cubicBezTo>
                  <a:cubicBezTo>
                    <a:pt x="74" y="5367"/>
                    <a:pt x="55" y="5404"/>
                    <a:pt x="37" y="5460"/>
                  </a:cubicBezTo>
                  <a:cubicBezTo>
                    <a:pt x="18" y="5515"/>
                    <a:pt x="18" y="5552"/>
                    <a:pt x="0" y="5608"/>
                  </a:cubicBezTo>
                  <a:lnTo>
                    <a:pt x="0" y="5626"/>
                  </a:lnTo>
                  <a:cubicBezTo>
                    <a:pt x="0" y="5682"/>
                    <a:pt x="0" y="5737"/>
                    <a:pt x="18" y="5794"/>
                  </a:cubicBezTo>
                  <a:cubicBezTo>
                    <a:pt x="18" y="5811"/>
                    <a:pt x="0" y="5848"/>
                    <a:pt x="18" y="5885"/>
                  </a:cubicBezTo>
                  <a:lnTo>
                    <a:pt x="18" y="5905"/>
                  </a:lnTo>
                  <a:cubicBezTo>
                    <a:pt x="92" y="6292"/>
                    <a:pt x="407" y="6608"/>
                    <a:pt x="795" y="6867"/>
                  </a:cubicBezTo>
                  <a:cubicBezTo>
                    <a:pt x="1000" y="6996"/>
                    <a:pt x="1222" y="7107"/>
                    <a:pt x="1444" y="7200"/>
                  </a:cubicBezTo>
                  <a:cubicBezTo>
                    <a:pt x="2165" y="7496"/>
                    <a:pt x="2942" y="7662"/>
                    <a:pt x="3739" y="7736"/>
                  </a:cubicBezTo>
                  <a:cubicBezTo>
                    <a:pt x="4000" y="7762"/>
                    <a:pt x="4263" y="7775"/>
                    <a:pt x="4525" y="7775"/>
                  </a:cubicBezTo>
                  <a:cubicBezTo>
                    <a:pt x="5375" y="7775"/>
                    <a:pt x="6221" y="7640"/>
                    <a:pt x="7013" y="7385"/>
                  </a:cubicBezTo>
                  <a:lnTo>
                    <a:pt x="7514" y="10346"/>
                  </a:lnTo>
                  <a:lnTo>
                    <a:pt x="8217" y="10179"/>
                  </a:lnTo>
                  <a:lnTo>
                    <a:pt x="7699" y="7329"/>
                  </a:lnTo>
                  <a:cubicBezTo>
                    <a:pt x="7754" y="7329"/>
                    <a:pt x="7810" y="7348"/>
                    <a:pt x="7884" y="7348"/>
                  </a:cubicBezTo>
                  <a:lnTo>
                    <a:pt x="8106" y="7348"/>
                  </a:lnTo>
                  <a:cubicBezTo>
                    <a:pt x="8124" y="7329"/>
                    <a:pt x="8124" y="7329"/>
                    <a:pt x="8143" y="7329"/>
                  </a:cubicBezTo>
                  <a:cubicBezTo>
                    <a:pt x="8198" y="7329"/>
                    <a:pt x="8272" y="7311"/>
                    <a:pt x="8328" y="7292"/>
                  </a:cubicBezTo>
                  <a:lnTo>
                    <a:pt x="8365" y="7292"/>
                  </a:lnTo>
                  <a:cubicBezTo>
                    <a:pt x="8439" y="7274"/>
                    <a:pt x="8494" y="7237"/>
                    <a:pt x="8568" y="7200"/>
                  </a:cubicBezTo>
                  <a:cubicBezTo>
                    <a:pt x="8587" y="7200"/>
                    <a:pt x="8605" y="7200"/>
                    <a:pt x="8605" y="7181"/>
                  </a:cubicBezTo>
                  <a:cubicBezTo>
                    <a:pt x="8679" y="7144"/>
                    <a:pt x="8753" y="7107"/>
                    <a:pt x="8809" y="7052"/>
                  </a:cubicBezTo>
                  <a:lnTo>
                    <a:pt x="8809" y="7033"/>
                  </a:lnTo>
                  <a:cubicBezTo>
                    <a:pt x="8938" y="6922"/>
                    <a:pt x="9049" y="6774"/>
                    <a:pt x="9123" y="6571"/>
                  </a:cubicBezTo>
                  <a:cubicBezTo>
                    <a:pt x="9160" y="6497"/>
                    <a:pt x="9197" y="6440"/>
                    <a:pt x="9234" y="6366"/>
                  </a:cubicBezTo>
                  <a:lnTo>
                    <a:pt x="9308" y="6292"/>
                  </a:lnTo>
                  <a:cubicBezTo>
                    <a:pt x="9327" y="6255"/>
                    <a:pt x="9345" y="6218"/>
                    <a:pt x="9382" y="6201"/>
                  </a:cubicBezTo>
                  <a:cubicBezTo>
                    <a:pt x="9419" y="6164"/>
                    <a:pt x="9438" y="6144"/>
                    <a:pt x="9475" y="6127"/>
                  </a:cubicBezTo>
                  <a:cubicBezTo>
                    <a:pt x="9493" y="6090"/>
                    <a:pt x="9530" y="6070"/>
                    <a:pt x="9549" y="6053"/>
                  </a:cubicBezTo>
                  <a:cubicBezTo>
                    <a:pt x="9586" y="6016"/>
                    <a:pt x="9623" y="5996"/>
                    <a:pt x="9660" y="5979"/>
                  </a:cubicBezTo>
                  <a:cubicBezTo>
                    <a:pt x="9698" y="5959"/>
                    <a:pt x="9715" y="5922"/>
                    <a:pt x="9752" y="5905"/>
                  </a:cubicBezTo>
                  <a:cubicBezTo>
                    <a:pt x="9789" y="5885"/>
                    <a:pt x="9846" y="5868"/>
                    <a:pt x="9883" y="5848"/>
                  </a:cubicBezTo>
                  <a:cubicBezTo>
                    <a:pt x="9920" y="5831"/>
                    <a:pt x="9937" y="5811"/>
                    <a:pt x="9974" y="5794"/>
                  </a:cubicBezTo>
                  <a:cubicBezTo>
                    <a:pt x="10011" y="5774"/>
                    <a:pt x="10068" y="5757"/>
                    <a:pt x="10122" y="5737"/>
                  </a:cubicBezTo>
                  <a:cubicBezTo>
                    <a:pt x="10142" y="5719"/>
                    <a:pt x="10179" y="5700"/>
                    <a:pt x="10216" y="5700"/>
                  </a:cubicBezTo>
                  <a:cubicBezTo>
                    <a:pt x="10253" y="5682"/>
                    <a:pt x="10307" y="5663"/>
                    <a:pt x="10364" y="5645"/>
                  </a:cubicBezTo>
                  <a:cubicBezTo>
                    <a:pt x="10401" y="5626"/>
                    <a:pt x="10418" y="5608"/>
                    <a:pt x="10456" y="5608"/>
                  </a:cubicBezTo>
                  <a:cubicBezTo>
                    <a:pt x="10512" y="5589"/>
                    <a:pt x="10586" y="5571"/>
                    <a:pt x="10641" y="5534"/>
                  </a:cubicBezTo>
                  <a:lnTo>
                    <a:pt x="10697" y="5534"/>
                  </a:lnTo>
                  <a:cubicBezTo>
                    <a:pt x="10882" y="5460"/>
                    <a:pt x="11085" y="5404"/>
                    <a:pt x="11270" y="5349"/>
                  </a:cubicBezTo>
                  <a:cubicBezTo>
                    <a:pt x="11307" y="5330"/>
                    <a:pt x="11326" y="5312"/>
                    <a:pt x="11363" y="5312"/>
                  </a:cubicBezTo>
                  <a:lnTo>
                    <a:pt x="11529" y="5256"/>
                  </a:lnTo>
                  <a:cubicBezTo>
                    <a:pt x="11566" y="5238"/>
                    <a:pt x="11603" y="5219"/>
                    <a:pt x="11622" y="5219"/>
                  </a:cubicBezTo>
                  <a:cubicBezTo>
                    <a:pt x="11677" y="5201"/>
                    <a:pt x="11714" y="5182"/>
                    <a:pt x="11770" y="5164"/>
                  </a:cubicBezTo>
                  <a:lnTo>
                    <a:pt x="11881" y="5108"/>
                  </a:lnTo>
                  <a:cubicBezTo>
                    <a:pt x="11918" y="5090"/>
                    <a:pt x="11973" y="5071"/>
                    <a:pt x="12010" y="5053"/>
                  </a:cubicBezTo>
                  <a:lnTo>
                    <a:pt x="12121" y="4997"/>
                  </a:lnTo>
                  <a:cubicBezTo>
                    <a:pt x="12158" y="4960"/>
                    <a:pt x="12195" y="4942"/>
                    <a:pt x="12232" y="4923"/>
                  </a:cubicBezTo>
                  <a:cubicBezTo>
                    <a:pt x="12269" y="4905"/>
                    <a:pt x="12288" y="4868"/>
                    <a:pt x="12325" y="4849"/>
                  </a:cubicBezTo>
                  <a:cubicBezTo>
                    <a:pt x="12362" y="4831"/>
                    <a:pt x="12399" y="4794"/>
                    <a:pt x="12436" y="4757"/>
                  </a:cubicBezTo>
                  <a:cubicBezTo>
                    <a:pt x="12473" y="4738"/>
                    <a:pt x="12491" y="4720"/>
                    <a:pt x="12510" y="4701"/>
                  </a:cubicBezTo>
                  <a:cubicBezTo>
                    <a:pt x="12565" y="4646"/>
                    <a:pt x="12621" y="4590"/>
                    <a:pt x="12658" y="4535"/>
                  </a:cubicBezTo>
                  <a:cubicBezTo>
                    <a:pt x="12676" y="4535"/>
                    <a:pt x="12676" y="4535"/>
                    <a:pt x="12676" y="4516"/>
                  </a:cubicBezTo>
                  <a:lnTo>
                    <a:pt x="12676" y="4516"/>
                  </a:lnTo>
                  <a:cubicBezTo>
                    <a:pt x="12251" y="4535"/>
                    <a:pt x="11825" y="4535"/>
                    <a:pt x="11400" y="4553"/>
                  </a:cubicBezTo>
                  <a:cubicBezTo>
                    <a:pt x="11992" y="4387"/>
                    <a:pt x="12066" y="3517"/>
                    <a:pt x="11492" y="3294"/>
                  </a:cubicBezTo>
                  <a:cubicBezTo>
                    <a:pt x="11511" y="3277"/>
                    <a:pt x="11529" y="3257"/>
                    <a:pt x="11566" y="3240"/>
                  </a:cubicBezTo>
                  <a:cubicBezTo>
                    <a:pt x="12214" y="2759"/>
                    <a:pt x="12733" y="2110"/>
                    <a:pt x="13046" y="1407"/>
                  </a:cubicBezTo>
                  <a:cubicBezTo>
                    <a:pt x="13177" y="1130"/>
                    <a:pt x="13251" y="834"/>
                    <a:pt x="13140" y="556"/>
                  </a:cubicBezTo>
                  <a:cubicBezTo>
                    <a:pt x="13103" y="482"/>
                    <a:pt x="13046" y="408"/>
                    <a:pt x="12972" y="353"/>
                  </a:cubicBezTo>
                  <a:lnTo>
                    <a:pt x="12918" y="296"/>
                  </a:lnTo>
                  <a:cubicBezTo>
                    <a:pt x="12861" y="259"/>
                    <a:pt x="12824" y="222"/>
                    <a:pt x="12750" y="205"/>
                  </a:cubicBezTo>
                  <a:cubicBezTo>
                    <a:pt x="12733" y="185"/>
                    <a:pt x="12695" y="185"/>
                    <a:pt x="12676" y="168"/>
                  </a:cubicBezTo>
                  <a:lnTo>
                    <a:pt x="12454" y="111"/>
                  </a:lnTo>
                  <a:cubicBezTo>
                    <a:pt x="12436" y="111"/>
                    <a:pt x="12417" y="111"/>
                    <a:pt x="12399" y="94"/>
                  </a:cubicBezTo>
                  <a:lnTo>
                    <a:pt x="12084" y="94"/>
                  </a:lnTo>
                  <a:cubicBezTo>
                    <a:pt x="11825" y="111"/>
                    <a:pt x="11585" y="168"/>
                    <a:pt x="11363" y="259"/>
                  </a:cubicBezTo>
                  <a:cubicBezTo>
                    <a:pt x="10752" y="519"/>
                    <a:pt x="10233" y="963"/>
                    <a:pt x="9567" y="1056"/>
                  </a:cubicBezTo>
                  <a:cubicBezTo>
                    <a:pt x="9883" y="834"/>
                    <a:pt x="9735" y="353"/>
                    <a:pt x="9401" y="148"/>
                  </a:cubicBezTo>
                  <a:cubicBezTo>
                    <a:pt x="9197" y="37"/>
                    <a:pt x="8957" y="0"/>
                    <a:pt x="8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9"/>
            <p:cNvSpPr/>
            <p:nvPr/>
          </p:nvSpPr>
          <p:spPr>
            <a:xfrm>
              <a:off x="4455606" y="2577931"/>
              <a:ext cx="7948" cy="6048"/>
            </a:xfrm>
            <a:custGeom>
              <a:avLst/>
              <a:gdLst/>
              <a:ahLst/>
              <a:cxnLst/>
              <a:rect l="l" t="t" r="r" b="b"/>
              <a:pathLst>
                <a:path w="665" h="506" extrusionOk="0">
                  <a:moveTo>
                    <a:pt x="572" y="0"/>
                  </a:moveTo>
                  <a:lnTo>
                    <a:pt x="572" y="0"/>
                  </a:lnTo>
                  <a:cubicBezTo>
                    <a:pt x="572" y="0"/>
                    <a:pt x="1" y="506"/>
                    <a:pt x="238" y="506"/>
                  </a:cubicBezTo>
                  <a:cubicBezTo>
                    <a:pt x="254" y="506"/>
                    <a:pt x="272" y="504"/>
                    <a:pt x="295" y="499"/>
                  </a:cubicBezTo>
                  <a:cubicBezTo>
                    <a:pt x="665" y="407"/>
                    <a:pt x="572" y="0"/>
                    <a:pt x="572"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9"/>
            <p:cNvSpPr/>
            <p:nvPr/>
          </p:nvSpPr>
          <p:spPr>
            <a:xfrm>
              <a:off x="4506906" y="2601585"/>
              <a:ext cx="9741" cy="4673"/>
            </a:xfrm>
            <a:custGeom>
              <a:avLst/>
              <a:gdLst/>
              <a:ahLst/>
              <a:cxnLst/>
              <a:rect l="l" t="t" r="r" b="b"/>
              <a:pathLst>
                <a:path w="815" h="391" extrusionOk="0">
                  <a:moveTo>
                    <a:pt x="814" y="1"/>
                  </a:moveTo>
                  <a:cubicBezTo>
                    <a:pt x="814" y="1"/>
                    <a:pt x="0" y="353"/>
                    <a:pt x="370" y="390"/>
                  </a:cubicBezTo>
                  <a:cubicBezTo>
                    <a:pt x="378" y="390"/>
                    <a:pt x="387" y="391"/>
                    <a:pt x="395" y="391"/>
                  </a:cubicBezTo>
                  <a:cubicBezTo>
                    <a:pt x="760" y="391"/>
                    <a:pt x="814" y="1"/>
                    <a:pt x="814"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9"/>
            <p:cNvSpPr/>
            <p:nvPr/>
          </p:nvSpPr>
          <p:spPr>
            <a:xfrm>
              <a:off x="4484997" y="2626805"/>
              <a:ext cx="9968" cy="4673"/>
            </a:xfrm>
            <a:custGeom>
              <a:avLst/>
              <a:gdLst/>
              <a:ahLst/>
              <a:cxnLst/>
              <a:rect l="l" t="t" r="r" b="b"/>
              <a:pathLst>
                <a:path w="834" h="391" extrusionOk="0">
                  <a:moveTo>
                    <a:pt x="834" y="0"/>
                  </a:moveTo>
                  <a:cubicBezTo>
                    <a:pt x="834" y="0"/>
                    <a:pt x="0" y="353"/>
                    <a:pt x="390" y="390"/>
                  </a:cubicBezTo>
                  <a:cubicBezTo>
                    <a:pt x="398" y="390"/>
                    <a:pt x="405" y="390"/>
                    <a:pt x="413" y="390"/>
                  </a:cubicBezTo>
                  <a:cubicBezTo>
                    <a:pt x="763" y="390"/>
                    <a:pt x="834" y="0"/>
                    <a:pt x="834"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9"/>
            <p:cNvSpPr/>
            <p:nvPr/>
          </p:nvSpPr>
          <p:spPr>
            <a:xfrm>
              <a:off x="4501360" y="2621940"/>
              <a:ext cx="10626" cy="3717"/>
            </a:xfrm>
            <a:custGeom>
              <a:avLst/>
              <a:gdLst/>
              <a:ahLst/>
              <a:cxnLst/>
              <a:rect l="l" t="t" r="r" b="b"/>
              <a:pathLst>
                <a:path w="889" h="311" extrusionOk="0">
                  <a:moveTo>
                    <a:pt x="889" y="0"/>
                  </a:moveTo>
                  <a:cubicBezTo>
                    <a:pt x="889" y="0"/>
                    <a:pt x="1" y="205"/>
                    <a:pt x="371" y="296"/>
                  </a:cubicBezTo>
                  <a:cubicBezTo>
                    <a:pt x="410" y="306"/>
                    <a:pt x="447" y="311"/>
                    <a:pt x="482" y="311"/>
                  </a:cubicBezTo>
                  <a:cubicBezTo>
                    <a:pt x="771" y="311"/>
                    <a:pt x="889" y="0"/>
                    <a:pt x="889"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9"/>
            <p:cNvSpPr/>
            <p:nvPr/>
          </p:nvSpPr>
          <p:spPr>
            <a:xfrm>
              <a:off x="4575238" y="2550715"/>
              <a:ext cx="10638" cy="3717"/>
            </a:xfrm>
            <a:custGeom>
              <a:avLst/>
              <a:gdLst/>
              <a:ahLst/>
              <a:cxnLst/>
              <a:rect l="l" t="t" r="r" b="b"/>
              <a:pathLst>
                <a:path w="890" h="311" extrusionOk="0">
                  <a:moveTo>
                    <a:pt x="889" y="0"/>
                  </a:moveTo>
                  <a:lnTo>
                    <a:pt x="889" y="0"/>
                  </a:lnTo>
                  <a:cubicBezTo>
                    <a:pt x="889" y="0"/>
                    <a:pt x="1" y="205"/>
                    <a:pt x="371" y="296"/>
                  </a:cubicBezTo>
                  <a:cubicBezTo>
                    <a:pt x="410" y="306"/>
                    <a:pt x="447" y="311"/>
                    <a:pt x="482" y="311"/>
                  </a:cubicBezTo>
                  <a:cubicBezTo>
                    <a:pt x="771" y="311"/>
                    <a:pt x="889" y="0"/>
                    <a:pt x="889"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9"/>
            <p:cNvSpPr/>
            <p:nvPr/>
          </p:nvSpPr>
          <p:spPr>
            <a:xfrm>
              <a:off x="4542740" y="2602027"/>
              <a:ext cx="10626" cy="3729"/>
            </a:xfrm>
            <a:custGeom>
              <a:avLst/>
              <a:gdLst/>
              <a:ahLst/>
              <a:cxnLst/>
              <a:rect l="l" t="t" r="r" b="b"/>
              <a:pathLst>
                <a:path w="889" h="312" extrusionOk="0">
                  <a:moveTo>
                    <a:pt x="888" y="1"/>
                  </a:moveTo>
                  <a:cubicBezTo>
                    <a:pt x="888" y="1"/>
                    <a:pt x="0" y="205"/>
                    <a:pt x="370" y="297"/>
                  </a:cubicBezTo>
                  <a:cubicBezTo>
                    <a:pt x="410" y="307"/>
                    <a:pt x="447" y="311"/>
                    <a:pt x="481" y="311"/>
                  </a:cubicBezTo>
                  <a:cubicBezTo>
                    <a:pt x="770" y="311"/>
                    <a:pt x="888" y="1"/>
                    <a:pt x="888"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9"/>
            <p:cNvSpPr/>
            <p:nvPr/>
          </p:nvSpPr>
          <p:spPr>
            <a:xfrm>
              <a:off x="4524596" y="2582126"/>
              <a:ext cx="10626" cy="3717"/>
            </a:xfrm>
            <a:custGeom>
              <a:avLst/>
              <a:gdLst/>
              <a:ahLst/>
              <a:cxnLst/>
              <a:rect l="l" t="t" r="r" b="b"/>
              <a:pathLst>
                <a:path w="889" h="311" extrusionOk="0">
                  <a:moveTo>
                    <a:pt x="889" y="0"/>
                  </a:moveTo>
                  <a:cubicBezTo>
                    <a:pt x="889" y="0"/>
                    <a:pt x="1" y="204"/>
                    <a:pt x="371" y="296"/>
                  </a:cubicBezTo>
                  <a:cubicBezTo>
                    <a:pt x="408" y="306"/>
                    <a:pt x="444" y="311"/>
                    <a:pt x="477" y="311"/>
                  </a:cubicBezTo>
                  <a:cubicBezTo>
                    <a:pt x="755" y="311"/>
                    <a:pt x="889" y="0"/>
                    <a:pt x="889"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9"/>
            <p:cNvSpPr/>
            <p:nvPr/>
          </p:nvSpPr>
          <p:spPr>
            <a:xfrm>
              <a:off x="4559760" y="2562656"/>
              <a:ext cx="9741" cy="4673"/>
            </a:xfrm>
            <a:custGeom>
              <a:avLst/>
              <a:gdLst/>
              <a:ahLst/>
              <a:cxnLst/>
              <a:rect l="l" t="t" r="r" b="b"/>
              <a:pathLst>
                <a:path w="815" h="391" extrusionOk="0">
                  <a:moveTo>
                    <a:pt x="815" y="1"/>
                  </a:moveTo>
                  <a:cubicBezTo>
                    <a:pt x="814" y="1"/>
                    <a:pt x="0" y="353"/>
                    <a:pt x="370" y="390"/>
                  </a:cubicBezTo>
                  <a:cubicBezTo>
                    <a:pt x="379" y="390"/>
                    <a:pt x="387" y="391"/>
                    <a:pt x="395" y="391"/>
                  </a:cubicBezTo>
                  <a:cubicBezTo>
                    <a:pt x="762" y="391"/>
                    <a:pt x="815" y="1"/>
                    <a:pt x="815"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9"/>
            <p:cNvSpPr/>
            <p:nvPr/>
          </p:nvSpPr>
          <p:spPr>
            <a:xfrm>
              <a:off x="4497822" y="2591641"/>
              <a:ext cx="10423" cy="3717"/>
            </a:xfrm>
            <a:custGeom>
              <a:avLst/>
              <a:gdLst/>
              <a:ahLst/>
              <a:cxnLst/>
              <a:rect l="l" t="t" r="r" b="b"/>
              <a:pathLst>
                <a:path w="872" h="311" extrusionOk="0">
                  <a:moveTo>
                    <a:pt x="871" y="1"/>
                  </a:moveTo>
                  <a:cubicBezTo>
                    <a:pt x="871" y="1"/>
                    <a:pt x="1" y="203"/>
                    <a:pt x="353" y="297"/>
                  </a:cubicBezTo>
                  <a:cubicBezTo>
                    <a:pt x="392" y="306"/>
                    <a:pt x="429" y="311"/>
                    <a:pt x="463" y="311"/>
                  </a:cubicBezTo>
                  <a:cubicBezTo>
                    <a:pt x="753" y="311"/>
                    <a:pt x="871" y="1"/>
                    <a:pt x="871"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9"/>
            <p:cNvSpPr/>
            <p:nvPr/>
          </p:nvSpPr>
          <p:spPr>
            <a:xfrm>
              <a:off x="5028035" y="2677029"/>
              <a:ext cx="29427" cy="96660"/>
            </a:xfrm>
            <a:custGeom>
              <a:avLst/>
              <a:gdLst/>
              <a:ahLst/>
              <a:cxnLst/>
              <a:rect l="l" t="t" r="r" b="b"/>
              <a:pathLst>
                <a:path w="2462" h="8087" extrusionOk="0">
                  <a:moveTo>
                    <a:pt x="1240" y="0"/>
                  </a:moveTo>
                  <a:lnTo>
                    <a:pt x="0" y="7753"/>
                  </a:lnTo>
                  <a:lnTo>
                    <a:pt x="1259" y="8086"/>
                  </a:lnTo>
                  <a:lnTo>
                    <a:pt x="24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9"/>
            <p:cNvSpPr/>
            <p:nvPr/>
          </p:nvSpPr>
          <p:spPr>
            <a:xfrm>
              <a:off x="4917438" y="2514344"/>
              <a:ext cx="290661" cy="195125"/>
            </a:xfrm>
            <a:custGeom>
              <a:avLst/>
              <a:gdLst/>
              <a:ahLst/>
              <a:cxnLst/>
              <a:rect l="l" t="t" r="r" b="b"/>
              <a:pathLst>
                <a:path w="24318" h="16325" extrusionOk="0">
                  <a:moveTo>
                    <a:pt x="8617" y="1"/>
                  </a:moveTo>
                  <a:cubicBezTo>
                    <a:pt x="8527" y="1"/>
                    <a:pt x="8438" y="3"/>
                    <a:pt x="8346" y="8"/>
                  </a:cubicBezTo>
                  <a:lnTo>
                    <a:pt x="8328" y="8"/>
                  </a:lnTo>
                  <a:cubicBezTo>
                    <a:pt x="7884" y="28"/>
                    <a:pt x="7458" y="102"/>
                    <a:pt x="7088" y="341"/>
                  </a:cubicBezTo>
                  <a:cubicBezTo>
                    <a:pt x="6441" y="749"/>
                    <a:pt x="6181" y="1767"/>
                    <a:pt x="6774" y="2229"/>
                  </a:cubicBezTo>
                  <a:cubicBezTo>
                    <a:pt x="5533" y="2044"/>
                    <a:pt x="4571" y="1101"/>
                    <a:pt x="3460" y="546"/>
                  </a:cubicBezTo>
                  <a:cubicBezTo>
                    <a:pt x="3072" y="361"/>
                    <a:pt x="2609" y="230"/>
                    <a:pt x="2147" y="213"/>
                  </a:cubicBezTo>
                  <a:cubicBezTo>
                    <a:pt x="2141" y="206"/>
                    <a:pt x="2134" y="204"/>
                    <a:pt x="2128" y="204"/>
                  </a:cubicBezTo>
                  <a:cubicBezTo>
                    <a:pt x="2116" y="204"/>
                    <a:pt x="2104" y="213"/>
                    <a:pt x="2091" y="213"/>
                  </a:cubicBezTo>
                  <a:cubicBezTo>
                    <a:pt x="2082" y="203"/>
                    <a:pt x="2073" y="203"/>
                    <a:pt x="2066" y="203"/>
                  </a:cubicBezTo>
                  <a:cubicBezTo>
                    <a:pt x="2059" y="203"/>
                    <a:pt x="2054" y="203"/>
                    <a:pt x="2054" y="193"/>
                  </a:cubicBezTo>
                  <a:cubicBezTo>
                    <a:pt x="1906" y="193"/>
                    <a:pt x="1777" y="213"/>
                    <a:pt x="1647" y="230"/>
                  </a:cubicBezTo>
                  <a:lnTo>
                    <a:pt x="1592" y="230"/>
                  </a:lnTo>
                  <a:cubicBezTo>
                    <a:pt x="1444" y="250"/>
                    <a:pt x="1314" y="287"/>
                    <a:pt x="1203" y="324"/>
                  </a:cubicBezTo>
                  <a:cubicBezTo>
                    <a:pt x="1166" y="324"/>
                    <a:pt x="1129" y="341"/>
                    <a:pt x="1111" y="361"/>
                  </a:cubicBezTo>
                  <a:cubicBezTo>
                    <a:pt x="1000" y="398"/>
                    <a:pt x="906" y="435"/>
                    <a:pt x="815" y="489"/>
                  </a:cubicBezTo>
                  <a:cubicBezTo>
                    <a:pt x="795" y="509"/>
                    <a:pt x="778" y="509"/>
                    <a:pt x="758" y="526"/>
                  </a:cubicBezTo>
                  <a:cubicBezTo>
                    <a:pt x="647" y="600"/>
                    <a:pt x="556" y="675"/>
                    <a:pt x="482" y="768"/>
                  </a:cubicBezTo>
                  <a:cubicBezTo>
                    <a:pt x="462" y="786"/>
                    <a:pt x="445" y="823"/>
                    <a:pt x="408" y="842"/>
                  </a:cubicBezTo>
                  <a:cubicBezTo>
                    <a:pt x="351" y="934"/>
                    <a:pt x="277" y="1045"/>
                    <a:pt x="240" y="1156"/>
                  </a:cubicBezTo>
                  <a:cubicBezTo>
                    <a:pt x="223" y="1156"/>
                    <a:pt x="223" y="1175"/>
                    <a:pt x="223" y="1175"/>
                  </a:cubicBezTo>
                  <a:cubicBezTo>
                    <a:pt x="0" y="1748"/>
                    <a:pt x="148" y="2396"/>
                    <a:pt x="371" y="2969"/>
                  </a:cubicBezTo>
                  <a:cubicBezTo>
                    <a:pt x="963" y="4487"/>
                    <a:pt x="1943" y="5856"/>
                    <a:pt x="3201" y="6893"/>
                  </a:cubicBezTo>
                  <a:cubicBezTo>
                    <a:pt x="3201" y="6912"/>
                    <a:pt x="3221" y="6912"/>
                    <a:pt x="3221" y="6912"/>
                  </a:cubicBezTo>
                  <a:cubicBezTo>
                    <a:pt x="2184" y="7393"/>
                    <a:pt x="2332" y="9224"/>
                    <a:pt x="3423" y="9540"/>
                  </a:cubicBezTo>
                  <a:cubicBezTo>
                    <a:pt x="2628" y="9520"/>
                    <a:pt x="1851" y="9503"/>
                    <a:pt x="1055" y="9483"/>
                  </a:cubicBezTo>
                  <a:lnTo>
                    <a:pt x="1055" y="9483"/>
                  </a:lnTo>
                  <a:cubicBezTo>
                    <a:pt x="1055" y="9503"/>
                    <a:pt x="1074" y="9520"/>
                    <a:pt x="1092" y="9540"/>
                  </a:cubicBezTo>
                  <a:cubicBezTo>
                    <a:pt x="1166" y="9651"/>
                    <a:pt x="1259" y="9762"/>
                    <a:pt x="1351" y="9873"/>
                  </a:cubicBezTo>
                  <a:cubicBezTo>
                    <a:pt x="1388" y="9910"/>
                    <a:pt x="1444" y="9947"/>
                    <a:pt x="1499" y="10002"/>
                  </a:cubicBezTo>
                  <a:cubicBezTo>
                    <a:pt x="1555" y="10058"/>
                    <a:pt x="1629" y="10132"/>
                    <a:pt x="1703" y="10187"/>
                  </a:cubicBezTo>
                  <a:cubicBezTo>
                    <a:pt x="1758" y="10243"/>
                    <a:pt x="1814" y="10280"/>
                    <a:pt x="1869" y="10317"/>
                  </a:cubicBezTo>
                  <a:cubicBezTo>
                    <a:pt x="1943" y="10372"/>
                    <a:pt x="2017" y="10428"/>
                    <a:pt x="2091" y="10465"/>
                  </a:cubicBezTo>
                  <a:cubicBezTo>
                    <a:pt x="2147" y="10520"/>
                    <a:pt x="2221" y="10557"/>
                    <a:pt x="2295" y="10594"/>
                  </a:cubicBezTo>
                  <a:cubicBezTo>
                    <a:pt x="2369" y="10631"/>
                    <a:pt x="2443" y="10687"/>
                    <a:pt x="2517" y="10724"/>
                  </a:cubicBezTo>
                  <a:cubicBezTo>
                    <a:pt x="2591" y="10761"/>
                    <a:pt x="2646" y="10779"/>
                    <a:pt x="2720" y="10816"/>
                  </a:cubicBezTo>
                  <a:cubicBezTo>
                    <a:pt x="2813" y="10853"/>
                    <a:pt x="2887" y="10909"/>
                    <a:pt x="2979" y="10946"/>
                  </a:cubicBezTo>
                  <a:cubicBezTo>
                    <a:pt x="3035" y="10964"/>
                    <a:pt x="3109" y="11001"/>
                    <a:pt x="3183" y="11020"/>
                  </a:cubicBezTo>
                  <a:cubicBezTo>
                    <a:pt x="3275" y="11057"/>
                    <a:pt x="3369" y="11112"/>
                    <a:pt x="3480" y="11149"/>
                  </a:cubicBezTo>
                  <a:cubicBezTo>
                    <a:pt x="3534" y="11168"/>
                    <a:pt x="3571" y="11186"/>
                    <a:pt x="3628" y="11205"/>
                  </a:cubicBezTo>
                  <a:cubicBezTo>
                    <a:pt x="3998" y="11334"/>
                    <a:pt x="4349" y="11464"/>
                    <a:pt x="4701" y="11593"/>
                  </a:cubicBezTo>
                  <a:cubicBezTo>
                    <a:pt x="4719" y="11612"/>
                    <a:pt x="4756" y="11612"/>
                    <a:pt x="4775" y="11630"/>
                  </a:cubicBezTo>
                  <a:cubicBezTo>
                    <a:pt x="4904" y="11667"/>
                    <a:pt x="5015" y="11723"/>
                    <a:pt x="5145" y="11760"/>
                  </a:cubicBezTo>
                  <a:cubicBezTo>
                    <a:pt x="5182" y="11778"/>
                    <a:pt x="5237" y="11815"/>
                    <a:pt x="5293" y="11834"/>
                  </a:cubicBezTo>
                  <a:cubicBezTo>
                    <a:pt x="5385" y="11871"/>
                    <a:pt x="5496" y="11908"/>
                    <a:pt x="5589" y="11963"/>
                  </a:cubicBezTo>
                  <a:cubicBezTo>
                    <a:pt x="5644" y="11982"/>
                    <a:pt x="5700" y="12019"/>
                    <a:pt x="5755" y="12037"/>
                  </a:cubicBezTo>
                  <a:cubicBezTo>
                    <a:pt x="5848" y="12074"/>
                    <a:pt x="5940" y="12131"/>
                    <a:pt x="6014" y="12168"/>
                  </a:cubicBezTo>
                  <a:cubicBezTo>
                    <a:pt x="6070" y="12205"/>
                    <a:pt x="6125" y="12242"/>
                    <a:pt x="6181" y="12259"/>
                  </a:cubicBezTo>
                  <a:cubicBezTo>
                    <a:pt x="6273" y="12316"/>
                    <a:pt x="6347" y="12353"/>
                    <a:pt x="6421" y="12407"/>
                  </a:cubicBezTo>
                  <a:cubicBezTo>
                    <a:pt x="6478" y="12444"/>
                    <a:pt x="6532" y="12481"/>
                    <a:pt x="6589" y="12538"/>
                  </a:cubicBezTo>
                  <a:cubicBezTo>
                    <a:pt x="6643" y="12575"/>
                    <a:pt x="6717" y="12629"/>
                    <a:pt x="6774" y="12686"/>
                  </a:cubicBezTo>
                  <a:cubicBezTo>
                    <a:pt x="6828" y="12723"/>
                    <a:pt x="6885" y="12778"/>
                    <a:pt x="6939" y="12834"/>
                  </a:cubicBezTo>
                  <a:lnTo>
                    <a:pt x="7107" y="13000"/>
                  </a:lnTo>
                  <a:cubicBezTo>
                    <a:pt x="7144" y="13056"/>
                    <a:pt x="7199" y="13130"/>
                    <a:pt x="7255" y="13204"/>
                  </a:cubicBezTo>
                  <a:lnTo>
                    <a:pt x="7366" y="13370"/>
                  </a:lnTo>
                  <a:cubicBezTo>
                    <a:pt x="7440" y="13500"/>
                    <a:pt x="7514" y="13648"/>
                    <a:pt x="7569" y="13796"/>
                  </a:cubicBezTo>
                  <a:cubicBezTo>
                    <a:pt x="7717" y="14221"/>
                    <a:pt x="7921" y="14536"/>
                    <a:pt x="8143" y="14776"/>
                  </a:cubicBezTo>
                  <a:lnTo>
                    <a:pt x="8143" y="14758"/>
                  </a:lnTo>
                  <a:cubicBezTo>
                    <a:pt x="8143" y="14776"/>
                    <a:pt x="8161" y="14776"/>
                    <a:pt x="8161" y="14795"/>
                  </a:cubicBezTo>
                  <a:cubicBezTo>
                    <a:pt x="8180" y="14813"/>
                    <a:pt x="8198" y="14813"/>
                    <a:pt x="8217" y="14832"/>
                  </a:cubicBezTo>
                  <a:cubicBezTo>
                    <a:pt x="8272" y="14887"/>
                    <a:pt x="8328" y="14943"/>
                    <a:pt x="8383" y="14980"/>
                  </a:cubicBezTo>
                  <a:cubicBezTo>
                    <a:pt x="8420" y="14998"/>
                    <a:pt x="8439" y="15017"/>
                    <a:pt x="8476" y="15035"/>
                  </a:cubicBezTo>
                  <a:cubicBezTo>
                    <a:pt x="8531" y="15072"/>
                    <a:pt x="8568" y="15109"/>
                    <a:pt x="8624" y="15146"/>
                  </a:cubicBezTo>
                  <a:cubicBezTo>
                    <a:pt x="8661" y="15166"/>
                    <a:pt x="8679" y="15166"/>
                    <a:pt x="8716" y="15183"/>
                  </a:cubicBezTo>
                  <a:cubicBezTo>
                    <a:pt x="8772" y="15220"/>
                    <a:pt x="8827" y="15240"/>
                    <a:pt x="8883" y="15257"/>
                  </a:cubicBezTo>
                  <a:cubicBezTo>
                    <a:pt x="8920" y="15277"/>
                    <a:pt x="8938" y="15277"/>
                    <a:pt x="8957" y="15294"/>
                  </a:cubicBezTo>
                  <a:cubicBezTo>
                    <a:pt x="9049" y="15314"/>
                    <a:pt x="9123" y="15351"/>
                    <a:pt x="9197" y="15351"/>
                  </a:cubicBezTo>
                  <a:cubicBezTo>
                    <a:pt x="9216" y="15368"/>
                    <a:pt x="9234" y="15368"/>
                    <a:pt x="9253" y="15368"/>
                  </a:cubicBezTo>
                  <a:cubicBezTo>
                    <a:pt x="9328" y="15388"/>
                    <a:pt x="9382" y="15388"/>
                    <a:pt x="9439" y="15405"/>
                  </a:cubicBezTo>
                  <a:lnTo>
                    <a:pt x="9994" y="15405"/>
                  </a:lnTo>
                  <a:cubicBezTo>
                    <a:pt x="10031" y="15405"/>
                    <a:pt x="10068" y="15405"/>
                    <a:pt x="10105" y="15388"/>
                  </a:cubicBezTo>
                  <a:cubicBezTo>
                    <a:pt x="10253" y="15368"/>
                    <a:pt x="10364" y="15351"/>
                    <a:pt x="10475" y="15331"/>
                  </a:cubicBezTo>
                  <a:lnTo>
                    <a:pt x="10493" y="15331"/>
                  </a:lnTo>
                  <a:cubicBezTo>
                    <a:pt x="10641" y="15294"/>
                    <a:pt x="10752" y="15257"/>
                    <a:pt x="10752" y="15257"/>
                  </a:cubicBezTo>
                  <a:cubicBezTo>
                    <a:pt x="12413" y="15966"/>
                    <a:pt x="14221" y="16324"/>
                    <a:pt x="16026" y="16324"/>
                  </a:cubicBezTo>
                  <a:cubicBezTo>
                    <a:pt x="16533" y="16324"/>
                    <a:pt x="17041" y="16296"/>
                    <a:pt x="17544" y="16239"/>
                  </a:cubicBezTo>
                  <a:cubicBezTo>
                    <a:pt x="18968" y="16072"/>
                    <a:pt x="20375" y="15701"/>
                    <a:pt x="21670" y="15092"/>
                  </a:cubicBezTo>
                  <a:cubicBezTo>
                    <a:pt x="22060" y="14906"/>
                    <a:pt x="22467" y="14684"/>
                    <a:pt x="22837" y="14406"/>
                  </a:cubicBezTo>
                  <a:cubicBezTo>
                    <a:pt x="23558" y="13870"/>
                    <a:pt x="24132" y="13185"/>
                    <a:pt x="24280" y="12370"/>
                  </a:cubicBezTo>
                  <a:lnTo>
                    <a:pt x="24280" y="12333"/>
                  </a:lnTo>
                  <a:cubicBezTo>
                    <a:pt x="24280" y="12316"/>
                    <a:pt x="24280" y="12279"/>
                    <a:pt x="24298" y="12242"/>
                  </a:cubicBezTo>
                  <a:cubicBezTo>
                    <a:pt x="24298" y="12094"/>
                    <a:pt x="24317" y="11945"/>
                    <a:pt x="24298" y="11797"/>
                  </a:cubicBezTo>
                  <a:cubicBezTo>
                    <a:pt x="24280" y="11556"/>
                    <a:pt x="24206" y="11334"/>
                    <a:pt x="24113" y="11131"/>
                  </a:cubicBezTo>
                  <a:cubicBezTo>
                    <a:pt x="23836" y="10502"/>
                    <a:pt x="23299" y="10002"/>
                    <a:pt x="22670" y="9688"/>
                  </a:cubicBezTo>
                  <a:cubicBezTo>
                    <a:pt x="22078" y="9372"/>
                    <a:pt x="21411" y="9224"/>
                    <a:pt x="20727" y="9133"/>
                  </a:cubicBezTo>
                  <a:cubicBezTo>
                    <a:pt x="20486" y="9113"/>
                    <a:pt x="20246" y="9076"/>
                    <a:pt x="19987" y="9059"/>
                  </a:cubicBezTo>
                  <a:cubicBezTo>
                    <a:pt x="20449" y="8133"/>
                    <a:pt x="20523" y="7115"/>
                    <a:pt x="20320" y="6135"/>
                  </a:cubicBezTo>
                  <a:cubicBezTo>
                    <a:pt x="20098" y="5135"/>
                    <a:pt x="19598" y="4136"/>
                    <a:pt x="18894" y="3322"/>
                  </a:cubicBezTo>
                  <a:cubicBezTo>
                    <a:pt x="18433" y="2766"/>
                    <a:pt x="17895" y="2303"/>
                    <a:pt x="17303" y="1933"/>
                  </a:cubicBezTo>
                  <a:cubicBezTo>
                    <a:pt x="16341" y="1323"/>
                    <a:pt x="15286" y="934"/>
                    <a:pt x="14176" y="675"/>
                  </a:cubicBezTo>
                  <a:cubicBezTo>
                    <a:pt x="12585" y="287"/>
                    <a:pt x="10900" y="139"/>
                    <a:pt x="9271" y="28"/>
                  </a:cubicBezTo>
                  <a:cubicBezTo>
                    <a:pt x="9049" y="14"/>
                    <a:pt x="8835" y="1"/>
                    <a:pt x="86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9"/>
            <p:cNvSpPr/>
            <p:nvPr/>
          </p:nvSpPr>
          <p:spPr>
            <a:xfrm>
              <a:off x="4970292" y="2490104"/>
              <a:ext cx="14223" cy="12419"/>
            </a:xfrm>
            <a:custGeom>
              <a:avLst/>
              <a:gdLst/>
              <a:ahLst/>
              <a:cxnLst/>
              <a:rect l="l" t="t" r="r" b="b"/>
              <a:pathLst>
                <a:path w="1190" h="1039" extrusionOk="0">
                  <a:moveTo>
                    <a:pt x="168" y="1"/>
                  </a:moveTo>
                  <a:cubicBezTo>
                    <a:pt x="168" y="1"/>
                    <a:pt x="1" y="852"/>
                    <a:pt x="667" y="1019"/>
                  </a:cubicBezTo>
                  <a:cubicBezTo>
                    <a:pt x="716" y="1032"/>
                    <a:pt x="755" y="1039"/>
                    <a:pt x="786" y="1039"/>
                  </a:cubicBezTo>
                  <a:cubicBezTo>
                    <a:pt x="1189" y="1039"/>
                    <a:pt x="168" y="1"/>
                    <a:pt x="168"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9"/>
            <p:cNvSpPr/>
            <p:nvPr/>
          </p:nvSpPr>
          <p:spPr>
            <a:xfrm>
              <a:off x="4872963" y="2539444"/>
              <a:ext cx="17941" cy="9765"/>
            </a:xfrm>
            <a:custGeom>
              <a:avLst/>
              <a:gdLst/>
              <a:ahLst/>
              <a:cxnLst/>
              <a:rect l="l" t="t" r="r" b="b"/>
              <a:pathLst>
                <a:path w="1501" h="817" extrusionOk="0">
                  <a:moveTo>
                    <a:pt x="1" y="0"/>
                  </a:moveTo>
                  <a:lnTo>
                    <a:pt x="1" y="0"/>
                  </a:lnTo>
                  <a:cubicBezTo>
                    <a:pt x="1" y="0"/>
                    <a:pt x="105" y="817"/>
                    <a:pt x="736" y="817"/>
                  </a:cubicBezTo>
                  <a:cubicBezTo>
                    <a:pt x="756" y="817"/>
                    <a:pt x="777" y="816"/>
                    <a:pt x="797" y="814"/>
                  </a:cubicBezTo>
                  <a:cubicBezTo>
                    <a:pt x="1501" y="758"/>
                    <a:pt x="1" y="0"/>
                    <a:pt x="1"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9"/>
            <p:cNvSpPr/>
            <p:nvPr/>
          </p:nvSpPr>
          <p:spPr>
            <a:xfrm>
              <a:off x="4912789" y="2592525"/>
              <a:ext cx="17929" cy="9550"/>
            </a:xfrm>
            <a:custGeom>
              <a:avLst/>
              <a:gdLst/>
              <a:ahLst/>
              <a:cxnLst/>
              <a:rect l="l" t="t" r="r" b="b"/>
              <a:pathLst>
                <a:path w="1500" h="799" extrusionOk="0">
                  <a:moveTo>
                    <a:pt x="0" y="1"/>
                  </a:moveTo>
                  <a:cubicBezTo>
                    <a:pt x="0" y="1"/>
                    <a:pt x="104" y="798"/>
                    <a:pt x="749" y="798"/>
                  </a:cubicBezTo>
                  <a:cubicBezTo>
                    <a:pt x="770" y="798"/>
                    <a:pt x="792" y="798"/>
                    <a:pt x="814" y="796"/>
                  </a:cubicBezTo>
                  <a:cubicBezTo>
                    <a:pt x="1500" y="741"/>
                    <a:pt x="0" y="1"/>
                    <a:pt x="0"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9"/>
            <p:cNvSpPr/>
            <p:nvPr/>
          </p:nvSpPr>
          <p:spPr>
            <a:xfrm>
              <a:off x="4881378" y="2582353"/>
              <a:ext cx="19471" cy="7853"/>
            </a:xfrm>
            <a:custGeom>
              <a:avLst/>
              <a:gdLst/>
              <a:ahLst/>
              <a:cxnLst/>
              <a:rect l="l" t="t" r="r" b="b"/>
              <a:pathLst>
                <a:path w="1629" h="657" extrusionOk="0">
                  <a:moveTo>
                    <a:pt x="0" y="0"/>
                  </a:moveTo>
                  <a:cubicBezTo>
                    <a:pt x="0" y="0"/>
                    <a:pt x="239" y="657"/>
                    <a:pt x="770" y="657"/>
                  </a:cubicBezTo>
                  <a:cubicBezTo>
                    <a:pt x="830" y="657"/>
                    <a:pt x="895" y="648"/>
                    <a:pt x="963" y="630"/>
                  </a:cubicBezTo>
                  <a:cubicBezTo>
                    <a:pt x="1629" y="445"/>
                    <a:pt x="0" y="0"/>
                    <a:pt x="0"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9"/>
            <p:cNvSpPr/>
            <p:nvPr/>
          </p:nvSpPr>
          <p:spPr>
            <a:xfrm>
              <a:off x="4746004" y="2432828"/>
              <a:ext cx="19471" cy="7853"/>
            </a:xfrm>
            <a:custGeom>
              <a:avLst/>
              <a:gdLst/>
              <a:ahLst/>
              <a:cxnLst/>
              <a:rect l="l" t="t" r="r" b="b"/>
              <a:pathLst>
                <a:path w="1629" h="657" extrusionOk="0">
                  <a:moveTo>
                    <a:pt x="0" y="0"/>
                  </a:moveTo>
                  <a:cubicBezTo>
                    <a:pt x="0" y="0"/>
                    <a:pt x="225" y="657"/>
                    <a:pt x="753" y="657"/>
                  </a:cubicBezTo>
                  <a:cubicBezTo>
                    <a:pt x="813" y="657"/>
                    <a:pt x="877" y="648"/>
                    <a:pt x="945" y="629"/>
                  </a:cubicBezTo>
                  <a:cubicBezTo>
                    <a:pt x="1629" y="425"/>
                    <a:pt x="1" y="0"/>
                    <a:pt x="0"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9"/>
            <p:cNvSpPr/>
            <p:nvPr/>
          </p:nvSpPr>
          <p:spPr>
            <a:xfrm>
              <a:off x="4805730" y="2540544"/>
              <a:ext cx="19255" cy="7650"/>
            </a:xfrm>
            <a:custGeom>
              <a:avLst/>
              <a:gdLst/>
              <a:ahLst/>
              <a:cxnLst/>
              <a:rect l="l" t="t" r="r" b="b"/>
              <a:pathLst>
                <a:path w="1611" h="640" extrusionOk="0">
                  <a:moveTo>
                    <a:pt x="0" y="0"/>
                  </a:moveTo>
                  <a:cubicBezTo>
                    <a:pt x="0" y="0"/>
                    <a:pt x="224" y="639"/>
                    <a:pt x="749" y="639"/>
                  </a:cubicBezTo>
                  <a:cubicBezTo>
                    <a:pt x="810" y="639"/>
                    <a:pt x="875" y="631"/>
                    <a:pt x="945" y="611"/>
                  </a:cubicBezTo>
                  <a:cubicBezTo>
                    <a:pt x="1611" y="426"/>
                    <a:pt x="0" y="0"/>
                    <a:pt x="0"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9"/>
            <p:cNvSpPr/>
            <p:nvPr/>
          </p:nvSpPr>
          <p:spPr>
            <a:xfrm>
              <a:off x="4838911" y="2498746"/>
              <a:ext cx="19471" cy="7685"/>
            </a:xfrm>
            <a:custGeom>
              <a:avLst/>
              <a:gdLst/>
              <a:ahLst/>
              <a:cxnLst/>
              <a:rect l="l" t="t" r="r" b="b"/>
              <a:pathLst>
                <a:path w="1629" h="643" extrusionOk="0">
                  <a:moveTo>
                    <a:pt x="0" y="0"/>
                  </a:moveTo>
                  <a:cubicBezTo>
                    <a:pt x="0" y="0"/>
                    <a:pt x="220" y="643"/>
                    <a:pt x="749" y="643"/>
                  </a:cubicBezTo>
                  <a:cubicBezTo>
                    <a:pt x="815" y="643"/>
                    <a:pt x="886" y="633"/>
                    <a:pt x="962" y="610"/>
                  </a:cubicBezTo>
                  <a:cubicBezTo>
                    <a:pt x="1629" y="425"/>
                    <a:pt x="0" y="0"/>
                    <a:pt x="0" y="0"/>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9"/>
            <p:cNvSpPr/>
            <p:nvPr/>
          </p:nvSpPr>
          <p:spPr>
            <a:xfrm>
              <a:off x="4776088" y="2458035"/>
              <a:ext cx="17929" cy="9550"/>
            </a:xfrm>
            <a:custGeom>
              <a:avLst/>
              <a:gdLst/>
              <a:ahLst/>
              <a:cxnLst/>
              <a:rect l="l" t="t" r="r" b="b"/>
              <a:pathLst>
                <a:path w="1500" h="799" extrusionOk="0">
                  <a:moveTo>
                    <a:pt x="0" y="1"/>
                  </a:moveTo>
                  <a:lnTo>
                    <a:pt x="0" y="1"/>
                  </a:lnTo>
                  <a:cubicBezTo>
                    <a:pt x="0" y="1"/>
                    <a:pt x="104" y="799"/>
                    <a:pt x="733" y="799"/>
                  </a:cubicBezTo>
                  <a:cubicBezTo>
                    <a:pt x="754" y="799"/>
                    <a:pt x="775" y="798"/>
                    <a:pt x="797" y="796"/>
                  </a:cubicBezTo>
                  <a:cubicBezTo>
                    <a:pt x="1500" y="741"/>
                    <a:pt x="0" y="1"/>
                    <a:pt x="0"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9"/>
            <p:cNvSpPr/>
            <p:nvPr/>
          </p:nvSpPr>
          <p:spPr>
            <a:xfrm>
              <a:off x="4888238" y="2518647"/>
              <a:ext cx="19244" cy="7865"/>
            </a:xfrm>
            <a:custGeom>
              <a:avLst/>
              <a:gdLst/>
              <a:ahLst/>
              <a:cxnLst/>
              <a:rect l="l" t="t" r="r" b="b"/>
              <a:pathLst>
                <a:path w="1610" h="658" extrusionOk="0">
                  <a:moveTo>
                    <a:pt x="1" y="1"/>
                  </a:moveTo>
                  <a:cubicBezTo>
                    <a:pt x="1" y="1"/>
                    <a:pt x="224" y="657"/>
                    <a:pt x="752" y="657"/>
                  </a:cubicBezTo>
                  <a:cubicBezTo>
                    <a:pt x="812" y="657"/>
                    <a:pt x="876" y="649"/>
                    <a:pt x="944" y="630"/>
                  </a:cubicBezTo>
                  <a:cubicBezTo>
                    <a:pt x="1610" y="426"/>
                    <a:pt x="1" y="1"/>
                    <a:pt x="1" y="1"/>
                  </a:cubicBezTo>
                  <a:close/>
                </a:path>
              </a:pathLst>
            </a:custGeom>
            <a:solidFill>
              <a:srgbClr val="E6D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9"/>
            <p:cNvSpPr/>
            <p:nvPr/>
          </p:nvSpPr>
          <p:spPr>
            <a:xfrm>
              <a:off x="4006777" y="2695854"/>
              <a:ext cx="1238482" cy="253465"/>
            </a:xfrm>
            <a:custGeom>
              <a:avLst/>
              <a:gdLst/>
              <a:ahLst/>
              <a:cxnLst/>
              <a:rect l="l" t="t" r="r" b="b"/>
              <a:pathLst>
                <a:path w="103617" h="21206" extrusionOk="0">
                  <a:moveTo>
                    <a:pt x="49531" y="0"/>
                  </a:moveTo>
                  <a:cubicBezTo>
                    <a:pt x="34181" y="0"/>
                    <a:pt x="17001" y="2817"/>
                    <a:pt x="0" y="11268"/>
                  </a:cubicBezTo>
                  <a:lnTo>
                    <a:pt x="0" y="21205"/>
                  </a:lnTo>
                  <a:lnTo>
                    <a:pt x="103617" y="21205"/>
                  </a:lnTo>
                  <a:lnTo>
                    <a:pt x="103617" y="11268"/>
                  </a:lnTo>
                  <a:cubicBezTo>
                    <a:pt x="103617" y="11268"/>
                    <a:pt x="80233" y="0"/>
                    <a:pt x="495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9"/>
            <p:cNvSpPr/>
            <p:nvPr/>
          </p:nvSpPr>
          <p:spPr>
            <a:xfrm>
              <a:off x="4006777" y="2695878"/>
              <a:ext cx="1238482" cy="253441"/>
            </a:xfrm>
            <a:custGeom>
              <a:avLst/>
              <a:gdLst/>
              <a:ahLst/>
              <a:cxnLst/>
              <a:rect l="l" t="t" r="r" b="b"/>
              <a:pathLst>
                <a:path w="103617" h="21204" extrusionOk="0">
                  <a:moveTo>
                    <a:pt x="49522" y="0"/>
                  </a:moveTo>
                  <a:cubicBezTo>
                    <a:pt x="47336" y="0"/>
                    <a:pt x="45113" y="57"/>
                    <a:pt x="42860" y="180"/>
                  </a:cubicBezTo>
                  <a:cubicBezTo>
                    <a:pt x="40770" y="291"/>
                    <a:pt x="38641" y="459"/>
                    <a:pt x="36494" y="699"/>
                  </a:cubicBezTo>
                  <a:cubicBezTo>
                    <a:pt x="29000" y="1513"/>
                    <a:pt x="21245" y="3087"/>
                    <a:pt x="13435" y="5714"/>
                  </a:cubicBezTo>
                  <a:cubicBezTo>
                    <a:pt x="8957" y="7213"/>
                    <a:pt x="4478" y="9046"/>
                    <a:pt x="0" y="11266"/>
                  </a:cubicBezTo>
                  <a:lnTo>
                    <a:pt x="0" y="21203"/>
                  </a:lnTo>
                  <a:lnTo>
                    <a:pt x="103617" y="21203"/>
                  </a:lnTo>
                  <a:lnTo>
                    <a:pt x="103617" y="11266"/>
                  </a:lnTo>
                  <a:cubicBezTo>
                    <a:pt x="103617" y="11266"/>
                    <a:pt x="89700" y="4567"/>
                    <a:pt x="69250" y="1495"/>
                  </a:cubicBezTo>
                  <a:cubicBezTo>
                    <a:pt x="63195" y="592"/>
                    <a:pt x="56548" y="0"/>
                    <a:pt x="49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9"/>
            <p:cNvSpPr/>
            <p:nvPr/>
          </p:nvSpPr>
          <p:spPr>
            <a:xfrm>
              <a:off x="4144590" y="2695878"/>
              <a:ext cx="969049" cy="253441"/>
            </a:xfrm>
            <a:custGeom>
              <a:avLst/>
              <a:gdLst/>
              <a:ahLst/>
              <a:cxnLst/>
              <a:rect l="l" t="t" r="r" b="b"/>
              <a:pathLst>
                <a:path w="81075" h="21204" extrusionOk="0">
                  <a:moveTo>
                    <a:pt x="37992" y="0"/>
                  </a:moveTo>
                  <a:cubicBezTo>
                    <a:pt x="35806" y="0"/>
                    <a:pt x="33583" y="57"/>
                    <a:pt x="31330" y="180"/>
                  </a:cubicBezTo>
                  <a:cubicBezTo>
                    <a:pt x="29240" y="291"/>
                    <a:pt x="27111" y="459"/>
                    <a:pt x="24964" y="699"/>
                  </a:cubicBezTo>
                  <a:cubicBezTo>
                    <a:pt x="20634" y="1162"/>
                    <a:pt x="16211" y="1902"/>
                    <a:pt x="11733" y="2939"/>
                  </a:cubicBezTo>
                  <a:cubicBezTo>
                    <a:pt x="10899" y="3882"/>
                    <a:pt x="9179" y="4493"/>
                    <a:pt x="7568" y="4844"/>
                  </a:cubicBezTo>
                  <a:cubicBezTo>
                    <a:pt x="5441" y="5307"/>
                    <a:pt x="3035" y="5658"/>
                    <a:pt x="1740" y="6899"/>
                  </a:cubicBezTo>
                  <a:cubicBezTo>
                    <a:pt x="0" y="8545"/>
                    <a:pt x="1258" y="11025"/>
                    <a:pt x="3627" y="12246"/>
                  </a:cubicBezTo>
                  <a:cubicBezTo>
                    <a:pt x="6014" y="13487"/>
                    <a:pt x="9105" y="13801"/>
                    <a:pt x="12047" y="14079"/>
                  </a:cubicBezTo>
                  <a:cubicBezTo>
                    <a:pt x="12795" y="14149"/>
                    <a:pt x="13534" y="14178"/>
                    <a:pt x="14258" y="14178"/>
                  </a:cubicBezTo>
                  <a:cubicBezTo>
                    <a:pt x="17398" y="14178"/>
                    <a:pt x="20252" y="13641"/>
                    <a:pt x="22371" y="13641"/>
                  </a:cubicBezTo>
                  <a:cubicBezTo>
                    <a:pt x="23747" y="13641"/>
                    <a:pt x="24813" y="13867"/>
                    <a:pt x="25445" y="14615"/>
                  </a:cubicBezTo>
                  <a:cubicBezTo>
                    <a:pt x="27111" y="19760"/>
                    <a:pt x="20172" y="18188"/>
                    <a:pt x="7143" y="18891"/>
                  </a:cubicBezTo>
                  <a:cubicBezTo>
                    <a:pt x="5200" y="19002"/>
                    <a:pt x="3294" y="19982"/>
                    <a:pt x="2498" y="21203"/>
                  </a:cubicBezTo>
                  <a:lnTo>
                    <a:pt x="69638" y="21203"/>
                  </a:lnTo>
                  <a:cubicBezTo>
                    <a:pt x="64197" y="16929"/>
                    <a:pt x="50485" y="15671"/>
                    <a:pt x="52982" y="9453"/>
                  </a:cubicBezTo>
                  <a:cubicBezTo>
                    <a:pt x="55368" y="7100"/>
                    <a:pt x="59240" y="6420"/>
                    <a:pt x="63367" y="6420"/>
                  </a:cubicBezTo>
                  <a:cubicBezTo>
                    <a:pt x="69014" y="6420"/>
                    <a:pt x="75137" y="7693"/>
                    <a:pt x="78576" y="7693"/>
                  </a:cubicBezTo>
                  <a:cubicBezTo>
                    <a:pt x="79721" y="7693"/>
                    <a:pt x="80568" y="7552"/>
                    <a:pt x="81001" y="7176"/>
                  </a:cubicBezTo>
                  <a:cubicBezTo>
                    <a:pt x="81020" y="7121"/>
                    <a:pt x="81038" y="7084"/>
                    <a:pt x="81075" y="7028"/>
                  </a:cubicBezTo>
                  <a:cubicBezTo>
                    <a:pt x="75153" y="5085"/>
                    <a:pt x="67121" y="2902"/>
                    <a:pt x="57720" y="1495"/>
                  </a:cubicBezTo>
                  <a:cubicBezTo>
                    <a:pt x="51665" y="592"/>
                    <a:pt x="45018" y="0"/>
                    <a:pt x="37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9"/>
            <p:cNvSpPr/>
            <p:nvPr/>
          </p:nvSpPr>
          <p:spPr>
            <a:xfrm>
              <a:off x="4470188" y="2695962"/>
              <a:ext cx="287613" cy="253357"/>
            </a:xfrm>
            <a:custGeom>
              <a:avLst/>
              <a:gdLst/>
              <a:ahLst/>
              <a:cxnLst/>
              <a:rect l="l" t="t" r="r" b="b"/>
              <a:pathLst>
                <a:path w="24063" h="21197" extrusionOk="0">
                  <a:moveTo>
                    <a:pt x="10708" y="0"/>
                  </a:moveTo>
                  <a:cubicBezTo>
                    <a:pt x="8537" y="0"/>
                    <a:pt x="6329" y="55"/>
                    <a:pt x="4089" y="173"/>
                  </a:cubicBezTo>
                  <a:cubicBezTo>
                    <a:pt x="3849" y="193"/>
                    <a:pt x="3590" y="210"/>
                    <a:pt x="3349" y="230"/>
                  </a:cubicBezTo>
                  <a:cubicBezTo>
                    <a:pt x="2905" y="395"/>
                    <a:pt x="2443" y="563"/>
                    <a:pt x="1999" y="729"/>
                  </a:cubicBezTo>
                  <a:cubicBezTo>
                    <a:pt x="1091" y="1081"/>
                    <a:pt x="0" y="1747"/>
                    <a:pt x="203" y="2709"/>
                  </a:cubicBezTo>
                  <a:cubicBezTo>
                    <a:pt x="333" y="3282"/>
                    <a:pt x="869" y="3635"/>
                    <a:pt x="1370" y="3931"/>
                  </a:cubicBezTo>
                  <a:cubicBezTo>
                    <a:pt x="3183" y="5022"/>
                    <a:pt x="5014" y="6115"/>
                    <a:pt x="6939" y="6984"/>
                  </a:cubicBezTo>
                  <a:cubicBezTo>
                    <a:pt x="8049" y="7484"/>
                    <a:pt x="9197" y="7946"/>
                    <a:pt x="10104" y="8742"/>
                  </a:cubicBezTo>
                  <a:cubicBezTo>
                    <a:pt x="11030" y="9537"/>
                    <a:pt x="11640" y="10796"/>
                    <a:pt x="11326" y="11963"/>
                  </a:cubicBezTo>
                  <a:cubicBezTo>
                    <a:pt x="10973" y="13165"/>
                    <a:pt x="9734" y="13905"/>
                    <a:pt x="8550" y="14331"/>
                  </a:cubicBezTo>
                  <a:cubicBezTo>
                    <a:pt x="7365" y="14756"/>
                    <a:pt x="6070" y="15015"/>
                    <a:pt x="5108" y="15849"/>
                  </a:cubicBezTo>
                  <a:cubicBezTo>
                    <a:pt x="4145" y="16663"/>
                    <a:pt x="3719" y="18309"/>
                    <a:pt x="4644" y="19180"/>
                  </a:cubicBezTo>
                  <a:cubicBezTo>
                    <a:pt x="5145" y="19642"/>
                    <a:pt x="5866" y="19735"/>
                    <a:pt x="6477" y="20012"/>
                  </a:cubicBezTo>
                  <a:cubicBezTo>
                    <a:pt x="6976" y="20234"/>
                    <a:pt x="7440" y="20715"/>
                    <a:pt x="7477" y="21196"/>
                  </a:cubicBezTo>
                  <a:lnTo>
                    <a:pt x="16248" y="21196"/>
                  </a:lnTo>
                  <a:cubicBezTo>
                    <a:pt x="15230" y="20567"/>
                    <a:pt x="14176" y="20012"/>
                    <a:pt x="13065" y="19531"/>
                  </a:cubicBezTo>
                  <a:cubicBezTo>
                    <a:pt x="12343" y="19198"/>
                    <a:pt x="11492" y="18754"/>
                    <a:pt x="11455" y="17958"/>
                  </a:cubicBezTo>
                  <a:cubicBezTo>
                    <a:pt x="11418" y="16959"/>
                    <a:pt x="12732" y="16533"/>
                    <a:pt x="13749" y="16459"/>
                  </a:cubicBezTo>
                  <a:cubicBezTo>
                    <a:pt x="14881" y="16378"/>
                    <a:pt x="16020" y="16306"/>
                    <a:pt x="17156" y="16306"/>
                  </a:cubicBezTo>
                  <a:cubicBezTo>
                    <a:pt x="18362" y="16306"/>
                    <a:pt x="19563" y="16387"/>
                    <a:pt x="20745" y="16626"/>
                  </a:cubicBezTo>
                  <a:cubicBezTo>
                    <a:pt x="21080" y="16696"/>
                    <a:pt x="21378" y="16727"/>
                    <a:pt x="21643" y="16727"/>
                  </a:cubicBezTo>
                  <a:cubicBezTo>
                    <a:pt x="24062" y="16727"/>
                    <a:pt x="23741" y="14093"/>
                    <a:pt x="23392" y="13443"/>
                  </a:cubicBezTo>
                  <a:cubicBezTo>
                    <a:pt x="21781" y="10519"/>
                    <a:pt x="19523" y="7928"/>
                    <a:pt x="16841" y="5930"/>
                  </a:cubicBezTo>
                  <a:cubicBezTo>
                    <a:pt x="15896" y="5207"/>
                    <a:pt x="14749" y="4282"/>
                    <a:pt x="15008" y="3117"/>
                  </a:cubicBezTo>
                  <a:cubicBezTo>
                    <a:pt x="15249" y="1987"/>
                    <a:pt x="16599" y="1562"/>
                    <a:pt x="17729" y="1358"/>
                  </a:cubicBezTo>
                  <a:cubicBezTo>
                    <a:pt x="19209" y="1062"/>
                    <a:pt x="20708" y="785"/>
                    <a:pt x="22188" y="506"/>
                  </a:cubicBezTo>
                  <a:cubicBezTo>
                    <a:pt x="18506" y="184"/>
                    <a:pt x="14669" y="0"/>
                    <a:pt x="10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9"/>
            <p:cNvSpPr/>
            <p:nvPr/>
          </p:nvSpPr>
          <p:spPr>
            <a:xfrm>
              <a:off x="4826552" y="2791929"/>
              <a:ext cx="83584" cy="32069"/>
            </a:xfrm>
            <a:custGeom>
              <a:avLst/>
              <a:gdLst/>
              <a:ahLst/>
              <a:cxnLst/>
              <a:rect l="l" t="t" r="r" b="b"/>
              <a:pathLst>
                <a:path w="6993" h="2683" extrusionOk="0">
                  <a:moveTo>
                    <a:pt x="2800" y="0"/>
                  </a:moveTo>
                  <a:cubicBezTo>
                    <a:pt x="1695" y="0"/>
                    <a:pt x="584" y="577"/>
                    <a:pt x="257" y="1323"/>
                  </a:cubicBezTo>
                  <a:cubicBezTo>
                    <a:pt x="1" y="1923"/>
                    <a:pt x="2212" y="2682"/>
                    <a:pt x="4042" y="2682"/>
                  </a:cubicBezTo>
                  <a:cubicBezTo>
                    <a:pt x="4985" y="2682"/>
                    <a:pt x="5827" y="2481"/>
                    <a:pt x="6179" y="1953"/>
                  </a:cubicBezTo>
                  <a:cubicBezTo>
                    <a:pt x="6993" y="713"/>
                    <a:pt x="3422" y="65"/>
                    <a:pt x="3422" y="65"/>
                  </a:cubicBezTo>
                  <a:cubicBezTo>
                    <a:pt x="3219" y="21"/>
                    <a:pt x="3010" y="0"/>
                    <a:pt x="28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9"/>
            <p:cNvSpPr/>
            <p:nvPr/>
          </p:nvSpPr>
          <p:spPr>
            <a:xfrm>
              <a:off x="4973938" y="2807969"/>
              <a:ext cx="75349" cy="28877"/>
            </a:xfrm>
            <a:custGeom>
              <a:avLst/>
              <a:gdLst/>
              <a:ahLst/>
              <a:cxnLst/>
              <a:rect l="l" t="t" r="r" b="b"/>
              <a:pathLst>
                <a:path w="6304" h="2416" extrusionOk="0">
                  <a:moveTo>
                    <a:pt x="2534" y="0"/>
                  </a:moveTo>
                  <a:cubicBezTo>
                    <a:pt x="1537" y="0"/>
                    <a:pt x="529" y="513"/>
                    <a:pt x="233" y="1185"/>
                  </a:cubicBezTo>
                  <a:cubicBezTo>
                    <a:pt x="0" y="1724"/>
                    <a:pt x="1994" y="2416"/>
                    <a:pt x="3644" y="2416"/>
                  </a:cubicBezTo>
                  <a:cubicBezTo>
                    <a:pt x="4488" y="2416"/>
                    <a:pt x="5243" y="2234"/>
                    <a:pt x="5563" y="1758"/>
                  </a:cubicBezTo>
                  <a:cubicBezTo>
                    <a:pt x="6303" y="630"/>
                    <a:pt x="3083" y="55"/>
                    <a:pt x="3083" y="55"/>
                  </a:cubicBezTo>
                  <a:cubicBezTo>
                    <a:pt x="2904" y="18"/>
                    <a:pt x="2719" y="0"/>
                    <a:pt x="25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9"/>
            <p:cNvSpPr/>
            <p:nvPr/>
          </p:nvSpPr>
          <p:spPr>
            <a:xfrm>
              <a:off x="4868947" y="2844735"/>
              <a:ext cx="55352" cy="21096"/>
            </a:xfrm>
            <a:custGeom>
              <a:avLst/>
              <a:gdLst/>
              <a:ahLst/>
              <a:cxnLst/>
              <a:rect l="l" t="t" r="r" b="b"/>
              <a:pathLst>
                <a:path w="4631" h="1765" extrusionOk="0">
                  <a:moveTo>
                    <a:pt x="1821" y="0"/>
                  </a:moveTo>
                  <a:cubicBezTo>
                    <a:pt x="1107" y="0"/>
                    <a:pt x="386" y="376"/>
                    <a:pt x="171" y="866"/>
                  </a:cubicBezTo>
                  <a:cubicBezTo>
                    <a:pt x="1" y="1267"/>
                    <a:pt x="1444" y="1764"/>
                    <a:pt x="2653" y="1764"/>
                  </a:cubicBezTo>
                  <a:cubicBezTo>
                    <a:pt x="3285" y="1764"/>
                    <a:pt x="3853" y="1628"/>
                    <a:pt x="4094" y="1273"/>
                  </a:cubicBezTo>
                  <a:cubicBezTo>
                    <a:pt x="4630" y="459"/>
                    <a:pt x="2262" y="51"/>
                    <a:pt x="2262" y="51"/>
                  </a:cubicBezTo>
                  <a:cubicBezTo>
                    <a:pt x="2118" y="16"/>
                    <a:pt x="1970" y="0"/>
                    <a:pt x="18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9"/>
            <p:cNvSpPr/>
            <p:nvPr/>
          </p:nvSpPr>
          <p:spPr>
            <a:xfrm>
              <a:off x="4691453" y="2907987"/>
              <a:ext cx="41965" cy="25829"/>
            </a:xfrm>
            <a:custGeom>
              <a:avLst/>
              <a:gdLst/>
              <a:ahLst/>
              <a:cxnLst/>
              <a:rect l="l" t="t" r="r" b="b"/>
              <a:pathLst>
                <a:path w="3511" h="2161" extrusionOk="0">
                  <a:moveTo>
                    <a:pt x="1407" y="0"/>
                  </a:moveTo>
                  <a:cubicBezTo>
                    <a:pt x="858" y="0"/>
                    <a:pt x="295" y="463"/>
                    <a:pt x="123" y="1071"/>
                  </a:cubicBezTo>
                  <a:cubicBezTo>
                    <a:pt x="1" y="1547"/>
                    <a:pt x="1104" y="2160"/>
                    <a:pt x="2023" y="2160"/>
                  </a:cubicBezTo>
                  <a:cubicBezTo>
                    <a:pt x="2496" y="2160"/>
                    <a:pt x="2921" y="1997"/>
                    <a:pt x="3103" y="1570"/>
                  </a:cubicBezTo>
                  <a:cubicBezTo>
                    <a:pt x="3510" y="570"/>
                    <a:pt x="1715" y="52"/>
                    <a:pt x="1715" y="52"/>
                  </a:cubicBezTo>
                  <a:cubicBezTo>
                    <a:pt x="1614" y="17"/>
                    <a:pt x="1511" y="0"/>
                    <a:pt x="14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9"/>
            <p:cNvSpPr/>
            <p:nvPr/>
          </p:nvSpPr>
          <p:spPr>
            <a:xfrm>
              <a:off x="5071470" y="2887453"/>
              <a:ext cx="40627" cy="15455"/>
            </a:xfrm>
            <a:custGeom>
              <a:avLst/>
              <a:gdLst/>
              <a:ahLst/>
              <a:cxnLst/>
              <a:rect l="l" t="t" r="r" b="b"/>
              <a:pathLst>
                <a:path w="3399" h="1293" extrusionOk="0">
                  <a:moveTo>
                    <a:pt x="1359" y="0"/>
                  </a:moveTo>
                  <a:cubicBezTo>
                    <a:pt x="825" y="0"/>
                    <a:pt x="278" y="269"/>
                    <a:pt x="122" y="642"/>
                  </a:cubicBezTo>
                  <a:cubicBezTo>
                    <a:pt x="0" y="923"/>
                    <a:pt x="1074" y="1293"/>
                    <a:pt x="1961" y="1293"/>
                  </a:cubicBezTo>
                  <a:cubicBezTo>
                    <a:pt x="2416" y="1293"/>
                    <a:pt x="2822" y="1195"/>
                    <a:pt x="2992" y="938"/>
                  </a:cubicBezTo>
                  <a:cubicBezTo>
                    <a:pt x="3399" y="346"/>
                    <a:pt x="1659" y="31"/>
                    <a:pt x="1659" y="31"/>
                  </a:cubicBezTo>
                  <a:cubicBezTo>
                    <a:pt x="1561" y="10"/>
                    <a:pt x="1460" y="0"/>
                    <a:pt x="1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9"/>
            <p:cNvSpPr/>
            <p:nvPr/>
          </p:nvSpPr>
          <p:spPr>
            <a:xfrm>
              <a:off x="4299638" y="2731509"/>
              <a:ext cx="44917" cy="43770"/>
            </a:xfrm>
            <a:custGeom>
              <a:avLst/>
              <a:gdLst/>
              <a:ahLst/>
              <a:cxnLst/>
              <a:rect l="l" t="t" r="r" b="b"/>
              <a:pathLst>
                <a:path w="3758" h="3662" extrusionOk="0">
                  <a:moveTo>
                    <a:pt x="2105" y="1"/>
                  </a:moveTo>
                  <a:cubicBezTo>
                    <a:pt x="1700" y="1"/>
                    <a:pt x="1260" y="133"/>
                    <a:pt x="834" y="456"/>
                  </a:cubicBezTo>
                  <a:cubicBezTo>
                    <a:pt x="185" y="975"/>
                    <a:pt x="0" y="2603"/>
                    <a:pt x="370" y="3121"/>
                  </a:cubicBezTo>
                  <a:cubicBezTo>
                    <a:pt x="647" y="3505"/>
                    <a:pt x="997" y="3661"/>
                    <a:pt x="1365" y="3661"/>
                  </a:cubicBezTo>
                  <a:cubicBezTo>
                    <a:pt x="2475" y="3661"/>
                    <a:pt x="3758" y="2244"/>
                    <a:pt x="3758" y="1327"/>
                  </a:cubicBezTo>
                  <a:cubicBezTo>
                    <a:pt x="3758" y="672"/>
                    <a:pt x="3020" y="1"/>
                    <a:pt x="2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9"/>
            <p:cNvSpPr/>
            <p:nvPr/>
          </p:nvSpPr>
          <p:spPr>
            <a:xfrm>
              <a:off x="4400732" y="2876839"/>
              <a:ext cx="28268" cy="28088"/>
            </a:xfrm>
            <a:custGeom>
              <a:avLst/>
              <a:gdLst/>
              <a:ahLst/>
              <a:cxnLst/>
              <a:rect l="l" t="t" r="r" b="b"/>
              <a:pathLst>
                <a:path w="2365" h="2350" extrusionOk="0">
                  <a:moveTo>
                    <a:pt x="1271" y="0"/>
                  </a:moveTo>
                  <a:cubicBezTo>
                    <a:pt x="1022" y="0"/>
                    <a:pt x="755" y="84"/>
                    <a:pt x="499" y="289"/>
                  </a:cubicBezTo>
                  <a:cubicBezTo>
                    <a:pt x="74" y="605"/>
                    <a:pt x="0" y="1641"/>
                    <a:pt x="240" y="1992"/>
                  </a:cubicBezTo>
                  <a:cubicBezTo>
                    <a:pt x="424" y="2246"/>
                    <a:pt x="652" y="2349"/>
                    <a:pt x="889" y="2349"/>
                  </a:cubicBezTo>
                  <a:cubicBezTo>
                    <a:pt x="1586" y="2349"/>
                    <a:pt x="2364" y="1461"/>
                    <a:pt x="2350" y="882"/>
                  </a:cubicBezTo>
                  <a:cubicBezTo>
                    <a:pt x="2337" y="455"/>
                    <a:pt x="1853" y="0"/>
                    <a:pt x="1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9"/>
            <p:cNvSpPr/>
            <p:nvPr/>
          </p:nvSpPr>
          <p:spPr>
            <a:xfrm>
              <a:off x="4149012" y="2905226"/>
              <a:ext cx="16148" cy="16124"/>
            </a:xfrm>
            <a:custGeom>
              <a:avLst/>
              <a:gdLst/>
              <a:ahLst/>
              <a:cxnLst/>
              <a:rect l="l" t="t" r="r" b="b"/>
              <a:pathLst>
                <a:path w="1351" h="1349" extrusionOk="0">
                  <a:moveTo>
                    <a:pt x="718" y="1"/>
                  </a:moveTo>
                  <a:cubicBezTo>
                    <a:pt x="577" y="1"/>
                    <a:pt x="424" y="45"/>
                    <a:pt x="277" y="154"/>
                  </a:cubicBezTo>
                  <a:cubicBezTo>
                    <a:pt x="37" y="339"/>
                    <a:pt x="0" y="949"/>
                    <a:pt x="129" y="1134"/>
                  </a:cubicBezTo>
                  <a:cubicBezTo>
                    <a:pt x="234" y="1287"/>
                    <a:pt x="366" y="1349"/>
                    <a:pt x="503" y="1349"/>
                  </a:cubicBezTo>
                  <a:cubicBezTo>
                    <a:pt x="901" y="1349"/>
                    <a:pt x="1350" y="835"/>
                    <a:pt x="1350" y="505"/>
                  </a:cubicBezTo>
                  <a:cubicBezTo>
                    <a:pt x="1338" y="258"/>
                    <a:pt x="1058" y="1"/>
                    <a:pt x="7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9"/>
            <p:cNvSpPr/>
            <p:nvPr/>
          </p:nvSpPr>
          <p:spPr>
            <a:xfrm>
              <a:off x="5037979" y="2908657"/>
              <a:ext cx="8654" cy="8510"/>
            </a:xfrm>
            <a:custGeom>
              <a:avLst/>
              <a:gdLst/>
              <a:ahLst/>
              <a:cxnLst/>
              <a:rect l="l" t="t" r="r" b="b"/>
              <a:pathLst>
                <a:path w="724" h="712" extrusionOk="0">
                  <a:moveTo>
                    <a:pt x="393" y="1"/>
                  </a:moveTo>
                  <a:cubicBezTo>
                    <a:pt x="313" y="1"/>
                    <a:pt x="228" y="27"/>
                    <a:pt x="149" y="89"/>
                  </a:cubicBezTo>
                  <a:cubicBezTo>
                    <a:pt x="20" y="181"/>
                    <a:pt x="1" y="497"/>
                    <a:pt x="75" y="608"/>
                  </a:cubicBezTo>
                  <a:cubicBezTo>
                    <a:pt x="130" y="682"/>
                    <a:pt x="198" y="712"/>
                    <a:pt x="270" y="712"/>
                  </a:cubicBezTo>
                  <a:cubicBezTo>
                    <a:pt x="483" y="712"/>
                    <a:pt x="723" y="441"/>
                    <a:pt x="723" y="275"/>
                  </a:cubicBezTo>
                  <a:cubicBezTo>
                    <a:pt x="723" y="133"/>
                    <a:pt x="572" y="1"/>
                    <a:pt x="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9"/>
            <p:cNvSpPr/>
            <p:nvPr/>
          </p:nvSpPr>
          <p:spPr>
            <a:xfrm>
              <a:off x="4686277" y="2732716"/>
              <a:ext cx="25124" cy="18419"/>
            </a:xfrm>
            <a:custGeom>
              <a:avLst/>
              <a:gdLst/>
              <a:ahLst/>
              <a:cxnLst/>
              <a:rect l="l" t="t" r="r" b="b"/>
              <a:pathLst>
                <a:path w="2102" h="1541" extrusionOk="0">
                  <a:moveTo>
                    <a:pt x="864" y="1"/>
                  </a:moveTo>
                  <a:cubicBezTo>
                    <a:pt x="408" y="1"/>
                    <a:pt x="149" y="708"/>
                    <a:pt x="149" y="708"/>
                  </a:cubicBezTo>
                  <a:cubicBezTo>
                    <a:pt x="1" y="1022"/>
                    <a:pt x="242" y="1540"/>
                    <a:pt x="704" y="1540"/>
                  </a:cubicBezTo>
                  <a:cubicBezTo>
                    <a:pt x="725" y="1540"/>
                    <a:pt x="745" y="1541"/>
                    <a:pt x="765" y="1541"/>
                  </a:cubicBezTo>
                  <a:cubicBezTo>
                    <a:pt x="2101" y="1541"/>
                    <a:pt x="1786" y="333"/>
                    <a:pt x="1056" y="42"/>
                  </a:cubicBezTo>
                  <a:cubicBezTo>
                    <a:pt x="989" y="13"/>
                    <a:pt x="925"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9"/>
            <p:cNvSpPr/>
            <p:nvPr/>
          </p:nvSpPr>
          <p:spPr>
            <a:xfrm>
              <a:off x="4737828" y="2714440"/>
              <a:ext cx="54982" cy="21921"/>
            </a:xfrm>
            <a:custGeom>
              <a:avLst/>
              <a:gdLst/>
              <a:ahLst/>
              <a:cxnLst/>
              <a:rect l="l" t="t" r="r" b="b"/>
              <a:pathLst>
                <a:path w="4600" h="1834" extrusionOk="0">
                  <a:moveTo>
                    <a:pt x="1850" y="1"/>
                  </a:moveTo>
                  <a:cubicBezTo>
                    <a:pt x="855" y="1"/>
                    <a:pt x="314" y="811"/>
                    <a:pt x="314" y="811"/>
                  </a:cubicBezTo>
                  <a:cubicBezTo>
                    <a:pt x="0" y="1181"/>
                    <a:pt x="556" y="1793"/>
                    <a:pt x="1573" y="1830"/>
                  </a:cubicBezTo>
                  <a:cubicBezTo>
                    <a:pt x="1665" y="1832"/>
                    <a:pt x="1753" y="1834"/>
                    <a:pt x="1839" y="1834"/>
                  </a:cubicBezTo>
                  <a:cubicBezTo>
                    <a:pt x="4600" y="1834"/>
                    <a:pt x="3856" y="429"/>
                    <a:pt x="2295" y="53"/>
                  </a:cubicBezTo>
                  <a:cubicBezTo>
                    <a:pt x="2138" y="17"/>
                    <a:pt x="1989" y="1"/>
                    <a:pt x="18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9"/>
            <p:cNvSpPr/>
            <p:nvPr/>
          </p:nvSpPr>
          <p:spPr>
            <a:xfrm>
              <a:off x="4628331" y="2907951"/>
              <a:ext cx="12335" cy="9072"/>
            </a:xfrm>
            <a:custGeom>
              <a:avLst/>
              <a:gdLst/>
              <a:ahLst/>
              <a:cxnLst/>
              <a:rect l="l" t="t" r="r" b="b"/>
              <a:pathLst>
                <a:path w="1032" h="759" extrusionOk="0">
                  <a:moveTo>
                    <a:pt x="430" y="0"/>
                  </a:moveTo>
                  <a:cubicBezTo>
                    <a:pt x="206" y="0"/>
                    <a:pt x="74" y="351"/>
                    <a:pt x="74" y="351"/>
                  </a:cubicBezTo>
                  <a:cubicBezTo>
                    <a:pt x="0" y="519"/>
                    <a:pt x="111" y="758"/>
                    <a:pt x="353" y="758"/>
                  </a:cubicBezTo>
                  <a:cubicBezTo>
                    <a:pt x="363" y="759"/>
                    <a:pt x="374" y="759"/>
                    <a:pt x="384" y="759"/>
                  </a:cubicBezTo>
                  <a:cubicBezTo>
                    <a:pt x="1031" y="759"/>
                    <a:pt x="865" y="164"/>
                    <a:pt x="518" y="18"/>
                  </a:cubicBezTo>
                  <a:cubicBezTo>
                    <a:pt x="488" y="6"/>
                    <a:pt x="458"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9"/>
            <p:cNvSpPr/>
            <p:nvPr/>
          </p:nvSpPr>
          <p:spPr>
            <a:xfrm>
              <a:off x="4476379" y="2795957"/>
              <a:ext cx="16757" cy="12239"/>
            </a:xfrm>
            <a:custGeom>
              <a:avLst/>
              <a:gdLst/>
              <a:ahLst/>
              <a:cxnLst/>
              <a:rect l="l" t="t" r="r" b="b"/>
              <a:pathLst>
                <a:path w="1402" h="1024" extrusionOk="0">
                  <a:moveTo>
                    <a:pt x="580" y="0"/>
                  </a:moveTo>
                  <a:cubicBezTo>
                    <a:pt x="267" y="0"/>
                    <a:pt x="92" y="468"/>
                    <a:pt x="92" y="468"/>
                  </a:cubicBezTo>
                  <a:cubicBezTo>
                    <a:pt x="0" y="690"/>
                    <a:pt x="166" y="1023"/>
                    <a:pt x="462" y="1023"/>
                  </a:cubicBezTo>
                  <a:cubicBezTo>
                    <a:pt x="473" y="1024"/>
                    <a:pt x="484" y="1024"/>
                    <a:pt x="495" y="1024"/>
                  </a:cubicBezTo>
                  <a:cubicBezTo>
                    <a:pt x="1401" y="1024"/>
                    <a:pt x="1179" y="226"/>
                    <a:pt x="703" y="24"/>
                  </a:cubicBezTo>
                  <a:cubicBezTo>
                    <a:pt x="660" y="8"/>
                    <a:pt x="619"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9"/>
            <p:cNvSpPr/>
            <p:nvPr/>
          </p:nvSpPr>
          <p:spPr>
            <a:xfrm>
              <a:off x="4267342" y="2333060"/>
              <a:ext cx="121449" cy="62380"/>
            </a:xfrm>
            <a:custGeom>
              <a:avLst/>
              <a:gdLst/>
              <a:ahLst/>
              <a:cxnLst/>
              <a:rect l="l" t="t" r="r" b="b"/>
              <a:pathLst>
                <a:path w="10161" h="5219" extrusionOk="0">
                  <a:moveTo>
                    <a:pt x="2554" y="0"/>
                  </a:moveTo>
                  <a:lnTo>
                    <a:pt x="0" y="1241"/>
                  </a:lnTo>
                  <a:lnTo>
                    <a:pt x="7681" y="5219"/>
                  </a:lnTo>
                  <a:lnTo>
                    <a:pt x="10161" y="3590"/>
                  </a:lnTo>
                  <a:lnTo>
                    <a:pt x="25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9"/>
            <p:cNvSpPr/>
            <p:nvPr/>
          </p:nvSpPr>
          <p:spPr>
            <a:xfrm>
              <a:off x="4370205" y="2488562"/>
              <a:ext cx="25435" cy="67914"/>
            </a:xfrm>
            <a:custGeom>
              <a:avLst/>
              <a:gdLst/>
              <a:ahLst/>
              <a:cxnLst/>
              <a:rect l="l" t="t" r="r" b="b"/>
              <a:pathLst>
                <a:path w="2128" h="5682" extrusionOk="0">
                  <a:moveTo>
                    <a:pt x="1074" y="1"/>
                  </a:moveTo>
                  <a:lnTo>
                    <a:pt x="0" y="5071"/>
                  </a:lnTo>
                  <a:lnTo>
                    <a:pt x="2128" y="5681"/>
                  </a:lnTo>
                  <a:lnTo>
                    <a:pt x="21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9"/>
            <p:cNvSpPr/>
            <p:nvPr/>
          </p:nvSpPr>
          <p:spPr>
            <a:xfrm>
              <a:off x="4700668" y="2138402"/>
              <a:ext cx="25435" cy="68141"/>
            </a:xfrm>
            <a:custGeom>
              <a:avLst/>
              <a:gdLst/>
              <a:ahLst/>
              <a:cxnLst/>
              <a:rect l="l" t="t" r="r" b="b"/>
              <a:pathLst>
                <a:path w="2128" h="5701" extrusionOk="0">
                  <a:moveTo>
                    <a:pt x="1074" y="1"/>
                  </a:moveTo>
                  <a:lnTo>
                    <a:pt x="0" y="5091"/>
                  </a:lnTo>
                  <a:lnTo>
                    <a:pt x="2128" y="5701"/>
                  </a:lnTo>
                  <a:lnTo>
                    <a:pt x="21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9"/>
            <p:cNvSpPr/>
            <p:nvPr/>
          </p:nvSpPr>
          <p:spPr>
            <a:xfrm>
              <a:off x="4621925" y="2406496"/>
              <a:ext cx="25435" cy="68141"/>
            </a:xfrm>
            <a:custGeom>
              <a:avLst/>
              <a:gdLst/>
              <a:ahLst/>
              <a:cxnLst/>
              <a:rect l="l" t="t" r="r" b="b"/>
              <a:pathLst>
                <a:path w="2128" h="5701" extrusionOk="0">
                  <a:moveTo>
                    <a:pt x="1074" y="0"/>
                  </a:moveTo>
                  <a:lnTo>
                    <a:pt x="0" y="5090"/>
                  </a:lnTo>
                  <a:lnTo>
                    <a:pt x="2128" y="5700"/>
                  </a:lnTo>
                  <a:lnTo>
                    <a:pt x="21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9"/>
            <p:cNvSpPr/>
            <p:nvPr/>
          </p:nvSpPr>
          <p:spPr>
            <a:xfrm>
              <a:off x="4459562" y="2258739"/>
              <a:ext cx="25447" cy="68141"/>
            </a:xfrm>
            <a:custGeom>
              <a:avLst/>
              <a:gdLst/>
              <a:ahLst/>
              <a:cxnLst/>
              <a:rect l="l" t="t" r="r" b="b"/>
              <a:pathLst>
                <a:path w="2129" h="5701" extrusionOk="0">
                  <a:moveTo>
                    <a:pt x="1074" y="0"/>
                  </a:moveTo>
                  <a:lnTo>
                    <a:pt x="1" y="5071"/>
                  </a:lnTo>
                  <a:lnTo>
                    <a:pt x="2128" y="5700"/>
                  </a:lnTo>
                  <a:lnTo>
                    <a:pt x="21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9"/>
            <p:cNvSpPr/>
            <p:nvPr/>
          </p:nvSpPr>
          <p:spPr>
            <a:xfrm>
              <a:off x="4382803" y="2106106"/>
              <a:ext cx="48898" cy="32989"/>
            </a:xfrm>
            <a:custGeom>
              <a:avLst/>
              <a:gdLst/>
              <a:ahLst/>
              <a:cxnLst/>
              <a:rect l="l" t="t" r="r" b="b"/>
              <a:pathLst>
                <a:path w="4091" h="2760" extrusionOk="0">
                  <a:moveTo>
                    <a:pt x="3702" y="1"/>
                  </a:moveTo>
                  <a:lnTo>
                    <a:pt x="0" y="1148"/>
                  </a:lnTo>
                  <a:lnTo>
                    <a:pt x="371" y="2759"/>
                  </a:lnTo>
                  <a:lnTo>
                    <a:pt x="4091" y="686"/>
                  </a:lnTo>
                  <a:lnTo>
                    <a:pt x="37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9"/>
            <p:cNvSpPr/>
            <p:nvPr/>
          </p:nvSpPr>
          <p:spPr>
            <a:xfrm>
              <a:off x="4461988" y="2530802"/>
              <a:ext cx="42921" cy="34746"/>
            </a:xfrm>
            <a:custGeom>
              <a:avLst/>
              <a:gdLst/>
              <a:ahLst/>
              <a:cxnLst/>
              <a:rect l="l" t="t" r="r" b="b"/>
              <a:pathLst>
                <a:path w="3591" h="2907" extrusionOk="0">
                  <a:moveTo>
                    <a:pt x="2833" y="1"/>
                  </a:moveTo>
                  <a:lnTo>
                    <a:pt x="1" y="1574"/>
                  </a:lnTo>
                  <a:lnTo>
                    <a:pt x="334" y="2907"/>
                  </a:lnTo>
                  <a:cubicBezTo>
                    <a:pt x="334" y="2907"/>
                    <a:pt x="3398" y="889"/>
                    <a:pt x="3588" y="889"/>
                  </a:cubicBezTo>
                  <a:cubicBezTo>
                    <a:pt x="3589" y="889"/>
                    <a:pt x="3590" y="889"/>
                    <a:pt x="3591" y="889"/>
                  </a:cubicBezTo>
                  <a:lnTo>
                    <a:pt x="28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9"/>
            <p:cNvSpPr/>
            <p:nvPr/>
          </p:nvSpPr>
          <p:spPr>
            <a:xfrm>
              <a:off x="4427482" y="1937564"/>
              <a:ext cx="568712" cy="739477"/>
            </a:xfrm>
            <a:custGeom>
              <a:avLst/>
              <a:gdLst/>
              <a:ahLst/>
              <a:cxnLst/>
              <a:rect l="l" t="t" r="r" b="b"/>
              <a:pathLst>
                <a:path w="47581" h="61868" extrusionOk="0">
                  <a:moveTo>
                    <a:pt x="8476" y="0"/>
                  </a:moveTo>
                  <a:cubicBezTo>
                    <a:pt x="8476" y="0"/>
                    <a:pt x="1074" y="3776"/>
                    <a:pt x="538" y="13066"/>
                  </a:cubicBezTo>
                  <a:cubicBezTo>
                    <a:pt x="1" y="22375"/>
                    <a:pt x="11178" y="28852"/>
                    <a:pt x="13196" y="33941"/>
                  </a:cubicBezTo>
                  <a:cubicBezTo>
                    <a:pt x="15232" y="39030"/>
                    <a:pt x="4442" y="37198"/>
                    <a:pt x="4313" y="41861"/>
                  </a:cubicBezTo>
                  <a:cubicBezTo>
                    <a:pt x="4165" y="46507"/>
                    <a:pt x="21154" y="61867"/>
                    <a:pt x="21154" y="61867"/>
                  </a:cubicBezTo>
                  <a:cubicBezTo>
                    <a:pt x="21154" y="61867"/>
                    <a:pt x="14418" y="49468"/>
                    <a:pt x="13473" y="45970"/>
                  </a:cubicBezTo>
                  <a:cubicBezTo>
                    <a:pt x="12530" y="42453"/>
                    <a:pt x="18322" y="42194"/>
                    <a:pt x="23042" y="39418"/>
                  </a:cubicBezTo>
                  <a:cubicBezTo>
                    <a:pt x="27760" y="36662"/>
                    <a:pt x="10364" y="27500"/>
                    <a:pt x="17379" y="19266"/>
                  </a:cubicBezTo>
                  <a:cubicBezTo>
                    <a:pt x="23949" y="11568"/>
                    <a:pt x="44717" y="11325"/>
                    <a:pt x="47313" y="11325"/>
                  </a:cubicBezTo>
                  <a:cubicBezTo>
                    <a:pt x="47488" y="11325"/>
                    <a:pt x="47581" y="11326"/>
                    <a:pt x="47581" y="11326"/>
                  </a:cubicBezTo>
                  <a:lnTo>
                    <a:pt x="847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9"/>
            <p:cNvSpPr/>
            <p:nvPr/>
          </p:nvSpPr>
          <p:spPr>
            <a:xfrm>
              <a:off x="4551357" y="2030459"/>
              <a:ext cx="444836" cy="593932"/>
            </a:xfrm>
            <a:custGeom>
              <a:avLst/>
              <a:gdLst/>
              <a:ahLst/>
              <a:cxnLst/>
              <a:rect l="l" t="t" r="r" b="b"/>
              <a:pathLst>
                <a:path w="37217" h="49691" extrusionOk="0">
                  <a:moveTo>
                    <a:pt x="24929" y="1"/>
                  </a:moveTo>
                  <a:cubicBezTo>
                    <a:pt x="23022" y="205"/>
                    <a:pt x="21116" y="501"/>
                    <a:pt x="19229" y="871"/>
                  </a:cubicBezTo>
                  <a:cubicBezTo>
                    <a:pt x="16157" y="1464"/>
                    <a:pt x="13102" y="2278"/>
                    <a:pt x="10383" y="3832"/>
                  </a:cubicBezTo>
                  <a:cubicBezTo>
                    <a:pt x="7662" y="5368"/>
                    <a:pt x="5312" y="7736"/>
                    <a:pt x="4276" y="10680"/>
                  </a:cubicBezTo>
                  <a:cubicBezTo>
                    <a:pt x="3368" y="13251"/>
                    <a:pt x="3535" y="16120"/>
                    <a:pt x="4387" y="18711"/>
                  </a:cubicBezTo>
                  <a:cubicBezTo>
                    <a:pt x="5238" y="21302"/>
                    <a:pt x="6756" y="23634"/>
                    <a:pt x="8495" y="25724"/>
                  </a:cubicBezTo>
                  <a:cubicBezTo>
                    <a:pt x="9179" y="26539"/>
                    <a:pt x="9919" y="27409"/>
                    <a:pt x="9956" y="28446"/>
                  </a:cubicBezTo>
                  <a:cubicBezTo>
                    <a:pt x="9993" y="29944"/>
                    <a:pt x="8569" y="31073"/>
                    <a:pt x="7163" y="31609"/>
                  </a:cubicBezTo>
                  <a:cubicBezTo>
                    <a:pt x="5756" y="32147"/>
                    <a:pt x="4182" y="32406"/>
                    <a:pt x="3054" y="33386"/>
                  </a:cubicBezTo>
                  <a:cubicBezTo>
                    <a:pt x="1592" y="34644"/>
                    <a:pt x="1258" y="36847"/>
                    <a:pt x="1703" y="38735"/>
                  </a:cubicBezTo>
                  <a:cubicBezTo>
                    <a:pt x="2166" y="40603"/>
                    <a:pt x="3294" y="42232"/>
                    <a:pt x="4387" y="43823"/>
                  </a:cubicBezTo>
                  <a:cubicBezTo>
                    <a:pt x="5737" y="45785"/>
                    <a:pt x="7106" y="47747"/>
                    <a:pt x="8458" y="49691"/>
                  </a:cubicBezTo>
                  <a:cubicBezTo>
                    <a:pt x="6403" y="45767"/>
                    <a:pt x="3684" y="40326"/>
                    <a:pt x="3109" y="38198"/>
                  </a:cubicBezTo>
                  <a:cubicBezTo>
                    <a:pt x="2166" y="34681"/>
                    <a:pt x="7958" y="34422"/>
                    <a:pt x="12678" y="31666"/>
                  </a:cubicBezTo>
                  <a:cubicBezTo>
                    <a:pt x="17396" y="28890"/>
                    <a:pt x="0" y="19728"/>
                    <a:pt x="7015" y="11494"/>
                  </a:cubicBezTo>
                  <a:cubicBezTo>
                    <a:pt x="13585" y="3796"/>
                    <a:pt x="34353" y="3553"/>
                    <a:pt x="36949" y="3553"/>
                  </a:cubicBezTo>
                  <a:cubicBezTo>
                    <a:pt x="37124" y="3553"/>
                    <a:pt x="37217" y="3554"/>
                    <a:pt x="37217" y="3554"/>
                  </a:cubicBezTo>
                  <a:lnTo>
                    <a:pt x="249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9"/>
            <p:cNvSpPr/>
            <p:nvPr/>
          </p:nvSpPr>
          <p:spPr>
            <a:xfrm>
              <a:off x="4477921" y="2404954"/>
              <a:ext cx="138027" cy="211033"/>
            </a:xfrm>
            <a:custGeom>
              <a:avLst/>
              <a:gdLst/>
              <a:ahLst/>
              <a:cxnLst/>
              <a:rect l="l" t="t" r="r" b="b"/>
              <a:pathLst>
                <a:path w="11548" h="17656" extrusionOk="0">
                  <a:moveTo>
                    <a:pt x="2332" y="0"/>
                  </a:moveTo>
                  <a:lnTo>
                    <a:pt x="2332" y="0"/>
                  </a:lnTo>
                  <a:cubicBezTo>
                    <a:pt x="1073" y="593"/>
                    <a:pt x="130" y="1388"/>
                    <a:pt x="93" y="2757"/>
                  </a:cubicBezTo>
                  <a:cubicBezTo>
                    <a:pt x="0" y="5663"/>
                    <a:pt x="6588" y="12733"/>
                    <a:pt x="11548" y="17655"/>
                  </a:cubicBezTo>
                  <a:cubicBezTo>
                    <a:pt x="9216" y="14231"/>
                    <a:pt x="6884" y="10826"/>
                    <a:pt x="4553" y="7421"/>
                  </a:cubicBezTo>
                  <a:cubicBezTo>
                    <a:pt x="3054" y="5256"/>
                    <a:pt x="1500" y="2683"/>
                    <a:pt x="2277" y="166"/>
                  </a:cubicBezTo>
                  <a:lnTo>
                    <a:pt x="233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9"/>
            <p:cNvSpPr/>
            <p:nvPr/>
          </p:nvSpPr>
          <p:spPr>
            <a:xfrm>
              <a:off x="4429693" y="1937564"/>
              <a:ext cx="123673" cy="329148"/>
            </a:xfrm>
            <a:custGeom>
              <a:avLst/>
              <a:gdLst/>
              <a:ahLst/>
              <a:cxnLst/>
              <a:rect l="l" t="t" r="r" b="b"/>
              <a:pathLst>
                <a:path w="10347" h="27538" extrusionOk="0">
                  <a:moveTo>
                    <a:pt x="8291" y="0"/>
                  </a:moveTo>
                  <a:cubicBezTo>
                    <a:pt x="8291" y="0"/>
                    <a:pt x="889" y="3776"/>
                    <a:pt x="353" y="13066"/>
                  </a:cubicBezTo>
                  <a:cubicBezTo>
                    <a:pt x="1" y="18877"/>
                    <a:pt x="4239" y="23577"/>
                    <a:pt x="7958" y="27537"/>
                  </a:cubicBezTo>
                  <a:cubicBezTo>
                    <a:pt x="6959" y="26131"/>
                    <a:pt x="5757" y="24855"/>
                    <a:pt x="4849" y="23392"/>
                  </a:cubicBezTo>
                  <a:cubicBezTo>
                    <a:pt x="2332" y="19303"/>
                    <a:pt x="2369" y="13991"/>
                    <a:pt x="4128" y="9532"/>
                  </a:cubicBezTo>
                  <a:cubicBezTo>
                    <a:pt x="5479" y="6127"/>
                    <a:pt x="7718" y="3166"/>
                    <a:pt x="10346" y="593"/>
                  </a:cubicBezTo>
                  <a:lnTo>
                    <a:pt x="82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9"/>
            <p:cNvSpPr/>
            <p:nvPr/>
          </p:nvSpPr>
          <p:spPr>
            <a:xfrm>
              <a:off x="4636961" y="2109883"/>
              <a:ext cx="291545" cy="68739"/>
            </a:xfrm>
            <a:custGeom>
              <a:avLst/>
              <a:gdLst/>
              <a:ahLst/>
              <a:cxnLst/>
              <a:rect l="l" t="t" r="r" b="b"/>
              <a:pathLst>
                <a:path w="24392" h="5751" extrusionOk="0">
                  <a:moveTo>
                    <a:pt x="15731" y="0"/>
                  </a:moveTo>
                  <a:cubicBezTo>
                    <a:pt x="15731" y="1"/>
                    <a:pt x="20708" y="2776"/>
                    <a:pt x="19783" y="4109"/>
                  </a:cubicBezTo>
                  <a:cubicBezTo>
                    <a:pt x="19594" y="4385"/>
                    <a:pt x="18899" y="4500"/>
                    <a:pt x="17875" y="4500"/>
                  </a:cubicBezTo>
                  <a:cubicBezTo>
                    <a:pt x="12868" y="4500"/>
                    <a:pt x="1" y="1758"/>
                    <a:pt x="1" y="1758"/>
                  </a:cubicBezTo>
                  <a:lnTo>
                    <a:pt x="1" y="1758"/>
                  </a:lnTo>
                  <a:cubicBezTo>
                    <a:pt x="1" y="1758"/>
                    <a:pt x="12689" y="5750"/>
                    <a:pt x="18532" y="5750"/>
                  </a:cubicBezTo>
                  <a:cubicBezTo>
                    <a:pt x="19476" y="5750"/>
                    <a:pt x="20241" y="5646"/>
                    <a:pt x="20745" y="5404"/>
                  </a:cubicBezTo>
                  <a:cubicBezTo>
                    <a:pt x="24392" y="3645"/>
                    <a:pt x="15732" y="1"/>
                    <a:pt x="157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9"/>
            <p:cNvSpPr/>
            <p:nvPr/>
          </p:nvSpPr>
          <p:spPr>
            <a:xfrm>
              <a:off x="4631869" y="2007904"/>
              <a:ext cx="503236" cy="136378"/>
            </a:xfrm>
            <a:custGeom>
              <a:avLst/>
              <a:gdLst/>
              <a:ahLst/>
              <a:cxnLst/>
              <a:rect l="l" t="t" r="r" b="b"/>
              <a:pathLst>
                <a:path w="42103" h="11410" extrusionOk="0">
                  <a:moveTo>
                    <a:pt x="27594" y="0"/>
                  </a:moveTo>
                  <a:cubicBezTo>
                    <a:pt x="27594" y="1"/>
                    <a:pt x="35736" y="6275"/>
                    <a:pt x="34163" y="8587"/>
                  </a:cubicBezTo>
                  <a:cubicBezTo>
                    <a:pt x="33836" y="9064"/>
                    <a:pt x="32637" y="9262"/>
                    <a:pt x="30871" y="9262"/>
                  </a:cubicBezTo>
                  <a:cubicBezTo>
                    <a:pt x="22228" y="9262"/>
                    <a:pt x="1" y="4516"/>
                    <a:pt x="0" y="4516"/>
                  </a:cubicBezTo>
                  <a:lnTo>
                    <a:pt x="0" y="4516"/>
                  </a:lnTo>
                  <a:cubicBezTo>
                    <a:pt x="1" y="4516"/>
                    <a:pt x="21873" y="11410"/>
                    <a:pt x="31983" y="11410"/>
                  </a:cubicBezTo>
                  <a:cubicBezTo>
                    <a:pt x="33621" y="11410"/>
                    <a:pt x="34951" y="11229"/>
                    <a:pt x="35828" y="10808"/>
                  </a:cubicBezTo>
                  <a:cubicBezTo>
                    <a:pt x="42102" y="7773"/>
                    <a:pt x="27595" y="1"/>
                    <a:pt x="275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9"/>
            <p:cNvSpPr/>
            <p:nvPr/>
          </p:nvSpPr>
          <p:spPr>
            <a:xfrm>
              <a:off x="4456347" y="1912858"/>
              <a:ext cx="141912" cy="127796"/>
            </a:xfrm>
            <a:custGeom>
              <a:avLst/>
              <a:gdLst/>
              <a:ahLst/>
              <a:cxnLst/>
              <a:rect l="l" t="t" r="r" b="b"/>
              <a:pathLst>
                <a:path w="11873" h="10692" extrusionOk="0">
                  <a:moveTo>
                    <a:pt x="2577" y="1"/>
                  </a:moveTo>
                  <a:cubicBezTo>
                    <a:pt x="1315" y="1"/>
                    <a:pt x="1" y="322"/>
                    <a:pt x="11" y="1660"/>
                  </a:cubicBezTo>
                  <a:cubicBezTo>
                    <a:pt x="11" y="5307"/>
                    <a:pt x="11872" y="10691"/>
                    <a:pt x="11872" y="10691"/>
                  </a:cubicBezTo>
                  <a:cubicBezTo>
                    <a:pt x="11872" y="10691"/>
                    <a:pt x="2194" y="5233"/>
                    <a:pt x="1898" y="2474"/>
                  </a:cubicBezTo>
                  <a:cubicBezTo>
                    <a:pt x="1675" y="511"/>
                    <a:pt x="3249" y="224"/>
                    <a:pt x="4189" y="224"/>
                  </a:cubicBezTo>
                  <a:cubicBezTo>
                    <a:pt x="4579" y="224"/>
                    <a:pt x="4859" y="273"/>
                    <a:pt x="4859" y="273"/>
                  </a:cubicBezTo>
                  <a:cubicBezTo>
                    <a:pt x="4859" y="273"/>
                    <a:pt x="3740" y="1"/>
                    <a:pt x="25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9"/>
            <p:cNvSpPr/>
            <p:nvPr/>
          </p:nvSpPr>
          <p:spPr>
            <a:xfrm>
              <a:off x="4341220" y="2199455"/>
              <a:ext cx="151534" cy="66504"/>
            </a:xfrm>
            <a:custGeom>
              <a:avLst/>
              <a:gdLst/>
              <a:ahLst/>
              <a:cxnLst/>
              <a:rect l="l" t="t" r="r" b="b"/>
              <a:pathLst>
                <a:path w="12678" h="5564" extrusionOk="0">
                  <a:moveTo>
                    <a:pt x="3627" y="1"/>
                  </a:moveTo>
                  <a:lnTo>
                    <a:pt x="3627" y="1"/>
                  </a:lnTo>
                  <a:cubicBezTo>
                    <a:pt x="2813" y="57"/>
                    <a:pt x="1962" y="131"/>
                    <a:pt x="1241" y="538"/>
                  </a:cubicBezTo>
                  <a:cubicBezTo>
                    <a:pt x="538" y="945"/>
                    <a:pt x="0" y="1796"/>
                    <a:pt x="205" y="2591"/>
                  </a:cubicBezTo>
                  <a:cubicBezTo>
                    <a:pt x="427" y="3369"/>
                    <a:pt x="1259" y="3813"/>
                    <a:pt x="2018" y="4109"/>
                  </a:cubicBezTo>
                  <a:cubicBezTo>
                    <a:pt x="4457" y="5074"/>
                    <a:pt x="7080" y="5564"/>
                    <a:pt x="9698" y="5564"/>
                  </a:cubicBezTo>
                  <a:cubicBezTo>
                    <a:pt x="10696" y="5564"/>
                    <a:pt x="11692" y="5493"/>
                    <a:pt x="12678" y="5350"/>
                  </a:cubicBezTo>
                  <a:cubicBezTo>
                    <a:pt x="12678" y="5350"/>
                    <a:pt x="2961" y="4849"/>
                    <a:pt x="1518" y="2147"/>
                  </a:cubicBezTo>
                  <a:cubicBezTo>
                    <a:pt x="686" y="593"/>
                    <a:pt x="3627" y="1"/>
                    <a:pt x="36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9"/>
            <p:cNvSpPr/>
            <p:nvPr/>
          </p:nvSpPr>
          <p:spPr>
            <a:xfrm>
              <a:off x="4374185" y="2034654"/>
              <a:ext cx="145558" cy="76639"/>
            </a:xfrm>
            <a:custGeom>
              <a:avLst/>
              <a:gdLst/>
              <a:ahLst/>
              <a:cxnLst/>
              <a:rect l="l" t="t" r="r" b="b"/>
              <a:pathLst>
                <a:path w="12178" h="6412" extrusionOk="0">
                  <a:moveTo>
                    <a:pt x="3103" y="0"/>
                  </a:moveTo>
                  <a:cubicBezTo>
                    <a:pt x="2516" y="0"/>
                    <a:pt x="1928" y="56"/>
                    <a:pt x="1388" y="279"/>
                  </a:cubicBezTo>
                  <a:cubicBezTo>
                    <a:pt x="630" y="594"/>
                    <a:pt x="0" y="1372"/>
                    <a:pt x="111" y="2186"/>
                  </a:cubicBezTo>
                  <a:cubicBezTo>
                    <a:pt x="240" y="3000"/>
                    <a:pt x="1000" y="3536"/>
                    <a:pt x="1721" y="3926"/>
                  </a:cubicBezTo>
                  <a:cubicBezTo>
                    <a:pt x="4751" y="5547"/>
                    <a:pt x="8202" y="6412"/>
                    <a:pt x="11656" y="6412"/>
                  </a:cubicBezTo>
                  <a:cubicBezTo>
                    <a:pt x="11830" y="6412"/>
                    <a:pt x="12004" y="6410"/>
                    <a:pt x="12177" y="6405"/>
                  </a:cubicBezTo>
                  <a:cubicBezTo>
                    <a:pt x="12177" y="6405"/>
                    <a:pt x="2572" y="4758"/>
                    <a:pt x="1462" y="1908"/>
                  </a:cubicBezTo>
                  <a:cubicBezTo>
                    <a:pt x="815" y="261"/>
                    <a:pt x="3813" y="20"/>
                    <a:pt x="3813" y="20"/>
                  </a:cubicBezTo>
                  <a:cubicBezTo>
                    <a:pt x="3578" y="9"/>
                    <a:pt x="3340" y="0"/>
                    <a:pt x="3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9"/>
            <p:cNvSpPr/>
            <p:nvPr/>
          </p:nvSpPr>
          <p:spPr>
            <a:xfrm>
              <a:off x="4509559" y="2324215"/>
              <a:ext cx="268310" cy="64257"/>
            </a:xfrm>
            <a:custGeom>
              <a:avLst/>
              <a:gdLst/>
              <a:ahLst/>
              <a:cxnLst/>
              <a:rect l="l" t="t" r="r" b="b"/>
              <a:pathLst>
                <a:path w="22448" h="5376" extrusionOk="0">
                  <a:moveTo>
                    <a:pt x="15175" y="0"/>
                  </a:moveTo>
                  <a:cubicBezTo>
                    <a:pt x="15176" y="0"/>
                    <a:pt x="19819" y="1611"/>
                    <a:pt x="17599" y="3553"/>
                  </a:cubicBezTo>
                  <a:cubicBezTo>
                    <a:pt x="17073" y="4017"/>
                    <a:pt x="15811" y="4195"/>
                    <a:pt x="14190" y="4195"/>
                  </a:cubicBezTo>
                  <a:cubicBezTo>
                    <a:pt x="8961" y="4195"/>
                    <a:pt x="1" y="2351"/>
                    <a:pt x="0" y="2351"/>
                  </a:cubicBezTo>
                  <a:lnTo>
                    <a:pt x="0" y="2351"/>
                  </a:lnTo>
                  <a:cubicBezTo>
                    <a:pt x="1" y="2351"/>
                    <a:pt x="11187" y="5376"/>
                    <a:pt x="16929" y="5376"/>
                  </a:cubicBezTo>
                  <a:cubicBezTo>
                    <a:pt x="18359" y="5376"/>
                    <a:pt x="19452" y="5188"/>
                    <a:pt x="19950" y="4720"/>
                  </a:cubicBezTo>
                  <a:cubicBezTo>
                    <a:pt x="22447" y="2351"/>
                    <a:pt x="15176" y="0"/>
                    <a:pt x="151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9"/>
            <p:cNvSpPr/>
            <p:nvPr/>
          </p:nvSpPr>
          <p:spPr>
            <a:xfrm>
              <a:off x="4545835" y="2521073"/>
              <a:ext cx="141123" cy="33802"/>
            </a:xfrm>
            <a:custGeom>
              <a:avLst/>
              <a:gdLst/>
              <a:ahLst/>
              <a:cxnLst/>
              <a:rect l="l" t="t" r="r" b="b"/>
              <a:pathLst>
                <a:path w="11807" h="2828" extrusionOk="0">
                  <a:moveTo>
                    <a:pt x="7976" y="0"/>
                  </a:moveTo>
                  <a:cubicBezTo>
                    <a:pt x="7976" y="1"/>
                    <a:pt x="10437" y="852"/>
                    <a:pt x="9271" y="1870"/>
                  </a:cubicBezTo>
                  <a:cubicBezTo>
                    <a:pt x="8990" y="2116"/>
                    <a:pt x="8320" y="2210"/>
                    <a:pt x="7462" y="2210"/>
                  </a:cubicBezTo>
                  <a:cubicBezTo>
                    <a:pt x="4704" y="2210"/>
                    <a:pt x="1" y="1241"/>
                    <a:pt x="0" y="1241"/>
                  </a:cubicBezTo>
                  <a:lnTo>
                    <a:pt x="0" y="1241"/>
                  </a:lnTo>
                  <a:cubicBezTo>
                    <a:pt x="1" y="1241"/>
                    <a:pt x="5873" y="2828"/>
                    <a:pt x="8896" y="2828"/>
                  </a:cubicBezTo>
                  <a:cubicBezTo>
                    <a:pt x="9652" y="2828"/>
                    <a:pt x="10230" y="2729"/>
                    <a:pt x="10492" y="2480"/>
                  </a:cubicBezTo>
                  <a:cubicBezTo>
                    <a:pt x="11807" y="1241"/>
                    <a:pt x="7976" y="1"/>
                    <a:pt x="79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9"/>
            <p:cNvSpPr/>
            <p:nvPr/>
          </p:nvSpPr>
          <p:spPr>
            <a:xfrm>
              <a:off x="4515966" y="2158984"/>
              <a:ext cx="89596" cy="53989"/>
            </a:xfrm>
            <a:custGeom>
              <a:avLst/>
              <a:gdLst/>
              <a:ahLst/>
              <a:cxnLst/>
              <a:rect l="l" t="t" r="r" b="b"/>
              <a:pathLst>
                <a:path w="7496" h="4517" extrusionOk="0">
                  <a:moveTo>
                    <a:pt x="0" y="1"/>
                  </a:moveTo>
                  <a:lnTo>
                    <a:pt x="0" y="1"/>
                  </a:lnTo>
                  <a:cubicBezTo>
                    <a:pt x="0" y="1"/>
                    <a:pt x="2628" y="3924"/>
                    <a:pt x="7496" y="4516"/>
                  </a:cubicBezTo>
                  <a:lnTo>
                    <a:pt x="7496" y="3036"/>
                  </a:lnTo>
                  <a:cubicBezTo>
                    <a:pt x="7487" y="3036"/>
                    <a:pt x="7469" y="3036"/>
                    <a:pt x="7444" y="3036"/>
                  </a:cubicBezTo>
                  <a:cubicBezTo>
                    <a:pt x="6914" y="3036"/>
                    <a:pt x="2968" y="29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9"/>
            <p:cNvSpPr/>
            <p:nvPr/>
          </p:nvSpPr>
          <p:spPr>
            <a:xfrm>
              <a:off x="4456909" y="2058774"/>
              <a:ext cx="90468" cy="49627"/>
            </a:xfrm>
            <a:custGeom>
              <a:avLst/>
              <a:gdLst/>
              <a:ahLst/>
              <a:cxnLst/>
              <a:rect l="l" t="t" r="r" b="b"/>
              <a:pathLst>
                <a:path w="7569" h="4152" extrusionOk="0">
                  <a:moveTo>
                    <a:pt x="1" y="1"/>
                  </a:moveTo>
                  <a:lnTo>
                    <a:pt x="1" y="1"/>
                  </a:lnTo>
                  <a:cubicBezTo>
                    <a:pt x="1" y="1"/>
                    <a:pt x="1585" y="4152"/>
                    <a:pt x="6035" y="4152"/>
                  </a:cubicBezTo>
                  <a:cubicBezTo>
                    <a:pt x="6513" y="4152"/>
                    <a:pt x="7024" y="4104"/>
                    <a:pt x="7569" y="3998"/>
                  </a:cubicBezTo>
                  <a:cubicBezTo>
                    <a:pt x="7569" y="3998"/>
                    <a:pt x="1888" y="233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9"/>
            <p:cNvSpPr/>
            <p:nvPr/>
          </p:nvSpPr>
          <p:spPr>
            <a:xfrm>
              <a:off x="4447622" y="2153677"/>
              <a:ext cx="68356" cy="37638"/>
            </a:xfrm>
            <a:custGeom>
              <a:avLst/>
              <a:gdLst/>
              <a:ahLst/>
              <a:cxnLst/>
              <a:rect l="l" t="t" r="r" b="b"/>
              <a:pathLst>
                <a:path w="5719" h="3149" extrusionOk="0">
                  <a:moveTo>
                    <a:pt x="0" y="1"/>
                  </a:moveTo>
                  <a:lnTo>
                    <a:pt x="0" y="1"/>
                  </a:lnTo>
                  <a:cubicBezTo>
                    <a:pt x="1" y="1"/>
                    <a:pt x="1196" y="3149"/>
                    <a:pt x="4572" y="3149"/>
                  </a:cubicBezTo>
                  <a:cubicBezTo>
                    <a:pt x="4929" y="3149"/>
                    <a:pt x="5311" y="3113"/>
                    <a:pt x="5718" y="3036"/>
                  </a:cubicBezTo>
                  <a:cubicBezTo>
                    <a:pt x="5718" y="3036"/>
                    <a:pt x="1425" y="1758"/>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9"/>
            <p:cNvSpPr/>
            <p:nvPr/>
          </p:nvSpPr>
          <p:spPr>
            <a:xfrm>
              <a:off x="4608646" y="2333287"/>
              <a:ext cx="71679" cy="20761"/>
            </a:xfrm>
            <a:custGeom>
              <a:avLst/>
              <a:gdLst/>
              <a:ahLst/>
              <a:cxnLst/>
              <a:rect l="l" t="t" r="r" b="b"/>
              <a:pathLst>
                <a:path w="5997" h="1737" extrusionOk="0">
                  <a:moveTo>
                    <a:pt x="1" y="1"/>
                  </a:moveTo>
                  <a:cubicBezTo>
                    <a:pt x="1" y="1"/>
                    <a:pt x="2784" y="1736"/>
                    <a:pt x="5202" y="1736"/>
                  </a:cubicBezTo>
                  <a:cubicBezTo>
                    <a:pt x="5473" y="1736"/>
                    <a:pt x="5740" y="1715"/>
                    <a:pt x="5997" y="1666"/>
                  </a:cubicBezTo>
                  <a:lnTo>
                    <a:pt x="5126" y="833"/>
                  </a:lnTo>
                  <a:cubicBezTo>
                    <a:pt x="5126" y="833"/>
                    <a:pt x="4986" y="859"/>
                    <a:pt x="4671" y="859"/>
                  </a:cubicBezTo>
                  <a:cubicBezTo>
                    <a:pt x="4005" y="859"/>
                    <a:pt x="2561" y="74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9"/>
            <p:cNvSpPr/>
            <p:nvPr/>
          </p:nvSpPr>
          <p:spPr>
            <a:xfrm>
              <a:off x="4536978" y="2433569"/>
              <a:ext cx="76281" cy="13793"/>
            </a:xfrm>
            <a:custGeom>
              <a:avLst/>
              <a:gdLst/>
              <a:ahLst/>
              <a:cxnLst/>
              <a:rect l="l" t="t" r="r" b="b"/>
              <a:pathLst>
                <a:path w="6382" h="1154" extrusionOk="0">
                  <a:moveTo>
                    <a:pt x="5870" y="1"/>
                  </a:moveTo>
                  <a:cubicBezTo>
                    <a:pt x="5710" y="1"/>
                    <a:pt x="5534" y="30"/>
                    <a:pt x="5534" y="30"/>
                  </a:cubicBezTo>
                  <a:cubicBezTo>
                    <a:pt x="5531" y="30"/>
                    <a:pt x="5529" y="30"/>
                    <a:pt x="5527" y="30"/>
                  </a:cubicBezTo>
                  <a:cubicBezTo>
                    <a:pt x="5203" y="30"/>
                    <a:pt x="2697" y="1003"/>
                    <a:pt x="944" y="1138"/>
                  </a:cubicBezTo>
                  <a:lnTo>
                    <a:pt x="944" y="1138"/>
                  </a:lnTo>
                  <a:cubicBezTo>
                    <a:pt x="1131" y="1142"/>
                    <a:pt x="1338" y="1145"/>
                    <a:pt x="1560" y="1145"/>
                  </a:cubicBezTo>
                  <a:cubicBezTo>
                    <a:pt x="2894" y="1145"/>
                    <a:pt x="4723" y="1052"/>
                    <a:pt x="5534" y="585"/>
                  </a:cubicBezTo>
                  <a:cubicBezTo>
                    <a:pt x="6381" y="91"/>
                    <a:pt x="6150" y="1"/>
                    <a:pt x="5870" y="1"/>
                  </a:cubicBezTo>
                  <a:close/>
                  <a:moveTo>
                    <a:pt x="1" y="1103"/>
                  </a:moveTo>
                  <a:lnTo>
                    <a:pt x="1" y="1103"/>
                  </a:lnTo>
                  <a:cubicBezTo>
                    <a:pt x="170" y="1138"/>
                    <a:pt x="360" y="1154"/>
                    <a:pt x="565" y="1154"/>
                  </a:cubicBezTo>
                  <a:cubicBezTo>
                    <a:pt x="686" y="1154"/>
                    <a:pt x="813" y="1149"/>
                    <a:pt x="944" y="1138"/>
                  </a:cubicBezTo>
                  <a:lnTo>
                    <a:pt x="944" y="1138"/>
                  </a:lnTo>
                  <a:cubicBezTo>
                    <a:pt x="379" y="1127"/>
                    <a:pt x="1" y="1103"/>
                    <a:pt x="1" y="1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9"/>
            <p:cNvSpPr/>
            <p:nvPr/>
          </p:nvSpPr>
          <p:spPr>
            <a:xfrm>
              <a:off x="4428151" y="2428166"/>
              <a:ext cx="102421" cy="38463"/>
            </a:xfrm>
            <a:custGeom>
              <a:avLst/>
              <a:gdLst/>
              <a:ahLst/>
              <a:cxnLst/>
              <a:rect l="l" t="t" r="r" b="b"/>
              <a:pathLst>
                <a:path w="8569" h="3218" extrusionOk="0">
                  <a:moveTo>
                    <a:pt x="2370" y="1"/>
                  </a:moveTo>
                  <a:cubicBezTo>
                    <a:pt x="2370" y="1"/>
                    <a:pt x="2296" y="9"/>
                    <a:pt x="2188" y="43"/>
                  </a:cubicBezTo>
                  <a:lnTo>
                    <a:pt x="2188" y="43"/>
                  </a:lnTo>
                  <a:cubicBezTo>
                    <a:pt x="2301" y="14"/>
                    <a:pt x="2370" y="1"/>
                    <a:pt x="2370" y="1"/>
                  </a:cubicBezTo>
                  <a:close/>
                  <a:moveTo>
                    <a:pt x="2188" y="43"/>
                  </a:moveTo>
                  <a:lnTo>
                    <a:pt x="2188" y="43"/>
                  </a:lnTo>
                  <a:cubicBezTo>
                    <a:pt x="1629" y="185"/>
                    <a:pt x="1" y="712"/>
                    <a:pt x="463" y="1945"/>
                  </a:cubicBezTo>
                  <a:cubicBezTo>
                    <a:pt x="883" y="3080"/>
                    <a:pt x="5318" y="3217"/>
                    <a:pt x="7444" y="3217"/>
                  </a:cubicBezTo>
                  <a:cubicBezTo>
                    <a:pt x="8124" y="3217"/>
                    <a:pt x="8568" y="3203"/>
                    <a:pt x="8568" y="3203"/>
                  </a:cubicBezTo>
                  <a:cubicBezTo>
                    <a:pt x="8568" y="3203"/>
                    <a:pt x="1684" y="3073"/>
                    <a:pt x="1425" y="1592"/>
                  </a:cubicBezTo>
                  <a:cubicBezTo>
                    <a:pt x="1216" y="491"/>
                    <a:pt x="1859" y="146"/>
                    <a:pt x="2188" y="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9"/>
            <p:cNvSpPr/>
            <p:nvPr/>
          </p:nvSpPr>
          <p:spPr>
            <a:xfrm>
              <a:off x="4615937" y="2007904"/>
              <a:ext cx="388217" cy="75779"/>
            </a:xfrm>
            <a:custGeom>
              <a:avLst/>
              <a:gdLst/>
              <a:ahLst/>
              <a:cxnLst/>
              <a:rect l="l" t="t" r="r" b="b"/>
              <a:pathLst>
                <a:path w="32480" h="6340" extrusionOk="0">
                  <a:moveTo>
                    <a:pt x="1" y="0"/>
                  </a:moveTo>
                  <a:cubicBezTo>
                    <a:pt x="9258" y="5145"/>
                    <a:pt x="17916" y="6339"/>
                    <a:pt x="23961" y="6339"/>
                  </a:cubicBezTo>
                  <a:cubicBezTo>
                    <a:pt x="29203" y="6339"/>
                    <a:pt x="32480" y="5441"/>
                    <a:pt x="32480" y="5441"/>
                  </a:cubicBezTo>
                  <a:lnTo>
                    <a:pt x="29018" y="3832"/>
                  </a:lnTo>
                  <a:cubicBezTo>
                    <a:pt x="27924" y="5166"/>
                    <a:pt x="25785" y="5679"/>
                    <a:pt x="23144" y="5679"/>
                  </a:cubicBezTo>
                  <a:cubicBezTo>
                    <a:pt x="14356" y="5679"/>
                    <a:pt x="2" y="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9"/>
            <p:cNvSpPr/>
            <p:nvPr/>
          </p:nvSpPr>
          <p:spPr>
            <a:xfrm>
              <a:off x="4528791" y="1916241"/>
              <a:ext cx="483849" cy="156817"/>
            </a:xfrm>
            <a:custGeom>
              <a:avLst/>
              <a:gdLst/>
              <a:ahLst/>
              <a:cxnLst/>
              <a:rect l="l" t="t" r="r" b="b"/>
              <a:pathLst>
                <a:path w="40481" h="13120" extrusionOk="0">
                  <a:moveTo>
                    <a:pt x="10929" y="0"/>
                  </a:moveTo>
                  <a:cubicBezTo>
                    <a:pt x="7467" y="0"/>
                    <a:pt x="3803" y="525"/>
                    <a:pt x="0" y="1784"/>
                  </a:cubicBezTo>
                  <a:cubicBezTo>
                    <a:pt x="0" y="1784"/>
                    <a:pt x="18408" y="13120"/>
                    <a:pt x="38755" y="13120"/>
                  </a:cubicBezTo>
                  <a:cubicBezTo>
                    <a:pt x="39093" y="13120"/>
                    <a:pt x="39432" y="13116"/>
                    <a:pt x="39771" y="13110"/>
                  </a:cubicBezTo>
                  <a:cubicBezTo>
                    <a:pt x="40480" y="13095"/>
                    <a:pt x="28225" y="0"/>
                    <a:pt x="10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9"/>
            <p:cNvSpPr/>
            <p:nvPr/>
          </p:nvSpPr>
          <p:spPr>
            <a:xfrm>
              <a:off x="4573469" y="1939823"/>
              <a:ext cx="368519" cy="104035"/>
            </a:xfrm>
            <a:custGeom>
              <a:avLst/>
              <a:gdLst/>
              <a:ahLst/>
              <a:cxnLst/>
              <a:rect l="l" t="t" r="r" b="b"/>
              <a:pathLst>
                <a:path w="30832" h="8704" extrusionOk="0">
                  <a:moveTo>
                    <a:pt x="5250" y="0"/>
                  </a:moveTo>
                  <a:cubicBezTo>
                    <a:pt x="2038" y="0"/>
                    <a:pt x="1" y="329"/>
                    <a:pt x="1" y="329"/>
                  </a:cubicBezTo>
                  <a:cubicBezTo>
                    <a:pt x="10098" y="7536"/>
                    <a:pt x="20634" y="8703"/>
                    <a:pt x="26401" y="8703"/>
                  </a:cubicBezTo>
                  <a:cubicBezTo>
                    <a:pt x="29164" y="8703"/>
                    <a:pt x="30832" y="8435"/>
                    <a:pt x="30832" y="8435"/>
                  </a:cubicBezTo>
                  <a:cubicBezTo>
                    <a:pt x="22052" y="1229"/>
                    <a:pt x="11457" y="0"/>
                    <a:pt x="5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9"/>
            <p:cNvSpPr/>
            <p:nvPr/>
          </p:nvSpPr>
          <p:spPr>
            <a:xfrm>
              <a:off x="4644479" y="1958791"/>
              <a:ext cx="234699" cy="71679"/>
            </a:xfrm>
            <a:custGeom>
              <a:avLst/>
              <a:gdLst/>
              <a:ahLst/>
              <a:cxnLst/>
              <a:rect l="l" t="t" r="r" b="b"/>
              <a:pathLst>
                <a:path w="19636" h="5997" extrusionOk="0">
                  <a:moveTo>
                    <a:pt x="3077" y="1"/>
                  </a:moveTo>
                  <a:cubicBezTo>
                    <a:pt x="1170" y="1"/>
                    <a:pt x="1" y="223"/>
                    <a:pt x="1" y="223"/>
                  </a:cubicBezTo>
                  <a:cubicBezTo>
                    <a:pt x="4812" y="3480"/>
                    <a:pt x="19635" y="5997"/>
                    <a:pt x="19635" y="5997"/>
                  </a:cubicBezTo>
                  <a:cubicBezTo>
                    <a:pt x="13459" y="864"/>
                    <a:pt x="6835" y="1"/>
                    <a:pt x="30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9"/>
            <p:cNvSpPr/>
            <p:nvPr/>
          </p:nvSpPr>
          <p:spPr>
            <a:xfrm>
              <a:off x="4568832" y="2559954"/>
              <a:ext cx="233373" cy="154139"/>
            </a:xfrm>
            <a:custGeom>
              <a:avLst/>
              <a:gdLst/>
              <a:ahLst/>
              <a:cxnLst/>
              <a:rect l="l" t="t" r="r" b="b"/>
              <a:pathLst>
                <a:path w="19525" h="12896" extrusionOk="0">
                  <a:moveTo>
                    <a:pt x="12558" y="0"/>
                  </a:moveTo>
                  <a:cubicBezTo>
                    <a:pt x="12028" y="0"/>
                    <a:pt x="11589" y="712"/>
                    <a:pt x="11381" y="1300"/>
                  </a:cubicBezTo>
                  <a:cubicBezTo>
                    <a:pt x="10530" y="3891"/>
                    <a:pt x="9679" y="6501"/>
                    <a:pt x="8810" y="9110"/>
                  </a:cubicBezTo>
                  <a:cubicBezTo>
                    <a:pt x="8736" y="7833"/>
                    <a:pt x="8568" y="6538"/>
                    <a:pt x="8309" y="5280"/>
                  </a:cubicBezTo>
                  <a:cubicBezTo>
                    <a:pt x="8198" y="4798"/>
                    <a:pt x="8050" y="4243"/>
                    <a:pt x="7588" y="4058"/>
                  </a:cubicBezTo>
                  <a:cubicBezTo>
                    <a:pt x="7493" y="4017"/>
                    <a:pt x="7394" y="3998"/>
                    <a:pt x="7296" y="3998"/>
                  </a:cubicBezTo>
                  <a:cubicBezTo>
                    <a:pt x="6825" y="3998"/>
                    <a:pt x="6362" y="4437"/>
                    <a:pt x="6256" y="4927"/>
                  </a:cubicBezTo>
                  <a:cubicBezTo>
                    <a:pt x="6126" y="5519"/>
                    <a:pt x="6348" y="6131"/>
                    <a:pt x="6552" y="6704"/>
                  </a:cubicBezTo>
                  <a:cubicBezTo>
                    <a:pt x="5645" y="5516"/>
                    <a:pt x="4211" y="3022"/>
                    <a:pt x="3096" y="3022"/>
                  </a:cubicBezTo>
                  <a:cubicBezTo>
                    <a:pt x="2890" y="3022"/>
                    <a:pt x="2696" y="3106"/>
                    <a:pt x="2518" y="3299"/>
                  </a:cubicBezTo>
                  <a:cubicBezTo>
                    <a:pt x="1888" y="3743"/>
                    <a:pt x="2592" y="4724"/>
                    <a:pt x="2629" y="5428"/>
                  </a:cubicBezTo>
                  <a:cubicBezTo>
                    <a:pt x="2313" y="5094"/>
                    <a:pt x="1980" y="4742"/>
                    <a:pt x="1555" y="4576"/>
                  </a:cubicBezTo>
                  <a:cubicBezTo>
                    <a:pt x="1421" y="4524"/>
                    <a:pt x="1273" y="4497"/>
                    <a:pt x="1124" y="4497"/>
                  </a:cubicBezTo>
                  <a:cubicBezTo>
                    <a:pt x="801" y="4497"/>
                    <a:pt x="480" y="4624"/>
                    <a:pt x="315" y="4890"/>
                  </a:cubicBezTo>
                  <a:cubicBezTo>
                    <a:pt x="1" y="5428"/>
                    <a:pt x="445" y="6075"/>
                    <a:pt x="852" y="6538"/>
                  </a:cubicBezTo>
                  <a:cubicBezTo>
                    <a:pt x="2185" y="8055"/>
                    <a:pt x="3572" y="9554"/>
                    <a:pt x="4997" y="11016"/>
                  </a:cubicBezTo>
                  <a:cubicBezTo>
                    <a:pt x="5200" y="11219"/>
                    <a:pt x="5368" y="11478"/>
                    <a:pt x="5607" y="11626"/>
                  </a:cubicBezTo>
                  <a:cubicBezTo>
                    <a:pt x="7183" y="12619"/>
                    <a:pt x="8656" y="12896"/>
                    <a:pt x="9808" y="12896"/>
                  </a:cubicBezTo>
                  <a:cubicBezTo>
                    <a:pt x="11255" y="12896"/>
                    <a:pt x="12196" y="12460"/>
                    <a:pt x="12196" y="12460"/>
                  </a:cubicBezTo>
                  <a:cubicBezTo>
                    <a:pt x="16138" y="11164"/>
                    <a:pt x="19524" y="7851"/>
                    <a:pt x="18451" y="6501"/>
                  </a:cubicBezTo>
                  <a:cubicBezTo>
                    <a:pt x="18335" y="6446"/>
                    <a:pt x="18213" y="6421"/>
                    <a:pt x="18087" y="6421"/>
                  </a:cubicBezTo>
                  <a:cubicBezTo>
                    <a:pt x="17285" y="6421"/>
                    <a:pt x="16304" y="7431"/>
                    <a:pt x="15601" y="8055"/>
                  </a:cubicBezTo>
                  <a:cubicBezTo>
                    <a:pt x="16064" y="6501"/>
                    <a:pt x="16896" y="3614"/>
                    <a:pt x="16138" y="3207"/>
                  </a:cubicBezTo>
                  <a:cubicBezTo>
                    <a:pt x="15966" y="2978"/>
                    <a:pt x="15773" y="2876"/>
                    <a:pt x="15566" y="2876"/>
                  </a:cubicBezTo>
                  <a:cubicBezTo>
                    <a:pt x="14701" y="2876"/>
                    <a:pt x="13590" y="4647"/>
                    <a:pt x="12770" y="6334"/>
                  </a:cubicBezTo>
                  <a:cubicBezTo>
                    <a:pt x="12936" y="4705"/>
                    <a:pt x="13103" y="3096"/>
                    <a:pt x="13269" y="1485"/>
                  </a:cubicBezTo>
                  <a:cubicBezTo>
                    <a:pt x="13325" y="949"/>
                    <a:pt x="13306" y="283"/>
                    <a:pt x="12825" y="61"/>
                  </a:cubicBezTo>
                  <a:cubicBezTo>
                    <a:pt x="12734" y="19"/>
                    <a:pt x="12645" y="0"/>
                    <a:pt x="12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9"/>
            <p:cNvSpPr/>
            <p:nvPr/>
          </p:nvSpPr>
          <p:spPr>
            <a:xfrm>
              <a:off x="4753964" y="2594270"/>
              <a:ext cx="14618" cy="46041"/>
            </a:xfrm>
            <a:custGeom>
              <a:avLst/>
              <a:gdLst/>
              <a:ahLst/>
              <a:cxnLst/>
              <a:rect l="l" t="t" r="r" b="b"/>
              <a:pathLst>
                <a:path w="1223" h="3852" extrusionOk="0">
                  <a:moveTo>
                    <a:pt x="61" y="0"/>
                  </a:moveTo>
                  <a:cubicBezTo>
                    <a:pt x="41" y="0"/>
                    <a:pt x="21" y="1"/>
                    <a:pt x="1" y="3"/>
                  </a:cubicBezTo>
                  <a:cubicBezTo>
                    <a:pt x="20" y="40"/>
                    <a:pt x="20" y="58"/>
                    <a:pt x="20" y="77"/>
                  </a:cubicBezTo>
                  <a:cubicBezTo>
                    <a:pt x="168" y="1335"/>
                    <a:pt x="334" y="2594"/>
                    <a:pt x="501" y="3852"/>
                  </a:cubicBezTo>
                  <a:cubicBezTo>
                    <a:pt x="889" y="2352"/>
                    <a:pt x="1222" y="632"/>
                    <a:pt x="649" y="336"/>
                  </a:cubicBezTo>
                  <a:cubicBezTo>
                    <a:pt x="480" y="98"/>
                    <a:pt x="279" y="0"/>
                    <a:pt x="61" y="0"/>
                  </a:cubicBezTo>
                  <a:close/>
                </a:path>
              </a:pathLst>
            </a:custGeom>
            <a:solidFill>
              <a:srgbClr val="7B4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9"/>
            <p:cNvSpPr/>
            <p:nvPr/>
          </p:nvSpPr>
          <p:spPr>
            <a:xfrm>
              <a:off x="4713493" y="2559978"/>
              <a:ext cx="14618" cy="60492"/>
            </a:xfrm>
            <a:custGeom>
              <a:avLst/>
              <a:gdLst/>
              <a:ahLst/>
              <a:cxnLst/>
              <a:rect l="l" t="t" r="r" b="b"/>
              <a:pathLst>
                <a:path w="1223" h="5061" extrusionOk="0">
                  <a:moveTo>
                    <a:pt x="453" y="1"/>
                  </a:moveTo>
                  <a:cubicBezTo>
                    <a:pt x="295" y="1"/>
                    <a:pt x="144" y="62"/>
                    <a:pt x="1" y="170"/>
                  </a:cubicBezTo>
                  <a:cubicBezTo>
                    <a:pt x="19" y="262"/>
                    <a:pt x="19" y="336"/>
                    <a:pt x="38" y="410"/>
                  </a:cubicBezTo>
                  <a:cubicBezTo>
                    <a:pt x="223" y="1835"/>
                    <a:pt x="352" y="3260"/>
                    <a:pt x="426" y="4685"/>
                  </a:cubicBezTo>
                  <a:cubicBezTo>
                    <a:pt x="426" y="4833"/>
                    <a:pt x="463" y="5018"/>
                    <a:pt x="630" y="5055"/>
                  </a:cubicBezTo>
                  <a:cubicBezTo>
                    <a:pt x="640" y="5059"/>
                    <a:pt x="650" y="5060"/>
                    <a:pt x="661" y="5060"/>
                  </a:cubicBezTo>
                  <a:cubicBezTo>
                    <a:pt x="710" y="5060"/>
                    <a:pt x="765" y="5030"/>
                    <a:pt x="796" y="4999"/>
                  </a:cubicBezTo>
                  <a:cubicBezTo>
                    <a:pt x="926" y="3834"/>
                    <a:pt x="1055" y="2650"/>
                    <a:pt x="1166" y="1483"/>
                  </a:cubicBezTo>
                  <a:cubicBezTo>
                    <a:pt x="1222" y="947"/>
                    <a:pt x="1222" y="281"/>
                    <a:pt x="722" y="59"/>
                  </a:cubicBezTo>
                  <a:cubicBezTo>
                    <a:pt x="630" y="19"/>
                    <a:pt x="540" y="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9"/>
            <p:cNvSpPr/>
            <p:nvPr/>
          </p:nvSpPr>
          <p:spPr>
            <a:xfrm>
              <a:off x="4568832" y="2596947"/>
              <a:ext cx="78970" cy="108612"/>
            </a:xfrm>
            <a:custGeom>
              <a:avLst/>
              <a:gdLst/>
              <a:ahLst/>
              <a:cxnLst/>
              <a:rect l="l" t="t" r="r" b="b"/>
              <a:pathLst>
                <a:path w="6607" h="9087" extrusionOk="0">
                  <a:moveTo>
                    <a:pt x="2814" y="1"/>
                  </a:moveTo>
                  <a:cubicBezTo>
                    <a:pt x="2720" y="38"/>
                    <a:pt x="2609" y="112"/>
                    <a:pt x="2518" y="204"/>
                  </a:cubicBezTo>
                  <a:cubicBezTo>
                    <a:pt x="1888" y="648"/>
                    <a:pt x="2592" y="1629"/>
                    <a:pt x="2629" y="2333"/>
                  </a:cubicBezTo>
                  <a:cubicBezTo>
                    <a:pt x="2313" y="1999"/>
                    <a:pt x="1980" y="1647"/>
                    <a:pt x="1555" y="1481"/>
                  </a:cubicBezTo>
                  <a:cubicBezTo>
                    <a:pt x="1421" y="1429"/>
                    <a:pt x="1273" y="1402"/>
                    <a:pt x="1124" y="1402"/>
                  </a:cubicBezTo>
                  <a:cubicBezTo>
                    <a:pt x="801" y="1402"/>
                    <a:pt x="480" y="1529"/>
                    <a:pt x="315" y="1795"/>
                  </a:cubicBezTo>
                  <a:cubicBezTo>
                    <a:pt x="1" y="2333"/>
                    <a:pt x="445" y="2980"/>
                    <a:pt x="852" y="3443"/>
                  </a:cubicBezTo>
                  <a:cubicBezTo>
                    <a:pt x="2202" y="4960"/>
                    <a:pt x="3572" y="6459"/>
                    <a:pt x="4997" y="7902"/>
                  </a:cubicBezTo>
                  <a:cubicBezTo>
                    <a:pt x="5200" y="8124"/>
                    <a:pt x="5368" y="8383"/>
                    <a:pt x="5607" y="8531"/>
                  </a:cubicBezTo>
                  <a:cubicBezTo>
                    <a:pt x="5960" y="8753"/>
                    <a:pt x="6293" y="8939"/>
                    <a:pt x="6607" y="9087"/>
                  </a:cubicBezTo>
                  <a:cubicBezTo>
                    <a:pt x="4756" y="7255"/>
                    <a:pt x="2851" y="5368"/>
                    <a:pt x="1925" y="2925"/>
                  </a:cubicBezTo>
                  <a:lnTo>
                    <a:pt x="1925" y="2925"/>
                  </a:lnTo>
                  <a:cubicBezTo>
                    <a:pt x="2165" y="3221"/>
                    <a:pt x="2424" y="3517"/>
                    <a:pt x="2794" y="3628"/>
                  </a:cubicBezTo>
                  <a:cubicBezTo>
                    <a:pt x="2863" y="3648"/>
                    <a:pt x="2934" y="3658"/>
                    <a:pt x="3005" y="3658"/>
                  </a:cubicBezTo>
                  <a:cubicBezTo>
                    <a:pt x="3321" y="3658"/>
                    <a:pt x="3638" y="3467"/>
                    <a:pt x="3683" y="3165"/>
                  </a:cubicBezTo>
                  <a:cubicBezTo>
                    <a:pt x="3702" y="3036"/>
                    <a:pt x="3665" y="2906"/>
                    <a:pt x="3628" y="2777"/>
                  </a:cubicBezTo>
                  <a:cubicBezTo>
                    <a:pt x="3350" y="1851"/>
                    <a:pt x="3091" y="926"/>
                    <a:pt x="28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9"/>
            <p:cNvSpPr/>
            <p:nvPr/>
          </p:nvSpPr>
          <p:spPr>
            <a:xfrm>
              <a:off x="4682082" y="2640753"/>
              <a:ext cx="115485" cy="73305"/>
            </a:xfrm>
            <a:custGeom>
              <a:avLst/>
              <a:gdLst/>
              <a:ahLst/>
              <a:cxnLst/>
              <a:rect l="l" t="t" r="r" b="b"/>
              <a:pathLst>
                <a:path w="9662" h="6133" extrusionOk="0">
                  <a:moveTo>
                    <a:pt x="9124" y="0"/>
                  </a:moveTo>
                  <a:lnTo>
                    <a:pt x="9124" y="0"/>
                  </a:lnTo>
                  <a:cubicBezTo>
                    <a:pt x="9050" y="129"/>
                    <a:pt x="8976" y="277"/>
                    <a:pt x="8884" y="388"/>
                  </a:cubicBezTo>
                  <a:cubicBezTo>
                    <a:pt x="7902" y="1888"/>
                    <a:pt x="6293" y="2813"/>
                    <a:pt x="4664" y="3571"/>
                  </a:cubicBezTo>
                  <a:cubicBezTo>
                    <a:pt x="3073" y="4330"/>
                    <a:pt x="1370" y="4977"/>
                    <a:pt x="1" y="6125"/>
                  </a:cubicBezTo>
                  <a:cubicBezTo>
                    <a:pt x="113" y="6130"/>
                    <a:pt x="223" y="6132"/>
                    <a:pt x="330" y="6132"/>
                  </a:cubicBezTo>
                  <a:cubicBezTo>
                    <a:pt x="1775" y="6132"/>
                    <a:pt x="2721" y="5700"/>
                    <a:pt x="2721" y="5700"/>
                  </a:cubicBezTo>
                  <a:cubicBezTo>
                    <a:pt x="6441" y="4479"/>
                    <a:pt x="9661" y="1481"/>
                    <a:pt x="9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9"/>
            <p:cNvSpPr/>
            <p:nvPr/>
          </p:nvSpPr>
          <p:spPr>
            <a:xfrm>
              <a:off x="4077345" y="2682982"/>
              <a:ext cx="185144" cy="103090"/>
            </a:xfrm>
            <a:custGeom>
              <a:avLst/>
              <a:gdLst/>
              <a:ahLst/>
              <a:cxnLst/>
              <a:rect l="l" t="t" r="r" b="b"/>
              <a:pathLst>
                <a:path w="15490" h="8625" extrusionOk="0">
                  <a:moveTo>
                    <a:pt x="12473" y="1"/>
                  </a:moveTo>
                  <a:lnTo>
                    <a:pt x="0" y="1074"/>
                  </a:lnTo>
                  <a:lnTo>
                    <a:pt x="2572" y="8625"/>
                  </a:lnTo>
                  <a:lnTo>
                    <a:pt x="15489" y="4647"/>
                  </a:lnTo>
                  <a:lnTo>
                    <a:pt x="12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9"/>
            <p:cNvSpPr/>
            <p:nvPr/>
          </p:nvSpPr>
          <p:spPr>
            <a:xfrm>
              <a:off x="4077345" y="2682982"/>
              <a:ext cx="185144" cy="103090"/>
            </a:xfrm>
            <a:custGeom>
              <a:avLst/>
              <a:gdLst/>
              <a:ahLst/>
              <a:cxnLst/>
              <a:rect l="l" t="t" r="r" b="b"/>
              <a:pathLst>
                <a:path w="15490" h="8625" extrusionOk="0">
                  <a:moveTo>
                    <a:pt x="12473" y="1"/>
                  </a:moveTo>
                  <a:lnTo>
                    <a:pt x="11215" y="112"/>
                  </a:lnTo>
                  <a:lnTo>
                    <a:pt x="13824" y="4314"/>
                  </a:lnTo>
                  <a:lnTo>
                    <a:pt x="3553" y="7719"/>
                  </a:lnTo>
                  <a:cubicBezTo>
                    <a:pt x="3553" y="7719"/>
                    <a:pt x="1629" y="3499"/>
                    <a:pt x="425" y="1037"/>
                  </a:cubicBezTo>
                  <a:lnTo>
                    <a:pt x="0" y="1074"/>
                  </a:lnTo>
                  <a:lnTo>
                    <a:pt x="2572" y="8625"/>
                  </a:lnTo>
                  <a:lnTo>
                    <a:pt x="15489" y="4647"/>
                  </a:lnTo>
                  <a:lnTo>
                    <a:pt x="12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9"/>
            <p:cNvSpPr/>
            <p:nvPr/>
          </p:nvSpPr>
          <p:spPr>
            <a:xfrm>
              <a:off x="4059201" y="2558233"/>
              <a:ext cx="70125" cy="146442"/>
            </a:xfrm>
            <a:custGeom>
              <a:avLst/>
              <a:gdLst/>
              <a:ahLst/>
              <a:cxnLst/>
              <a:rect l="l" t="t" r="r" b="b"/>
              <a:pathLst>
                <a:path w="5867" h="12252" extrusionOk="0">
                  <a:moveTo>
                    <a:pt x="4682" y="0"/>
                  </a:moveTo>
                  <a:lnTo>
                    <a:pt x="1" y="12252"/>
                  </a:lnTo>
                  <a:lnTo>
                    <a:pt x="1518" y="11511"/>
                  </a:lnTo>
                  <a:lnTo>
                    <a:pt x="5866" y="1111"/>
                  </a:lnTo>
                  <a:lnTo>
                    <a:pt x="4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9"/>
            <p:cNvSpPr/>
            <p:nvPr/>
          </p:nvSpPr>
          <p:spPr>
            <a:xfrm>
              <a:off x="4077345" y="2571501"/>
              <a:ext cx="149095" cy="124330"/>
            </a:xfrm>
            <a:custGeom>
              <a:avLst/>
              <a:gdLst/>
              <a:ahLst/>
              <a:cxnLst/>
              <a:rect l="l" t="t" r="r" b="b"/>
              <a:pathLst>
                <a:path w="12474" h="10402" extrusionOk="0">
                  <a:moveTo>
                    <a:pt x="4348" y="1"/>
                  </a:moveTo>
                  <a:lnTo>
                    <a:pt x="0" y="10401"/>
                  </a:lnTo>
                  <a:lnTo>
                    <a:pt x="12473" y="9328"/>
                  </a:lnTo>
                  <a:lnTo>
                    <a:pt x="43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9"/>
            <p:cNvSpPr/>
            <p:nvPr/>
          </p:nvSpPr>
          <p:spPr>
            <a:xfrm>
              <a:off x="4077345" y="2571501"/>
              <a:ext cx="149095" cy="124330"/>
            </a:xfrm>
            <a:custGeom>
              <a:avLst/>
              <a:gdLst/>
              <a:ahLst/>
              <a:cxnLst/>
              <a:rect l="l" t="t" r="r" b="b"/>
              <a:pathLst>
                <a:path w="12474" h="10402" extrusionOk="0">
                  <a:moveTo>
                    <a:pt x="4368" y="1"/>
                  </a:moveTo>
                  <a:lnTo>
                    <a:pt x="4294" y="168"/>
                  </a:lnTo>
                  <a:cubicBezTo>
                    <a:pt x="6033" y="2537"/>
                    <a:pt x="10512" y="8662"/>
                    <a:pt x="10512" y="8662"/>
                  </a:cubicBezTo>
                  <a:lnTo>
                    <a:pt x="388" y="9439"/>
                  </a:lnTo>
                  <a:lnTo>
                    <a:pt x="0" y="10401"/>
                  </a:lnTo>
                  <a:lnTo>
                    <a:pt x="12473" y="9328"/>
                  </a:lnTo>
                  <a:lnTo>
                    <a:pt x="4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9"/>
            <p:cNvSpPr/>
            <p:nvPr/>
          </p:nvSpPr>
          <p:spPr>
            <a:xfrm>
              <a:off x="4041272" y="2723919"/>
              <a:ext cx="66814" cy="79412"/>
            </a:xfrm>
            <a:custGeom>
              <a:avLst/>
              <a:gdLst/>
              <a:ahLst/>
              <a:cxnLst/>
              <a:rect l="l" t="t" r="r" b="b"/>
              <a:pathLst>
                <a:path w="5590" h="6644" extrusionOk="0">
                  <a:moveTo>
                    <a:pt x="3813" y="0"/>
                  </a:moveTo>
                  <a:lnTo>
                    <a:pt x="1" y="3867"/>
                  </a:lnTo>
                  <a:lnTo>
                    <a:pt x="464" y="4460"/>
                  </a:lnTo>
                  <a:lnTo>
                    <a:pt x="1575" y="3571"/>
                  </a:lnTo>
                  <a:lnTo>
                    <a:pt x="1908" y="6643"/>
                  </a:lnTo>
                  <a:lnTo>
                    <a:pt x="5590" y="5200"/>
                  </a:lnTo>
                  <a:lnTo>
                    <a:pt x="38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9"/>
            <p:cNvSpPr/>
            <p:nvPr/>
          </p:nvSpPr>
          <p:spPr>
            <a:xfrm>
              <a:off x="4124892" y="2699141"/>
              <a:ext cx="74775" cy="53989"/>
            </a:xfrm>
            <a:custGeom>
              <a:avLst/>
              <a:gdLst/>
              <a:ahLst/>
              <a:cxnLst/>
              <a:rect l="l" t="t" r="r" b="b"/>
              <a:pathLst>
                <a:path w="6256" h="4517" extrusionOk="0">
                  <a:moveTo>
                    <a:pt x="5349" y="1"/>
                  </a:moveTo>
                  <a:lnTo>
                    <a:pt x="0" y="981"/>
                  </a:lnTo>
                  <a:lnTo>
                    <a:pt x="1278" y="4516"/>
                  </a:lnTo>
                  <a:lnTo>
                    <a:pt x="6255" y="3312"/>
                  </a:lnTo>
                  <a:lnTo>
                    <a:pt x="53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9"/>
            <p:cNvSpPr/>
            <p:nvPr/>
          </p:nvSpPr>
          <p:spPr>
            <a:xfrm>
              <a:off x="4132637" y="2707317"/>
              <a:ext cx="57085" cy="38284"/>
            </a:xfrm>
            <a:custGeom>
              <a:avLst/>
              <a:gdLst/>
              <a:ahLst/>
              <a:cxnLst/>
              <a:rect l="l" t="t" r="r" b="b"/>
              <a:pathLst>
                <a:path w="4776" h="3203" extrusionOk="0">
                  <a:moveTo>
                    <a:pt x="4220" y="1"/>
                  </a:moveTo>
                  <a:lnTo>
                    <a:pt x="1" y="704"/>
                  </a:lnTo>
                  <a:lnTo>
                    <a:pt x="907" y="3203"/>
                  </a:lnTo>
                  <a:lnTo>
                    <a:pt x="4775" y="2278"/>
                  </a:lnTo>
                  <a:lnTo>
                    <a:pt x="42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9"/>
            <p:cNvSpPr/>
            <p:nvPr/>
          </p:nvSpPr>
          <p:spPr>
            <a:xfrm>
              <a:off x="4132637" y="2704663"/>
              <a:ext cx="60396" cy="42479"/>
            </a:xfrm>
            <a:custGeom>
              <a:avLst/>
              <a:gdLst/>
              <a:ahLst/>
              <a:cxnLst/>
              <a:rect l="l" t="t" r="r" b="b"/>
              <a:pathLst>
                <a:path w="5053" h="3554" extrusionOk="0">
                  <a:moveTo>
                    <a:pt x="2128" y="1"/>
                  </a:moveTo>
                  <a:lnTo>
                    <a:pt x="1610" y="94"/>
                  </a:lnTo>
                  <a:lnTo>
                    <a:pt x="2073" y="1592"/>
                  </a:lnTo>
                  <a:lnTo>
                    <a:pt x="1" y="2110"/>
                  </a:lnTo>
                  <a:lnTo>
                    <a:pt x="241" y="2500"/>
                  </a:lnTo>
                  <a:lnTo>
                    <a:pt x="2202" y="2055"/>
                  </a:lnTo>
                  <a:lnTo>
                    <a:pt x="2666" y="3554"/>
                  </a:lnTo>
                  <a:lnTo>
                    <a:pt x="3221" y="3425"/>
                  </a:lnTo>
                  <a:lnTo>
                    <a:pt x="2740" y="1925"/>
                  </a:lnTo>
                  <a:lnTo>
                    <a:pt x="4941" y="1426"/>
                  </a:lnTo>
                  <a:lnTo>
                    <a:pt x="5052" y="852"/>
                  </a:lnTo>
                  <a:lnTo>
                    <a:pt x="5052" y="852"/>
                  </a:lnTo>
                  <a:lnTo>
                    <a:pt x="2592" y="1463"/>
                  </a:lnTo>
                  <a:lnTo>
                    <a:pt x="2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9"/>
            <p:cNvSpPr/>
            <p:nvPr/>
          </p:nvSpPr>
          <p:spPr>
            <a:xfrm>
              <a:off x="4226429" y="2654678"/>
              <a:ext cx="101525" cy="83847"/>
            </a:xfrm>
            <a:custGeom>
              <a:avLst/>
              <a:gdLst/>
              <a:ahLst/>
              <a:cxnLst/>
              <a:rect l="l" t="t" r="r" b="b"/>
              <a:pathLst>
                <a:path w="8494" h="7015" extrusionOk="0">
                  <a:moveTo>
                    <a:pt x="2609" y="1981"/>
                  </a:moveTo>
                  <a:lnTo>
                    <a:pt x="3867" y="1999"/>
                  </a:lnTo>
                  <a:lnTo>
                    <a:pt x="4072" y="1999"/>
                  </a:lnTo>
                  <a:lnTo>
                    <a:pt x="5607" y="2018"/>
                  </a:lnTo>
                  <a:lnTo>
                    <a:pt x="5663" y="2776"/>
                  </a:lnTo>
                  <a:lnTo>
                    <a:pt x="5737" y="3906"/>
                  </a:lnTo>
                  <a:lnTo>
                    <a:pt x="2924" y="4035"/>
                  </a:lnTo>
                  <a:lnTo>
                    <a:pt x="2609" y="1981"/>
                  </a:lnTo>
                  <a:close/>
                  <a:moveTo>
                    <a:pt x="8494" y="0"/>
                  </a:moveTo>
                  <a:lnTo>
                    <a:pt x="0" y="2369"/>
                  </a:lnTo>
                  <a:lnTo>
                    <a:pt x="3016" y="7015"/>
                  </a:lnTo>
                  <a:lnTo>
                    <a:pt x="8494" y="5922"/>
                  </a:lnTo>
                  <a:lnTo>
                    <a:pt x="8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9"/>
            <p:cNvSpPr/>
            <p:nvPr/>
          </p:nvSpPr>
          <p:spPr>
            <a:xfrm>
              <a:off x="4257601" y="2678356"/>
              <a:ext cx="37411" cy="24550"/>
            </a:xfrm>
            <a:custGeom>
              <a:avLst/>
              <a:gdLst/>
              <a:ahLst/>
              <a:cxnLst/>
              <a:rect l="l" t="t" r="r" b="b"/>
              <a:pathLst>
                <a:path w="3130" h="2054" extrusionOk="0">
                  <a:moveTo>
                    <a:pt x="1592" y="333"/>
                  </a:moveTo>
                  <a:lnTo>
                    <a:pt x="2666" y="351"/>
                  </a:lnTo>
                  <a:lnTo>
                    <a:pt x="2685" y="814"/>
                  </a:lnTo>
                  <a:lnTo>
                    <a:pt x="1649" y="851"/>
                  </a:lnTo>
                  <a:lnTo>
                    <a:pt x="1592" y="333"/>
                  </a:lnTo>
                  <a:close/>
                  <a:moveTo>
                    <a:pt x="316" y="277"/>
                  </a:moveTo>
                  <a:lnTo>
                    <a:pt x="1296" y="314"/>
                  </a:lnTo>
                  <a:lnTo>
                    <a:pt x="1353" y="869"/>
                  </a:lnTo>
                  <a:lnTo>
                    <a:pt x="408" y="925"/>
                  </a:lnTo>
                  <a:lnTo>
                    <a:pt x="316" y="277"/>
                  </a:lnTo>
                  <a:close/>
                  <a:moveTo>
                    <a:pt x="2703" y="1091"/>
                  </a:moveTo>
                  <a:lnTo>
                    <a:pt x="2722" y="1646"/>
                  </a:lnTo>
                  <a:lnTo>
                    <a:pt x="1741" y="1683"/>
                  </a:lnTo>
                  <a:lnTo>
                    <a:pt x="1686" y="1128"/>
                  </a:lnTo>
                  <a:lnTo>
                    <a:pt x="2703" y="1091"/>
                  </a:lnTo>
                  <a:close/>
                  <a:moveTo>
                    <a:pt x="1390" y="1128"/>
                  </a:moveTo>
                  <a:lnTo>
                    <a:pt x="1444" y="1703"/>
                  </a:lnTo>
                  <a:lnTo>
                    <a:pt x="519" y="1740"/>
                  </a:lnTo>
                  <a:lnTo>
                    <a:pt x="445" y="1165"/>
                  </a:lnTo>
                  <a:lnTo>
                    <a:pt x="1390" y="1128"/>
                  </a:lnTo>
                  <a:close/>
                  <a:moveTo>
                    <a:pt x="1" y="0"/>
                  </a:moveTo>
                  <a:lnTo>
                    <a:pt x="316" y="2054"/>
                  </a:lnTo>
                  <a:lnTo>
                    <a:pt x="3129" y="1925"/>
                  </a:lnTo>
                  <a:lnTo>
                    <a:pt x="3055" y="795"/>
                  </a:lnTo>
                  <a:lnTo>
                    <a:pt x="2999" y="37"/>
                  </a:lnTo>
                  <a:lnTo>
                    <a:pt x="1464" y="18"/>
                  </a:lnTo>
                  <a:lnTo>
                    <a:pt x="1259" y="18"/>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9"/>
            <p:cNvSpPr/>
            <p:nvPr/>
          </p:nvSpPr>
          <p:spPr>
            <a:xfrm>
              <a:off x="4115163" y="2558233"/>
              <a:ext cx="247979" cy="124975"/>
            </a:xfrm>
            <a:custGeom>
              <a:avLst/>
              <a:gdLst/>
              <a:ahLst/>
              <a:cxnLst/>
              <a:rect l="l" t="t" r="r" b="b"/>
              <a:pathLst>
                <a:path w="20747" h="10456" extrusionOk="0">
                  <a:moveTo>
                    <a:pt x="0" y="0"/>
                  </a:moveTo>
                  <a:cubicBezTo>
                    <a:pt x="0" y="1"/>
                    <a:pt x="8865" y="10124"/>
                    <a:pt x="9309" y="10438"/>
                  </a:cubicBezTo>
                  <a:cubicBezTo>
                    <a:pt x="9328" y="10450"/>
                    <a:pt x="9364" y="10456"/>
                    <a:pt x="9416" y="10456"/>
                  </a:cubicBezTo>
                  <a:cubicBezTo>
                    <a:pt x="10618" y="10456"/>
                    <a:pt x="20320" y="7268"/>
                    <a:pt x="20746" y="7126"/>
                  </a:cubicBezTo>
                  <a:lnTo>
                    <a:pt x="11567" y="1111"/>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9"/>
            <p:cNvSpPr/>
            <p:nvPr/>
          </p:nvSpPr>
          <p:spPr>
            <a:xfrm>
              <a:off x="4674564" y="2259851"/>
              <a:ext cx="44906" cy="32965"/>
            </a:xfrm>
            <a:custGeom>
              <a:avLst/>
              <a:gdLst/>
              <a:ahLst/>
              <a:cxnLst/>
              <a:rect l="l" t="t" r="r" b="b"/>
              <a:pathLst>
                <a:path w="3757" h="2758" extrusionOk="0">
                  <a:moveTo>
                    <a:pt x="963" y="0"/>
                  </a:moveTo>
                  <a:lnTo>
                    <a:pt x="1" y="944"/>
                  </a:lnTo>
                  <a:cubicBezTo>
                    <a:pt x="1" y="944"/>
                    <a:pt x="3295" y="2609"/>
                    <a:pt x="3369" y="2757"/>
                  </a:cubicBezTo>
                  <a:lnTo>
                    <a:pt x="3757" y="1647"/>
                  </a:lnTo>
                  <a:lnTo>
                    <a:pt x="9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 name="Grupo 202"/>
          <p:cNvGrpSpPr/>
          <p:nvPr/>
        </p:nvGrpSpPr>
        <p:grpSpPr>
          <a:xfrm>
            <a:off x="7329487" y="3337280"/>
            <a:ext cx="1814513" cy="1801826"/>
            <a:chOff x="8296276" y="7648575"/>
            <a:chExt cx="1589086" cy="1577975"/>
          </a:xfrm>
          <a:solidFill>
            <a:srgbClr val="FFC000"/>
          </a:solidFill>
        </p:grpSpPr>
        <p:sp>
          <p:nvSpPr>
            <p:cNvPr id="204"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05"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06"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07"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08"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09"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10"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11"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12"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
        <p:nvSpPr>
          <p:cNvPr id="213"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748"/>
        <p:cNvGrpSpPr/>
        <p:nvPr/>
      </p:nvGrpSpPr>
      <p:grpSpPr>
        <a:xfrm>
          <a:off x="0" y="0"/>
          <a:ext cx="0" cy="0"/>
          <a:chOff x="0" y="0"/>
          <a:chExt cx="0" cy="0"/>
        </a:xfrm>
      </p:grpSpPr>
      <p:sp>
        <p:nvSpPr>
          <p:cNvPr id="2" name="Rectángulo 1"/>
          <p:cNvSpPr/>
          <p:nvPr/>
        </p:nvSpPr>
        <p:spPr>
          <a:xfrm>
            <a:off x="2109822" y="822960"/>
            <a:ext cx="7034178" cy="78377"/>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49" name="Google Shape;1749;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Naturkatastrophen</a:t>
            </a:r>
            <a:endParaRPr/>
          </a:p>
        </p:txBody>
      </p:sp>
      <p:pic>
        <p:nvPicPr>
          <p:cNvPr id="1750" name="Google Shape;1750;p70" title="Gráfico">
            <a:hlinkClick r:id="rId3"/>
          </p:cNvPr>
          <p:cNvPicPr preferRelativeResize="0"/>
          <p:nvPr/>
        </p:nvPicPr>
        <p:blipFill rotWithShape="1">
          <a:blip r:embed="rId4">
            <a:alphaModFix/>
          </a:blip>
          <a:srcRect l="23029"/>
          <a:stretch/>
        </p:blipFill>
        <p:spPr>
          <a:xfrm>
            <a:off x="5010463" y="1130600"/>
            <a:ext cx="2969375" cy="3019424"/>
          </a:xfrm>
          <a:prstGeom prst="rect">
            <a:avLst/>
          </a:prstGeom>
          <a:noFill/>
          <a:ln>
            <a:noFill/>
          </a:ln>
        </p:spPr>
      </p:pic>
      <p:sp>
        <p:nvSpPr>
          <p:cNvPr id="1751" name="Google Shape;1751;p70"/>
          <p:cNvSpPr txBox="1"/>
          <p:nvPr/>
        </p:nvSpPr>
        <p:spPr>
          <a:xfrm>
            <a:off x="2029070" y="2428565"/>
            <a:ext cx="2398800" cy="28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600" b="1">
                <a:solidFill>
                  <a:srgbClr val="783F04"/>
                </a:solidFill>
                <a:latin typeface="Barlow"/>
                <a:ea typeface="Barlow"/>
                <a:cs typeface="Barlow"/>
                <a:sym typeface="Barlow"/>
              </a:rPr>
              <a:t>Erdbeben</a:t>
            </a:r>
            <a:endParaRPr sz="1600" b="1">
              <a:solidFill>
                <a:srgbClr val="783F04"/>
              </a:solidFill>
              <a:latin typeface="Barlow"/>
              <a:ea typeface="Barlow"/>
              <a:cs typeface="Barlow"/>
              <a:sym typeface="Barlow"/>
            </a:endParaRPr>
          </a:p>
        </p:txBody>
      </p:sp>
      <p:sp>
        <p:nvSpPr>
          <p:cNvPr id="1752" name="Google Shape;1752;p70"/>
          <p:cNvSpPr txBox="1"/>
          <p:nvPr/>
        </p:nvSpPr>
        <p:spPr>
          <a:xfrm>
            <a:off x="2029063" y="1390275"/>
            <a:ext cx="2398800" cy="28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600" b="1">
                <a:solidFill>
                  <a:srgbClr val="783F04"/>
                </a:solidFill>
                <a:latin typeface="Barlow"/>
                <a:ea typeface="Barlow"/>
                <a:cs typeface="Barlow"/>
                <a:sym typeface="Barlow"/>
              </a:rPr>
              <a:t>Stürme</a:t>
            </a:r>
            <a:endParaRPr sz="1600" b="1">
              <a:solidFill>
                <a:srgbClr val="783F04"/>
              </a:solidFill>
              <a:latin typeface="Barlow"/>
              <a:ea typeface="Barlow"/>
              <a:cs typeface="Barlow"/>
              <a:sym typeface="Barlow"/>
            </a:endParaRPr>
          </a:p>
        </p:txBody>
      </p:sp>
      <p:sp>
        <p:nvSpPr>
          <p:cNvPr id="1753" name="Google Shape;1753;p70"/>
          <p:cNvSpPr txBox="1"/>
          <p:nvPr/>
        </p:nvSpPr>
        <p:spPr>
          <a:xfrm>
            <a:off x="2029070" y="3466855"/>
            <a:ext cx="2398800" cy="28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600" b="1">
                <a:solidFill>
                  <a:srgbClr val="783F04"/>
                </a:solidFill>
                <a:latin typeface="Barlow"/>
                <a:ea typeface="Barlow"/>
                <a:cs typeface="Barlow"/>
                <a:sym typeface="Barlow"/>
              </a:rPr>
              <a:t>Dürren</a:t>
            </a:r>
            <a:endParaRPr sz="1600" b="1">
              <a:solidFill>
                <a:srgbClr val="783F04"/>
              </a:solidFill>
              <a:latin typeface="Barlow"/>
              <a:ea typeface="Barlow"/>
              <a:cs typeface="Barlow"/>
              <a:sym typeface="Barlow"/>
            </a:endParaRPr>
          </a:p>
        </p:txBody>
      </p:sp>
      <p:sp>
        <p:nvSpPr>
          <p:cNvPr id="1754" name="Google Shape;1754;p70"/>
          <p:cNvSpPr txBox="1"/>
          <p:nvPr/>
        </p:nvSpPr>
        <p:spPr>
          <a:xfrm>
            <a:off x="2029063" y="1909420"/>
            <a:ext cx="2398800" cy="28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600" b="1">
                <a:solidFill>
                  <a:srgbClr val="783F04"/>
                </a:solidFill>
                <a:latin typeface="Barlow"/>
                <a:ea typeface="Barlow"/>
                <a:cs typeface="Barlow"/>
                <a:sym typeface="Barlow"/>
              </a:rPr>
              <a:t>Überschwemmungen</a:t>
            </a:r>
            <a:endParaRPr sz="1600" b="1">
              <a:solidFill>
                <a:srgbClr val="783F04"/>
              </a:solidFill>
              <a:latin typeface="Barlow"/>
              <a:ea typeface="Barlow"/>
              <a:cs typeface="Barlow"/>
              <a:sym typeface="Barlow"/>
            </a:endParaRPr>
          </a:p>
        </p:txBody>
      </p:sp>
      <p:sp>
        <p:nvSpPr>
          <p:cNvPr id="1755" name="Google Shape;1755;p70"/>
          <p:cNvSpPr txBox="1"/>
          <p:nvPr/>
        </p:nvSpPr>
        <p:spPr>
          <a:xfrm>
            <a:off x="2029070" y="2947710"/>
            <a:ext cx="2398800" cy="28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600" b="1">
                <a:solidFill>
                  <a:srgbClr val="783F04"/>
                </a:solidFill>
                <a:latin typeface="Barlow"/>
                <a:ea typeface="Barlow"/>
                <a:cs typeface="Barlow"/>
                <a:sym typeface="Barlow"/>
              </a:rPr>
              <a:t>Extreme Temperaturen</a:t>
            </a:r>
            <a:endParaRPr sz="1600" b="1">
              <a:solidFill>
                <a:srgbClr val="783F04"/>
              </a:solidFill>
              <a:latin typeface="Barlow"/>
              <a:ea typeface="Barlow"/>
              <a:cs typeface="Barlow"/>
              <a:sym typeface="Barlow"/>
            </a:endParaRPr>
          </a:p>
        </p:txBody>
      </p:sp>
      <p:sp>
        <p:nvSpPr>
          <p:cNvPr id="1756" name="Google Shape;1756;p70"/>
          <p:cNvSpPr txBox="1"/>
          <p:nvPr/>
        </p:nvSpPr>
        <p:spPr>
          <a:xfrm>
            <a:off x="722190" y="2428565"/>
            <a:ext cx="787500" cy="28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600" b="1">
                <a:solidFill>
                  <a:srgbClr val="783F04"/>
                </a:solidFill>
                <a:latin typeface="Barlow"/>
                <a:ea typeface="Barlow"/>
                <a:cs typeface="Barlow"/>
                <a:sym typeface="Barlow"/>
              </a:rPr>
              <a:t>9%</a:t>
            </a:r>
            <a:endParaRPr sz="1600" b="1">
              <a:solidFill>
                <a:srgbClr val="783F04"/>
              </a:solidFill>
              <a:latin typeface="Barlow"/>
              <a:ea typeface="Barlow"/>
              <a:cs typeface="Barlow"/>
              <a:sym typeface="Barlow"/>
            </a:endParaRPr>
          </a:p>
        </p:txBody>
      </p:sp>
      <p:sp>
        <p:nvSpPr>
          <p:cNvPr id="1757" name="Google Shape;1757;p70"/>
          <p:cNvSpPr txBox="1"/>
          <p:nvPr/>
        </p:nvSpPr>
        <p:spPr>
          <a:xfrm>
            <a:off x="722188" y="1390275"/>
            <a:ext cx="787500" cy="28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600" b="1">
                <a:solidFill>
                  <a:srgbClr val="783F04"/>
                </a:solidFill>
                <a:latin typeface="Barlow"/>
                <a:ea typeface="Barlow"/>
                <a:cs typeface="Barlow"/>
                <a:sym typeface="Barlow"/>
              </a:rPr>
              <a:t>30%</a:t>
            </a:r>
            <a:endParaRPr sz="1600" b="1">
              <a:solidFill>
                <a:srgbClr val="783F04"/>
              </a:solidFill>
              <a:latin typeface="Barlow"/>
              <a:ea typeface="Barlow"/>
              <a:cs typeface="Barlow"/>
              <a:sym typeface="Barlow"/>
            </a:endParaRPr>
          </a:p>
        </p:txBody>
      </p:sp>
      <p:sp>
        <p:nvSpPr>
          <p:cNvPr id="1758" name="Google Shape;1758;p70"/>
          <p:cNvSpPr txBox="1"/>
          <p:nvPr/>
        </p:nvSpPr>
        <p:spPr>
          <a:xfrm>
            <a:off x="722190" y="3466855"/>
            <a:ext cx="787500" cy="28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600" b="1">
                <a:solidFill>
                  <a:srgbClr val="783F04"/>
                </a:solidFill>
                <a:latin typeface="Barlow"/>
                <a:ea typeface="Barlow"/>
                <a:cs typeface="Barlow"/>
                <a:sym typeface="Barlow"/>
              </a:rPr>
              <a:t>5%</a:t>
            </a:r>
            <a:endParaRPr sz="1600" b="1">
              <a:solidFill>
                <a:srgbClr val="783F04"/>
              </a:solidFill>
              <a:latin typeface="Barlow"/>
              <a:ea typeface="Barlow"/>
              <a:cs typeface="Barlow"/>
              <a:sym typeface="Barlow"/>
            </a:endParaRPr>
          </a:p>
        </p:txBody>
      </p:sp>
      <p:sp>
        <p:nvSpPr>
          <p:cNvPr id="1759" name="Google Shape;1759;p70"/>
          <p:cNvSpPr txBox="1"/>
          <p:nvPr/>
        </p:nvSpPr>
        <p:spPr>
          <a:xfrm>
            <a:off x="722188" y="1909420"/>
            <a:ext cx="787500" cy="28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600" b="1">
                <a:solidFill>
                  <a:srgbClr val="783F04"/>
                </a:solidFill>
                <a:latin typeface="Barlow"/>
                <a:ea typeface="Barlow"/>
                <a:cs typeface="Barlow"/>
                <a:sym typeface="Barlow"/>
              </a:rPr>
              <a:t>38%</a:t>
            </a:r>
            <a:endParaRPr sz="1600" b="1">
              <a:solidFill>
                <a:srgbClr val="783F04"/>
              </a:solidFill>
              <a:latin typeface="Barlow"/>
              <a:ea typeface="Barlow"/>
              <a:cs typeface="Barlow"/>
              <a:sym typeface="Barlow"/>
            </a:endParaRPr>
          </a:p>
        </p:txBody>
      </p:sp>
      <p:sp>
        <p:nvSpPr>
          <p:cNvPr id="1760" name="Google Shape;1760;p70"/>
          <p:cNvSpPr txBox="1"/>
          <p:nvPr/>
        </p:nvSpPr>
        <p:spPr>
          <a:xfrm>
            <a:off x="722190" y="2947710"/>
            <a:ext cx="787500" cy="28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600" b="1">
                <a:solidFill>
                  <a:srgbClr val="783F04"/>
                </a:solidFill>
                <a:latin typeface="Barlow"/>
                <a:ea typeface="Barlow"/>
                <a:cs typeface="Barlow"/>
                <a:sym typeface="Barlow"/>
              </a:rPr>
              <a:t>7%</a:t>
            </a:r>
            <a:endParaRPr sz="1600" b="1">
              <a:solidFill>
                <a:srgbClr val="783F04"/>
              </a:solidFill>
              <a:latin typeface="Barlow"/>
              <a:ea typeface="Barlow"/>
              <a:cs typeface="Barlow"/>
              <a:sym typeface="Barlow"/>
            </a:endParaRPr>
          </a:p>
        </p:txBody>
      </p:sp>
      <p:sp>
        <p:nvSpPr>
          <p:cNvPr id="1761" name="Google Shape;1761;p70"/>
          <p:cNvSpPr txBox="1"/>
          <p:nvPr/>
        </p:nvSpPr>
        <p:spPr>
          <a:xfrm>
            <a:off x="2029070" y="3986000"/>
            <a:ext cx="2398800" cy="28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600" b="1">
                <a:solidFill>
                  <a:srgbClr val="783F04"/>
                </a:solidFill>
                <a:latin typeface="Barlow"/>
                <a:ea typeface="Barlow"/>
                <a:cs typeface="Barlow"/>
                <a:sym typeface="Barlow"/>
              </a:rPr>
              <a:t>Andere</a:t>
            </a:r>
            <a:endParaRPr sz="1600" b="1">
              <a:solidFill>
                <a:srgbClr val="783F04"/>
              </a:solidFill>
              <a:latin typeface="Barlow"/>
              <a:ea typeface="Barlow"/>
              <a:cs typeface="Barlow"/>
              <a:sym typeface="Barlow"/>
            </a:endParaRPr>
          </a:p>
        </p:txBody>
      </p:sp>
      <p:sp>
        <p:nvSpPr>
          <p:cNvPr id="1762" name="Google Shape;1762;p70"/>
          <p:cNvSpPr txBox="1"/>
          <p:nvPr/>
        </p:nvSpPr>
        <p:spPr>
          <a:xfrm>
            <a:off x="722190" y="3986000"/>
            <a:ext cx="787500" cy="28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600" b="1">
                <a:solidFill>
                  <a:srgbClr val="783F04"/>
                </a:solidFill>
                <a:latin typeface="Barlow"/>
                <a:ea typeface="Barlow"/>
                <a:cs typeface="Barlow"/>
                <a:sym typeface="Barlow"/>
              </a:rPr>
              <a:t>11%</a:t>
            </a:r>
            <a:endParaRPr sz="1600" b="1">
              <a:solidFill>
                <a:srgbClr val="783F04"/>
              </a:solidFill>
              <a:latin typeface="Barlow"/>
              <a:ea typeface="Barlow"/>
              <a:cs typeface="Barlow"/>
              <a:sym typeface="Barlow"/>
            </a:endParaRPr>
          </a:p>
        </p:txBody>
      </p:sp>
      <p:sp>
        <p:nvSpPr>
          <p:cNvPr id="1763" name="Google Shape;1763;p70"/>
          <p:cNvSpPr txBox="1">
            <a:spLocks noGrp="1"/>
          </p:cNvSpPr>
          <p:nvPr>
            <p:ph type="subTitle" idx="4294967295"/>
          </p:nvPr>
        </p:nvSpPr>
        <p:spPr>
          <a:xfrm>
            <a:off x="4566300" y="4079750"/>
            <a:ext cx="3857700" cy="57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de" sz="1200"/>
              <a:t>Folge dem Link in der Grafik, um die Daten zu ändern und füge dann die Neuen hier ein. Für mehr Infos, </a:t>
            </a:r>
            <a:r>
              <a:rPr lang="de" sz="1200" b="1"/>
              <a:t>klicke hier</a:t>
            </a:r>
            <a:endParaRPr sz="1200" b="1"/>
          </a:p>
        </p:txBody>
      </p:sp>
      <p:sp>
        <p:nvSpPr>
          <p:cNvPr id="1764" name="Google Shape;1764;p70"/>
          <p:cNvSpPr/>
          <p:nvPr/>
        </p:nvSpPr>
        <p:spPr>
          <a:xfrm rot="8099874">
            <a:off x="1668641" y="1335630"/>
            <a:ext cx="331923" cy="44650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0"/>
          <p:cNvSpPr/>
          <p:nvPr/>
        </p:nvSpPr>
        <p:spPr>
          <a:xfrm rot="8099874">
            <a:off x="1668641" y="1830017"/>
            <a:ext cx="331923" cy="44650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0"/>
          <p:cNvSpPr/>
          <p:nvPr/>
        </p:nvSpPr>
        <p:spPr>
          <a:xfrm rot="8099874">
            <a:off x="1668641" y="2349155"/>
            <a:ext cx="331923" cy="44650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0"/>
          <p:cNvSpPr/>
          <p:nvPr/>
        </p:nvSpPr>
        <p:spPr>
          <a:xfrm rot="8099874">
            <a:off x="1668641" y="2847280"/>
            <a:ext cx="331923" cy="44650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0"/>
          <p:cNvSpPr/>
          <p:nvPr/>
        </p:nvSpPr>
        <p:spPr>
          <a:xfrm rot="8099874">
            <a:off x="1668641" y="3341667"/>
            <a:ext cx="331923" cy="44650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0"/>
          <p:cNvSpPr/>
          <p:nvPr/>
        </p:nvSpPr>
        <p:spPr>
          <a:xfrm rot="8099874">
            <a:off x="1668641" y="3860805"/>
            <a:ext cx="331923" cy="44650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rupo 22"/>
          <p:cNvGrpSpPr/>
          <p:nvPr/>
        </p:nvGrpSpPr>
        <p:grpSpPr>
          <a:xfrm>
            <a:off x="7329487" y="3337280"/>
            <a:ext cx="1814513" cy="1801826"/>
            <a:chOff x="8296276" y="7648575"/>
            <a:chExt cx="1589086" cy="1577975"/>
          </a:xfrm>
          <a:solidFill>
            <a:schemeClr val="bg2">
              <a:lumMod val="60000"/>
              <a:lumOff val="40000"/>
            </a:schemeClr>
          </a:solidFill>
        </p:grpSpPr>
        <p:sp>
          <p:nvSpPr>
            <p:cNvPr id="24"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5"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6"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7"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8"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9"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0"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1"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2"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
        <p:nvSpPr>
          <p:cNvPr id="33"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a:xfrm>
            <a:off x="233075" y="203245"/>
            <a:ext cx="8679898" cy="543185"/>
          </a:xfrm>
        </p:spPr>
        <p:txBody>
          <a:bodyPr>
            <a:normAutofit fontScale="55000" lnSpcReduction="20000"/>
          </a:bodyPr>
          <a:lstStyle/>
          <a:p>
            <a:r>
              <a:rPr lang="en-US" b="1" dirty="0">
                <a:solidFill>
                  <a:srgbClr val="EB5F55"/>
                </a:solidFill>
              </a:rPr>
              <a:t>Infographic Style</a:t>
            </a:r>
          </a:p>
        </p:txBody>
      </p:sp>
      <p:grpSp>
        <p:nvGrpSpPr>
          <p:cNvPr id="14" name="그룹 42">
            <a:extLst>
              <a:ext uri="{FF2B5EF4-FFF2-40B4-BE49-F238E27FC236}">
                <a16:creationId xmlns:a16="http://schemas.microsoft.com/office/drawing/2014/main" id="{2C0CF28E-A92D-4C71-9DF7-129896AA60C4}"/>
              </a:ext>
            </a:extLst>
          </p:cNvPr>
          <p:cNvGrpSpPr/>
          <p:nvPr/>
        </p:nvGrpSpPr>
        <p:grpSpPr>
          <a:xfrm>
            <a:off x="684382" y="3977743"/>
            <a:ext cx="3172805" cy="731766"/>
            <a:chOff x="2279575" y="5092585"/>
            <a:chExt cx="4230407" cy="975686"/>
          </a:xfrm>
        </p:grpSpPr>
        <p:sp>
          <p:nvSpPr>
            <p:cNvPr id="15" name="TextBox 14">
              <a:extLst>
                <a:ext uri="{FF2B5EF4-FFF2-40B4-BE49-F238E27FC236}">
                  <a16:creationId xmlns:a16="http://schemas.microsoft.com/office/drawing/2014/main" id="{70619971-F93D-4BB4-B086-170D002A478C}"/>
                </a:ext>
              </a:extLst>
            </p:cNvPr>
            <p:cNvSpPr txBox="1"/>
            <p:nvPr/>
          </p:nvSpPr>
          <p:spPr>
            <a:xfrm>
              <a:off x="2279575" y="5092585"/>
              <a:ext cx="4230407" cy="338554"/>
            </a:xfrm>
            <a:prstGeom prst="rect">
              <a:avLst/>
            </a:prstGeom>
            <a:solidFill>
              <a:srgbClr val="EB5F55"/>
            </a:solidFill>
          </p:spPr>
          <p:txBody>
            <a:bodyPr wrap="square" rtlCol="0">
              <a:spAutoFit/>
            </a:bodyPr>
            <a:lstStyle/>
            <a:p>
              <a:pPr algn="r"/>
              <a:r>
                <a:rPr lang="en-US" altLang="ko-KR" sz="1050" b="1" dirty="0">
                  <a:cs typeface="Calibri" pitchFamily="34" charset="0"/>
                </a:rPr>
                <a:t>Your Text Here</a:t>
              </a:r>
              <a:endParaRPr lang="ko-KR" altLang="en-US" sz="1050" b="1" dirty="0">
                <a:cs typeface="Calibri" pitchFamily="34" charset="0"/>
              </a:endParaRPr>
            </a:p>
          </p:txBody>
        </p:sp>
        <p:sp>
          <p:nvSpPr>
            <p:cNvPr id="16" name="TextBox 15">
              <a:extLst>
                <a:ext uri="{FF2B5EF4-FFF2-40B4-BE49-F238E27FC236}">
                  <a16:creationId xmlns:a16="http://schemas.microsoft.com/office/drawing/2014/main" id="{7D87B1F6-F3BB-425E-9263-8698F7FFC78B}"/>
                </a:ext>
              </a:extLst>
            </p:cNvPr>
            <p:cNvSpPr txBox="1"/>
            <p:nvPr/>
          </p:nvSpPr>
          <p:spPr>
            <a:xfrm>
              <a:off x="2279575" y="5391164"/>
              <a:ext cx="4230407" cy="677107"/>
            </a:xfrm>
            <a:prstGeom prst="rect">
              <a:avLst/>
            </a:prstGeom>
            <a:noFill/>
          </p:spPr>
          <p:txBody>
            <a:bodyPr wrap="square" rtlCol="0">
              <a:spAutoFit/>
            </a:bodyPr>
            <a:lstStyle/>
            <a:p>
              <a:pPr algn="r"/>
              <a:r>
                <a:rPr lang="en-US" altLang="ko-KR" sz="900" dirty="0"/>
                <a:t>Example Text : </a:t>
              </a:r>
            </a:p>
            <a:p>
              <a:pPr algn="r"/>
              <a:r>
                <a:rPr lang="en-US" altLang="ko-KR" sz="900" dirty="0">
                  <a:cs typeface="Arial" pitchFamily="34" charset="0"/>
                </a:rPr>
                <a:t>You can simply impress your audience and add a unique zing and appeal to your Presentations.</a:t>
              </a:r>
              <a:endParaRPr lang="ko-KR" altLang="en-US" sz="900" dirty="0"/>
            </a:p>
          </p:txBody>
        </p:sp>
      </p:grpSp>
      <p:grpSp>
        <p:nvGrpSpPr>
          <p:cNvPr id="17" name="그룹 41">
            <a:extLst>
              <a:ext uri="{FF2B5EF4-FFF2-40B4-BE49-F238E27FC236}">
                <a16:creationId xmlns:a16="http://schemas.microsoft.com/office/drawing/2014/main" id="{0B5233BA-FAB0-41CF-A667-6F09D5EBAFDB}"/>
              </a:ext>
            </a:extLst>
          </p:cNvPr>
          <p:cNvGrpSpPr/>
          <p:nvPr/>
        </p:nvGrpSpPr>
        <p:grpSpPr>
          <a:xfrm>
            <a:off x="5274079" y="3977743"/>
            <a:ext cx="3172805" cy="731766"/>
            <a:chOff x="7032103" y="5083387"/>
            <a:chExt cx="4230407" cy="975686"/>
          </a:xfrm>
        </p:grpSpPr>
        <p:sp>
          <p:nvSpPr>
            <p:cNvPr id="18" name="TextBox 17">
              <a:extLst>
                <a:ext uri="{FF2B5EF4-FFF2-40B4-BE49-F238E27FC236}">
                  <a16:creationId xmlns:a16="http://schemas.microsoft.com/office/drawing/2014/main" id="{D1AC6541-FDE5-446F-8A43-414DCD409792}"/>
                </a:ext>
              </a:extLst>
            </p:cNvPr>
            <p:cNvSpPr txBox="1"/>
            <p:nvPr/>
          </p:nvSpPr>
          <p:spPr>
            <a:xfrm>
              <a:off x="7032103" y="5083387"/>
              <a:ext cx="4230407" cy="338554"/>
            </a:xfrm>
            <a:prstGeom prst="rect">
              <a:avLst/>
            </a:prstGeom>
            <a:solidFill>
              <a:srgbClr val="EB5F55"/>
            </a:solidFill>
          </p:spPr>
          <p:txBody>
            <a:bodyPr wrap="square" rtlCol="0">
              <a:spAutoFit/>
            </a:bodyPr>
            <a:lstStyle/>
            <a:p>
              <a:r>
                <a:rPr lang="en-US" altLang="ko-KR" sz="1050" b="1" dirty="0">
                  <a:cs typeface="Calibri" pitchFamily="34" charset="0"/>
                </a:rPr>
                <a:t>Your Text Here</a:t>
              </a:r>
              <a:endParaRPr lang="ko-KR" altLang="en-US" sz="1050" b="1" dirty="0">
                <a:cs typeface="Calibri" pitchFamily="34" charset="0"/>
              </a:endParaRPr>
            </a:p>
          </p:txBody>
        </p:sp>
        <p:sp>
          <p:nvSpPr>
            <p:cNvPr id="19" name="TextBox 18">
              <a:extLst>
                <a:ext uri="{FF2B5EF4-FFF2-40B4-BE49-F238E27FC236}">
                  <a16:creationId xmlns:a16="http://schemas.microsoft.com/office/drawing/2014/main" id="{A01E03C8-8079-4615-BAE7-3EFA7924B2E2}"/>
                </a:ext>
              </a:extLst>
            </p:cNvPr>
            <p:cNvSpPr txBox="1"/>
            <p:nvPr/>
          </p:nvSpPr>
          <p:spPr>
            <a:xfrm>
              <a:off x="7032103" y="5381966"/>
              <a:ext cx="4230407" cy="677107"/>
            </a:xfrm>
            <a:prstGeom prst="rect">
              <a:avLst/>
            </a:prstGeom>
            <a:noFill/>
          </p:spPr>
          <p:txBody>
            <a:bodyPr wrap="square" rtlCol="0">
              <a:spAutoFit/>
            </a:bodyPr>
            <a:lstStyle/>
            <a:p>
              <a:r>
                <a:rPr lang="en-US" altLang="ko-KR" sz="900" dirty="0"/>
                <a:t>Example Text : </a:t>
              </a:r>
            </a:p>
            <a:p>
              <a:r>
                <a:rPr lang="en-US" altLang="ko-KR" sz="900" dirty="0">
                  <a:cs typeface="Arial" pitchFamily="34" charset="0"/>
                </a:rPr>
                <a:t>You can simply impress your audience and add a unique zing and appeal to your Presentations.</a:t>
              </a:r>
              <a:endParaRPr lang="ko-KR" altLang="en-US" sz="900" dirty="0"/>
            </a:p>
          </p:txBody>
        </p:sp>
      </p:grpSp>
      <p:grpSp>
        <p:nvGrpSpPr>
          <p:cNvPr id="36" name="Group 35">
            <a:extLst>
              <a:ext uri="{FF2B5EF4-FFF2-40B4-BE49-F238E27FC236}">
                <a16:creationId xmlns:a16="http://schemas.microsoft.com/office/drawing/2014/main" id="{AAE69B8F-C80D-4F19-A07A-2888724D62B8}"/>
              </a:ext>
            </a:extLst>
          </p:cNvPr>
          <p:cNvGrpSpPr/>
          <p:nvPr/>
        </p:nvGrpSpPr>
        <p:grpSpPr>
          <a:xfrm>
            <a:off x="872764" y="994134"/>
            <a:ext cx="1972394" cy="2762010"/>
            <a:chOff x="593073" y="1033157"/>
            <a:chExt cx="2629858" cy="3682680"/>
          </a:xfrm>
        </p:grpSpPr>
        <p:sp>
          <p:nvSpPr>
            <p:cNvPr id="20" name="TextBox 19">
              <a:extLst>
                <a:ext uri="{FF2B5EF4-FFF2-40B4-BE49-F238E27FC236}">
                  <a16:creationId xmlns:a16="http://schemas.microsoft.com/office/drawing/2014/main" id="{E1C44352-FB18-4C49-89AD-6EB9C7C245A4}"/>
                </a:ext>
              </a:extLst>
            </p:cNvPr>
            <p:cNvSpPr txBox="1"/>
            <p:nvPr/>
          </p:nvSpPr>
          <p:spPr>
            <a:xfrm>
              <a:off x="758628" y="1033157"/>
              <a:ext cx="590799" cy="738664"/>
            </a:xfrm>
            <a:prstGeom prst="rect">
              <a:avLst/>
            </a:prstGeom>
            <a:noFill/>
            <a:ln>
              <a:noFill/>
            </a:ln>
          </p:spPr>
          <p:txBody>
            <a:bodyPr wrap="square" rtlCol="0" anchor="ctr">
              <a:spAutoFit/>
            </a:bodyPr>
            <a:lstStyle/>
            <a:p>
              <a:pPr algn="ctr"/>
              <a:r>
                <a:rPr lang="en-US" altLang="ko-KR" sz="3000" b="1" dirty="0">
                  <a:solidFill>
                    <a:schemeClr val="bg2">
                      <a:lumMod val="60000"/>
                      <a:lumOff val="40000"/>
                    </a:schemeClr>
                  </a:solidFill>
                  <a:cs typeface="Arial" pitchFamily="34" charset="0"/>
                </a:rPr>
                <a:t>Q</a:t>
              </a:r>
              <a:endParaRPr lang="ko-KR" altLang="en-US" sz="3000" b="1" dirty="0">
                <a:solidFill>
                  <a:schemeClr val="bg2">
                    <a:lumMod val="60000"/>
                    <a:lumOff val="40000"/>
                  </a:schemeClr>
                </a:solidFill>
                <a:cs typeface="Arial" pitchFamily="34" charset="0"/>
              </a:endParaRPr>
            </a:p>
          </p:txBody>
        </p:sp>
        <p:sp>
          <p:nvSpPr>
            <p:cNvPr id="21" name="TextBox 20">
              <a:extLst>
                <a:ext uri="{FF2B5EF4-FFF2-40B4-BE49-F238E27FC236}">
                  <a16:creationId xmlns:a16="http://schemas.microsoft.com/office/drawing/2014/main" id="{638EA1F6-FAD9-4072-8B4E-73908B8C645D}"/>
                </a:ext>
              </a:extLst>
            </p:cNvPr>
            <p:cNvSpPr txBox="1"/>
            <p:nvPr/>
          </p:nvSpPr>
          <p:spPr>
            <a:xfrm>
              <a:off x="758628" y="2977633"/>
              <a:ext cx="590799" cy="738664"/>
            </a:xfrm>
            <a:prstGeom prst="rect">
              <a:avLst/>
            </a:prstGeom>
            <a:noFill/>
            <a:ln>
              <a:noFill/>
            </a:ln>
          </p:spPr>
          <p:txBody>
            <a:bodyPr wrap="square" rtlCol="0" anchor="ctr">
              <a:spAutoFit/>
            </a:bodyPr>
            <a:lstStyle/>
            <a:p>
              <a:pPr algn="ctr"/>
              <a:r>
                <a:rPr lang="en-US" altLang="ko-KR" sz="3000" b="1" dirty="0">
                  <a:solidFill>
                    <a:schemeClr val="bg2">
                      <a:lumMod val="60000"/>
                      <a:lumOff val="40000"/>
                    </a:schemeClr>
                  </a:solidFill>
                  <a:cs typeface="Arial" pitchFamily="34" charset="0"/>
                </a:rPr>
                <a:t>A</a:t>
              </a:r>
              <a:endParaRPr lang="ko-KR" altLang="en-US" sz="3000" b="1" dirty="0">
                <a:solidFill>
                  <a:schemeClr val="bg2">
                    <a:lumMod val="60000"/>
                    <a:lumOff val="40000"/>
                  </a:schemeClr>
                </a:solidFill>
                <a:cs typeface="Arial" pitchFamily="34" charset="0"/>
              </a:endParaRPr>
            </a:p>
          </p:txBody>
        </p:sp>
        <p:grpSp>
          <p:nvGrpSpPr>
            <p:cNvPr id="22" name="Group 21">
              <a:extLst>
                <a:ext uri="{FF2B5EF4-FFF2-40B4-BE49-F238E27FC236}">
                  <a16:creationId xmlns:a16="http://schemas.microsoft.com/office/drawing/2014/main" id="{FAE9AFDE-AD61-4FE7-95F4-78D9F9DE0DC9}"/>
                </a:ext>
              </a:extLst>
            </p:cNvPr>
            <p:cNvGrpSpPr/>
            <p:nvPr/>
          </p:nvGrpSpPr>
          <p:grpSpPr>
            <a:xfrm>
              <a:off x="593073" y="1835556"/>
              <a:ext cx="2629858" cy="927040"/>
              <a:chOff x="6372200" y="1720413"/>
              <a:chExt cx="2160240" cy="927040"/>
            </a:xfrm>
          </p:grpSpPr>
          <p:sp>
            <p:nvSpPr>
              <p:cNvPr id="23" name="TextBox 22">
                <a:extLst>
                  <a:ext uri="{FF2B5EF4-FFF2-40B4-BE49-F238E27FC236}">
                    <a16:creationId xmlns:a16="http://schemas.microsoft.com/office/drawing/2014/main" id="{82109234-C10A-42C1-AAC2-9F2F6661CB58}"/>
                  </a:ext>
                </a:extLst>
              </p:cNvPr>
              <p:cNvSpPr txBox="1"/>
              <p:nvPr/>
            </p:nvSpPr>
            <p:spPr>
              <a:xfrm>
                <a:off x="6372201" y="1970345"/>
                <a:ext cx="2160239" cy="677108"/>
              </a:xfrm>
              <a:prstGeom prst="rect">
                <a:avLst/>
              </a:prstGeom>
              <a:noFill/>
            </p:spPr>
            <p:txBody>
              <a:bodyPr wrap="square" lIns="81000" rIns="81000" rtlCol="0">
                <a:spAutoFit/>
              </a:bodyPr>
              <a:lstStyle/>
              <a:p>
                <a:r>
                  <a:rPr lang="en-US" altLang="ko-KR" sz="900" dirty="0">
                    <a:cs typeface="Arial" pitchFamily="34" charset="0"/>
                  </a:rPr>
                  <a:t>You can simply impress your audience and add a unique zing and appeal to your Presentations. </a:t>
                </a:r>
                <a:endParaRPr lang="en-US" altLang="ko-KR" sz="900" dirty="0"/>
              </a:p>
            </p:txBody>
          </p:sp>
          <p:sp>
            <p:nvSpPr>
              <p:cNvPr id="24" name="TextBox 23">
                <a:extLst>
                  <a:ext uri="{FF2B5EF4-FFF2-40B4-BE49-F238E27FC236}">
                    <a16:creationId xmlns:a16="http://schemas.microsoft.com/office/drawing/2014/main" id="{1694C65C-2BC9-4301-91A5-901CE546CBF9}"/>
                  </a:ext>
                </a:extLst>
              </p:cNvPr>
              <p:cNvSpPr txBox="1"/>
              <p:nvPr/>
            </p:nvSpPr>
            <p:spPr>
              <a:xfrm>
                <a:off x="6372200" y="1720413"/>
                <a:ext cx="2160239" cy="307776"/>
              </a:xfrm>
              <a:prstGeom prst="rect">
                <a:avLst/>
              </a:prstGeom>
              <a:noFill/>
            </p:spPr>
            <p:txBody>
              <a:bodyPr wrap="square" lIns="81000" rIns="81000" rtlCol="0">
                <a:spAutoFit/>
              </a:bodyPr>
              <a:lstStyle/>
              <a:p>
                <a:r>
                  <a:rPr lang="en-US" altLang="ko-KR" sz="900" b="1" dirty="0"/>
                  <a:t>Contents Title</a:t>
                </a:r>
                <a:endParaRPr lang="ko-KR" altLang="en-US" sz="900" b="1" dirty="0"/>
              </a:p>
            </p:txBody>
          </p:sp>
        </p:grpSp>
        <p:grpSp>
          <p:nvGrpSpPr>
            <p:cNvPr id="25" name="Group 24">
              <a:extLst>
                <a:ext uri="{FF2B5EF4-FFF2-40B4-BE49-F238E27FC236}">
                  <a16:creationId xmlns:a16="http://schemas.microsoft.com/office/drawing/2014/main" id="{C2A60EC4-4E1F-4078-BE71-68B3461B190A}"/>
                </a:ext>
              </a:extLst>
            </p:cNvPr>
            <p:cNvGrpSpPr/>
            <p:nvPr/>
          </p:nvGrpSpPr>
          <p:grpSpPr>
            <a:xfrm>
              <a:off x="593073" y="3788797"/>
              <a:ext cx="2629858" cy="927040"/>
              <a:chOff x="6372200" y="1720413"/>
              <a:chExt cx="2160240" cy="927040"/>
            </a:xfrm>
          </p:grpSpPr>
          <p:sp>
            <p:nvSpPr>
              <p:cNvPr id="26" name="TextBox 25">
                <a:extLst>
                  <a:ext uri="{FF2B5EF4-FFF2-40B4-BE49-F238E27FC236}">
                    <a16:creationId xmlns:a16="http://schemas.microsoft.com/office/drawing/2014/main" id="{F3DDA02B-9702-4B20-8E72-C41633F87BC3}"/>
                  </a:ext>
                </a:extLst>
              </p:cNvPr>
              <p:cNvSpPr txBox="1"/>
              <p:nvPr/>
            </p:nvSpPr>
            <p:spPr>
              <a:xfrm>
                <a:off x="6372201" y="1970345"/>
                <a:ext cx="2160239" cy="677108"/>
              </a:xfrm>
              <a:prstGeom prst="rect">
                <a:avLst/>
              </a:prstGeom>
              <a:noFill/>
            </p:spPr>
            <p:txBody>
              <a:bodyPr wrap="square" lIns="81000" rIns="81000" rtlCol="0">
                <a:spAutoFit/>
              </a:bodyPr>
              <a:lstStyle/>
              <a:p>
                <a:r>
                  <a:rPr lang="en-US" altLang="ko-KR" sz="900" dirty="0">
                    <a:cs typeface="Arial" pitchFamily="34" charset="0"/>
                  </a:rPr>
                  <a:t>You can simply impress your audience and add a unique zing and appeal to your Presentations. </a:t>
                </a:r>
                <a:endParaRPr lang="en-US" altLang="ko-KR" sz="900" dirty="0"/>
              </a:p>
            </p:txBody>
          </p:sp>
          <p:sp>
            <p:nvSpPr>
              <p:cNvPr id="27" name="TextBox 26">
                <a:extLst>
                  <a:ext uri="{FF2B5EF4-FFF2-40B4-BE49-F238E27FC236}">
                    <a16:creationId xmlns:a16="http://schemas.microsoft.com/office/drawing/2014/main" id="{2D09FC61-6DC0-46B2-8A15-558EAEC6BF8D}"/>
                  </a:ext>
                </a:extLst>
              </p:cNvPr>
              <p:cNvSpPr txBox="1"/>
              <p:nvPr/>
            </p:nvSpPr>
            <p:spPr>
              <a:xfrm>
                <a:off x="6372200" y="1720413"/>
                <a:ext cx="2160239" cy="307776"/>
              </a:xfrm>
              <a:prstGeom prst="rect">
                <a:avLst/>
              </a:prstGeom>
              <a:noFill/>
            </p:spPr>
            <p:txBody>
              <a:bodyPr wrap="square" lIns="81000" rIns="81000" rtlCol="0">
                <a:spAutoFit/>
              </a:bodyPr>
              <a:lstStyle/>
              <a:p>
                <a:r>
                  <a:rPr lang="en-US" altLang="ko-KR" sz="900" b="1" dirty="0"/>
                  <a:t>Contents Title</a:t>
                </a:r>
                <a:endParaRPr lang="ko-KR" altLang="en-US" sz="900" b="1" dirty="0"/>
              </a:p>
            </p:txBody>
          </p:sp>
        </p:grpSp>
      </p:grpSp>
      <p:grpSp>
        <p:nvGrpSpPr>
          <p:cNvPr id="37" name="Group 36">
            <a:extLst>
              <a:ext uri="{FF2B5EF4-FFF2-40B4-BE49-F238E27FC236}">
                <a16:creationId xmlns:a16="http://schemas.microsoft.com/office/drawing/2014/main" id="{DA82CCCC-99E3-49B0-AB67-B7D4859A5891}"/>
              </a:ext>
            </a:extLst>
          </p:cNvPr>
          <p:cNvGrpSpPr/>
          <p:nvPr/>
        </p:nvGrpSpPr>
        <p:grpSpPr>
          <a:xfrm>
            <a:off x="6297620" y="994134"/>
            <a:ext cx="1972394" cy="2762010"/>
            <a:chOff x="8969073" y="2328740"/>
            <a:chExt cx="2629858" cy="3682680"/>
          </a:xfrm>
        </p:grpSpPr>
        <p:sp>
          <p:nvSpPr>
            <p:cNvPr id="28" name="TextBox 27">
              <a:extLst>
                <a:ext uri="{FF2B5EF4-FFF2-40B4-BE49-F238E27FC236}">
                  <a16:creationId xmlns:a16="http://schemas.microsoft.com/office/drawing/2014/main" id="{7C471B11-714F-4AC8-86FB-015D0649E0F9}"/>
                </a:ext>
              </a:extLst>
            </p:cNvPr>
            <p:cNvSpPr txBox="1"/>
            <p:nvPr/>
          </p:nvSpPr>
          <p:spPr>
            <a:xfrm>
              <a:off x="10815238" y="2328740"/>
              <a:ext cx="590799" cy="738664"/>
            </a:xfrm>
            <a:prstGeom prst="rect">
              <a:avLst/>
            </a:prstGeom>
            <a:noFill/>
            <a:ln>
              <a:noFill/>
            </a:ln>
          </p:spPr>
          <p:txBody>
            <a:bodyPr wrap="square" rtlCol="0" anchor="ctr">
              <a:spAutoFit/>
            </a:bodyPr>
            <a:lstStyle/>
            <a:p>
              <a:pPr algn="r"/>
              <a:r>
                <a:rPr lang="en-US" altLang="ko-KR" sz="3000" b="1" dirty="0">
                  <a:solidFill>
                    <a:schemeClr val="accent2">
                      <a:lumMod val="50000"/>
                    </a:schemeClr>
                  </a:solidFill>
                  <a:cs typeface="Arial" pitchFamily="34" charset="0"/>
                </a:rPr>
                <a:t>Q</a:t>
              </a:r>
              <a:endParaRPr lang="ko-KR" altLang="en-US" sz="3000" b="1" dirty="0">
                <a:solidFill>
                  <a:schemeClr val="accent2">
                    <a:lumMod val="50000"/>
                  </a:schemeClr>
                </a:solidFill>
                <a:cs typeface="Arial" pitchFamily="34" charset="0"/>
              </a:endParaRPr>
            </a:p>
          </p:txBody>
        </p:sp>
        <p:sp>
          <p:nvSpPr>
            <p:cNvPr id="29" name="TextBox 28">
              <a:extLst>
                <a:ext uri="{FF2B5EF4-FFF2-40B4-BE49-F238E27FC236}">
                  <a16:creationId xmlns:a16="http://schemas.microsoft.com/office/drawing/2014/main" id="{D23653F4-ED18-4965-AB10-706C9E931909}"/>
                </a:ext>
              </a:extLst>
            </p:cNvPr>
            <p:cNvSpPr txBox="1"/>
            <p:nvPr/>
          </p:nvSpPr>
          <p:spPr>
            <a:xfrm>
              <a:off x="10815238" y="4273216"/>
              <a:ext cx="590799" cy="738664"/>
            </a:xfrm>
            <a:prstGeom prst="rect">
              <a:avLst/>
            </a:prstGeom>
            <a:noFill/>
            <a:ln>
              <a:noFill/>
            </a:ln>
          </p:spPr>
          <p:txBody>
            <a:bodyPr wrap="square" rtlCol="0" anchor="ctr">
              <a:spAutoFit/>
            </a:bodyPr>
            <a:lstStyle/>
            <a:p>
              <a:pPr algn="r"/>
              <a:r>
                <a:rPr lang="en-US" altLang="ko-KR" sz="3000" b="1" dirty="0">
                  <a:solidFill>
                    <a:schemeClr val="accent2">
                      <a:lumMod val="50000"/>
                    </a:schemeClr>
                  </a:solidFill>
                  <a:cs typeface="Arial" pitchFamily="34" charset="0"/>
                </a:rPr>
                <a:t>A</a:t>
              </a:r>
              <a:endParaRPr lang="ko-KR" altLang="en-US" sz="3000" b="1" dirty="0">
                <a:solidFill>
                  <a:schemeClr val="accent2">
                    <a:lumMod val="50000"/>
                  </a:schemeClr>
                </a:solidFill>
                <a:cs typeface="Arial" pitchFamily="34" charset="0"/>
              </a:endParaRPr>
            </a:p>
          </p:txBody>
        </p:sp>
        <p:grpSp>
          <p:nvGrpSpPr>
            <p:cNvPr id="30" name="Group 29">
              <a:extLst>
                <a:ext uri="{FF2B5EF4-FFF2-40B4-BE49-F238E27FC236}">
                  <a16:creationId xmlns:a16="http://schemas.microsoft.com/office/drawing/2014/main" id="{9DED5344-D776-4CF0-ADBD-40691E2E3436}"/>
                </a:ext>
              </a:extLst>
            </p:cNvPr>
            <p:cNvGrpSpPr/>
            <p:nvPr/>
          </p:nvGrpSpPr>
          <p:grpSpPr>
            <a:xfrm>
              <a:off x="8969073" y="3131138"/>
              <a:ext cx="2629858" cy="927040"/>
              <a:chOff x="6372200" y="1720413"/>
              <a:chExt cx="2160240" cy="927040"/>
            </a:xfrm>
          </p:grpSpPr>
          <p:sp>
            <p:nvSpPr>
              <p:cNvPr id="31" name="TextBox 30">
                <a:extLst>
                  <a:ext uri="{FF2B5EF4-FFF2-40B4-BE49-F238E27FC236}">
                    <a16:creationId xmlns:a16="http://schemas.microsoft.com/office/drawing/2014/main" id="{15AF7761-1414-4588-91B6-5A3673277176}"/>
                  </a:ext>
                </a:extLst>
              </p:cNvPr>
              <p:cNvSpPr txBox="1"/>
              <p:nvPr/>
            </p:nvSpPr>
            <p:spPr>
              <a:xfrm>
                <a:off x="6372201" y="1970345"/>
                <a:ext cx="2160239" cy="677108"/>
              </a:xfrm>
              <a:prstGeom prst="rect">
                <a:avLst/>
              </a:prstGeom>
              <a:noFill/>
            </p:spPr>
            <p:txBody>
              <a:bodyPr wrap="square" lIns="81000" rIns="81000" rtlCol="0">
                <a:spAutoFit/>
              </a:bodyPr>
              <a:lstStyle/>
              <a:p>
                <a:pPr algn="r"/>
                <a:r>
                  <a:rPr lang="en-US" altLang="ko-KR" sz="900" dirty="0">
                    <a:cs typeface="Arial" pitchFamily="34" charset="0"/>
                  </a:rPr>
                  <a:t>You can simply impress your audience and add a unique zing and appeal to your Presentations. </a:t>
                </a:r>
                <a:endParaRPr lang="en-US" altLang="ko-KR" sz="900" dirty="0"/>
              </a:p>
            </p:txBody>
          </p:sp>
          <p:sp>
            <p:nvSpPr>
              <p:cNvPr id="32" name="TextBox 31">
                <a:extLst>
                  <a:ext uri="{FF2B5EF4-FFF2-40B4-BE49-F238E27FC236}">
                    <a16:creationId xmlns:a16="http://schemas.microsoft.com/office/drawing/2014/main" id="{E748BA46-AF2A-4634-81AF-1788E246D0CE}"/>
                  </a:ext>
                </a:extLst>
              </p:cNvPr>
              <p:cNvSpPr txBox="1"/>
              <p:nvPr/>
            </p:nvSpPr>
            <p:spPr>
              <a:xfrm>
                <a:off x="6372200" y="1720413"/>
                <a:ext cx="2160239" cy="338555"/>
              </a:xfrm>
              <a:prstGeom prst="rect">
                <a:avLst/>
              </a:prstGeom>
              <a:noFill/>
            </p:spPr>
            <p:txBody>
              <a:bodyPr wrap="square" lIns="81000" rIns="81000" rtlCol="0">
                <a:spAutoFit/>
              </a:bodyPr>
              <a:lstStyle/>
              <a:p>
                <a:pPr algn="r"/>
                <a:r>
                  <a:rPr lang="en-US" altLang="ko-KR" sz="1050" b="1" dirty="0"/>
                  <a:t>Contents Title</a:t>
                </a:r>
                <a:endParaRPr lang="ko-KR" altLang="en-US" sz="1050" b="1" dirty="0"/>
              </a:p>
            </p:txBody>
          </p:sp>
        </p:grpSp>
        <p:grpSp>
          <p:nvGrpSpPr>
            <p:cNvPr id="33" name="Group 32">
              <a:extLst>
                <a:ext uri="{FF2B5EF4-FFF2-40B4-BE49-F238E27FC236}">
                  <a16:creationId xmlns:a16="http://schemas.microsoft.com/office/drawing/2014/main" id="{177DDC2C-D2A3-4DAB-B017-C193B1ACFF0F}"/>
                </a:ext>
              </a:extLst>
            </p:cNvPr>
            <p:cNvGrpSpPr/>
            <p:nvPr/>
          </p:nvGrpSpPr>
          <p:grpSpPr>
            <a:xfrm>
              <a:off x="8969073" y="5084380"/>
              <a:ext cx="2629858" cy="927040"/>
              <a:chOff x="6372200" y="1720413"/>
              <a:chExt cx="2160240" cy="927040"/>
            </a:xfrm>
          </p:grpSpPr>
          <p:sp>
            <p:nvSpPr>
              <p:cNvPr id="34" name="TextBox 33">
                <a:extLst>
                  <a:ext uri="{FF2B5EF4-FFF2-40B4-BE49-F238E27FC236}">
                    <a16:creationId xmlns:a16="http://schemas.microsoft.com/office/drawing/2014/main" id="{A82D8594-B2A0-4608-BAB9-D0D6CF604E5F}"/>
                  </a:ext>
                </a:extLst>
              </p:cNvPr>
              <p:cNvSpPr txBox="1"/>
              <p:nvPr/>
            </p:nvSpPr>
            <p:spPr>
              <a:xfrm>
                <a:off x="6372201" y="1970345"/>
                <a:ext cx="2160239" cy="677108"/>
              </a:xfrm>
              <a:prstGeom prst="rect">
                <a:avLst/>
              </a:prstGeom>
              <a:noFill/>
            </p:spPr>
            <p:txBody>
              <a:bodyPr wrap="square" lIns="81000" rIns="81000" rtlCol="0">
                <a:spAutoFit/>
              </a:bodyPr>
              <a:lstStyle/>
              <a:p>
                <a:pPr algn="r"/>
                <a:r>
                  <a:rPr lang="en-US" altLang="ko-KR" sz="900" dirty="0">
                    <a:cs typeface="Arial" pitchFamily="34" charset="0"/>
                  </a:rPr>
                  <a:t>You can simply impress your audience and add a unique zing and appeal to your Presentations. </a:t>
                </a:r>
                <a:endParaRPr lang="en-US" altLang="ko-KR" sz="900" dirty="0"/>
              </a:p>
            </p:txBody>
          </p:sp>
          <p:sp>
            <p:nvSpPr>
              <p:cNvPr id="35" name="TextBox 34">
                <a:extLst>
                  <a:ext uri="{FF2B5EF4-FFF2-40B4-BE49-F238E27FC236}">
                    <a16:creationId xmlns:a16="http://schemas.microsoft.com/office/drawing/2014/main" id="{54488EBF-5D29-4AFE-B882-4B7E6C435496}"/>
                  </a:ext>
                </a:extLst>
              </p:cNvPr>
              <p:cNvSpPr txBox="1"/>
              <p:nvPr/>
            </p:nvSpPr>
            <p:spPr>
              <a:xfrm>
                <a:off x="6372200" y="1720413"/>
                <a:ext cx="2160239" cy="338555"/>
              </a:xfrm>
              <a:prstGeom prst="rect">
                <a:avLst/>
              </a:prstGeom>
              <a:noFill/>
            </p:spPr>
            <p:txBody>
              <a:bodyPr wrap="square" lIns="81000" rIns="81000" rtlCol="0">
                <a:spAutoFit/>
              </a:bodyPr>
              <a:lstStyle/>
              <a:p>
                <a:pPr algn="r"/>
                <a:r>
                  <a:rPr lang="en-US" altLang="ko-KR" sz="1050" b="1" dirty="0"/>
                  <a:t>Contents Title</a:t>
                </a:r>
                <a:endParaRPr lang="ko-KR" altLang="en-US" sz="1050" b="1" dirty="0"/>
              </a:p>
            </p:txBody>
          </p:sp>
        </p:grpSp>
      </p:grpSp>
      <p:grpSp>
        <p:nvGrpSpPr>
          <p:cNvPr id="46" name="Grupo 45"/>
          <p:cNvGrpSpPr/>
          <p:nvPr/>
        </p:nvGrpSpPr>
        <p:grpSpPr>
          <a:xfrm>
            <a:off x="0" y="4975950"/>
            <a:ext cx="9143994" cy="185057"/>
            <a:chOff x="0" y="4975950"/>
            <a:chExt cx="9143994" cy="185057"/>
          </a:xfrm>
          <a:solidFill>
            <a:srgbClr val="FFFF00"/>
          </a:solidFill>
        </p:grpSpPr>
        <p:sp>
          <p:nvSpPr>
            <p:cNvPr id="47" name="Rectángulo 46"/>
            <p:cNvSpPr/>
            <p:nvPr/>
          </p:nvSpPr>
          <p:spPr>
            <a:xfrm>
              <a:off x="0" y="4975950"/>
              <a:ext cx="4648200" cy="18505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48" name="Rectángulo 47"/>
            <p:cNvSpPr/>
            <p:nvPr/>
          </p:nvSpPr>
          <p:spPr>
            <a:xfrm>
              <a:off x="4648200" y="5071436"/>
              <a:ext cx="4495794" cy="8957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nvGrpSpPr>
          <p:cNvPr id="56" name="Grupo 55"/>
          <p:cNvGrpSpPr/>
          <p:nvPr/>
        </p:nvGrpSpPr>
        <p:grpSpPr>
          <a:xfrm>
            <a:off x="-1" y="-1"/>
            <a:ext cx="9146051" cy="5143501"/>
            <a:chOff x="-1" y="-1"/>
            <a:chExt cx="9146051" cy="5143501"/>
          </a:xfrm>
          <a:solidFill>
            <a:schemeClr val="bg2">
              <a:lumMod val="75000"/>
            </a:schemeClr>
          </a:solidFill>
        </p:grpSpPr>
        <p:sp>
          <p:nvSpPr>
            <p:cNvPr id="57" name="Rectángulo 56"/>
            <p:cNvSpPr/>
            <p:nvPr/>
          </p:nvSpPr>
          <p:spPr>
            <a:xfrm>
              <a:off x="2049" y="0"/>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8" name="Rectángulo 57"/>
            <p:cNvSpPr/>
            <p:nvPr/>
          </p:nvSpPr>
          <p:spPr>
            <a:xfrm>
              <a:off x="-1" y="1255776"/>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9" name="Rectángulo 58"/>
            <p:cNvSpPr/>
            <p:nvPr/>
          </p:nvSpPr>
          <p:spPr>
            <a:xfrm>
              <a:off x="9032219" y="0"/>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0" name="Rectángulo 59"/>
            <p:cNvSpPr/>
            <p:nvPr/>
          </p:nvSpPr>
          <p:spPr>
            <a:xfrm>
              <a:off x="9030169" y="1255776"/>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1" name="Rectángulo 60"/>
            <p:cNvSpPr/>
            <p:nvPr/>
          </p:nvSpPr>
          <p:spPr>
            <a:xfrm rot="16200000">
              <a:off x="4515086" y="-4401256"/>
              <a:ext cx="113830" cy="89163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pic>
        <p:nvPicPr>
          <p:cNvPr id="3" name="Imagen 2"/>
          <p:cNvPicPr>
            <a:picLocks noChangeAspect="1"/>
          </p:cNvPicPr>
          <p:nvPr/>
        </p:nvPicPr>
        <p:blipFill>
          <a:blip r:embed="rId2"/>
          <a:stretch>
            <a:fillRect/>
          </a:stretch>
        </p:blipFill>
        <p:spPr>
          <a:xfrm>
            <a:off x="3118316" y="1162589"/>
            <a:ext cx="3059768" cy="3048477"/>
          </a:xfrm>
          <a:prstGeom prst="rect">
            <a:avLst/>
          </a:prstGeom>
        </p:spPr>
      </p:pic>
      <p:grpSp>
        <p:nvGrpSpPr>
          <p:cNvPr id="44" name="Grupo 43"/>
          <p:cNvGrpSpPr/>
          <p:nvPr/>
        </p:nvGrpSpPr>
        <p:grpSpPr>
          <a:xfrm>
            <a:off x="0" y="-17453"/>
            <a:ext cx="9144000" cy="1035178"/>
            <a:chOff x="0" y="-17453"/>
            <a:chExt cx="9144000" cy="1035178"/>
          </a:xfrm>
        </p:grpSpPr>
        <p:sp>
          <p:nvSpPr>
            <p:cNvPr id="45" name="Rectángulo 44"/>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49" name="Rectángulo 48"/>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0" name="Rectángulo 49"/>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1" name="Rectángulo 50"/>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52" name="Grupo 51"/>
            <p:cNvGrpSpPr/>
            <p:nvPr/>
          </p:nvGrpSpPr>
          <p:grpSpPr>
            <a:xfrm flipH="1">
              <a:off x="8228914" y="-17453"/>
              <a:ext cx="915086" cy="1026394"/>
              <a:chOff x="9270270" y="-1258388"/>
              <a:chExt cx="849090" cy="952371"/>
            </a:xfrm>
          </p:grpSpPr>
          <p:sp>
            <p:nvSpPr>
              <p:cNvPr id="53" name="Rectángulo 52"/>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4" name="Rectángulo 53"/>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5" name="Rectángulo 54"/>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extLst>
      <p:ext uri="{BB962C8B-B14F-4D97-AF65-F5344CB8AC3E}">
        <p14:creationId xmlns:p14="http://schemas.microsoft.com/office/powerpoint/2010/main" val="342313347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sp>
        <p:nvSpPr>
          <p:cNvPr id="27" name="Rectángulo 26"/>
          <p:cNvSpPr/>
          <p:nvPr/>
        </p:nvSpPr>
        <p:spPr>
          <a:xfrm>
            <a:off x="404949" y="1112630"/>
            <a:ext cx="8626245" cy="62087"/>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146" name="Google Shape;1146;p28"/>
          <p:cNvSpPr txBox="1">
            <a:spLocks noGrp="1"/>
          </p:cNvSpPr>
          <p:nvPr>
            <p:ph type="title" idx="4294967295"/>
          </p:nvPr>
        </p:nvSpPr>
        <p:spPr>
          <a:xfrm>
            <a:off x="2551907" y="210345"/>
            <a:ext cx="3954462" cy="5730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SzPts val="990"/>
              <a:buNone/>
            </a:pPr>
            <a:r>
              <a:rPr lang="es" sz="5400" b="1" dirty="0">
                <a:solidFill>
                  <a:schemeClr val="tx2">
                    <a:lumMod val="75000"/>
                  </a:schemeClr>
                </a:solidFill>
              </a:rPr>
              <a:t>Choose the tone</a:t>
            </a:r>
            <a:endParaRPr sz="5400" b="1" dirty="0">
              <a:solidFill>
                <a:schemeClr val="tx2">
                  <a:lumMod val="75000"/>
                </a:schemeClr>
              </a:solidFill>
            </a:endParaRPr>
          </a:p>
        </p:txBody>
      </p:sp>
      <p:sp>
        <p:nvSpPr>
          <p:cNvPr id="1147" name="Google Shape;1147;p28"/>
          <p:cNvSpPr txBox="1">
            <a:spLocks noGrp="1"/>
          </p:cNvSpPr>
          <p:nvPr>
            <p:ph type="title" idx="4294967295"/>
          </p:nvPr>
        </p:nvSpPr>
        <p:spPr>
          <a:xfrm>
            <a:off x="1337469" y="3008083"/>
            <a:ext cx="2428875" cy="441325"/>
          </a:xfrm>
          <a:prstGeom prst="rect">
            <a:avLst/>
          </a:prstGeom>
        </p:spPr>
        <p:txBody>
          <a:bodyPr spcFirstLastPara="1" wrap="square" lIns="91425" tIns="91425" rIns="91425" bIns="91425" anchor="ctr" anchorCtr="0">
            <a:normAutofit fontScale="90000"/>
          </a:bodyPr>
          <a:lstStyle/>
          <a:p>
            <a:pPr marL="0" lvl="0" indent="0" algn="ctr" rtl="0">
              <a:spcBef>
                <a:spcPts val="0"/>
              </a:spcBef>
              <a:spcAft>
                <a:spcPts val="0"/>
              </a:spcAft>
              <a:buNone/>
            </a:pPr>
            <a:r>
              <a:rPr lang="es" b="1" dirty="0">
                <a:solidFill>
                  <a:schemeClr val="tx2">
                    <a:lumMod val="75000"/>
                  </a:schemeClr>
                </a:solidFill>
              </a:rPr>
              <a:t>Formal</a:t>
            </a:r>
            <a:endParaRPr b="1" dirty="0">
              <a:solidFill>
                <a:schemeClr val="tx2">
                  <a:lumMod val="75000"/>
                </a:schemeClr>
              </a:solidFill>
            </a:endParaRPr>
          </a:p>
        </p:txBody>
      </p:sp>
      <p:sp>
        <p:nvSpPr>
          <p:cNvPr id="1148" name="Google Shape;1148;p28"/>
          <p:cNvSpPr txBox="1">
            <a:spLocks noGrp="1"/>
          </p:cNvSpPr>
          <p:nvPr>
            <p:ph type="title" idx="4294967295"/>
          </p:nvPr>
        </p:nvSpPr>
        <p:spPr>
          <a:xfrm>
            <a:off x="5857196" y="3008083"/>
            <a:ext cx="2428875" cy="441325"/>
          </a:xfrm>
          <a:prstGeom prst="rect">
            <a:avLst/>
          </a:prstGeom>
        </p:spPr>
        <p:txBody>
          <a:bodyPr spcFirstLastPara="1" wrap="square" lIns="91425" tIns="91425" rIns="91425" bIns="91425" anchor="ctr" anchorCtr="0">
            <a:normAutofit fontScale="90000"/>
          </a:bodyPr>
          <a:lstStyle/>
          <a:p>
            <a:pPr marL="0" lvl="0" indent="0" algn="ctr" rtl="0">
              <a:spcBef>
                <a:spcPts val="0"/>
              </a:spcBef>
              <a:spcAft>
                <a:spcPts val="0"/>
              </a:spcAft>
              <a:buNone/>
            </a:pPr>
            <a:r>
              <a:rPr lang="es" b="1" dirty="0">
                <a:solidFill>
                  <a:schemeClr val="tx2">
                    <a:lumMod val="75000"/>
                  </a:schemeClr>
                </a:solidFill>
              </a:rPr>
              <a:t>Informal</a:t>
            </a:r>
            <a:endParaRPr b="1" dirty="0">
              <a:solidFill>
                <a:schemeClr val="tx2">
                  <a:lumMod val="75000"/>
                </a:schemeClr>
              </a:solidFill>
            </a:endParaRPr>
          </a:p>
        </p:txBody>
      </p:sp>
      <p:sp>
        <p:nvSpPr>
          <p:cNvPr id="1149" name="Google Shape;1149;p28"/>
          <p:cNvSpPr txBox="1">
            <a:spLocks noGrp="1"/>
          </p:cNvSpPr>
          <p:nvPr>
            <p:ph type="subTitle" idx="4294967295"/>
          </p:nvPr>
        </p:nvSpPr>
        <p:spPr>
          <a:xfrm>
            <a:off x="829470" y="3548352"/>
            <a:ext cx="3444875" cy="1112837"/>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s" dirty="0">
                <a:solidFill>
                  <a:srgbClr val="000000"/>
                </a:solidFill>
              </a:rPr>
              <a:t>If you are using a presentation to defend your thesis, it’s better to choose a formal tone.</a:t>
            </a:r>
            <a:endParaRPr dirty="0">
              <a:solidFill>
                <a:srgbClr val="000000"/>
              </a:solidFill>
            </a:endParaRPr>
          </a:p>
        </p:txBody>
      </p:sp>
      <p:sp>
        <p:nvSpPr>
          <p:cNvPr id="1150" name="Google Shape;1150;p28"/>
          <p:cNvSpPr txBox="1">
            <a:spLocks noGrp="1"/>
          </p:cNvSpPr>
          <p:nvPr>
            <p:ph type="subTitle" idx="4294967295"/>
          </p:nvPr>
        </p:nvSpPr>
        <p:spPr>
          <a:xfrm>
            <a:off x="5290215" y="3548352"/>
            <a:ext cx="3446462" cy="1112837"/>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s" dirty="0">
                <a:solidFill>
                  <a:srgbClr val="000000"/>
                </a:solidFill>
              </a:rPr>
              <a:t>If you’re going to show your project to your classmates, a dynamic and funny approach could be better.</a:t>
            </a:r>
            <a:endParaRPr dirty="0">
              <a:solidFill>
                <a:srgbClr val="000000"/>
              </a:solidFill>
            </a:endParaRPr>
          </a:p>
        </p:txBody>
      </p:sp>
      <p:grpSp>
        <p:nvGrpSpPr>
          <p:cNvPr id="9" name="Grupo 8"/>
          <p:cNvGrpSpPr/>
          <p:nvPr/>
        </p:nvGrpSpPr>
        <p:grpSpPr>
          <a:xfrm>
            <a:off x="-1" y="-1"/>
            <a:ext cx="9146051" cy="5143501"/>
            <a:chOff x="-1" y="-1"/>
            <a:chExt cx="9146051" cy="5143501"/>
          </a:xfrm>
          <a:solidFill>
            <a:schemeClr val="tx1">
              <a:lumMod val="50000"/>
            </a:schemeClr>
          </a:solidFill>
        </p:grpSpPr>
        <p:sp>
          <p:nvSpPr>
            <p:cNvPr id="10" name="Rectángulo 9"/>
            <p:cNvSpPr/>
            <p:nvPr/>
          </p:nvSpPr>
          <p:spPr>
            <a:xfrm>
              <a:off x="2049" y="0"/>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1" name="Rectángulo 10"/>
            <p:cNvSpPr/>
            <p:nvPr/>
          </p:nvSpPr>
          <p:spPr>
            <a:xfrm>
              <a:off x="-1" y="1255776"/>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2" name="Rectángulo 11"/>
            <p:cNvSpPr/>
            <p:nvPr/>
          </p:nvSpPr>
          <p:spPr>
            <a:xfrm>
              <a:off x="9032219" y="0"/>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 name="Rectángulo 12"/>
            <p:cNvSpPr/>
            <p:nvPr/>
          </p:nvSpPr>
          <p:spPr>
            <a:xfrm>
              <a:off x="9030169" y="1255776"/>
              <a:ext cx="113831" cy="3887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4" name="Rectángulo 13"/>
            <p:cNvSpPr/>
            <p:nvPr/>
          </p:nvSpPr>
          <p:spPr>
            <a:xfrm rot="16200000">
              <a:off x="4515086" y="-4401256"/>
              <a:ext cx="113830" cy="89163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nvGrpSpPr>
          <p:cNvPr id="15" name="Grupo 14"/>
          <p:cNvGrpSpPr/>
          <p:nvPr/>
        </p:nvGrpSpPr>
        <p:grpSpPr>
          <a:xfrm>
            <a:off x="7329487" y="3337280"/>
            <a:ext cx="1814513" cy="1801826"/>
            <a:chOff x="8296276" y="7648575"/>
            <a:chExt cx="1589086" cy="1577975"/>
          </a:xfrm>
          <a:solidFill>
            <a:srgbClr val="FFC000"/>
          </a:solidFill>
        </p:grpSpPr>
        <p:sp>
          <p:nvSpPr>
            <p:cNvPr id="16"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7"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8"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19"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0"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1"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2"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3"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4"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
        <p:nvSpPr>
          <p:cNvPr id="25"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 name="Imagen 1"/>
          <p:cNvPicPr>
            <a:picLocks noChangeAspect="1"/>
          </p:cNvPicPr>
          <p:nvPr/>
        </p:nvPicPr>
        <p:blipFill>
          <a:blip r:embed="rId3"/>
          <a:stretch>
            <a:fillRect/>
          </a:stretch>
        </p:blipFill>
        <p:spPr>
          <a:xfrm>
            <a:off x="6631573" y="1284170"/>
            <a:ext cx="678391" cy="1699091"/>
          </a:xfrm>
          <a:prstGeom prst="rect">
            <a:avLst/>
          </a:prstGeom>
        </p:spPr>
      </p:pic>
      <p:pic>
        <p:nvPicPr>
          <p:cNvPr id="3" name="Imagen 2"/>
          <p:cNvPicPr>
            <a:picLocks noChangeAspect="1"/>
          </p:cNvPicPr>
          <p:nvPr/>
        </p:nvPicPr>
        <p:blipFill>
          <a:blip r:embed="rId4"/>
          <a:stretch>
            <a:fillRect/>
          </a:stretch>
        </p:blipFill>
        <p:spPr>
          <a:xfrm>
            <a:off x="2083860" y="1339885"/>
            <a:ext cx="1111640" cy="1721032"/>
          </a:xfrm>
          <a:prstGeom prst="rect">
            <a:avLst/>
          </a:prstGeom>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773"/>
        <p:cNvGrpSpPr/>
        <p:nvPr/>
      </p:nvGrpSpPr>
      <p:grpSpPr>
        <a:xfrm>
          <a:off x="0" y="0"/>
          <a:ext cx="0" cy="0"/>
          <a:chOff x="0" y="0"/>
          <a:chExt cx="0" cy="0"/>
        </a:xfrm>
      </p:grpSpPr>
      <p:sp>
        <p:nvSpPr>
          <p:cNvPr id="25" name="Google Shape;1774;p71"/>
          <p:cNvSpPr/>
          <p:nvPr/>
        </p:nvSpPr>
        <p:spPr>
          <a:xfrm rot="19584402">
            <a:off x="7243876" y="3577965"/>
            <a:ext cx="1160311" cy="156076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rot="-9985669">
            <a:off x="1013255" y="1017165"/>
            <a:ext cx="1887789" cy="2539321"/>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txBox="1">
            <a:spLocks noGrp="1"/>
          </p:cNvSpPr>
          <p:nvPr>
            <p:ph type="title"/>
          </p:nvPr>
        </p:nvSpPr>
        <p:spPr>
          <a:xfrm>
            <a:off x="1059036" y="1820976"/>
            <a:ext cx="3852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dirty="0"/>
              <a:t>Desktop</a:t>
            </a:r>
            <a:endParaRPr dirty="0"/>
          </a:p>
        </p:txBody>
      </p:sp>
      <p:sp>
        <p:nvSpPr>
          <p:cNvPr id="1777" name="Google Shape;1777;p71"/>
          <p:cNvSpPr txBox="1">
            <a:spLocks noGrp="1"/>
          </p:cNvSpPr>
          <p:nvPr>
            <p:ph type="subTitle" idx="1"/>
          </p:nvPr>
        </p:nvSpPr>
        <p:spPr>
          <a:xfrm>
            <a:off x="1059036" y="2417864"/>
            <a:ext cx="2981400" cy="108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dirty="0">
                <a:solidFill>
                  <a:srgbClr val="000000"/>
                </a:solidFill>
              </a:rPr>
              <a:t>Du kannst das Bild auf dem Bildschirm durch dein eigenes Werk ersetzen. Rechtsklick einfach darauf und wähle "Bild ersetzen"</a:t>
            </a:r>
            <a:endParaRPr dirty="0">
              <a:solidFill>
                <a:srgbClr val="000000"/>
              </a:solidFill>
            </a:endParaRPr>
          </a:p>
        </p:txBody>
      </p:sp>
      <p:grpSp>
        <p:nvGrpSpPr>
          <p:cNvPr id="1778" name="Google Shape;1778;p71"/>
          <p:cNvGrpSpPr/>
          <p:nvPr/>
        </p:nvGrpSpPr>
        <p:grpSpPr>
          <a:xfrm>
            <a:off x="4874703" y="1370893"/>
            <a:ext cx="3277838" cy="2841216"/>
            <a:chOff x="1777075" y="1259763"/>
            <a:chExt cx="3406253" cy="2952527"/>
          </a:xfrm>
        </p:grpSpPr>
        <p:sp>
          <p:nvSpPr>
            <p:cNvPr id="1779" name="Google Shape;1779;p71"/>
            <p:cNvSpPr/>
            <p:nvPr/>
          </p:nvSpPr>
          <p:spPr>
            <a:xfrm>
              <a:off x="3451356" y="3399104"/>
              <a:ext cx="89122" cy="74369"/>
            </a:xfrm>
            <a:custGeom>
              <a:avLst/>
              <a:gdLst/>
              <a:ahLst/>
              <a:cxnLst/>
              <a:rect l="l" t="t" r="r" b="b"/>
              <a:pathLst>
                <a:path w="2954" h="2465" extrusionOk="0">
                  <a:moveTo>
                    <a:pt x="1139" y="1"/>
                  </a:moveTo>
                  <a:cubicBezTo>
                    <a:pt x="1078" y="1"/>
                    <a:pt x="1016" y="3"/>
                    <a:pt x="955" y="8"/>
                  </a:cubicBezTo>
                  <a:lnTo>
                    <a:pt x="929" y="8"/>
                  </a:lnTo>
                  <a:cubicBezTo>
                    <a:pt x="40" y="811"/>
                    <a:pt x="1" y="2464"/>
                    <a:pt x="1495" y="2464"/>
                  </a:cubicBezTo>
                  <a:cubicBezTo>
                    <a:pt x="1544" y="2464"/>
                    <a:pt x="1594" y="2462"/>
                    <a:pt x="1646" y="2459"/>
                  </a:cubicBezTo>
                  <a:cubicBezTo>
                    <a:pt x="2324" y="2409"/>
                    <a:pt x="2953" y="1931"/>
                    <a:pt x="2802" y="1202"/>
                  </a:cubicBezTo>
                  <a:cubicBezTo>
                    <a:pt x="2639" y="365"/>
                    <a:pt x="1896" y="1"/>
                    <a:pt x="1139" y="1"/>
                  </a:cubicBezTo>
                  <a:close/>
                </a:path>
              </a:pathLst>
            </a:custGeom>
            <a:solidFill>
              <a:schemeClr val="accent1"/>
            </a:solidFill>
            <a:ln w="9525" cap="flat" cmpd="sng">
              <a:solidFill>
                <a:srgbClr val="FF979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2979847" y="3668633"/>
              <a:ext cx="1074625" cy="344360"/>
            </a:xfrm>
            <a:custGeom>
              <a:avLst/>
              <a:gdLst/>
              <a:ahLst/>
              <a:cxnLst/>
              <a:rect l="l" t="t" r="r" b="b"/>
              <a:pathLst>
                <a:path w="35619" h="11414" extrusionOk="0">
                  <a:moveTo>
                    <a:pt x="23850" y="0"/>
                  </a:moveTo>
                  <a:cubicBezTo>
                    <a:pt x="20820" y="6"/>
                    <a:pt x="17794" y="9"/>
                    <a:pt x="14768" y="9"/>
                  </a:cubicBezTo>
                  <a:cubicBezTo>
                    <a:pt x="11743" y="9"/>
                    <a:pt x="8719" y="6"/>
                    <a:pt x="5696" y="0"/>
                  </a:cubicBezTo>
                  <a:lnTo>
                    <a:pt x="5696" y="0"/>
                  </a:lnTo>
                  <a:cubicBezTo>
                    <a:pt x="6224" y="4275"/>
                    <a:pt x="3785" y="8964"/>
                    <a:pt x="0" y="11139"/>
                  </a:cubicBezTo>
                  <a:cubicBezTo>
                    <a:pt x="4707" y="11149"/>
                    <a:pt x="9414" y="11413"/>
                    <a:pt x="14120" y="11413"/>
                  </a:cubicBezTo>
                  <a:cubicBezTo>
                    <a:pt x="15059" y="11413"/>
                    <a:pt x="15997" y="11403"/>
                    <a:pt x="16936" y="11378"/>
                  </a:cubicBezTo>
                  <a:cubicBezTo>
                    <a:pt x="23171" y="11227"/>
                    <a:pt x="29407" y="10762"/>
                    <a:pt x="35618" y="10070"/>
                  </a:cubicBezTo>
                  <a:cubicBezTo>
                    <a:pt x="32286" y="8072"/>
                    <a:pt x="29947" y="3884"/>
                    <a:pt x="30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2892991" y="4011111"/>
              <a:ext cx="1212291" cy="155406"/>
            </a:xfrm>
            <a:custGeom>
              <a:avLst/>
              <a:gdLst/>
              <a:ahLst/>
              <a:cxnLst/>
              <a:rect l="l" t="t" r="r" b="b"/>
              <a:pathLst>
                <a:path w="40182" h="5151" extrusionOk="0">
                  <a:moveTo>
                    <a:pt x="39817" y="0"/>
                  </a:moveTo>
                  <a:cubicBezTo>
                    <a:pt x="39779" y="13"/>
                    <a:pt x="39754" y="26"/>
                    <a:pt x="39716" y="39"/>
                  </a:cubicBezTo>
                  <a:cubicBezTo>
                    <a:pt x="32902" y="855"/>
                    <a:pt x="26050" y="1346"/>
                    <a:pt x="19186" y="1484"/>
                  </a:cubicBezTo>
                  <a:cubicBezTo>
                    <a:pt x="17014" y="1528"/>
                    <a:pt x="14815" y="1573"/>
                    <a:pt x="12609" y="1573"/>
                  </a:cubicBezTo>
                  <a:cubicBezTo>
                    <a:pt x="8495" y="1573"/>
                    <a:pt x="4359" y="1415"/>
                    <a:pt x="340" y="793"/>
                  </a:cubicBezTo>
                  <a:cubicBezTo>
                    <a:pt x="252" y="805"/>
                    <a:pt x="177" y="843"/>
                    <a:pt x="88" y="855"/>
                  </a:cubicBezTo>
                  <a:cubicBezTo>
                    <a:pt x="63" y="868"/>
                    <a:pt x="26" y="868"/>
                    <a:pt x="1" y="868"/>
                  </a:cubicBezTo>
                  <a:cubicBezTo>
                    <a:pt x="51" y="1157"/>
                    <a:pt x="51" y="1472"/>
                    <a:pt x="76" y="1799"/>
                  </a:cubicBezTo>
                  <a:cubicBezTo>
                    <a:pt x="152" y="2615"/>
                    <a:pt x="239" y="3445"/>
                    <a:pt x="264" y="4263"/>
                  </a:cubicBezTo>
                  <a:cubicBezTo>
                    <a:pt x="6435" y="4334"/>
                    <a:pt x="12572" y="5151"/>
                    <a:pt x="18770" y="5151"/>
                  </a:cubicBezTo>
                  <a:cubicBezTo>
                    <a:pt x="19114" y="5151"/>
                    <a:pt x="19458" y="5148"/>
                    <a:pt x="19802" y="5143"/>
                  </a:cubicBezTo>
                  <a:cubicBezTo>
                    <a:pt x="26515" y="5042"/>
                    <a:pt x="33053" y="4099"/>
                    <a:pt x="39716" y="3470"/>
                  </a:cubicBezTo>
                  <a:cubicBezTo>
                    <a:pt x="39744" y="3467"/>
                    <a:pt x="39770" y="3466"/>
                    <a:pt x="39796" y="3466"/>
                  </a:cubicBezTo>
                  <a:cubicBezTo>
                    <a:pt x="39968" y="3466"/>
                    <a:pt x="40094" y="3537"/>
                    <a:pt x="40182" y="3646"/>
                  </a:cubicBezTo>
                  <a:cubicBezTo>
                    <a:pt x="40182" y="2427"/>
                    <a:pt x="40056" y="1207"/>
                    <a:pt x="398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1829810" y="1304020"/>
              <a:ext cx="3332639" cy="2320737"/>
            </a:xfrm>
            <a:custGeom>
              <a:avLst/>
              <a:gdLst/>
              <a:ahLst/>
              <a:cxnLst/>
              <a:rect l="l" t="t" r="r" b="b"/>
              <a:pathLst>
                <a:path w="110462" h="76922" extrusionOk="0">
                  <a:moveTo>
                    <a:pt x="40097" y="3175"/>
                  </a:moveTo>
                  <a:cubicBezTo>
                    <a:pt x="41391" y="3175"/>
                    <a:pt x="42685" y="3178"/>
                    <a:pt x="43979" y="3183"/>
                  </a:cubicBezTo>
                  <a:cubicBezTo>
                    <a:pt x="52466" y="3208"/>
                    <a:pt x="60965" y="3448"/>
                    <a:pt x="69450" y="3674"/>
                  </a:cubicBezTo>
                  <a:cubicBezTo>
                    <a:pt x="78125" y="3900"/>
                    <a:pt x="86914" y="3988"/>
                    <a:pt x="95525" y="5044"/>
                  </a:cubicBezTo>
                  <a:cubicBezTo>
                    <a:pt x="95550" y="5044"/>
                    <a:pt x="95576" y="5069"/>
                    <a:pt x="95601" y="5069"/>
                  </a:cubicBezTo>
                  <a:cubicBezTo>
                    <a:pt x="95676" y="5057"/>
                    <a:pt x="95740" y="5032"/>
                    <a:pt x="95827" y="5032"/>
                  </a:cubicBezTo>
                  <a:cubicBezTo>
                    <a:pt x="100906" y="5195"/>
                    <a:pt x="100806" y="11230"/>
                    <a:pt x="101121" y="14976"/>
                  </a:cubicBezTo>
                  <a:cubicBezTo>
                    <a:pt x="101711" y="22067"/>
                    <a:pt x="102151" y="29158"/>
                    <a:pt x="102440" y="36274"/>
                  </a:cubicBezTo>
                  <a:cubicBezTo>
                    <a:pt x="102730" y="43591"/>
                    <a:pt x="102868" y="50908"/>
                    <a:pt x="102817" y="58225"/>
                  </a:cubicBezTo>
                  <a:cubicBezTo>
                    <a:pt x="102806" y="59881"/>
                    <a:pt x="102761" y="64879"/>
                    <a:pt x="100463" y="64879"/>
                  </a:cubicBezTo>
                  <a:cubicBezTo>
                    <a:pt x="100300" y="64879"/>
                    <a:pt x="100125" y="64854"/>
                    <a:pt x="99939" y="64801"/>
                  </a:cubicBezTo>
                  <a:cubicBezTo>
                    <a:pt x="99850" y="65027"/>
                    <a:pt x="99649" y="65203"/>
                    <a:pt x="99322" y="65203"/>
                  </a:cubicBezTo>
                  <a:cubicBezTo>
                    <a:pt x="91352" y="65203"/>
                    <a:pt x="83382" y="65171"/>
                    <a:pt x="75409" y="65171"/>
                  </a:cubicBezTo>
                  <a:cubicBezTo>
                    <a:pt x="68354" y="65171"/>
                    <a:pt x="61297" y="65196"/>
                    <a:pt x="54238" y="65291"/>
                  </a:cubicBezTo>
                  <a:cubicBezTo>
                    <a:pt x="46733" y="65391"/>
                    <a:pt x="39227" y="65542"/>
                    <a:pt x="31708" y="65794"/>
                  </a:cubicBezTo>
                  <a:cubicBezTo>
                    <a:pt x="24508" y="66036"/>
                    <a:pt x="17250" y="66639"/>
                    <a:pt x="10034" y="66639"/>
                  </a:cubicBezTo>
                  <a:cubicBezTo>
                    <a:pt x="9753" y="66639"/>
                    <a:pt x="9472" y="66638"/>
                    <a:pt x="9192" y="66636"/>
                  </a:cubicBezTo>
                  <a:cubicBezTo>
                    <a:pt x="9003" y="66636"/>
                    <a:pt x="8865" y="66561"/>
                    <a:pt x="8790" y="66447"/>
                  </a:cubicBezTo>
                  <a:cubicBezTo>
                    <a:pt x="7217" y="66397"/>
                    <a:pt x="5835" y="64939"/>
                    <a:pt x="5357" y="63204"/>
                  </a:cubicBezTo>
                  <a:cubicBezTo>
                    <a:pt x="4766" y="61080"/>
                    <a:pt x="5043" y="58627"/>
                    <a:pt x="5043" y="56440"/>
                  </a:cubicBezTo>
                  <a:cubicBezTo>
                    <a:pt x="5018" y="53096"/>
                    <a:pt x="5030" y="49739"/>
                    <a:pt x="5068" y="46395"/>
                  </a:cubicBezTo>
                  <a:cubicBezTo>
                    <a:pt x="5194" y="33420"/>
                    <a:pt x="5558" y="20395"/>
                    <a:pt x="6614" y="7471"/>
                  </a:cubicBezTo>
                  <a:cubicBezTo>
                    <a:pt x="6639" y="7181"/>
                    <a:pt x="6815" y="7005"/>
                    <a:pt x="7016" y="6918"/>
                  </a:cubicBezTo>
                  <a:cubicBezTo>
                    <a:pt x="7368" y="3781"/>
                    <a:pt x="12586" y="3538"/>
                    <a:pt x="16075" y="3538"/>
                  </a:cubicBezTo>
                  <a:cubicBezTo>
                    <a:pt x="16717" y="3538"/>
                    <a:pt x="17301" y="3546"/>
                    <a:pt x="17785" y="3546"/>
                  </a:cubicBezTo>
                  <a:cubicBezTo>
                    <a:pt x="18055" y="3546"/>
                    <a:pt x="18294" y="3543"/>
                    <a:pt x="18495" y="3535"/>
                  </a:cubicBezTo>
                  <a:cubicBezTo>
                    <a:pt x="25689" y="3269"/>
                    <a:pt x="32893" y="3175"/>
                    <a:pt x="40097" y="3175"/>
                  </a:cubicBezTo>
                  <a:close/>
                  <a:moveTo>
                    <a:pt x="55346" y="68289"/>
                  </a:moveTo>
                  <a:cubicBezTo>
                    <a:pt x="56495" y="68289"/>
                    <a:pt x="57593" y="69351"/>
                    <a:pt x="57808" y="70471"/>
                  </a:cubicBezTo>
                  <a:cubicBezTo>
                    <a:pt x="58098" y="71942"/>
                    <a:pt x="56878" y="73086"/>
                    <a:pt x="55470" y="73174"/>
                  </a:cubicBezTo>
                  <a:cubicBezTo>
                    <a:pt x="55406" y="73179"/>
                    <a:pt x="55341" y="73181"/>
                    <a:pt x="55277" y="73181"/>
                  </a:cubicBezTo>
                  <a:cubicBezTo>
                    <a:pt x="53966" y="73181"/>
                    <a:pt x="52756" y="72213"/>
                    <a:pt x="52793" y="70823"/>
                  </a:cubicBezTo>
                  <a:cubicBezTo>
                    <a:pt x="52830" y="69767"/>
                    <a:pt x="53597" y="68774"/>
                    <a:pt x="54578" y="68459"/>
                  </a:cubicBezTo>
                  <a:cubicBezTo>
                    <a:pt x="54830" y="68342"/>
                    <a:pt x="55089" y="68289"/>
                    <a:pt x="55346" y="68289"/>
                  </a:cubicBezTo>
                  <a:close/>
                  <a:moveTo>
                    <a:pt x="11846" y="1"/>
                  </a:moveTo>
                  <a:cubicBezTo>
                    <a:pt x="10712" y="1"/>
                    <a:pt x="9579" y="15"/>
                    <a:pt x="8450" y="53"/>
                  </a:cubicBezTo>
                  <a:cubicBezTo>
                    <a:pt x="5583" y="141"/>
                    <a:pt x="3057" y="531"/>
                    <a:pt x="1674" y="3398"/>
                  </a:cubicBezTo>
                  <a:cubicBezTo>
                    <a:pt x="1459" y="3850"/>
                    <a:pt x="1283" y="4315"/>
                    <a:pt x="1146" y="4793"/>
                  </a:cubicBezTo>
                  <a:cubicBezTo>
                    <a:pt x="1271" y="4918"/>
                    <a:pt x="1359" y="5107"/>
                    <a:pt x="1347" y="5359"/>
                  </a:cubicBezTo>
                  <a:cubicBezTo>
                    <a:pt x="931" y="17981"/>
                    <a:pt x="140" y="30554"/>
                    <a:pt x="177" y="43214"/>
                  </a:cubicBezTo>
                  <a:cubicBezTo>
                    <a:pt x="190" y="48796"/>
                    <a:pt x="291" y="54391"/>
                    <a:pt x="504" y="59973"/>
                  </a:cubicBezTo>
                  <a:cubicBezTo>
                    <a:pt x="668" y="64474"/>
                    <a:pt x="1" y="71351"/>
                    <a:pt x="3836" y="74607"/>
                  </a:cubicBezTo>
                  <a:cubicBezTo>
                    <a:pt x="6120" y="76545"/>
                    <a:pt x="9772" y="76921"/>
                    <a:pt x="13318" y="76921"/>
                  </a:cubicBezTo>
                  <a:cubicBezTo>
                    <a:pt x="15569" y="76921"/>
                    <a:pt x="17777" y="76770"/>
                    <a:pt x="19563" y="76770"/>
                  </a:cubicBezTo>
                  <a:cubicBezTo>
                    <a:pt x="24970" y="76757"/>
                    <a:pt x="30376" y="76732"/>
                    <a:pt x="35782" y="76706"/>
                  </a:cubicBezTo>
                  <a:cubicBezTo>
                    <a:pt x="50718" y="76639"/>
                    <a:pt x="65709" y="76315"/>
                    <a:pt x="80683" y="76315"/>
                  </a:cubicBezTo>
                  <a:cubicBezTo>
                    <a:pt x="88169" y="76315"/>
                    <a:pt x="95651" y="76396"/>
                    <a:pt x="103119" y="76631"/>
                  </a:cubicBezTo>
                  <a:cubicBezTo>
                    <a:pt x="103208" y="76631"/>
                    <a:pt x="103270" y="76656"/>
                    <a:pt x="103333" y="76681"/>
                  </a:cubicBezTo>
                  <a:cubicBezTo>
                    <a:pt x="110461" y="75751"/>
                    <a:pt x="109142" y="65555"/>
                    <a:pt x="109091" y="59973"/>
                  </a:cubicBezTo>
                  <a:cubicBezTo>
                    <a:pt x="109028" y="53360"/>
                    <a:pt x="108953" y="46747"/>
                    <a:pt x="108865" y="40134"/>
                  </a:cubicBezTo>
                  <a:lnTo>
                    <a:pt x="108614" y="19678"/>
                  </a:lnTo>
                  <a:cubicBezTo>
                    <a:pt x="108575" y="16372"/>
                    <a:pt x="108538" y="13065"/>
                    <a:pt x="108488" y="9759"/>
                  </a:cubicBezTo>
                  <a:cubicBezTo>
                    <a:pt x="108475" y="8125"/>
                    <a:pt x="108563" y="6390"/>
                    <a:pt x="108223" y="4793"/>
                  </a:cubicBezTo>
                  <a:cubicBezTo>
                    <a:pt x="108047" y="3951"/>
                    <a:pt x="107796" y="2970"/>
                    <a:pt x="107318" y="2266"/>
                  </a:cubicBezTo>
                  <a:cubicBezTo>
                    <a:pt x="106633" y="1238"/>
                    <a:pt x="105080" y="364"/>
                    <a:pt x="103691" y="364"/>
                  </a:cubicBezTo>
                  <a:cubicBezTo>
                    <a:pt x="103294" y="364"/>
                    <a:pt x="102912" y="435"/>
                    <a:pt x="102566" y="593"/>
                  </a:cubicBezTo>
                  <a:cubicBezTo>
                    <a:pt x="102450" y="648"/>
                    <a:pt x="102335" y="671"/>
                    <a:pt x="102225" y="671"/>
                  </a:cubicBezTo>
                  <a:cubicBezTo>
                    <a:pt x="102002" y="671"/>
                    <a:pt x="101800" y="573"/>
                    <a:pt x="101649" y="430"/>
                  </a:cubicBezTo>
                  <a:cubicBezTo>
                    <a:pt x="101610" y="443"/>
                    <a:pt x="101573" y="456"/>
                    <a:pt x="101535" y="456"/>
                  </a:cubicBezTo>
                  <a:cubicBezTo>
                    <a:pt x="96270" y="596"/>
                    <a:pt x="91000" y="648"/>
                    <a:pt x="85727" y="648"/>
                  </a:cubicBezTo>
                  <a:cubicBezTo>
                    <a:pt x="73108" y="648"/>
                    <a:pt x="60477" y="354"/>
                    <a:pt x="47876" y="292"/>
                  </a:cubicBezTo>
                  <a:cubicBezTo>
                    <a:pt x="38824" y="254"/>
                    <a:pt x="29772" y="179"/>
                    <a:pt x="20720" y="116"/>
                  </a:cubicBezTo>
                  <a:cubicBezTo>
                    <a:pt x="17768" y="97"/>
                    <a:pt x="14802" y="1"/>
                    <a:pt x="11846" y="1"/>
                  </a:cubicBezTo>
                  <a:close/>
                </a:path>
              </a:pathLst>
            </a:custGeom>
            <a:solidFill>
              <a:schemeClr val="accent2"/>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1777075" y="1259763"/>
              <a:ext cx="3406253" cy="2952527"/>
            </a:xfrm>
            <a:custGeom>
              <a:avLst/>
              <a:gdLst/>
              <a:ahLst/>
              <a:cxnLst/>
              <a:rect l="l" t="t" r="r" b="b"/>
              <a:pathLst>
                <a:path w="112902" h="97863" extrusionOk="0">
                  <a:moveTo>
                    <a:pt x="13594" y="1468"/>
                  </a:moveTo>
                  <a:cubicBezTo>
                    <a:pt x="16550" y="1468"/>
                    <a:pt x="19516" y="1564"/>
                    <a:pt x="22468" y="1583"/>
                  </a:cubicBezTo>
                  <a:cubicBezTo>
                    <a:pt x="31520" y="1646"/>
                    <a:pt x="40572" y="1721"/>
                    <a:pt x="49624" y="1759"/>
                  </a:cubicBezTo>
                  <a:cubicBezTo>
                    <a:pt x="62225" y="1821"/>
                    <a:pt x="74856" y="2115"/>
                    <a:pt x="87475" y="2115"/>
                  </a:cubicBezTo>
                  <a:cubicBezTo>
                    <a:pt x="92748" y="2115"/>
                    <a:pt x="98018" y="2063"/>
                    <a:pt x="103283" y="1923"/>
                  </a:cubicBezTo>
                  <a:cubicBezTo>
                    <a:pt x="103321" y="1923"/>
                    <a:pt x="103358" y="1910"/>
                    <a:pt x="103397" y="1897"/>
                  </a:cubicBezTo>
                  <a:cubicBezTo>
                    <a:pt x="103548" y="2040"/>
                    <a:pt x="103750" y="2138"/>
                    <a:pt x="103973" y="2138"/>
                  </a:cubicBezTo>
                  <a:cubicBezTo>
                    <a:pt x="104083" y="2138"/>
                    <a:pt x="104198" y="2115"/>
                    <a:pt x="104314" y="2060"/>
                  </a:cubicBezTo>
                  <a:cubicBezTo>
                    <a:pt x="104660" y="1902"/>
                    <a:pt x="105042" y="1831"/>
                    <a:pt x="105439" y="1831"/>
                  </a:cubicBezTo>
                  <a:cubicBezTo>
                    <a:pt x="106828" y="1831"/>
                    <a:pt x="108381" y="2705"/>
                    <a:pt x="109066" y="3733"/>
                  </a:cubicBezTo>
                  <a:cubicBezTo>
                    <a:pt x="109544" y="4437"/>
                    <a:pt x="109795" y="5418"/>
                    <a:pt x="109971" y="6260"/>
                  </a:cubicBezTo>
                  <a:cubicBezTo>
                    <a:pt x="110311" y="7857"/>
                    <a:pt x="110223" y="9592"/>
                    <a:pt x="110236" y="11226"/>
                  </a:cubicBezTo>
                  <a:cubicBezTo>
                    <a:pt x="110286" y="14532"/>
                    <a:pt x="110323" y="17839"/>
                    <a:pt x="110362" y="21145"/>
                  </a:cubicBezTo>
                  <a:lnTo>
                    <a:pt x="110613" y="41601"/>
                  </a:lnTo>
                  <a:cubicBezTo>
                    <a:pt x="110701" y="48214"/>
                    <a:pt x="110776" y="54827"/>
                    <a:pt x="110839" y="61440"/>
                  </a:cubicBezTo>
                  <a:cubicBezTo>
                    <a:pt x="110890" y="67022"/>
                    <a:pt x="112209" y="77218"/>
                    <a:pt x="105081" y="78148"/>
                  </a:cubicBezTo>
                  <a:cubicBezTo>
                    <a:pt x="105018" y="78123"/>
                    <a:pt x="104956" y="78098"/>
                    <a:pt x="104867" y="78098"/>
                  </a:cubicBezTo>
                  <a:cubicBezTo>
                    <a:pt x="97399" y="77863"/>
                    <a:pt x="89917" y="77782"/>
                    <a:pt x="82431" y="77782"/>
                  </a:cubicBezTo>
                  <a:cubicBezTo>
                    <a:pt x="67457" y="77782"/>
                    <a:pt x="52466" y="78106"/>
                    <a:pt x="37530" y="78173"/>
                  </a:cubicBezTo>
                  <a:cubicBezTo>
                    <a:pt x="32124" y="78199"/>
                    <a:pt x="26718" y="78224"/>
                    <a:pt x="21311" y="78237"/>
                  </a:cubicBezTo>
                  <a:cubicBezTo>
                    <a:pt x="19525" y="78237"/>
                    <a:pt x="17317" y="78388"/>
                    <a:pt x="15066" y="78388"/>
                  </a:cubicBezTo>
                  <a:cubicBezTo>
                    <a:pt x="11520" y="78388"/>
                    <a:pt x="7868" y="78012"/>
                    <a:pt x="5584" y="76074"/>
                  </a:cubicBezTo>
                  <a:cubicBezTo>
                    <a:pt x="1749" y="72818"/>
                    <a:pt x="2416" y="65941"/>
                    <a:pt x="2252" y="61440"/>
                  </a:cubicBezTo>
                  <a:cubicBezTo>
                    <a:pt x="2039" y="55858"/>
                    <a:pt x="1938" y="50263"/>
                    <a:pt x="1925" y="44681"/>
                  </a:cubicBezTo>
                  <a:cubicBezTo>
                    <a:pt x="1888" y="32021"/>
                    <a:pt x="2679" y="19448"/>
                    <a:pt x="3095" y="6826"/>
                  </a:cubicBezTo>
                  <a:cubicBezTo>
                    <a:pt x="3107" y="6574"/>
                    <a:pt x="3019" y="6385"/>
                    <a:pt x="2894" y="6260"/>
                  </a:cubicBezTo>
                  <a:cubicBezTo>
                    <a:pt x="3031" y="5782"/>
                    <a:pt x="3207" y="5317"/>
                    <a:pt x="3422" y="4865"/>
                  </a:cubicBezTo>
                  <a:cubicBezTo>
                    <a:pt x="4805" y="1998"/>
                    <a:pt x="7331" y="1608"/>
                    <a:pt x="10198" y="1520"/>
                  </a:cubicBezTo>
                  <a:cubicBezTo>
                    <a:pt x="11327" y="1482"/>
                    <a:pt x="12460" y="1468"/>
                    <a:pt x="13594" y="1468"/>
                  </a:cubicBezTo>
                  <a:close/>
                  <a:moveTo>
                    <a:pt x="70055" y="79846"/>
                  </a:moveTo>
                  <a:cubicBezTo>
                    <a:pt x="69815" y="83730"/>
                    <a:pt x="72154" y="87918"/>
                    <a:pt x="75486" y="89916"/>
                  </a:cubicBezTo>
                  <a:cubicBezTo>
                    <a:pt x="69275" y="90608"/>
                    <a:pt x="63039" y="91073"/>
                    <a:pt x="56804" y="91224"/>
                  </a:cubicBezTo>
                  <a:cubicBezTo>
                    <a:pt x="55865" y="91249"/>
                    <a:pt x="54927" y="91259"/>
                    <a:pt x="53988" y="91259"/>
                  </a:cubicBezTo>
                  <a:cubicBezTo>
                    <a:pt x="49282" y="91259"/>
                    <a:pt x="44575" y="90995"/>
                    <a:pt x="39868" y="90985"/>
                  </a:cubicBezTo>
                  <a:cubicBezTo>
                    <a:pt x="43653" y="88810"/>
                    <a:pt x="46092" y="84121"/>
                    <a:pt x="45564" y="79846"/>
                  </a:cubicBezTo>
                  <a:lnTo>
                    <a:pt x="45564" y="79846"/>
                  </a:lnTo>
                  <a:cubicBezTo>
                    <a:pt x="48587" y="79852"/>
                    <a:pt x="51611" y="79855"/>
                    <a:pt x="54636" y="79855"/>
                  </a:cubicBezTo>
                  <a:cubicBezTo>
                    <a:pt x="57662" y="79855"/>
                    <a:pt x="60688" y="79852"/>
                    <a:pt x="63718" y="79846"/>
                  </a:cubicBezTo>
                  <a:close/>
                  <a:moveTo>
                    <a:pt x="76806" y="91198"/>
                  </a:moveTo>
                  <a:cubicBezTo>
                    <a:pt x="77045" y="92405"/>
                    <a:pt x="77171" y="93625"/>
                    <a:pt x="77171" y="94844"/>
                  </a:cubicBezTo>
                  <a:cubicBezTo>
                    <a:pt x="77083" y="94735"/>
                    <a:pt x="76957" y="94664"/>
                    <a:pt x="76785" y="94664"/>
                  </a:cubicBezTo>
                  <a:cubicBezTo>
                    <a:pt x="76759" y="94664"/>
                    <a:pt x="76733" y="94665"/>
                    <a:pt x="76705" y="94668"/>
                  </a:cubicBezTo>
                  <a:cubicBezTo>
                    <a:pt x="70042" y="95297"/>
                    <a:pt x="63504" y="96240"/>
                    <a:pt x="56791" y="96341"/>
                  </a:cubicBezTo>
                  <a:cubicBezTo>
                    <a:pt x="56447" y="96346"/>
                    <a:pt x="56103" y="96349"/>
                    <a:pt x="55759" y="96349"/>
                  </a:cubicBezTo>
                  <a:cubicBezTo>
                    <a:pt x="49561" y="96349"/>
                    <a:pt x="43424" y="95532"/>
                    <a:pt x="37253" y="95461"/>
                  </a:cubicBezTo>
                  <a:cubicBezTo>
                    <a:pt x="37228" y="94643"/>
                    <a:pt x="37141" y="93813"/>
                    <a:pt x="37065" y="92997"/>
                  </a:cubicBezTo>
                  <a:cubicBezTo>
                    <a:pt x="37040" y="92670"/>
                    <a:pt x="37040" y="92355"/>
                    <a:pt x="36990" y="92066"/>
                  </a:cubicBezTo>
                  <a:cubicBezTo>
                    <a:pt x="37015" y="92066"/>
                    <a:pt x="37052" y="92066"/>
                    <a:pt x="37077" y="92053"/>
                  </a:cubicBezTo>
                  <a:cubicBezTo>
                    <a:pt x="37166" y="92041"/>
                    <a:pt x="37241" y="92003"/>
                    <a:pt x="37329" y="91991"/>
                  </a:cubicBezTo>
                  <a:cubicBezTo>
                    <a:pt x="41348" y="92613"/>
                    <a:pt x="45484" y="92771"/>
                    <a:pt x="49598" y="92771"/>
                  </a:cubicBezTo>
                  <a:cubicBezTo>
                    <a:pt x="51804" y="92771"/>
                    <a:pt x="54003" y="92726"/>
                    <a:pt x="56175" y="92682"/>
                  </a:cubicBezTo>
                  <a:cubicBezTo>
                    <a:pt x="63039" y="92544"/>
                    <a:pt x="69891" y="92053"/>
                    <a:pt x="76705" y="91237"/>
                  </a:cubicBezTo>
                  <a:cubicBezTo>
                    <a:pt x="76743" y="91224"/>
                    <a:pt x="76768" y="91211"/>
                    <a:pt x="76806" y="91198"/>
                  </a:cubicBezTo>
                  <a:close/>
                  <a:moveTo>
                    <a:pt x="76538" y="1"/>
                  </a:moveTo>
                  <a:cubicBezTo>
                    <a:pt x="66068" y="1"/>
                    <a:pt x="55593" y="114"/>
                    <a:pt x="45140" y="114"/>
                  </a:cubicBezTo>
                  <a:cubicBezTo>
                    <a:pt x="44317" y="114"/>
                    <a:pt x="43495" y="114"/>
                    <a:pt x="42672" y="112"/>
                  </a:cubicBezTo>
                  <a:cubicBezTo>
                    <a:pt x="32576" y="99"/>
                    <a:pt x="22468" y="87"/>
                    <a:pt x="12360" y="87"/>
                  </a:cubicBezTo>
                  <a:cubicBezTo>
                    <a:pt x="11894" y="87"/>
                    <a:pt x="11413" y="82"/>
                    <a:pt x="10924" y="82"/>
                  </a:cubicBezTo>
                  <a:cubicBezTo>
                    <a:pt x="8438" y="82"/>
                    <a:pt x="5762" y="222"/>
                    <a:pt x="3849" y="1935"/>
                  </a:cubicBezTo>
                  <a:cubicBezTo>
                    <a:pt x="2542" y="3104"/>
                    <a:pt x="1938" y="4650"/>
                    <a:pt x="1724" y="6285"/>
                  </a:cubicBezTo>
                  <a:cubicBezTo>
                    <a:pt x="1586" y="6410"/>
                    <a:pt x="1485" y="6586"/>
                    <a:pt x="1460" y="6826"/>
                  </a:cubicBezTo>
                  <a:cubicBezTo>
                    <a:pt x="140" y="18719"/>
                    <a:pt x="1" y="30851"/>
                    <a:pt x="14" y="42808"/>
                  </a:cubicBezTo>
                  <a:cubicBezTo>
                    <a:pt x="14" y="49019"/>
                    <a:pt x="153" y="55229"/>
                    <a:pt x="404" y="61440"/>
                  </a:cubicBezTo>
                  <a:cubicBezTo>
                    <a:pt x="567" y="65589"/>
                    <a:pt x="354" y="70303"/>
                    <a:pt x="2139" y="74163"/>
                  </a:cubicBezTo>
                  <a:cubicBezTo>
                    <a:pt x="3685" y="77533"/>
                    <a:pt x="6501" y="78953"/>
                    <a:pt x="10060" y="79406"/>
                  </a:cubicBezTo>
                  <a:cubicBezTo>
                    <a:pt x="13053" y="79792"/>
                    <a:pt x="16097" y="79879"/>
                    <a:pt x="19139" y="79879"/>
                  </a:cubicBezTo>
                  <a:cubicBezTo>
                    <a:pt x="21627" y="79879"/>
                    <a:pt x="24114" y="79821"/>
                    <a:pt x="26570" y="79821"/>
                  </a:cubicBezTo>
                  <a:cubicBezTo>
                    <a:pt x="26687" y="79821"/>
                    <a:pt x="26803" y="79821"/>
                    <a:pt x="26919" y="79821"/>
                  </a:cubicBezTo>
                  <a:cubicBezTo>
                    <a:pt x="32790" y="79833"/>
                    <a:pt x="38661" y="79846"/>
                    <a:pt x="44520" y="79846"/>
                  </a:cubicBezTo>
                  <a:cubicBezTo>
                    <a:pt x="44067" y="84950"/>
                    <a:pt x="41214" y="88508"/>
                    <a:pt x="36449" y="90558"/>
                  </a:cubicBezTo>
                  <a:cubicBezTo>
                    <a:pt x="36009" y="90746"/>
                    <a:pt x="35946" y="91161"/>
                    <a:pt x="36110" y="91513"/>
                  </a:cubicBezTo>
                  <a:cubicBezTo>
                    <a:pt x="35770" y="91966"/>
                    <a:pt x="35920" y="92581"/>
                    <a:pt x="35946" y="93160"/>
                  </a:cubicBezTo>
                  <a:cubicBezTo>
                    <a:pt x="35984" y="94003"/>
                    <a:pt x="36009" y="94857"/>
                    <a:pt x="36110" y="95699"/>
                  </a:cubicBezTo>
                  <a:cubicBezTo>
                    <a:pt x="36146" y="96064"/>
                    <a:pt x="36442" y="96253"/>
                    <a:pt x="36722" y="96253"/>
                  </a:cubicBezTo>
                  <a:cubicBezTo>
                    <a:pt x="36732" y="96253"/>
                    <a:pt x="36741" y="96253"/>
                    <a:pt x="36750" y="96252"/>
                  </a:cubicBezTo>
                  <a:cubicBezTo>
                    <a:pt x="41966" y="97625"/>
                    <a:pt x="47624" y="97863"/>
                    <a:pt x="53098" y="97863"/>
                  </a:cubicBezTo>
                  <a:cubicBezTo>
                    <a:pt x="54340" y="97863"/>
                    <a:pt x="55574" y="97851"/>
                    <a:pt x="56791" y="97837"/>
                  </a:cubicBezTo>
                  <a:cubicBezTo>
                    <a:pt x="63442" y="97749"/>
                    <a:pt x="70382" y="97422"/>
                    <a:pt x="76881" y="95951"/>
                  </a:cubicBezTo>
                  <a:cubicBezTo>
                    <a:pt x="77171" y="95875"/>
                    <a:pt x="77309" y="95637"/>
                    <a:pt x="77334" y="95386"/>
                  </a:cubicBezTo>
                  <a:cubicBezTo>
                    <a:pt x="77429" y="95466"/>
                    <a:pt x="77559" y="95510"/>
                    <a:pt x="77685" y="95510"/>
                  </a:cubicBezTo>
                  <a:cubicBezTo>
                    <a:pt x="77875" y="95510"/>
                    <a:pt x="78056" y="95411"/>
                    <a:pt x="78101" y="95184"/>
                  </a:cubicBezTo>
                  <a:cubicBezTo>
                    <a:pt x="78403" y="93575"/>
                    <a:pt x="78378" y="92028"/>
                    <a:pt x="78038" y="90444"/>
                  </a:cubicBezTo>
                  <a:cubicBezTo>
                    <a:pt x="77987" y="90218"/>
                    <a:pt x="77862" y="90080"/>
                    <a:pt x="77711" y="90017"/>
                  </a:cubicBezTo>
                  <a:cubicBezTo>
                    <a:pt x="77811" y="89715"/>
                    <a:pt x="77736" y="89363"/>
                    <a:pt x="77372" y="89111"/>
                  </a:cubicBezTo>
                  <a:cubicBezTo>
                    <a:pt x="73839" y="86672"/>
                    <a:pt x="72129" y="83806"/>
                    <a:pt x="71337" y="79858"/>
                  </a:cubicBezTo>
                  <a:lnTo>
                    <a:pt x="71337" y="79858"/>
                  </a:lnTo>
                  <a:cubicBezTo>
                    <a:pt x="75071" y="79871"/>
                    <a:pt x="78807" y="79888"/>
                    <a:pt x="82544" y="79888"/>
                  </a:cubicBezTo>
                  <a:cubicBezTo>
                    <a:pt x="89993" y="79888"/>
                    <a:pt x="97441" y="79821"/>
                    <a:pt x="104867" y="79519"/>
                  </a:cubicBezTo>
                  <a:cubicBezTo>
                    <a:pt x="104905" y="79506"/>
                    <a:pt x="104930" y="79494"/>
                    <a:pt x="104968" y="79494"/>
                  </a:cubicBezTo>
                  <a:cubicBezTo>
                    <a:pt x="105127" y="79510"/>
                    <a:pt x="105288" y="79518"/>
                    <a:pt x="105448" y="79518"/>
                  </a:cubicBezTo>
                  <a:cubicBezTo>
                    <a:pt x="106877" y="79518"/>
                    <a:pt x="108313" y="78882"/>
                    <a:pt x="109443" y="77910"/>
                  </a:cubicBezTo>
                  <a:cubicBezTo>
                    <a:pt x="111958" y="75747"/>
                    <a:pt x="112499" y="72315"/>
                    <a:pt x="112599" y="69160"/>
                  </a:cubicBezTo>
                  <a:cubicBezTo>
                    <a:pt x="112901" y="59605"/>
                    <a:pt x="112335" y="49936"/>
                    <a:pt x="112209" y="40356"/>
                  </a:cubicBezTo>
                  <a:cubicBezTo>
                    <a:pt x="112084" y="30650"/>
                    <a:pt x="111971" y="20932"/>
                    <a:pt x="111832" y="11226"/>
                  </a:cubicBezTo>
                  <a:cubicBezTo>
                    <a:pt x="111795" y="8158"/>
                    <a:pt x="111958" y="4538"/>
                    <a:pt x="109795" y="2073"/>
                  </a:cubicBezTo>
                  <a:cubicBezTo>
                    <a:pt x="108706" y="820"/>
                    <a:pt x="107290" y="173"/>
                    <a:pt x="105809" y="173"/>
                  </a:cubicBezTo>
                  <a:cubicBezTo>
                    <a:pt x="105136" y="173"/>
                    <a:pt x="104449" y="306"/>
                    <a:pt x="103774" y="577"/>
                  </a:cubicBezTo>
                  <a:cubicBezTo>
                    <a:pt x="103648" y="476"/>
                    <a:pt x="103497" y="389"/>
                    <a:pt x="103283" y="389"/>
                  </a:cubicBezTo>
                  <a:cubicBezTo>
                    <a:pt x="94382" y="83"/>
                    <a:pt x="85462" y="1"/>
                    <a:pt x="765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421399" y="3364229"/>
              <a:ext cx="161198" cy="147622"/>
            </a:xfrm>
            <a:custGeom>
              <a:avLst/>
              <a:gdLst/>
              <a:ahLst/>
              <a:cxnLst/>
              <a:rect l="l" t="t" r="r" b="b"/>
              <a:pathLst>
                <a:path w="5343" h="4893" extrusionOk="0">
                  <a:moveTo>
                    <a:pt x="2132" y="1157"/>
                  </a:moveTo>
                  <a:cubicBezTo>
                    <a:pt x="2889" y="1157"/>
                    <a:pt x="3632" y="1521"/>
                    <a:pt x="3795" y="2358"/>
                  </a:cubicBezTo>
                  <a:cubicBezTo>
                    <a:pt x="3946" y="3087"/>
                    <a:pt x="3317" y="3565"/>
                    <a:pt x="2639" y="3615"/>
                  </a:cubicBezTo>
                  <a:cubicBezTo>
                    <a:pt x="2587" y="3618"/>
                    <a:pt x="2537" y="3620"/>
                    <a:pt x="2488" y="3620"/>
                  </a:cubicBezTo>
                  <a:cubicBezTo>
                    <a:pt x="994" y="3620"/>
                    <a:pt x="1033" y="1967"/>
                    <a:pt x="1922" y="1164"/>
                  </a:cubicBezTo>
                  <a:lnTo>
                    <a:pt x="1948" y="1164"/>
                  </a:lnTo>
                  <a:cubicBezTo>
                    <a:pt x="2009" y="1159"/>
                    <a:pt x="2071" y="1157"/>
                    <a:pt x="2132" y="1157"/>
                  </a:cubicBezTo>
                  <a:close/>
                  <a:moveTo>
                    <a:pt x="2590" y="0"/>
                  </a:moveTo>
                  <a:cubicBezTo>
                    <a:pt x="2333" y="0"/>
                    <a:pt x="2074" y="53"/>
                    <a:pt x="1822" y="170"/>
                  </a:cubicBezTo>
                  <a:cubicBezTo>
                    <a:pt x="841" y="485"/>
                    <a:pt x="74" y="1478"/>
                    <a:pt x="37" y="2534"/>
                  </a:cubicBezTo>
                  <a:cubicBezTo>
                    <a:pt x="0" y="3924"/>
                    <a:pt x="1210" y="4892"/>
                    <a:pt x="2521" y="4892"/>
                  </a:cubicBezTo>
                  <a:cubicBezTo>
                    <a:pt x="2585" y="4892"/>
                    <a:pt x="2650" y="4890"/>
                    <a:pt x="2714" y="4885"/>
                  </a:cubicBezTo>
                  <a:cubicBezTo>
                    <a:pt x="4122" y="4797"/>
                    <a:pt x="5342" y="3653"/>
                    <a:pt x="5052" y="2182"/>
                  </a:cubicBezTo>
                  <a:cubicBezTo>
                    <a:pt x="4837" y="1062"/>
                    <a:pt x="3739" y="0"/>
                    <a:pt x="2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5" name="Google Shape;1785;p71"/>
          <p:cNvSpPr/>
          <p:nvPr/>
        </p:nvSpPr>
        <p:spPr>
          <a:xfrm rot="-9985692">
            <a:off x="2871453" y="3172936"/>
            <a:ext cx="434811" cy="584853"/>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rupo 13"/>
          <p:cNvGrpSpPr/>
          <p:nvPr/>
        </p:nvGrpSpPr>
        <p:grpSpPr>
          <a:xfrm>
            <a:off x="0" y="-17453"/>
            <a:ext cx="9144000" cy="1026394"/>
            <a:chOff x="0" y="-17453"/>
            <a:chExt cx="9144000" cy="1026394"/>
          </a:xfrm>
        </p:grpSpPr>
        <p:sp>
          <p:nvSpPr>
            <p:cNvPr id="16" name="Rectángulo 15"/>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 name="Rectángulo 16"/>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8" name="Rectángulo 17"/>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9" name="Grupo 18"/>
            <p:cNvGrpSpPr/>
            <p:nvPr/>
          </p:nvGrpSpPr>
          <p:grpSpPr>
            <a:xfrm flipH="1">
              <a:off x="8228914" y="-17453"/>
              <a:ext cx="915086" cy="1026394"/>
              <a:chOff x="9270270" y="-1258388"/>
              <a:chExt cx="849090" cy="952371"/>
            </a:xfrm>
          </p:grpSpPr>
          <p:sp>
            <p:nvSpPr>
              <p:cNvPr id="20" name="Rectángulo 19"/>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1" name="Rectángulo 20"/>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2" name="Rectángulo 21"/>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
        <p:nvSpPr>
          <p:cNvPr id="2" name="Rectángulo 1"/>
          <p:cNvSpPr/>
          <p:nvPr/>
        </p:nvSpPr>
        <p:spPr>
          <a:xfrm>
            <a:off x="0" y="923157"/>
            <a:ext cx="583825" cy="4220343"/>
          </a:xfrm>
          <a:prstGeom prst="rect">
            <a:avLst/>
          </a:prstGeom>
          <a:solidFill>
            <a:srgbClr val="E89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4" name="Rectángulo 23"/>
          <p:cNvSpPr/>
          <p:nvPr/>
        </p:nvSpPr>
        <p:spPr>
          <a:xfrm>
            <a:off x="8544896" y="991535"/>
            <a:ext cx="583825" cy="4151966"/>
          </a:xfrm>
          <a:prstGeom prst="rect">
            <a:avLst/>
          </a:prstGeom>
          <a:solidFill>
            <a:srgbClr val="E89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Google Shape;1777;p71"/>
          <p:cNvSpPr txBox="1">
            <a:spLocks/>
          </p:cNvSpPr>
          <p:nvPr/>
        </p:nvSpPr>
        <p:spPr>
          <a:xfrm>
            <a:off x="1133274" y="3496500"/>
            <a:ext cx="2981400" cy="1080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1pPr>
            <a:lvl2pPr marL="914400" marR="0" lvl="1" indent="-317500" algn="ctr" rtl="0">
              <a:lnSpc>
                <a:spcPct val="100000"/>
              </a:lnSpc>
              <a:spcBef>
                <a:spcPts val="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2pPr>
            <a:lvl3pPr marL="1371600" marR="0" lvl="2"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3pPr>
            <a:lvl4pPr marL="1828800" marR="0" lvl="3"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4pPr>
            <a:lvl5pPr marL="2286000" marR="0" lvl="4"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5pPr>
            <a:lvl6pPr marL="2743200" marR="0" lvl="5"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6pPr>
            <a:lvl7pPr marL="3200400" marR="0" lvl="6"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7pPr>
            <a:lvl8pPr marL="3657600" marR="0" lvl="7"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8pPr>
            <a:lvl9pPr marL="4114800" marR="0" lvl="8" indent="-317500" algn="ctr" rtl="0">
              <a:lnSpc>
                <a:spcPct val="100000"/>
              </a:lnSpc>
              <a:spcBef>
                <a:spcPts val="1600"/>
              </a:spcBef>
              <a:spcAft>
                <a:spcPts val="160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9pPr>
          </a:lstStyle>
          <a:p>
            <a:pPr marL="0" indent="0"/>
            <a:r>
              <a:rPr lang="de-DE" smtClean="0">
                <a:solidFill>
                  <a:srgbClr val="000000"/>
                </a:solidFill>
              </a:rPr>
              <a:t>Du kannst das Bild auf dem Bildschirm durch dein eigenes Werk ersetzen. Rechtsklick einfach darauf und wähle "Bild ersetzen"</a:t>
            </a:r>
            <a:endParaRPr lang="de-DE" dirty="0">
              <a:solidFill>
                <a:srgbClr val="000000"/>
              </a:solidFill>
            </a:endParaRPr>
          </a:p>
        </p:txBody>
      </p:sp>
      <p:pic>
        <p:nvPicPr>
          <p:cNvPr id="3" name="Imagen 2"/>
          <p:cNvPicPr>
            <a:picLocks noChangeAspect="1"/>
          </p:cNvPicPr>
          <p:nvPr/>
        </p:nvPicPr>
        <p:blipFill>
          <a:blip r:embed="rId3"/>
          <a:stretch>
            <a:fillRect/>
          </a:stretch>
        </p:blipFill>
        <p:spPr>
          <a:xfrm>
            <a:off x="5097003" y="1530132"/>
            <a:ext cx="2838491" cy="1855400"/>
          </a:xfrm>
          <a:prstGeom prst="rect">
            <a:avLst/>
          </a:prstGeo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803"/>
        <p:cNvGrpSpPr/>
        <p:nvPr/>
      </p:nvGrpSpPr>
      <p:grpSpPr>
        <a:xfrm>
          <a:off x="0" y="0"/>
          <a:ext cx="0" cy="0"/>
          <a:chOff x="0" y="0"/>
          <a:chExt cx="0" cy="0"/>
        </a:xfrm>
      </p:grpSpPr>
      <p:sp>
        <p:nvSpPr>
          <p:cNvPr id="1804" name="Google Shape;1804;p73"/>
          <p:cNvSpPr/>
          <p:nvPr/>
        </p:nvSpPr>
        <p:spPr>
          <a:xfrm rot="1614411">
            <a:off x="1192391" y="2355455"/>
            <a:ext cx="1887796" cy="2539327"/>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3"/>
          <p:cNvSpPr txBox="1">
            <a:spLocks noGrp="1"/>
          </p:cNvSpPr>
          <p:nvPr>
            <p:ph type="title"/>
          </p:nvPr>
        </p:nvSpPr>
        <p:spPr>
          <a:xfrm>
            <a:off x="720000" y="1714113"/>
            <a:ext cx="3277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dirty="0">
                <a:solidFill>
                  <a:srgbClr val="E89200"/>
                </a:solidFill>
              </a:rPr>
              <a:t>Tablet App</a:t>
            </a:r>
            <a:endParaRPr dirty="0">
              <a:solidFill>
                <a:srgbClr val="E89200"/>
              </a:solidFill>
            </a:endParaRPr>
          </a:p>
        </p:txBody>
      </p:sp>
      <p:sp>
        <p:nvSpPr>
          <p:cNvPr id="1807" name="Google Shape;1807;p73"/>
          <p:cNvSpPr txBox="1">
            <a:spLocks noGrp="1"/>
          </p:cNvSpPr>
          <p:nvPr>
            <p:ph type="subTitle" idx="1"/>
          </p:nvPr>
        </p:nvSpPr>
        <p:spPr>
          <a:xfrm>
            <a:off x="720000" y="2311013"/>
            <a:ext cx="2981400" cy="108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dirty="0">
                <a:solidFill>
                  <a:srgbClr val="000000"/>
                </a:solidFill>
              </a:rPr>
              <a:t>Du kannst das Bild auf dem Bildschirm durch dein eigenes Werk ersetzen. Rechtsklick einfach darauf und wähle "Bild ersetzen"</a:t>
            </a:r>
            <a:endParaRPr dirty="0">
              <a:solidFill>
                <a:srgbClr val="000000"/>
              </a:solidFill>
            </a:endParaRPr>
          </a:p>
        </p:txBody>
      </p:sp>
      <p:sp>
        <p:nvSpPr>
          <p:cNvPr id="1808" name="Google Shape;1808;p73"/>
          <p:cNvSpPr/>
          <p:nvPr/>
        </p:nvSpPr>
        <p:spPr>
          <a:xfrm rot="-9985692">
            <a:off x="7989230" y="2997413"/>
            <a:ext cx="434811" cy="584853"/>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9" name="Google Shape;1809;p73"/>
          <p:cNvGrpSpPr/>
          <p:nvPr/>
        </p:nvGrpSpPr>
        <p:grpSpPr>
          <a:xfrm>
            <a:off x="5503853" y="1487043"/>
            <a:ext cx="2270890" cy="3284022"/>
            <a:chOff x="4230913" y="904700"/>
            <a:chExt cx="1644500" cy="2378175"/>
          </a:xfrm>
        </p:grpSpPr>
        <p:sp>
          <p:nvSpPr>
            <p:cNvPr id="1810" name="Google Shape;1810;p73"/>
            <p:cNvSpPr/>
            <p:nvPr/>
          </p:nvSpPr>
          <p:spPr>
            <a:xfrm>
              <a:off x="4267388" y="960050"/>
              <a:ext cx="1538250" cy="2277000"/>
            </a:xfrm>
            <a:custGeom>
              <a:avLst/>
              <a:gdLst/>
              <a:ahLst/>
              <a:cxnLst/>
              <a:rect l="l" t="t" r="r" b="b"/>
              <a:pathLst>
                <a:path w="61530" h="91080" extrusionOk="0">
                  <a:moveTo>
                    <a:pt x="36871" y="3154"/>
                  </a:moveTo>
                  <a:cubicBezTo>
                    <a:pt x="38345" y="3154"/>
                    <a:pt x="38297" y="5446"/>
                    <a:pt x="36799" y="5545"/>
                  </a:cubicBezTo>
                  <a:cubicBezTo>
                    <a:pt x="33534" y="5748"/>
                    <a:pt x="30235" y="5860"/>
                    <a:pt x="26955" y="5860"/>
                  </a:cubicBezTo>
                  <a:cubicBezTo>
                    <a:pt x="26787" y="5860"/>
                    <a:pt x="26620" y="5860"/>
                    <a:pt x="26452" y="5859"/>
                  </a:cubicBezTo>
                  <a:cubicBezTo>
                    <a:pt x="25258" y="5859"/>
                    <a:pt x="25333" y="4200"/>
                    <a:pt x="26452" y="4061"/>
                  </a:cubicBezTo>
                  <a:cubicBezTo>
                    <a:pt x="29884" y="3647"/>
                    <a:pt x="33354" y="3345"/>
                    <a:pt x="36799" y="3156"/>
                  </a:cubicBezTo>
                  <a:cubicBezTo>
                    <a:pt x="36823" y="3155"/>
                    <a:pt x="36847" y="3154"/>
                    <a:pt x="36871" y="3154"/>
                  </a:cubicBezTo>
                  <a:close/>
                  <a:moveTo>
                    <a:pt x="38701" y="10702"/>
                  </a:moveTo>
                  <a:cubicBezTo>
                    <a:pt x="43938" y="10702"/>
                    <a:pt x="49168" y="10777"/>
                    <a:pt x="54363" y="10850"/>
                  </a:cubicBezTo>
                  <a:cubicBezTo>
                    <a:pt x="54841" y="10863"/>
                    <a:pt x="55205" y="11240"/>
                    <a:pt x="55218" y="11705"/>
                  </a:cubicBezTo>
                  <a:cubicBezTo>
                    <a:pt x="55657" y="29772"/>
                    <a:pt x="56185" y="47801"/>
                    <a:pt x="56060" y="65880"/>
                  </a:cubicBezTo>
                  <a:cubicBezTo>
                    <a:pt x="56023" y="70720"/>
                    <a:pt x="57280" y="78653"/>
                    <a:pt x="53042" y="82274"/>
                  </a:cubicBezTo>
                  <a:cubicBezTo>
                    <a:pt x="50876" y="84129"/>
                    <a:pt x="48097" y="84458"/>
                    <a:pt x="45221" y="84458"/>
                  </a:cubicBezTo>
                  <a:cubicBezTo>
                    <a:pt x="43639" y="84458"/>
                    <a:pt x="42027" y="84359"/>
                    <a:pt x="40473" y="84359"/>
                  </a:cubicBezTo>
                  <a:cubicBezTo>
                    <a:pt x="39147" y="84359"/>
                    <a:pt x="37863" y="84431"/>
                    <a:pt x="36673" y="84700"/>
                  </a:cubicBezTo>
                  <a:cubicBezTo>
                    <a:pt x="35304" y="85009"/>
                    <a:pt x="30175" y="85265"/>
                    <a:pt x="24677" y="85265"/>
                  </a:cubicBezTo>
                  <a:cubicBezTo>
                    <a:pt x="17856" y="85265"/>
                    <a:pt x="10467" y="84871"/>
                    <a:pt x="8977" y="83694"/>
                  </a:cubicBezTo>
                  <a:cubicBezTo>
                    <a:pt x="5884" y="81243"/>
                    <a:pt x="6639" y="76352"/>
                    <a:pt x="6550" y="72907"/>
                  </a:cubicBezTo>
                  <a:cubicBezTo>
                    <a:pt x="6186" y="59317"/>
                    <a:pt x="6097" y="45726"/>
                    <a:pt x="6286" y="32136"/>
                  </a:cubicBezTo>
                  <a:cubicBezTo>
                    <a:pt x="6349" y="27144"/>
                    <a:pt x="5155" y="19890"/>
                    <a:pt x="7317" y="15188"/>
                  </a:cubicBezTo>
                  <a:cubicBezTo>
                    <a:pt x="8650" y="12296"/>
                    <a:pt x="11190" y="11793"/>
                    <a:pt x="14132" y="11554"/>
                  </a:cubicBezTo>
                  <a:cubicBezTo>
                    <a:pt x="22261" y="10887"/>
                    <a:pt x="30489" y="10702"/>
                    <a:pt x="38701" y="10702"/>
                  </a:cubicBezTo>
                  <a:close/>
                  <a:moveTo>
                    <a:pt x="31116" y="85920"/>
                  </a:moveTo>
                  <a:cubicBezTo>
                    <a:pt x="31934" y="85920"/>
                    <a:pt x="32600" y="86586"/>
                    <a:pt x="32600" y="87416"/>
                  </a:cubicBezTo>
                  <a:cubicBezTo>
                    <a:pt x="32600" y="88233"/>
                    <a:pt x="31934" y="88899"/>
                    <a:pt x="31116" y="88899"/>
                  </a:cubicBezTo>
                  <a:cubicBezTo>
                    <a:pt x="30287" y="88899"/>
                    <a:pt x="29621" y="88233"/>
                    <a:pt x="29621" y="87416"/>
                  </a:cubicBezTo>
                  <a:cubicBezTo>
                    <a:pt x="29621" y="86586"/>
                    <a:pt x="30287" y="85920"/>
                    <a:pt x="31116" y="85920"/>
                  </a:cubicBezTo>
                  <a:close/>
                  <a:moveTo>
                    <a:pt x="39663" y="137"/>
                  </a:moveTo>
                  <a:cubicBezTo>
                    <a:pt x="36463" y="137"/>
                    <a:pt x="33282" y="235"/>
                    <a:pt x="30199" y="340"/>
                  </a:cubicBezTo>
                  <a:cubicBezTo>
                    <a:pt x="23045" y="591"/>
                    <a:pt x="13213" y="1"/>
                    <a:pt x="6915" y="3885"/>
                  </a:cubicBezTo>
                  <a:cubicBezTo>
                    <a:pt x="0" y="8134"/>
                    <a:pt x="1672" y="21612"/>
                    <a:pt x="1383" y="28703"/>
                  </a:cubicBezTo>
                  <a:cubicBezTo>
                    <a:pt x="1082" y="36649"/>
                    <a:pt x="918" y="44582"/>
                    <a:pt x="906" y="52528"/>
                  </a:cubicBezTo>
                  <a:cubicBezTo>
                    <a:pt x="892" y="60775"/>
                    <a:pt x="1031" y="69023"/>
                    <a:pt x="1320" y="77270"/>
                  </a:cubicBezTo>
                  <a:cubicBezTo>
                    <a:pt x="1471" y="82023"/>
                    <a:pt x="554" y="89025"/>
                    <a:pt x="6449" y="90446"/>
                  </a:cubicBezTo>
                  <a:cubicBezTo>
                    <a:pt x="7484" y="90697"/>
                    <a:pt x="8621" y="90778"/>
                    <a:pt x="9800" y="90778"/>
                  </a:cubicBezTo>
                  <a:cubicBezTo>
                    <a:pt x="11954" y="90778"/>
                    <a:pt x="14250" y="90508"/>
                    <a:pt x="16326" y="90508"/>
                  </a:cubicBezTo>
                  <a:cubicBezTo>
                    <a:pt x="16583" y="90508"/>
                    <a:pt x="16836" y="90512"/>
                    <a:pt x="17086" y="90522"/>
                  </a:cubicBezTo>
                  <a:cubicBezTo>
                    <a:pt x="17132" y="90517"/>
                    <a:pt x="17180" y="90514"/>
                    <a:pt x="17231" y="90514"/>
                  </a:cubicBezTo>
                  <a:cubicBezTo>
                    <a:pt x="17317" y="90514"/>
                    <a:pt x="17410" y="90523"/>
                    <a:pt x="17513" y="90547"/>
                  </a:cubicBezTo>
                  <a:cubicBezTo>
                    <a:pt x="17588" y="90547"/>
                    <a:pt x="17652" y="90559"/>
                    <a:pt x="17714" y="90572"/>
                  </a:cubicBezTo>
                  <a:cubicBezTo>
                    <a:pt x="19791" y="90912"/>
                    <a:pt x="24736" y="91080"/>
                    <a:pt x="30369" y="91080"/>
                  </a:cubicBezTo>
                  <a:cubicBezTo>
                    <a:pt x="39742" y="91080"/>
                    <a:pt x="51021" y="90615"/>
                    <a:pt x="54162" y="89704"/>
                  </a:cubicBezTo>
                  <a:cubicBezTo>
                    <a:pt x="57342" y="88774"/>
                    <a:pt x="59115" y="87404"/>
                    <a:pt x="59593" y="84122"/>
                  </a:cubicBezTo>
                  <a:cubicBezTo>
                    <a:pt x="59945" y="81658"/>
                    <a:pt x="59957" y="79106"/>
                    <a:pt x="60096" y="76629"/>
                  </a:cubicBezTo>
                  <a:cubicBezTo>
                    <a:pt x="60599" y="67766"/>
                    <a:pt x="60976" y="58890"/>
                    <a:pt x="61202" y="50013"/>
                  </a:cubicBezTo>
                  <a:cubicBezTo>
                    <a:pt x="61429" y="41753"/>
                    <a:pt x="61529" y="33493"/>
                    <a:pt x="61516" y="25233"/>
                  </a:cubicBezTo>
                  <a:cubicBezTo>
                    <a:pt x="61504" y="21248"/>
                    <a:pt x="61466" y="17275"/>
                    <a:pt x="61403" y="13289"/>
                  </a:cubicBezTo>
                  <a:cubicBezTo>
                    <a:pt x="61315" y="8148"/>
                    <a:pt x="61529" y="2552"/>
                    <a:pt x="55331" y="1370"/>
                  </a:cubicBezTo>
                  <a:cubicBezTo>
                    <a:pt x="50300" y="407"/>
                    <a:pt x="44956" y="137"/>
                    <a:pt x="39663" y="13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3"/>
            <p:cNvSpPr/>
            <p:nvPr/>
          </p:nvSpPr>
          <p:spPr>
            <a:xfrm>
              <a:off x="4230913" y="904700"/>
              <a:ext cx="1644500" cy="2378175"/>
            </a:xfrm>
            <a:custGeom>
              <a:avLst/>
              <a:gdLst/>
              <a:ahLst/>
              <a:cxnLst/>
              <a:rect l="l" t="t" r="r" b="b"/>
              <a:pathLst>
                <a:path w="65780" h="95127" extrusionOk="0">
                  <a:moveTo>
                    <a:pt x="41122" y="2351"/>
                  </a:moveTo>
                  <a:cubicBezTo>
                    <a:pt x="46415" y="2351"/>
                    <a:pt x="51759" y="2621"/>
                    <a:pt x="56790" y="3584"/>
                  </a:cubicBezTo>
                  <a:cubicBezTo>
                    <a:pt x="62988" y="4766"/>
                    <a:pt x="62774" y="10362"/>
                    <a:pt x="62862" y="15503"/>
                  </a:cubicBezTo>
                  <a:cubicBezTo>
                    <a:pt x="62925" y="19489"/>
                    <a:pt x="62963" y="23462"/>
                    <a:pt x="62975" y="27447"/>
                  </a:cubicBezTo>
                  <a:cubicBezTo>
                    <a:pt x="62988" y="35707"/>
                    <a:pt x="62888" y="43967"/>
                    <a:pt x="62661" y="52227"/>
                  </a:cubicBezTo>
                  <a:cubicBezTo>
                    <a:pt x="62435" y="61104"/>
                    <a:pt x="62058" y="69980"/>
                    <a:pt x="61555" y="78843"/>
                  </a:cubicBezTo>
                  <a:cubicBezTo>
                    <a:pt x="61416" y="81320"/>
                    <a:pt x="61404" y="83872"/>
                    <a:pt x="61052" y="86336"/>
                  </a:cubicBezTo>
                  <a:cubicBezTo>
                    <a:pt x="60574" y="89618"/>
                    <a:pt x="58801" y="90988"/>
                    <a:pt x="55621" y="91918"/>
                  </a:cubicBezTo>
                  <a:cubicBezTo>
                    <a:pt x="52480" y="92829"/>
                    <a:pt x="41201" y="93294"/>
                    <a:pt x="31828" y="93294"/>
                  </a:cubicBezTo>
                  <a:cubicBezTo>
                    <a:pt x="26195" y="93294"/>
                    <a:pt x="21250" y="93126"/>
                    <a:pt x="19173" y="92786"/>
                  </a:cubicBezTo>
                  <a:cubicBezTo>
                    <a:pt x="19111" y="92773"/>
                    <a:pt x="19047" y="92761"/>
                    <a:pt x="18972" y="92761"/>
                  </a:cubicBezTo>
                  <a:cubicBezTo>
                    <a:pt x="18869" y="92737"/>
                    <a:pt x="18776" y="92728"/>
                    <a:pt x="18690" y="92728"/>
                  </a:cubicBezTo>
                  <a:cubicBezTo>
                    <a:pt x="18639" y="92728"/>
                    <a:pt x="18591" y="92731"/>
                    <a:pt x="18545" y="92736"/>
                  </a:cubicBezTo>
                  <a:cubicBezTo>
                    <a:pt x="18295" y="92726"/>
                    <a:pt x="18042" y="92722"/>
                    <a:pt x="17785" y="92722"/>
                  </a:cubicBezTo>
                  <a:cubicBezTo>
                    <a:pt x="15709" y="92722"/>
                    <a:pt x="13413" y="92992"/>
                    <a:pt x="11259" y="92992"/>
                  </a:cubicBezTo>
                  <a:cubicBezTo>
                    <a:pt x="10080" y="92992"/>
                    <a:pt x="8943" y="92911"/>
                    <a:pt x="7908" y="92660"/>
                  </a:cubicBezTo>
                  <a:cubicBezTo>
                    <a:pt x="2013" y="91239"/>
                    <a:pt x="2930" y="84237"/>
                    <a:pt x="2779" y="79484"/>
                  </a:cubicBezTo>
                  <a:cubicBezTo>
                    <a:pt x="2490" y="71237"/>
                    <a:pt x="2351" y="62989"/>
                    <a:pt x="2365" y="54742"/>
                  </a:cubicBezTo>
                  <a:cubicBezTo>
                    <a:pt x="2377" y="46796"/>
                    <a:pt x="2541" y="38863"/>
                    <a:pt x="2842" y="30917"/>
                  </a:cubicBezTo>
                  <a:cubicBezTo>
                    <a:pt x="3131" y="23826"/>
                    <a:pt x="1459" y="10348"/>
                    <a:pt x="8374" y="6099"/>
                  </a:cubicBezTo>
                  <a:cubicBezTo>
                    <a:pt x="14672" y="2215"/>
                    <a:pt x="24504" y="2805"/>
                    <a:pt x="31658" y="2554"/>
                  </a:cubicBezTo>
                  <a:cubicBezTo>
                    <a:pt x="34741" y="2449"/>
                    <a:pt x="37922" y="2351"/>
                    <a:pt x="41122" y="2351"/>
                  </a:cubicBezTo>
                  <a:close/>
                  <a:moveTo>
                    <a:pt x="33115" y="0"/>
                  </a:moveTo>
                  <a:cubicBezTo>
                    <a:pt x="25718" y="0"/>
                    <a:pt x="18020" y="409"/>
                    <a:pt x="11215" y="2428"/>
                  </a:cubicBezTo>
                  <a:cubicBezTo>
                    <a:pt x="3860" y="4603"/>
                    <a:pt x="1711" y="10035"/>
                    <a:pt x="1208" y="17188"/>
                  </a:cubicBezTo>
                  <a:cubicBezTo>
                    <a:pt x="440" y="28151"/>
                    <a:pt x="177" y="39177"/>
                    <a:pt x="88" y="50166"/>
                  </a:cubicBezTo>
                  <a:cubicBezTo>
                    <a:pt x="1" y="62386"/>
                    <a:pt x="278" y="74606"/>
                    <a:pt x="931" y="86814"/>
                  </a:cubicBezTo>
                  <a:cubicBezTo>
                    <a:pt x="1094" y="89844"/>
                    <a:pt x="1007" y="93364"/>
                    <a:pt x="4363" y="94621"/>
                  </a:cubicBezTo>
                  <a:cubicBezTo>
                    <a:pt x="5088" y="94892"/>
                    <a:pt x="5914" y="94967"/>
                    <a:pt x="6749" y="94967"/>
                  </a:cubicBezTo>
                  <a:cubicBezTo>
                    <a:pt x="7738" y="94967"/>
                    <a:pt x="8740" y="94861"/>
                    <a:pt x="9606" y="94848"/>
                  </a:cubicBezTo>
                  <a:cubicBezTo>
                    <a:pt x="12736" y="94784"/>
                    <a:pt x="15854" y="94759"/>
                    <a:pt x="18972" y="94471"/>
                  </a:cubicBezTo>
                  <a:cubicBezTo>
                    <a:pt x="21464" y="94939"/>
                    <a:pt x="29471" y="95126"/>
                    <a:pt x="37129" y="95126"/>
                  </a:cubicBezTo>
                  <a:cubicBezTo>
                    <a:pt x="43846" y="95126"/>
                    <a:pt x="50294" y="94982"/>
                    <a:pt x="52515" y="94759"/>
                  </a:cubicBezTo>
                  <a:cubicBezTo>
                    <a:pt x="55470" y="94457"/>
                    <a:pt x="59267" y="94181"/>
                    <a:pt x="61454" y="91881"/>
                  </a:cubicBezTo>
                  <a:cubicBezTo>
                    <a:pt x="63553" y="89668"/>
                    <a:pt x="63491" y="86260"/>
                    <a:pt x="63679" y="83419"/>
                  </a:cubicBezTo>
                  <a:cubicBezTo>
                    <a:pt x="64056" y="77611"/>
                    <a:pt x="64358" y="71802"/>
                    <a:pt x="64597" y="65994"/>
                  </a:cubicBezTo>
                  <a:cubicBezTo>
                    <a:pt x="65075" y="54993"/>
                    <a:pt x="65327" y="43967"/>
                    <a:pt x="65352" y="32954"/>
                  </a:cubicBezTo>
                  <a:cubicBezTo>
                    <a:pt x="65364" y="27749"/>
                    <a:pt x="65339" y="22544"/>
                    <a:pt x="65251" y="17339"/>
                  </a:cubicBezTo>
                  <a:cubicBezTo>
                    <a:pt x="65201" y="13555"/>
                    <a:pt x="65779" y="8878"/>
                    <a:pt x="63956" y="5383"/>
                  </a:cubicBezTo>
                  <a:cubicBezTo>
                    <a:pt x="62573" y="2743"/>
                    <a:pt x="60083" y="1737"/>
                    <a:pt x="57267" y="1234"/>
                  </a:cubicBezTo>
                  <a:cubicBezTo>
                    <a:pt x="51925" y="304"/>
                    <a:pt x="46292" y="203"/>
                    <a:pt x="40886" y="102"/>
                  </a:cubicBezTo>
                  <a:cubicBezTo>
                    <a:pt x="38371" y="53"/>
                    <a:pt x="35762" y="0"/>
                    <a:pt x="33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3"/>
            <p:cNvSpPr/>
            <p:nvPr/>
          </p:nvSpPr>
          <p:spPr>
            <a:xfrm>
              <a:off x="4845270" y="1027826"/>
              <a:ext cx="434293" cy="89832"/>
            </a:xfrm>
            <a:custGeom>
              <a:avLst/>
              <a:gdLst/>
              <a:ahLst/>
              <a:cxnLst/>
              <a:rect l="l" t="t" r="r" b="b"/>
              <a:pathLst>
                <a:path w="13088" h="2707" extrusionOk="0">
                  <a:moveTo>
                    <a:pt x="11614" y="0"/>
                  </a:moveTo>
                  <a:cubicBezTo>
                    <a:pt x="11590" y="0"/>
                    <a:pt x="11566" y="1"/>
                    <a:pt x="11542" y="2"/>
                  </a:cubicBezTo>
                  <a:cubicBezTo>
                    <a:pt x="8097" y="191"/>
                    <a:pt x="4627" y="493"/>
                    <a:pt x="1195" y="907"/>
                  </a:cubicBezTo>
                  <a:cubicBezTo>
                    <a:pt x="76" y="1046"/>
                    <a:pt x="1" y="2705"/>
                    <a:pt x="1195" y="2705"/>
                  </a:cubicBezTo>
                  <a:cubicBezTo>
                    <a:pt x="1363" y="2706"/>
                    <a:pt x="1530" y="2706"/>
                    <a:pt x="1698" y="2706"/>
                  </a:cubicBezTo>
                  <a:cubicBezTo>
                    <a:pt x="4978" y="2706"/>
                    <a:pt x="8277" y="2594"/>
                    <a:pt x="11542" y="2391"/>
                  </a:cubicBezTo>
                  <a:cubicBezTo>
                    <a:pt x="13040" y="2292"/>
                    <a:pt x="13088" y="0"/>
                    <a:pt x="11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3"/>
            <p:cNvSpPr/>
            <p:nvPr/>
          </p:nvSpPr>
          <p:spPr>
            <a:xfrm>
              <a:off x="5007888" y="3108050"/>
              <a:ext cx="74500" cy="74500"/>
            </a:xfrm>
            <a:custGeom>
              <a:avLst/>
              <a:gdLst/>
              <a:ahLst/>
              <a:cxnLst/>
              <a:rect l="l" t="t" r="r" b="b"/>
              <a:pathLst>
                <a:path w="2980" h="2980" extrusionOk="0">
                  <a:moveTo>
                    <a:pt x="1496" y="0"/>
                  </a:moveTo>
                  <a:cubicBezTo>
                    <a:pt x="667" y="0"/>
                    <a:pt x="1" y="666"/>
                    <a:pt x="1" y="1496"/>
                  </a:cubicBezTo>
                  <a:cubicBezTo>
                    <a:pt x="1" y="2313"/>
                    <a:pt x="667" y="2979"/>
                    <a:pt x="1496" y="2979"/>
                  </a:cubicBezTo>
                  <a:cubicBezTo>
                    <a:pt x="2314" y="2979"/>
                    <a:pt x="2980" y="2313"/>
                    <a:pt x="2980" y="1496"/>
                  </a:cubicBezTo>
                  <a:cubicBezTo>
                    <a:pt x="2980" y="666"/>
                    <a:pt x="2314" y="0"/>
                    <a:pt x="1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777;p71"/>
          <p:cNvSpPr txBox="1">
            <a:spLocks/>
          </p:cNvSpPr>
          <p:nvPr/>
        </p:nvSpPr>
        <p:spPr>
          <a:xfrm>
            <a:off x="728278" y="3391313"/>
            <a:ext cx="2981400" cy="1080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1pPr>
            <a:lvl2pPr marL="914400" marR="0" lvl="1" indent="-317500" algn="ctr" rtl="0">
              <a:lnSpc>
                <a:spcPct val="100000"/>
              </a:lnSpc>
              <a:spcBef>
                <a:spcPts val="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2pPr>
            <a:lvl3pPr marL="1371600" marR="0" lvl="2"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3pPr>
            <a:lvl4pPr marL="1828800" marR="0" lvl="3"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4pPr>
            <a:lvl5pPr marL="2286000" marR="0" lvl="4"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5pPr>
            <a:lvl6pPr marL="2743200" marR="0" lvl="5"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6pPr>
            <a:lvl7pPr marL="3200400" marR="0" lvl="6"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7pPr>
            <a:lvl8pPr marL="3657600" marR="0" lvl="7"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8pPr>
            <a:lvl9pPr marL="4114800" marR="0" lvl="8" indent="-317500" algn="ctr" rtl="0">
              <a:lnSpc>
                <a:spcPct val="100000"/>
              </a:lnSpc>
              <a:spcBef>
                <a:spcPts val="1600"/>
              </a:spcBef>
              <a:spcAft>
                <a:spcPts val="160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9pPr>
          </a:lstStyle>
          <a:p>
            <a:pPr marL="0" indent="0"/>
            <a:r>
              <a:rPr lang="de-DE" smtClean="0">
                <a:solidFill>
                  <a:srgbClr val="000000"/>
                </a:solidFill>
              </a:rPr>
              <a:t>Du kannst das Bild auf dem Bildschirm durch dein eigenes Werk ersetzen. Rechtsklick einfach darauf und wähle "Bild ersetzen"</a:t>
            </a:r>
            <a:endParaRPr lang="de-DE" dirty="0">
              <a:solidFill>
                <a:srgbClr val="000000"/>
              </a:solidFill>
            </a:endParaRPr>
          </a:p>
        </p:txBody>
      </p:sp>
      <p:grpSp>
        <p:nvGrpSpPr>
          <p:cNvPr id="13" name="Grupo 12"/>
          <p:cNvGrpSpPr/>
          <p:nvPr/>
        </p:nvGrpSpPr>
        <p:grpSpPr>
          <a:xfrm>
            <a:off x="0" y="-17453"/>
            <a:ext cx="9144000" cy="1035178"/>
            <a:chOff x="0" y="-17453"/>
            <a:chExt cx="9144000" cy="1035178"/>
          </a:xfrm>
        </p:grpSpPr>
        <p:sp>
          <p:nvSpPr>
            <p:cNvPr id="14" name="Rectángulo 13"/>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5" name="Rectángulo 14"/>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6" name="Rectángulo 15"/>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 name="Rectángulo 16"/>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8" name="Grupo 17"/>
            <p:cNvGrpSpPr/>
            <p:nvPr/>
          </p:nvGrpSpPr>
          <p:grpSpPr>
            <a:xfrm flipH="1">
              <a:off x="8228914" y="-17453"/>
              <a:ext cx="915086" cy="1026394"/>
              <a:chOff x="9270270" y="-1258388"/>
              <a:chExt cx="849090" cy="952371"/>
            </a:xfrm>
          </p:grpSpPr>
          <p:sp>
            <p:nvSpPr>
              <p:cNvPr id="19" name="Rectángulo 18"/>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0" name="Rectángulo 19"/>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1" name="Rectángulo 20"/>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pic>
        <p:nvPicPr>
          <p:cNvPr id="2" name="Imagen 1"/>
          <p:cNvPicPr>
            <a:picLocks noChangeAspect="1"/>
          </p:cNvPicPr>
          <p:nvPr/>
        </p:nvPicPr>
        <p:blipFill>
          <a:blip r:embed="rId3"/>
          <a:stretch>
            <a:fillRect/>
          </a:stretch>
        </p:blipFill>
        <p:spPr>
          <a:xfrm>
            <a:off x="6290575" y="1940882"/>
            <a:ext cx="658229" cy="2588767"/>
          </a:xfrm>
          <a:prstGeom prst="rect">
            <a:avLst/>
          </a:prstGeom>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837"/>
        <p:cNvGrpSpPr/>
        <p:nvPr/>
      </p:nvGrpSpPr>
      <p:grpSpPr>
        <a:xfrm>
          <a:off x="0" y="0"/>
          <a:ext cx="0" cy="0"/>
          <a:chOff x="0" y="0"/>
          <a:chExt cx="0" cy="0"/>
        </a:xfrm>
      </p:grpSpPr>
      <p:grpSp>
        <p:nvGrpSpPr>
          <p:cNvPr id="21" name="Grupo 20"/>
          <p:cNvGrpSpPr/>
          <p:nvPr/>
        </p:nvGrpSpPr>
        <p:grpSpPr>
          <a:xfrm>
            <a:off x="7329487" y="3350343"/>
            <a:ext cx="1814513" cy="1801826"/>
            <a:chOff x="8296276" y="7648575"/>
            <a:chExt cx="1589086" cy="1577975"/>
          </a:xfrm>
          <a:solidFill>
            <a:srgbClr val="FFC000"/>
          </a:solidFill>
        </p:grpSpPr>
        <p:sp>
          <p:nvSpPr>
            <p:cNvPr id="22" name="Freeform 5"/>
            <p:cNvSpPr>
              <a:spLocks/>
            </p:cNvSpPr>
            <p:nvPr userDrawn="1"/>
          </p:nvSpPr>
          <p:spPr bwMode="auto">
            <a:xfrm>
              <a:off x="8305800" y="7648575"/>
              <a:ext cx="1579562" cy="1577975"/>
            </a:xfrm>
            <a:custGeom>
              <a:avLst/>
              <a:gdLst>
                <a:gd name="T0" fmla="*/ 0 w 1325"/>
                <a:gd name="T1" fmla="*/ 1322 h 1323"/>
                <a:gd name="T2" fmla="*/ 40 w 1325"/>
                <a:gd name="T3" fmla="*/ 1302 h 1323"/>
                <a:gd name="T4" fmla="*/ 275 w 1325"/>
                <a:gd name="T5" fmla="*/ 1184 h 1323"/>
                <a:gd name="T6" fmla="*/ 322 w 1325"/>
                <a:gd name="T7" fmla="*/ 1161 h 1323"/>
                <a:gd name="T8" fmla="*/ 331 w 1325"/>
                <a:gd name="T9" fmla="*/ 1152 h 1323"/>
                <a:gd name="T10" fmla="*/ 449 w 1325"/>
                <a:gd name="T11" fmla="*/ 946 h 1323"/>
                <a:gd name="T12" fmla="*/ 481 w 1325"/>
                <a:gd name="T13" fmla="*/ 890 h 1323"/>
                <a:gd name="T14" fmla="*/ 541 w 1325"/>
                <a:gd name="T15" fmla="*/ 784 h 1323"/>
                <a:gd name="T16" fmla="*/ 630 w 1325"/>
                <a:gd name="T17" fmla="*/ 628 h 1323"/>
                <a:gd name="T18" fmla="*/ 658 w 1325"/>
                <a:gd name="T19" fmla="*/ 581 h 1323"/>
                <a:gd name="T20" fmla="*/ 665 w 1325"/>
                <a:gd name="T21" fmla="*/ 574 h 1323"/>
                <a:gd name="T22" fmla="*/ 841 w 1325"/>
                <a:gd name="T23" fmla="*/ 486 h 1323"/>
                <a:gd name="T24" fmla="*/ 944 w 1325"/>
                <a:gd name="T25" fmla="*/ 434 h 1323"/>
                <a:gd name="T26" fmla="*/ 1141 w 1325"/>
                <a:gd name="T27" fmla="*/ 336 h 1323"/>
                <a:gd name="T28" fmla="*/ 1173 w 1325"/>
                <a:gd name="T29" fmla="*/ 298 h 1323"/>
                <a:gd name="T30" fmla="*/ 1273 w 1325"/>
                <a:gd name="T31" fmla="*/ 99 h 1323"/>
                <a:gd name="T32" fmla="*/ 1309 w 1325"/>
                <a:gd name="T33" fmla="*/ 26 h 1323"/>
                <a:gd name="T34" fmla="*/ 1324 w 1325"/>
                <a:gd name="T35" fmla="*/ 0 h 1323"/>
                <a:gd name="T36" fmla="*/ 1325 w 1325"/>
                <a:gd name="T37" fmla="*/ 1323 h 1323"/>
                <a:gd name="T38" fmla="*/ 1 w 1325"/>
                <a:gd name="T39" fmla="*/ 1323 h 1323"/>
                <a:gd name="T40" fmla="*/ 0 w 1325"/>
                <a:gd name="T41" fmla="*/ 1322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5" h="1323">
                  <a:moveTo>
                    <a:pt x="0" y="1322"/>
                  </a:moveTo>
                  <a:cubicBezTo>
                    <a:pt x="14" y="1315"/>
                    <a:pt x="27" y="1308"/>
                    <a:pt x="40" y="1302"/>
                  </a:cubicBezTo>
                  <a:cubicBezTo>
                    <a:pt x="118" y="1262"/>
                    <a:pt x="197" y="1223"/>
                    <a:pt x="275" y="1184"/>
                  </a:cubicBezTo>
                  <a:cubicBezTo>
                    <a:pt x="291" y="1176"/>
                    <a:pt x="306" y="1169"/>
                    <a:pt x="322" y="1161"/>
                  </a:cubicBezTo>
                  <a:cubicBezTo>
                    <a:pt x="325" y="1159"/>
                    <a:pt x="329" y="1156"/>
                    <a:pt x="331" y="1152"/>
                  </a:cubicBezTo>
                  <a:cubicBezTo>
                    <a:pt x="370" y="1083"/>
                    <a:pt x="410" y="1014"/>
                    <a:pt x="449" y="946"/>
                  </a:cubicBezTo>
                  <a:cubicBezTo>
                    <a:pt x="460" y="927"/>
                    <a:pt x="471" y="908"/>
                    <a:pt x="481" y="890"/>
                  </a:cubicBezTo>
                  <a:cubicBezTo>
                    <a:pt x="502" y="855"/>
                    <a:pt x="521" y="819"/>
                    <a:pt x="541" y="784"/>
                  </a:cubicBezTo>
                  <a:cubicBezTo>
                    <a:pt x="571" y="732"/>
                    <a:pt x="601" y="680"/>
                    <a:pt x="630" y="628"/>
                  </a:cubicBezTo>
                  <a:cubicBezTo>
                    <a:pt x="639" y="613"/>
                    <a:pt x="648" y="597"/>
                    <a:pt x="658" y="581"/>
                  </a:cubicBezTo>
                  <a:cubicBezTo>
                    <a:pt x="659" y="578"/>
                    <a:pt x="662" y="575"/>
                    <a:pt x="665" y="574"/>
                  </a:cubicBezTo>
                  <a:cubicBezTo>
                    <a:pt x="724" y="544"/>
                    <a:pt x="782" y="515"/>
                    <a:pt x="841" y="486"/>
                  </a:cubicBezTo>
                  <a:cubicBezTo>
                    <a:pt x="875" y="469"/>
                    <a:pt x="909" y="451"/>
                    <a:pt x="944" y="434"/>
                  </a:cubicBezTo>
                  <a:cubicBezTo>
                    <a:pt x="1009" y="402"/>
                    <a:pt x="1075" y="369"/>
                    <a:pt x="1141" y="336"/>
                  </a:cubicBezTo>
                  <a:cubicBezTo>
                    <a:pt x="1161" y="331"/>
                    <a:pt x="1166" y="314"/>
                    <a:pt x="1173" y="298"/>
                  </a:cubicBezTo>
                  <a:cubicBezTo>
                    <a:pt x="1206" y="232"/>
                    <a:pt x="1240" y="165"/>
                    <a:pt x="1273" y="99"/>
                  </a:cubicBezTo>
                  <a:cubicBezTo>
                    <a:pt x="1285" y="75"/>
                    <a:pt x="1297" y="50"/>
                    <a:pt x="1309" y="26"/>
                  </a:cubicBezTo>
                  <a:cubicBezTo>
                    <a:pt x="1314" y="17"/>
                    <a:pt x="1318" y="9"/>
                    <a:pt x="1324" y="0"/>
                  </a:cubicBezTo>
                  <a:cubicBezTo>
                    <a:pt x="1325" y="441"/>
                    <a:pt x="1325" y="882"/>
                    <a:pt x="1325" y="1323"/>
                  </a:cubicBezTo>
                  <a:cubicBezTo>
                    <a:pt x="883" y="1323"/>
                    <a:pt x="442" y="1323"/>
                    <a:pt x="1" y="1323"/>
                  </a:cubicBezTo>
                  <a:cubicBezTo>
                    <a:pt x="1" y="1323"/>
                    <a:pt x="0" y="1322"/>
                    <a:pt x="0" y="13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3" name="Freeform 6"/>
            <p:cNvSpPr>
              <a:spLocks/>
            </p:cNvSpPr>
            <p:nvPr userDrawn="1"/>
          </p:nvSpPr>
          <p:spPr bwMode="auto">
            <a:xfrm>
              <a:off x="8296276" y="7994650"/>
              <a:ext cx="542925" cy="542925"/>
            </a:xfrm>
            <a:custGeom>
              <a:avLst/>
              <a:gdLst>
                <a:gd name="T0" fmla="*/ 393 w 455"/>
                <a:gd name="T1" fmla="*/ 0 h 455"/>
                <a:gd name="T2" fmla="*/ 455 w 455"/>
                <a:gd name="T3" fmla="*/ 62 h 455"/>
                <a:gd name="T4" fmla="*/ 429 w 455"/>
                <a:gd name="T5" fmla="*/ 88 h 455"/>
                <a:gd name="T6" fmla="*/ 236 w 455"/>
                <a:gd name="T7" fmla="*/ 287 h 455"/>
                <a:gd name="T8" fmla="*/ 91 w 455"/>
                <a:gd name="T9" fmla="*/ 436 h 455"/>
                <a:gd name="T10" fmla="*/ 40 w 455"/>
                <a:gd name="T11" fmla="*/ 450 h 455"/>
                <a:gd name="T12" fmla="*/ 4 w 455"/>
                <a:gd name="T13" fmla="*/ 412 h 455"/>
                <a:gd name="T14" fmla="*/ 17 w 455"/>
                <a:gd name="T15" fmla="*/ 364 h 455"/>
                <a:gd name="T16" fmla="*/ 118 w 455"/>
                <a:gd name="T17" fmla="*/ 266 h 455"/>
                <a:gd name="T18" fmla="*/ 240 w 455"/>
                <a:gd name="T19" fmla="*/ 147 h 455"/>
                <a:gd name="T20" fmla="*/ 390 w 455"/>
                <a:gd name="T21" fmla="*/ 2 h 455"/>
                <a:gd name="T22" fmla="*/ 393 w 455"/>
                <a:gd name="T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455">
                  <a:moveTo>
                    <a:pt x="393" y="0"/>
                  </a:moveTo>
                  <a:cubicBezTo>
                    <a:pt x="413" y="20"/>
                    <a:pt x="434" y="41"/>
                    <a:pt x="455" y="62"/>
                  </a:cubicBezTo>
                  <a:cubicBezTo>
                    <a:pt x="447" y="70"/>
                    <a:pt x="438" y="79"/>
                    <a:pt x="429" y="88"/>
                  </a:cubicBezTo>
                  <a:cubicBezTo>
                    <a:pt x="365" y="154"/>
                    <a:pt x="301" y="220"/>
                    <a:pt x="236" y="287"/>
                  </a:cubicBezTo>
                  <a:cubicBezTo>
                    <a:pt x="188" y="337"/>
                    <a:pt x="140" y="386"/>
                    <a:pt x="91" y="436"/>
                  </a:cubicBezTo>
                  <a:cubicBezTo>
                    <a:pt x="77" y="450"/>
                    <a:pt x="60" y="455"/>
                    <a:pt x="40" y="450"/>
                  </a:cubicBezTo>
                  <a:cubicBezTo>
                    <a:pt x="21" y="444"/>
                    <a:pt x="8" y="431"/>
                    <a:pt x="4" y="412"/>
                  </a:cubicBezTo>
                  <a:cubicBezTo>
                    <a:pt x="0" y="394"/>
                    <a:pt x="4" y="377"/>
                    <a:pt x="17" y="364"/>
                  </a:cubicBezTo>
                  <a:cubicBezTo>
                    <a:pt x="51" y="331"/>
                    <a:pt x="84" y="299"/>
                    <a:pt x="118" y="266"/>
                  </a:cubicBezTo>
                  <a:cubicBezTo>
                    <a:pt x="159" y="227"/>
                    <a:pt x="200" y="187"/>
                    <a:pt x="240" y="147"/>
                  </a:cubicBezTo>
                  <a:cubicBezTo>
                    <a:pt x="290" y="99"/>
                    <a:pt x="340" y="51"/>
                    <a:pt x="390" y="2"/>
                  </a:cubicBezTo>
                  <a:cubicBezTo>
                    <a:pt x="391" y="1"/>
                    <a:pt x="392" y="0"/>
                    <a:pt x="39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4" name="Freeform 7"/>
            <p:cNvSpPr>
              <a:spLocks/>
            </p:cNvSpPr>
            <p:nvPr userDrawn="1"/>
          </p:nvSpPr>
          <p:spPr bwMode="auto">
            <a:xfrm>
              <a:off x="8502650" y="7742238"/>
              <a:ext cx="588962" cy="588963"/>
            </a:xfrm>
            <a:custGeom>
              <a:avLst/>
              <a:gdLst>
                <a:gd name="T0" fmla="*/ 243 w 494"/>
                <a:gd name="T1" fmla="*/ 159 h 494"/>
                <a:gd name="T2" fmla="*/ 0 w 494"/>
                <a:gd name="T3" fmla="*/ 0 h 494"/>
                <a:gd name="T4" fmla="*/ 300 w 494"/>
                <a:gd name="T5" fmla="*/ 105 h 494"/>
                <a:gd name="T6" fmla="*/ 308 w 494"/>
                <a:gd name="T7" fmla="*/ 98 h 494"/>
                <a:gd name="T8" fmla="*/ 323 w 494"/>
                <a:gd name="T9" fmla="*/ 98 h 494"/>
                <a:gd name="T10" fmla="*/ 396 w 494"/>
                <a:gd name="T11" fmla="*/ 172 h 494"/>
                <a:gd name="T12" fmla="*/ 396 w 494"/>
                <a:gd name="T13" fmla="*/ 186 h 494"/>
                <a:gd name="T14" fmla="*/ 389 w 494"/>
                <a:gd name="T15" fmla="*/ 194 h 494"/>
                <a:gd name="T16" fmla="*/ 494 w 494"/>
                <a:gd name="T17" fmla="*/ 494 h 494"/>
                <a:gd name="T18" fmla="*/ 335 w 494"/>
                <a:gd name="T19" fmla="*/ 251 h 494"/>
                <a:gd name="T20" fmla="*/ 314 w 494"/>
                <a:gd name="T21" fmla="*/ 271 h 494"/>
                <a:gd name="T22" fmla="*/ 297 w 494"/>
                <a:gd name="T23" fmla="*/ 271 h 494"/>
                <a:gd name="T24" fmla="*/ 223 w 494"/>
                <a:gd name="T25" fmla="*/ 197 h 494"/>
                <a:gd name="T26" fmla="*/ 223 w 494"/>
                <a:gd name="T27" fmla="*/ 180 h 494"/>
                <a:gd name="T28" fmla="*/ 243 w 494"/>
                <a:gd name="T29" fmla="*/ 15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94">
                  <a:moveTo>
                    <a:pt x="243" y="159"/>
                  </a:moveTo>
                  <a:cubicBezTo>
                    <a:pt x="170" y="95"/>
                    <a:pt x="89" y="42"/>
                    <a:pt x="0" y="0"/>
                  </a:cubicBezTo>
                  <a:cubicBezTo>
                    <a:pt x="112" y="2"/>
                    <a:pt x="212" y="37"/>
                    <a:pt x="300" y="105"/>
                  </a:cubicBezTo>
                  <a:cubicBezTo>
                    <a:pt x="303" y="103"/>
                    <a:pt x="305" y="100"/>
                    <a:pt x="308" y="98"/>
                  </a:cubicBezTo>
                  <a:cubicBezTo>
                    <a:pt x="313" y="93"/>
                    <a:pt x="318" y="93"/>
                    <a:pt x="323" y="98"/>
                  </a:cubicBezTo>
                  <a:cubicBezTo>
                    <a:pt x="347" y="122"/>
                    <a:pt x="372" y="147"/>
                    <a:pt x="396" y="172"/>
                  </a:cubicBezTo>
                  <a:cubicBezTo>
                    <a:pt x="401" y="176"/>
                    <a:pt x="400" y="181"/>
                    <a:pt x="396" y="186"/>
                  </a:cubicBezTo>
                  <a:cubicBezTo>
                    <a:pt x="394" y="189"/>
                    <a:pt x="392" y="191"/>
                    <a:pt x="389" y="194"/>
                  </a:cubicBezTo>
                  <a:cubicBezTo>
                    <a:pt x="457" y="283"/>
                    <a:pt x="492" y="383"/>
                    <a:pt x="494" y="494"/>
                  </a:cubicBezTo>
                  <a:cubicBezTo>
                    <a:pt x="453" y="406"/>
                    <a:pt x="400" y="324"/>
                    <a:pt x="335" y="251"/>
                  </a:cubicBezTo>
                  <a:cubicBezTo>
                    <a:pt x="328" y="258"/>
                    <a:pt x="321" y="264"/>
                    <a:pt x="314" y="271"/>
                  </a:cubicBezTo>
                  <a:cubicBezTo>
                    <a:pt x="308" y="277"/>
                    <a:pt x="303" y="277"/>
                    <a:pt x="297" y="271"/>
                  </a:cubicBezTo>
                  <a:cubicBezTo>
                    <a:pt x="272" y="247"/>
                    <a:pt x="248" y="222"/>
                    <a:pt x="223" y="197"/>
                  </a:cubicBezTo>
                  <a:cubicBezTo>
                    <a:pt x="217" y="191"/>
                    <a:pt x="217" y="186"/>
                    <a:pt x="223" y="180"/>
                  </a:cubicBezTo>
                  <a:cubicBezTo>
                    <a:pt x="230" y="173"/>
                    <a:pt x="236" y="166"/>
                    <a:pt x="243"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5" name="Freeform 8"/>
            <p:cNvSpPr>
              <a:spLocks/>
            </p:cNvSpPr>
            <p:nvPr userDrawn="1"/>
          </p:nvSpPr>
          <p:spPr bwMode="auto">
            <a:xfrm>
              <a:off x="8721725" y="8461375"/>
              <a:ext cx="207962" cy="180975"/>
            </a:xfrm>
            <a:custGeom>
              <a:avLst/>
              <a:gdLst>
                <a:gd name="T0" fmla="*/ 174 w 174"/>
                <a:gd name="T1" fmla="*/ 1 h 152"/>
                <a:gd name="T2" fmla="*/ 38 w 174"/>
                <a:gd name="T3" fmla="*/ 152 h 152"/>
                <a:gd name="T4" fmla="*/ 0 w 174"/>
                <a:gd name="T5" fmla="*/ 108 h 152"/>
                <a:gd name="T6" fmla="*/ 173 w 174"/>
                <a:gd name="T7" fmla="*/ 0 h 152"/>
                <a:gd name="T8" fmla="*/ 174 w 174"/>
                <a:gd name="T9" fmla="*/ 1 h 152"/>
              </a:gdLst>
              <a:ahLst/>
              <a:cxnLst>
                <a:cxn ang="0">
                  <a:pos x="T0" y="T1"/>
                </a:cxn>
                <a:cxn ang="0">
                  <a:pos x="T2" y="T3"/>
                </a:cxn>
                <a:cxn ang="0">
                  <a:pos x="T4" y="T5"/>
                </a:cxn>
                <a:cxn ang="0">
                  <a:pos x="T6" y="T7"/>
                </a:cxn>
                <a:cxn ang="0">
                  <a:pos x="T8" y="T9"/>
                </a:cxn>
              </a:cxnLst>
              <a:rect l="0" t="0" r="r" b="b"/>
              <a:pathLst>
                <a:path w="174" h="152">
                  <a:moveTo>
                    <a:pt x="174" y="1"/>
                  </a:moveTo>
                  <a:cubicBezTo>
                    <a:pt x="129" y="51"/>
                    <a:pt x="84" y="101"/>
                    <a:pt x="38" y="152"/>
                  </a:cubicBezTo>
                  <a:cubicBezTo>
                    <a:pt x="23" y="139"/>
                    <a:pt x="11" y="124"/>
                    <a:pt x="0" y="108"/>
                  </a:cubicBezTo>
                  <a:cubicBezTo>
                    <a:pt x="58" y="72"/>
                    <a:pt x="116" y="36"/>
                    <a:pt x="173" y="0"/>
                  </a:cubicBezTo>
                  <a:cubicBezTo>
                    <a:pt x="174" y="0"/>
                    <a:pt x="174" y="0"/>
                    <a:pt x="1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6" name="Freeform 9"/>
            <p:cNvSpPr>
              <a:spLocks/>
            </p:cNvSpPr>
            <p:nvPr userDrawn="1"/>
          </p:nvSpPr>
          <p:spPr bwMode="auto">
            <a:xfrm>
              <a:off x="9236075" y="8020050"/>
              <a:ext cx="184150" cy="173038"/>
            </a:xfrm>
            <a:custGeom>
              <a:avLst/>
              <a:gdLst>
                <a:gd name="T0" fmla="*/ 112 w 155"/>
                <a:gd name="T1" fmla="*/ 0 h 144"/>
                <a:gd name="T2" fmla="*/ 155 w 155"/>
                <a:gd name="T3" fmla="*/ 48 h 144"/>
                <a:gd name="T4" fmla="*/ 1 w 155"/>
                <a:gd name="T5" fmla="*/ 144 h 144"/>
                <a:gd name="T6" fmla="*/ 0 w 155"/>
                <a:gd name="T7" fmla="*/ 143 h 144"/>
                <a:gd name="T8" fmla="*/ 112 w 155"/>
                <a:gd name="T9" fmla="*/ 0 h 144"/>
              </a:gdLst>
              <a:ahLst/>
              <a:cxnLst>
                <a:cxn ang="0">
                  <a:pos x="T0" y="T1"/>
                </a:cxn>
                <a:cxn ang="0">
                  <a:pos x="T2" y="T3"/>
                </a:cxn>
                <a:cxn ang="0">
                  <a:pos x="T4" y="T5"/>
                </a:cxn>
                <a:cxn ang="0">
                  <a:pos x="T6" y="T7"/>
                </a:cxn>
                <a:cxn ang="0">
                  <a:pos x="T8" y="T9"/>
                </a:cxn>
              </a:cxnLst>
              <a:rect l="0" t="0" r="r" b="b"/>
              <a:pathLst>
                <a:path w="155" h="144">
                  <a:moveTo>
                    <a:pt x="112" y="0"/>
                  </a:moveTo>
                  <a:cubicBezTo>
                    <a:pt x="125" y="8"/>
                    <a:pt x="149" y="35"/>
                    <a:pt x="155" y="48"/>
                  </a:cubicBezTo>
                  <a:cubicBezTo>
                    <a:pt x="104" y="80"/>
                    <a:pt x="52" y="112"/>
                    <a:pt x="1" y="144"/>
                  </a:cubicBezTo>
                  <a:cubicBezTo>
                    <a:pt x="1" y="144"/>
                    <a:pt x="0" y="144"/>
                    <a:pt x="0" y="143"/>
                  </a:cubicBezTo>
                  <a:cubicBezTo>
                    <a:pt x="37" y="96"/>
                    <a:pt x="75" y="48"/>
                    <a:pt x="1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7" name="Freeform 10"/>
            <p:cNvSpPr>
              <a:spLocks/>
            </p:cNvSpPr>
            <p:nvPr userDrawn="1"/>
          </p:nvSpPr>
          <p:spPr bwMode="auto">
            <a:xfrm>
              <a:off x="8694738" y="8321675"/>
              <a:ext cx="193675" cy="68263"/>
            </a:xfrm>
            <a:custGeom>
              <a:avLst/>
              <a:gdLst>
                <a:gd name="T0" fmla="*/ 7 w 162"/>
                <a:gd name="T1" fmla="*/ 57 h 57"/>
                <a:gd name="T2" fmla="*/ 1 w 162"/>
                <a:gd name="T3" fmla="*/ 0 h 57"/>
                <a:gd name="T4" fmla="*/ 162 w 162"/>
                <a:gd name="T5" fmla="*/ 12 h 57"/>
                <a:gd name="T6" fmla="*/ 162 w 162"/>
                <a:gd name="T7" fmla="*/ 13 h 57"/>
                <a:gd name="T8" fmla="*/ 7 w 162"/>
                <a:gd name="T9" fmla="*/ 57 h 57"/>
              </a:gdLst>
              <a:ahLst/>
              <a:cxnLst>
                <a:cxn ang="0">
                  <a:pos x="T0" y="T1"/>
                </a:cxn>
                <a:cxn ang="0">
                  <a:pos x="T2" y="T3"/>
                </a:cxn>
                <a:cxn ang="0">
                  <a:pos x="T4" y="T5"/>
                </a:cxn>
                <a:cxn ang="0">
                  <a:pos x="T6" y="T7"/>
                </a:cxn>
                <a:cxn ang="0">
                  <a:pos x="T8" y="T9"/>
                </a:cxn>
              </a:cxnLst>
              <a:rect l="0" t="0" r="r" b="b"/>
              <a:pathLst>
                <a:path w="162" h="57">
                  <a:moveTo>
                    <a:pt x="7" y="57"/>
                  </a:moveTo>
                  <a:cubicBezTo>
                    <a:pt x="2" y="39"/>
                    <a:pt x="0" y="20"/>
                    <a:pt x="1" y="0"/>
                  </a:cubicBezTo>
                  <a:cubicBezTo>
                    <a:pt x="55" y="4"/>
                    <a:pt x="109" y="8"/>
                    <a:pt x="162" y="12"/>
                  </a:cubicBezTo>
                  <a:cubicBezTo>
                    <a:pt x="162" y="12"/>
                    <a:pt x="162" y="13"/>
                    <a:pt x="162" y="13"/>
                  </a:cubicBezTo>
                  <a:cubicBezTo>
                    <a:pt x="111" y="28"/>
                    <a:pt x="60" y="42"/>
                    <a:pt x="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8" name="Freeform 11"/>
            <p:cNvSpPr>
              <a:spLocks/>
            </p:cNvSpPr>
            <p:nvPr userDrawn="1"/>
          </p:nvSpPr>
          <p:spPr bwMode="auto">
            <a:xfrm>
              <a:off x="9140825" y="7867650"/>
              <a:ext cx="63500" cy="127000"/>
            </a:xfrm>
            <a:custGeom>
              <a:avLst/>
              <a:gdLst>
                <a:gd name="T0" fmla="*/ 0 w 53"/>
                <a:gd name="T1" fmla="*/ 86 h 106"/>
                <a:gd name="T2" fmla="*/ 0 w 53"/>
                <a:gd name="T3" fmla="*/ 60 h 106"/>
                <a:gd name="T4" fmla="*/ 2 w 53"/>
                <a:gd name="T5" fmla="*/ 7 h 106"/>
                <a:gd name="T6" fmla="*/ 9 w 53"/>
                <a:gd name="T7" fmla="*/ 0 h 106"/>
                <a:gd name="T8" fmla="*/ 53 w 53"/>
                <a:gd name="T9" fmla="*/ 9 h 106"/>
                <a:gd name="T10" fmla="*/ 40 w 53"/>
                <a:gd name="T11" fmla="*/ 49 h 106"/>
                <a:gd name="T12" fmla="*/ 24 w 53"/>
                <a:gd name="T13" fmla="*/ 100 h 106"/>
                <a:gd name="T14" fmla="*/ 20 w 53"/>
                <a:gd name="T15" fmla="*/ 106 h 106"/>
                <a:gd name="T16" fmla="*/ 0 w 53"/>
                <a:gd name="T17"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6">
                  <a:moveTo>
                    <a:pt x="0" y="86"/>
                  </a:moveTo>
                  <a:cubicBezTo>
                    <a:pt x="0" y="77"/>
                    <a:pt x="0" y="68"/>
                    <a:pt x="0" y="60"/>
                  </a:cubicBezTo>
                  <a:cubicBezTo>
                    <a:pt x="1" y="42"/>
                    <a:pt x="1" y="24"/>
                    <a:pt x="2" y="7"/>
                  </a:cubicBezTo>
                  <a:cubicBezTo>
                    <a:pt x="2" y="2"/>
                    <a:pt x="4" y="0"/>
                    <a:pt x="9" y="0"/>
                  </a:cubicBezTo>
                  <a:cubicBezTo>
                    <a:pt x="24" y="2"/>
                    <a:pt x="38" y="4"/>
                    <a:pt x="53" y="9"/>
                  </a:cubicBezTo>
                  <a:cubicBezTo>
                    <a:pt x="49" y="23"/>
                    <a:pt x="44" y="36"/>
                    <a:pt x="40" y="49"/>
                  </a:cubicBezTo>
                  <a:cubicBezTo>
                    <a:pt x="35" y="66"/>
                    <a:pt x="29" y="83"/>
                    <a:pt x="24" y="100"/>
                  </a:cubicBezTo>
                  <a:cubicBezTo>
                    <a:pt x="23" y="102"/>
                    <a:pt x="21" y="104"/>
                    <a:pt x="20" y="106"/>
                  </a:cubicBezTo>
                  <a:cubicBezTo>
                    <a:pt x="13" y="99"/>
                    <a:pt x="7" y="9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29" name="Freeform 12"/>
            <p:cNvSpPr>
              <a:spLocks/>
            </p:cNvSpPr>
            <p:nvPr userDrawn="1"/>
          </p:nvSpPr>
          <p:spPr bwMode="auto">
            <a:xfrm>
              <a:off x="8905875" y="7848600"/>
              <a:ext cx="79375" cy="79375"/>
            </a:xfrm>
            <a:custGeom>
              <a:avLst/>
              <a:gdLst>
                <a:gd name="T0" fmla="*/ 57 w 66"/>
                <a:gd name="T1" fmla="*/ 66 h 66"/>
                <a:gd name="T2" fmla="*/ 0 w 66"/>
                <a:gd name="T3" fmla="*/ 8 h 66"/>
                <a:gd name="T4" fmla="*/ 16 w 66"/>
                <a:gd name="T5" fmla="*/ 3 h 66"/>
                <a:gd name="T6" fmla="*/ 35 w 66"/>
                <a:gd name="T7" fmla="*/ 14 h 66"/>
                <a:gd name="T8" fmla="*/ 61 w 66"/>
                <a:gd name="T9" fmla="*/ 45 h 66"/>
                <a:gd name="T10" fmla="*/ 57 w 66"/>
                <a:gd name="T11" fmla="*/ 66 h 66"/>
              </a:gdLst>
              <a:ahLst/>
              <a:cxnLst>
                <a:cxn ang="0">
                  <a:pos x="T0" y="T1"/>
                </a:cxn>
                <a:cxn ang="0">
                  <a:pos x="T2" y="T3"/>
                </a:cxn>
                <a:cxn ang="0">
                  <a:pos x="T4" y="T5"/>
                </a:cxn>
                <a:cxn ang="0">
                  <a:pos x="T6" y="T7"/>
                </a:cxn>
                <a:cxn ang="0">
                  <a:pos x="T8" y="T9"/>
                </a:cxn>
                <a:cxn ang="0">
                  <a:pos x="T10" y="T11"/>
                </a:cxn>
              </a:cxnLst>
              <a:rect l="0" t="0" r="r" b="b"/>
              <a:pathLst>
                <a:path w="66" h="66">
                  <a:moveTo>
                    <a:pt x="57" y="66"/>
                  </a:moveTo>
                  <a:cubicBezTo>
                    <a:pt x="38" y="46"/>
                    <a:pt x="19" y="27"/>
                    <a:pt x="0" y="8"/>
                  </a:cubicBezTo>
                  <a:cubicBezTo>
                    <a:pt x="4" y="2"/>
                    <a:pt x="8" y="0"/>
                    <a:pt x="16" y="3"/>
                  </a:cubicBezTo>
                  <a:cubicBezTo>
                    <a:pt x="23" y="5"/>
                    <a:pt x="29" y="9"/>
                    <a:pt x="35" y="14"/>
                  </a:cubicBezTo>
                  <a:cubicBezTo>
                    <a:pt x="46" y="22"/>
                    <a:pt x="55" y="32"/>
                    <a:pt x="61" y="45"/>
                  </a:cubicBezTo>
                  <a:cubicBezTo>
                    <a:pt x="66" y="54"/>
                    <a:pt x="65" y="60"/>
                    <a:pt x="5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sp>
          <p:nvSpPr>
            <p:cNvPr id="30" name="Freeform 13"/>
            <p:cNvSpPr>
              <a:spLocks/>
            </p:cNvSpPr>
            <p:nvPr userDrawn="1"/>
          </p:nvSpPr>
          <p:spPr bwMode="auto">
            <a:xfrm>
              <a:off x="9136063" y="7970838"/>
              <a:ext cx="30162" cy="112713"/>
            </a:xfrm>
            <a:custGeom>
              <a:avLst/>
              <a:gdLst>
                <a:gd name="T0" fmla="*/ 4 w 25"/>
                <a:gd name="T1" fmla="*/ 0 h 95"/>
                <a:gd name="T2" fmla="*/ 24 w 25"/>
                <a:gd name="T3" fmla="*/ 20 h 95"/>
                <a:gd name="T4" fmla="*/ 24 w 25"/>
                <a:gd name="T5" fmla="*/ 23 h 95"/>
                <a:gd name="T6" fmla="*/ 2 w 25"/>
                <a:gd name="T7" fmla="*/ 92 h 95"/>
                <a:gd name="T8" fmla="*/ 1 w 25"/>
                <a:gd name="T9" fmla="*/ 95 h 95"/>
                <a:gd name="T10" fmla="*/ 1 w 25"/>
                <a:gd name="T11" fmla="*/ 70 h 95"/>
                <a:gd name="T12" fmla="*/ 3 w 25"/>
                <a:gd name="T13" fmla="*/ 4 h 95"/>
                <a:gd name="T14" fmla="*/ 4 w 25"/>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5">
                  <a:moveTo>
                    <a:pt x="4" y="0"/>
                  </a:moveTo>
                  <a:cubicBezTo>
                    <a:pt x="11" y="6"/>
                    <a:pt x="17" y="13"/>
                    <a:pt x="24" y="20"/>
                  </a:cubicBezTo>
                  <a:cubicBezTo>
                    <a:pt x="24" y="21"/>
                    <a:pt x="25" y="22"/>
                    <a:pt x="24" y="23"/>
                  </a:cubicBezTo>
                  <a:cubicBezTo>
                    <a:pt x="17" y="46"/>
                    <a:pt x="9" y="69"/>
                    <a:pt x="2" y="92"/>
                  </a:cubicBezTo>
                  <a:cubicBezTo>
                    <a:pt x="2" y="93"/>
                    <a:pt x="1" y="93"/>
                    <a:pt x="1" y="95"/>
                  </a:cubicBezTo>
                  <a:cubicBezTo>
                    <a:pt x="1" y="86"/>
                    <a:pt x="0" y="78"/>
                    <a:pt x="1" y="70"/>
                  </a:cubicBezTo>
                  <a:cubicBezTo>
                    <a:pt x="1" y="48"/>
                    <a:pt x="2" y="26"/>
                    <a:pt x="3" y="4"/>
                  </a:cubicBezTo>
                  <a:cubicBezTo>
                    <a:pt x="3" y="3"/>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sp>
        <p:nvSpPr>
          <p:cNvPr id="31"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838" name="Google Shape;1838;p75"/>
          <p:cNvSpPr/>
          <p:nvPr/>
        </p:nvSpPr>
        <p:spPr>
          <a:xfrm rot="-9985658">
            <a:off x="2234486" y="4483842"/>
            <a:ext cx="324704" cy="436751"/>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5"/>
          <p:cNvSpPr/>
          <p:nvPr/>
        </p:nvSpPr>
        <p:spPr>
          <a:xfrm rot="-8598900">
            <a:off x="1653364" y="4483836"/>
            <a:ext cx="324708" cy="436756"/>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5"/>
          <p:cNvSpPr/>
          <p:nvPr/>
        </p:nvSpPr>
        <p:spPr>
          <a:xfrm rot="7911514">
            <a:off x="1050976" y="4483837"/>
            <a:ext cx="324710" cy="43675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5"/>
          <p:cNvSpPr/>
          <p:nvPr/>
        </p:nvSpPr>
        <p:spPr>
          <a:xfrm rot="-9855392">
            <a:off x="459479" y="4483839"/>
            <a:ext cx="324708" cy="436757"/>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5"/>
          <p:cNvSpPr txBox="1">
            <a:spLocks noGrp="1"/>
          </p:cNvSpPr>
          <p:nvPr>
            <p:ph type="title"/>
          </p:nvPr>
        </p:nvSpPr>
        <p:spPr>
          <a:xfrm>
            <a:off x="924088" y="332472"/>
            <a:ext cx="4294800" cy="87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 sz="8000" dirty="0"/>
              <a:t>T</a:t>
            </a:r>
            <a:r>
              <a:rPr lang="de" sz="8000" dirty="0" smtClean="0"/>
              <a:t>hank!</a:t>
            </a:r>
            <a:endParaRPr sz="8000" dirty="0"/>
          </a:p>
        </p:txBody>
      </p:sp>
      <p:sp>
        <p:nvSpPr>
          <p:cNvPr id="1843" name="Google Shape;1843;p75"/>
          <p:cNvSpPr txBox="1">
            <a:spLocks noGrp="1"/>
          </p:cNvSpPr>
          <p:nvPr>
            <p:ph type="subTitle" idx="1"/>
          </p:nvPr>
        </p:nvSpPr>
        <p:spPr>
          <a:xfrm>
            <a:off x="1105451" y="1711851"/>
            <a:ext cx="3434700" cy="57394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lt1"/>
              </a:buClr>
              <a:buSzPts val="1100"/>
              <a:buFont typeface="Arial"/>
              <a:buNone/>
            </a:pPr>
            <a:r>
              <a:rPr lang="de" dirty="0"/>
              <a:t>Habt ihr noch Fragen?</a:t>
            </a:r>
            <a:endParaRPr dirty="0"/>
          </a:p>
          <a:p>
            <a:pPr marL="0" lvl="0" indent="0" algn="l" rtl="0">
              <a:spcBef>
                <a:spcPts val="0"/>
              </a:spcBef>
              <a:spcAft>
                <a:spcPts val="0"/>
              </a:spcAft>
              <a:buClr>
                <a:schemeClr val="lt1"/>
              </a:buClr>
              <a:buSzPts val="1100"/>
              <a:buFont typeface="Arial"/>
              <a:buNone/>
            </a:pPr>
            <a:endParaRPr dirty="0"/>
          </a:p>
        </p:txBody>
      </p:sp>
      <p:sp>
        <p:nvSpPr>
          <p:cNvPr id="1845" name="Google Shape;1845;p75"/>
          <p:cNvSpPr/>
          <p:nvPr/>
        </p:nvSpPr>
        <p:spPr>
          <a:xfrm>
            <a:off x="528251" y="4600512"/>
            <a:ext cx="195045" cy="280915"/>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6" name="Google Shape;1846;p75"/>
          <p:cNvGrpSpPr/>
          <p:nvPr/>
        </p:nvGrpSpPr>
        <p:grpSpPr>
          <a:xfrm>
            <a:off x="1703402" y="4600354"/>
            <a:ext cx="219374" cy="187960"/>
            <a:chOff x="2049902" y="2961797"/>
            <a:chExt cx="219374" cy="187960"/>
          </a:xfrm>
        </p:grpSpPr>
        <p:sp>
          <p:nvSpPr>
            <p:cNvPr id="1847" name="Google Shape;1847;p75"/>
            <p:cNvSpPr/>
            <p:nvPr/>
          </p:nvSpPr>
          <p:spPr>
            <a:xfrm>
              <a:off x="2065886" y="3031893"/>
              <a:ext cx="39551" cy="117469"/>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5"/>
            <p:cNvSpPr/>
            <p:nvPr/>
          </p:nvSpPr>
          <p:spPr>
            <a:xfrm>
              <a:off x="2049902" y="2961797"/>
              <a:ext cx="55535" cy="47688"/>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5"/>
            <p:cNvSpPr/>
            <p:nvPr/>
          </p:nvSpPr>
          <p:spPr>
            <a:xfrm>
              <a:off x="2143802" y="3031867"/>
              <a:ext cx="125474" cy="117891"/>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 name="Google Shape;1850;p75"/>
          <p:cNvGrpSpPr/>
          <p:nvPr/>
        </p:nvGrpSpPr>
        <p:grpSpPr>
          <a:xfrm>
            <a:off x="1106335" y="4595153"/>
            <a:ext cx="214111" cy="214093"/>
            <a:chOff x="935197" y="1793977"/>
            <a:chExt cx="256451" cy="256430"/>
          </a:xfrm>
        </p:grpSpPr>
        <p:sp>
          <p:nvSpPr>
            <p:cNvPr id="1851" name="Google Shape;1851;p7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3" name="Google Shape;1853;p75"/>
          <p:cNvSpPr/>
          <p:nvPr/>
        </p:nvSpPr>
        <p:spPr>
          <a:xfrm>
            <a:off x="2298114" y="4615574"/>
            <a:ext cx="228777" cy="188304"/>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5"/>
          <p:cNvSpPr/>
          <p:nvPr/>
        </p:nvSpPr>
        <p:spPr>
          <a:xfrm rot="1614452">
            <a:off x="7129742" y="328409"/>
            <a:ext cx="1530614" cy="2058892"/>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5"/>
          <p:cNvSpPr/>
          <p:nvPr/>
        </p:nvSpPr>
        <p:spPr>
          <a:xfrm rot="7701002">
            <a:off x="6481273" y="879859"/>
            <a:ext cx="810255" cy="1089903"/>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Imagen 1"/>
          <p:cNvPicPr>
            <a:picLocks noChangeAspect="1"/>
          </p:cNvPicPr>
          <p:nvPr/>
        </p:nvPicPr>
        <p:blipFill>
          <a:blip r:embed="rId3"/>
          <a:stretch>
            <a:fillRect/>
          </a:stretch>
        </p:blipFill>
        <p:spPr>
          <a:xfrm flipH="1">
            <a:off x="5271002" y="1538411"/>
            <a:ext cx="1593955" cy="3623863"/>
          </a:xfrm>
          <a:prstGeom prst="rect">
            <a:avLst/>
          </a:prstGeom>
        </p:spPr>
      </p:pic>
      <p:sp>
        <p:nvSpPr>
          <p:cNvPr id="34" name="Google Shape;1777;p71"/>
          <p:cNvSpPr txBox="1">
            <a:spLocks/>
          </p:cNvSpPr>
          <p:nvPr/>
        </p:nvSpPr>
        <p:spPr>
          <a:xfrm>
            <a:off x="1141653" y="3275526"/>
            <a:ext cx="2981400" cy="1080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1pPr>
            <a:lvl2pPr marL="914400" marR="0" lvl="1" indent="-317500" algn="ctr" rtl="0">
              <a:lnSpc>
                <a:spcPct val="100000"/>
              </a:lnSpc>
              <a:spcBef>
                <a:spcPts val="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2pPr>
            <a:lvl3pPr marL="1371600" marR="0" lvl="2"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3pPr>
            <a:lvl4pPr marL="1828800" marR="0" lvl="3"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4pPr>
            <a:lvl5pPr marL="2286000" marR="0" lvl="4"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5pPr>
            <a:lvl6pPr marL="2743200" marR="0" lvl="5"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6pPr>
            <a:lvl7pPr marL="3200400" marR="0" lvl="6"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7pPr>
            <a:lvl8pPr marL="3657600" marR="0" lvl="7" indent="-317500" algn="ctr" rtl="0">
              <a:lnSpc>
                <a:spcPct val="100000"/>
              </a:lnSpc>
              <a:spcBef>
                <a:spcPts val="1600"/>
              </a:spcBef>
              <a:spcAft>
                <a:spcPts val="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8pPr>
            <a:lvl9pPr marL="4114800" marR="0" lvl="8" indent="-317500" algn="ctr" rtl="0">
              <a:lnSpc>
                <a:spcPct val="100000"/>
              </a:lnSpc>
              <a:spcBef>
                <a:spcPts val="1600"/>
              </a:spcBef>
              <a:spcAft>
                <a:spcPts val="1600"/>
              </a:spcAft>
              <a:buClr>
                <a:schemeClr val="dk2"/>
              </a:buClr>
              <a:buSzPts val="1400"/>
              <a:buFont typeface="Source Sans Pro"/>
              <a:buNone/>
              <a:defRPr sz="1400" b="0" i="0" u="none" strike="noStrike" cap="none">
                <a:solidFill>
                  <a:schemeClr val="dk2"/>
                </a:solidFill>
                <a:latin typeface="Source Sans Pro"/>
                <a:ea typeface="Source Sans Pro"/>
                <a:cs typeface="Source Sans Pro"/>
                <a:sym typeface="Source Sans Pro"/>
              </a:defRPr>
            </a:lvl9pPr>
          </a:lstStyle>
          <a:p>
            <a:pPr marL="0" indent="0"/>
            <a:r>
              <a:rPr lang="de-DE" smtClean="0">
                <a:solidFill>
                  <a:srgbClr val="000000"/>
                </a:solidFill>
              </a:rPr>
              <a:t>Du kannst das Bild auf dem Bildschirm durch dein eigenes Werk ersetzen. Rechtsklick einfach darauf und wähle "Bild ersetzen"</a:t>
            </a:r>
            <a:endParaRPr lang="de-DE" dirty="0">
              <a:solidFill>
                <a:srgbClr val="000000"/>
              </a:solidFill>
            </a:endParaRPr>
          </a:p>
        </p:txBody>
      </p:sp>
      <p:pic>
        <p:nvPicPr>
          <p:cNvPr id="3" name="Imagen 2"/>
          <p:cNvPicPr>
            <a:picLocks noChangeAspect="1"/>
          </p:cNvPicPr>
          <p:nvPr/>
        </p:nvPicPr>
        <p:blipFill>
          <a:blip r:embed="rId4"/>
          <a:stretch>
            <a:fillRect/>
          </a:stretch>
        </p:blipFill>
        <p:spPr>
          <a:xfrm>
            <a:off x="1555059" y="2325056"/>
            <a:ext cx="1537519" cy="853106"/>
          </a:xfrm>
          <a:prstGeom prst="rect">
            <a:avLst/>
          </a:prstGeom>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1286105" y="2692431"/>
            <a:ext cx="6627019" cy="542925"/>
          </a:xfrm>
          <a:prstGeom prst="rect">
            <a:avLst/>
          </a:prstGeom>
        </p:spPr>
        <p:txBody>
          <a:bodyPr>
            <a:normAutofit fontScale="85000" lnSpcReduction="20000"/>
          </a:bodyPr>
          <a:lstStyle/>
          <a:p>
            <a:pPr marL="0" indent="0" algn="ctr">
              <a:buNone/>
            </a:pPr>
            <a:r>
              <a:rPr lang="en-US" sz="2700" dirty="0">
                <a:solidFill>
                  <a:srgbClr val="F27900"/>
                </a:solidFill>
                <a:latin typeface="Arial Rounded MT Bold" panose="020F0704030504030204" pitchFamily="34" charset="0"/>
              </a:rPr>
              <a:t>https</a:t>
            </a:r>
            <a:r>
              <a:rPr lang="en-US" sz="2700" dirty="0" smtClean="0">
                <a:solidFill>
                  <a:srgbClr val="F27900"/>
                </a:solidFill>
                <a:latin typeface="Arial Rounded MT Bold" panose="020F0704030504030204" pitchFamily="34" charset="0"/>
              </a:rPr>
              <a:t>://plantillaspowerpoint.org</a:t>
            </a:r>
            <a:endParaRPr lang="en-US" sz="2700" dirty="0">
              <a:solidFill>
                <a:srgbClr val="F27900"/>
              </a:solidFill>
              <a:latin typeface="Arial Rounded MT Bold" panose="020F0704030504030204" pitchFamily="34" charset="0"/>
            </a:endParaRPr>
          </a:p>
        </p:txBody>
      </p:sp>
      <p:pic>
        <p:nvPicPr>
          <p:cNvPr id="3" name="Imagen 2"/>
          <p:cNvPicPr>
            <a:picLocks noChangeAspect="1"/>
          </p:cNvPicPr>
          <p:nvPr/>
        </p:nvPicPr>
        <p:blipFill>
          <a:blip r:embed="rId2"/>
          <a:stretch>
            <a:fillRect/>
          </a:stretch>
        </p:blipFill>
        <p:spPr>
          <a:xfrm>
            <a:off x="3841432" y="1449976"/>
            <a:ext cx="1516363" cy="1143923"/>
          </a:xfrm>
          <a:prstGeom prst="rect">
            <a:avLst/>
          </a:prstGeom>
        </p:spPr>
      </p:pic>
    </p:spTree>
    <p:extLst>
      <p:ext uri="{BB962C8B-B14F-4D97-AF65-F5344CB8AC3E}">
        <p14:creationId xmlns:p14="http://schemas.microsoft.com/office/powerpoint/2010/main" val="40912959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57" name="Google Shape;357;p45"/>
          <p:cNvSpPr txBox="1">
            <a:spLocks noGrp="1"/>
          </p:cNvSpPr>
          <p:nvPr>
            <p:ph type="title"/>
          </p:nvPr>
        </p:nvSpPr>
        <p:spPr>
          <a:xfrm>
            <a:off x="4278150" y="1240175"/>
            <a:ext cx="41460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Was ist Geowissenschaft?</a:t>
            </a:r>
            <a:endParaRPr/>
          </a:p>
        </p:txBody>
      </p:sp>
      <p:sp>
        <p:nvSpPr>
          <p:cNvPr id="358" name="Google Shape;358;p45"/>
          <p:cNvSpPr txBox="1">
            <a:spLocks noGrp="1"/>
          </p:cNvSpPr>
          <p:nvPr>
            <p:ph type="subTitle" idx="1"/>
          </p:nvPr>
        </p:nvSpPr>
        <p:spPr>
          <a:xfrm>
            <a:off x="4572000" y="2263550"/>
            <a:ext cx="3852300" cy="168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Hier kannst du eine kurze Beschreibung des Themas geben, über das du sprechen möchtest. Wenn du zum Beispiel über den Merkur sprechen willst, könntest du sagen, dass er der kleinste Planet im gesamten Sonnensystem ist</a:t>
            </a:r>
            <a:endParaRPr/>
          </a:p>
        </p:txBody>
      </p:sp>
      <p:sp>
        <p:nvSpPr>
          <p:cNvPr id="359" name="Google Shape;359;p45"/>
          <p:cNvSpPr/>
          <p:nvPr/>
        </p:nvSpPr>
        <p:spPr>
          <a:xfrm rot="-9900592">
            <a:off x="2089178" y="332672"/>
            <a:ext cx="1873441" cy="2264309"/>
          </a:xfrm>
          <a:custGeom>
            <a:avLst/>
            <a:gdLst/>
            <a:ahLst/>
            <a:cxnLst/>
            <a:rect l="l" t="t" r="r" b="b"/>
            <a:pathLst>
              <a:path w="10654" h="12877" extrusionOk="0">
                <a:moveTo>
                  <a:pt x="6313" y="0"/>
                </a:moveTo>
                <a:lnTo>
                  <a:pt x="4533" y="890"/>
                </a:lnTo>
                <a:lnTo>
                  <a:pt x="3753" y="1830"/>
                </a:lnTo>
                <a:cubicBezTo>
                  <a:pt x="3753" y="1830"/>
                  <a:pt x="3333" y="2590"/>
                  <a:pt x="3523" y="2780"/>
                </a:cubicBezTo>
                <a:cubicBezTo>
                  <a:pt x="3723" y="2970"/>
                  <a:pt x="3253" y="3170"/>
                  <a:pt x="3253" y="3170"/>
                </a:cubicBezTo>
                <a:lnTo>
                  <a:pt x="2863" y="4061"/>
                </a:lnTo>
                <a:lnTo>
                  <a:pt x="2303" y="5290"/>
                </a:lnTo>
                <a:lnTo>
                  <a:pt x="1743" y="6010"/>
                </a:lnTo>
                <a:cubicBezTo>
                  <a:pt x="1743" y="6010"/>
                  <a:pt x="603" y="8041"/>
                  <a:pt x="243" y="8401"/>
                </a:cubicBezTo>
                <a:cubicBezTo>
                  <a:pt x="0" y="8650"/>
                  <a:pt x="84" y="8690"/>
                  <a:pt x="165" y="8690"/>
                </a:cubicBezTo>
                <a:cubicBezTo>
                  <a:pt x="204" y="8690"/>
                  <a:pt x="243" y="8681"/>
                  <a:pt x="243" y="8681"/>
                </a:cubicBezTo>
                <a:lnTo>
                  <a:pt x="633" y="9351"/>
                </a:lnTo>
                <a:lnTo>
                  <a:pt x="633" y="11361"/>
                </a:lnTo>
                <a:cubicBezTo>
                  <a:pt x="633" y="11581"/>
                  <a:pt x="1973" y="12641"/>
                  <a:pt x="2133" y="12801"/>
                </a:cubicBezTo>
                <a:cubicBezTo>
                  <a:pt x="2190" y="12858"/>
                  <a:pt x="2363" y="12877"/>
                  <a:pt x="2569" y="12877"/>
                </a:cubicBezTo>
                <a:cubicBezTo>
                  <a:pt x="2981" y="12877"/>
                  <a:pt x="3523" y="12801"/>
                  <a:pt x="3523" y="12801"/>
                </a:cubicBezTo>
                <a:cubicBezTo>
                  <a:pt x="3523" y="12801"/>
                  <a:pt x="5253" y="12411"/>
                  <a:pt x="5533" y="12411"/>
                </a:cubicBezTo>
                <a:cubicBezTo>
                  <a:pt x="5813" y="12411"/>
                  <a:pt x="6893" y="11601"/>
                  <a:pt x="7473" y="11021"/>
                </a:cubicBezTo>
                <a:cubicBezTo>
                  <a:pt x="8054" y="10441"/>
                  <a:pt x="8154" y="9521"/>
                  <a:pt x="8154" y="9521"/>
                </a:cubicBezTo>
                <a:cubicBezTo>
                  <a:pt x="8154" y="9521"/>
                  <a:pt x="8343" y="8041"/>
                  <a:pt x="8874" y="7510"/>
                </a:cubicBezTo>
                <a:cubicBezTo>
                  <a:pt x="9403" y="6981"/>
                  <a:pt x="9763" y="6841"/>
                  <a:pt x="10214" y="6401"/>
                </a:cubicBezTo>
                <a:cubicBezTo>
                  <a:pt x="10654" y="5950"/>
                  <a:pt x="10214" y="4901"/>
                  <a:pt x="10214" y="4901"/>
                </a:cubicBezTo>
                <a:cubicBezTo>
                  <a:pt x="10214" y="4901"/>
                  <a:pt x="9843" y="3561"/>
                  <a:pt x="9843" y="3110"/>
                </a:cubicBezTo>
                <a:cubicBezTo>
                  <a:pt x="9843" y="2670"/>
                  <a:pt x="8874" y="1550"/>
                  <a:pt x="8874" y="1550"/>
                </a:cubicBezTo>
                <a:lnTo>
                  <a:pt x="74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0" name="Google Shape;360;p45"/>
          <p:cNvPicPr preferRelativeResize="0"/>
          <p:nvPr/>
        </p:nvPicPr>
        <p:blipFill rotWithShape="1">
          <a:blip r:embed="rId3">
            <a:alphaModFix/>
          </a:blip>
          <a:srcRect t="17095" b="17102"/>
          <a:stretch/>
        </p:blipFill>
        <p:spPr>
          <a:xfrm rot="-9789154">
            <a:off x="1065079" y="-42999"/>
            <a:ext cx="1439217" cy="1165021"/>
          </a:xfrm>
          <a:prstGeom prst="rect">
            <a:avLst/>
          </a:prstGeom>
          <a:noFill/>
          <a:ln>
            <a:noFill/>
          </a:ln>
        </p:spPr>
      </p:pic>
      <p:pic>
        <p:nvPicPr>
          <p:cNvPr id="2" name="Imagen 1"/>
          <p:cNvPicPr>
            <a:picLocks noChangeAspect="1"/>
          </p:cNvPicPr>
          <p:nvPr/>
        </p:nvPicPr>
        <p:blipFill>
          <a:blip r:embed="rId4"/>
          <a:stretch>
            <a:fillRect/>
          </a:stretch>
        </p:blipFill>
        <p:spPr>
          <a:xfrm>
            <a:off x="501498" y="3826559"/>
            <a:ext cx="4711722" cy="1316941"/>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859"/>
        <p:cNvGrpSpPr/>
        <p:nvPr/>
      </p:nvGrpSpPr>
      <p:grpSpPr>
        <a:xfrm>
          <a:off x="0" y="0"/>
          <a:ext cx="0" cy="0"/>
          <a:chOff x="0" y="0"/>
          <a:chExt cx="0" cy="0"/>
        </a:xfrm>
      </p:grpSpPr>
      <p:sp>
        <p:nvSpPr>
          <p:cNvPr id="2039" name="Google Shape;2039;p76"/>
          <p:cNvSpPr txBox="1">
            <a:spLocks noGrp="1"/>
          </p:cNvSpPr>
          <p:nvPr>
            <p:ph type="title"/>
          </p:nvPr>
        </p:nvSpPr>
        <p:spPr>
          <a:xfrm>
            <a:off x="720000" y="39774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Alternative Ressourcen</a:t>
            </a: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grpSp>
        <p:nvGrpSpPr>
          <p:cNvPr id="229" name="Grupo 228"/>
          <p:cNvGrpSpPr/>
          <p:nvPr/>
        </p:nvGrpSpPr>
        <p:grpSpPr>
          <a:xfrm>
            <a:off x="0" y="-17453"/>
            <a:ext cx="9144000" cy="1035178"/>
            <a:chOff x="0" y="-17453"/>
            <a:chExt cx="9144000" cy="1035178"/>
          </a:xfrm>
        </p:grpSpPr>
        <p:sp>
          <p:nvSpPr>
            <p:cNvPr id="230" name="Rectángulo 229"/>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1" name="Rectángulo 230"/>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2" name="Rectángulo 231"/>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3" name="Rectángulo 232"/>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34" name="Grupo 233"/>
            <p:cNvGrpSpPr/>
            <p:nvPr/>
          </p:nvGrpSpPr>
          <p:grpSpPr>
            <a:xfrm flipH="1">
              <a:off x="8228914" y="-17453"/>
              <a:ext cx="915086" cy="1026394"/>
              <a:chOff x="9270270" y="-1258388"/>
              <a:chExt cx="849090" cy="952371"/>
            </a:xfrm>
          </p:grpSpPr>
          <p:sp>
            <p:nvSpPr>
              <p:cNvPr id="235" name="Rectángulo 234"/>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6" name="Rectángulo 235"/>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7" name="Rectángulo 236"/>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pic>
        <p:nvPicPr>
          <p:cNvPr id="2" name="Imagen 1"/>
          <p:cNvPicPr>
            <a:picLocks noChangeAspect="1"/>
          </p:cNvPicPr>
          <p:nvPr/>
        </p:nvPicPr>
        <p:blipFill>
          <a:blip r:embed="rId3"/>
          <a:stretch>
            <a:fillRect/>
          </a:stretch>
        </p:blipFill>
        <p:spPr>
          <a:xfrm>
            <a:off x="374417" y="1652432"/>
            <a:ext cx="4598692" cy="3106440"/>
          </a:xfrm>
          <a:prstGeom prst="rect">
            <a:avLst/>
          </a:prstGeom>
        </p:spPr>
      </p:pic>
      <p:pic>
        <p:nvPicPr>
          <p:cNvPr id="3" name="Imagen 2"/>
          <p:cNvPicPr>
            <a:picLocks noChangeAspect="1"/>
          </p:cNvPicPr>
          <p:nvPr/>
        </p:nvPicPr>
        <p:blipFill>
          <a:blip r:embed="rId4"/>
          <a:stretch>
            <a:fillRect/>
          </a:stretch>
        </p:blipFill>
        <p:spPr>
          <a:xfrm>
            <a:off x="5474120" y="2744639"/>
            <a:ext cx="3266356" cy="2140870"/>
          </a:xfrm>
          <a:prstGeom prst="rect">
            <a:avLst/>
          </a:prstGeom>
        </p:spPr>
      </p:pic>
      <p:pic>
        <p:nvPicPr>
          <p:cNvPr id="4" name="Imagen 3"/>
          <p:cNvPicPr>
            <a:picLocks noChangeAspect="1"/>
          </p:cNvPicPr>
          <p:nvPr/>
        </p:nvPicPr>
        <p:blipFill>
          <a:blip r:embed="rId5"/>
          <a:stretch>
            <a:fillRect/>
          </a:stretch>
        </p:blipFill>
        <p:spPr>
          <a:xfrm>
            <a:off x="5598083" y="1274704"/>
            <a:ext cx="2245924" cy="1754434"/>
          </a:xfrm>
          <a:prstGeom prst="rect">
            <a:avLst/>
          </a:prstGeom>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859"/>
        <p:cNvGrpSpPr/>
        <p:nvPr/>
      </p:nvGrpSpPr>
      <p:grpSpPr>
        <a:xfrm>
          <a:off x="0" y="0"/>
          <a:ext cx="0" cy="0"/>
          <a:chOff x="0" y="0"/>
          <a:chExt cx="0" cy="0"/>
        </a:xfrm>
      </p:grpSpPr>
      <p:sp>
        <p:nvSpPr>
          <p:cNvPr id="2039" name="Google Shape;2039;p76"/>
          <p:cNvSpPr txBox="1">
            <a:spLocks noGrp="1"/>
          </p:cNvSpPr>
          <p:nvPr>
            <p:ph type="title"/>
          </p:nvPr>
        </p:nvSpPr>
        <p:spPr>
          <a:xfrm>
            <a:off x="720000" y="39774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Alternative Ressourcen</a:t>
            </a: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grpSp>
        <p:nvGrpSpPr>
          <p:cNvPr id="229" name="Grupo 228"/>
          <p:cNvGrpSpPr/>
          <p:nvPr/>
        </p:nvGrpSpPr>
        <p:grpSpPr>
          <a:xfrm>
            <a:off x="0" y="-17453"/>
            <a:ext cx="9144000" cy="1035178"/>
            <a:chOff x="0" y="-17453"/>
            <a:chExt cx="9144000" cy="1035178"/>
          </a:xfrm>
        </p:grpSpPr>
        <p:sp>
          <p:nvSpPr>
            <p:cNvPr id="230" name="Rectángulo 229"/>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1" name="Rectángulo 230"/>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2" name="Rectángulo 231"/>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3" name="Rectángulo 232"/>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34" name="Grupo 233"/>
            <p:cNvGrpSpPr/>
            <p:nvPr/>
          </p:nvGrpSpPr>
          <p:grpSpPr>
            <a:xfrm flipH="1">
              <a:off x="8228914" y="-17453"/>
              <a:ext cx="915086" cy="1026394"/>
              <a:chOff x="9270270" y="-1258388"/>
              <a:chExt cx="849090" cy="952371"/>
            </a:xfrm>
          </p:grpSpPr>
          <p:sp>
            <p:nvSpPr>
              <p:cNvPr id="235" name="Rectángulo 234"/>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6" name="Rectángulo 235"/>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7" name="Rectángulo 236"/>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pic>
        <p:nvPicPr>
          <p:cNvPr id="2" name="Imagen 1"/>
          <p:cNvPicPr>
            <a:picLocks noChangeAspect="1"/>
          </p:cNvPicPr>
          <p:nvPr/>
        </p:nvPicPr>
        <p:blipFill>
          <a:blip r:embed="rId3"/>
          <a:stretch>
            <a:fillRect/>
          </a:stretch>
        </p:blipFill>
        <p:spPr>
          <a:xfrm>
            <a:off x="374417" y="1227420"/>
            <a:ext cx="4020602" cy="3745548"/>
          </a:xfrm>
          <a:prstGeom prst="rect">
            <a:avLst/>
          </a:prstGeom>
        </p:spPr>
      </p:pic>
      <p:pic>
        <p:nvPicPr>
          <p:cNvPr id="3" name="Imagen 2"/>
          <p:cNvPicPr>
            <a:picLocks noChangeAspect="1"/>
          </p:cNvPicPr>
          <p:nvPr/>
        </p:nvPicPr>
        <p:blipFill>
          <a:blip r:embed="rId4"/>
          <a:stretch>
            <a:fillRect/>
          </a:stretch>
        </p:blipFill>
        <p:spPr>
          <a:xfrm>
            <a:off x="5094250" y="1274704"/>
            <a:ext cx="3810421" cy="3753121"/>
          </a:xfrm>
          <a:prstGeom prst="rect">
            <a:avLst/>
          </a:prstGeom>
        </p:spPr>
      </p:pic>
    </p:spTree>
    <p:extLst>
      <p:ext uri="{BB962C8B-B14F-4D97-AF65-F5344CB8AC3E}">
        <p14:creationId xmlns:p14="http://schemas.microsoft.com/office/powerpoint/2010/main" val="52625872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859"/>
        <p:cNvGrpSpPr/>
        <p:nvPr/>
      </p:nvGrpSpPr>
      <p:grpSpPr>
        <a:xfrm>
          <a:off x="0" y="0"/>
          <a:ext cx="0" cy="0"/>
          <a:chOff x="0" y="0"/>
          <a:chExt cx="0" cy="0"/>
        </a:xfrm>
      </p:grpSpPr>
      <p:sp>
        <p:nvSpPr>
          <p:cNvPr id="2039" name="Google Shape;2039;p76"/>
          <p:cNvSpPr txBox="1">
            <a:spLocks noGrp="1"/>
          </p:cNvSpPr>
          <p:nvPr>
            <p:ph type="title"/>
          </p:nvPr>
        </p:nvSpPr>
        <p:spPr>
          <a:xfrm>
            <a:off x="720000" y="39774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Alternative Ressourcen</a:t>
            </a: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grpSp>
        <p:nvGrpSpPr>
          <p:cNvPr id="229" name="Grupo 228"/>
          <p:cNvGrpSpPr/>
          <p:nvPr/>
        </p:nvGrpSpPr>
        <p:grpSpPr>
          <a:xfrm>
            <a:off x="0" y="-17453"/>
            <a:ext cx="9144000" cy="1035178"/>
            <a:chOff x="0" y="-17453"/>
            <a:chExt cx="9144000" cy="1035178"/>
          </a:xfrm>
        </p:grpSpPr>
        <p:sp>
          <p:nvSpPr>
            <p:cNvPr id="230" name="Rectángulo 229"/>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1" name="Rectángulo 230"/>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2" name="Rectángulo 231"/>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3" name="Rectángulo 232"/>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34" name="Grupo 233"/>
            <p:cNvGrpSpPr/>
            <p:nvPr/>
          </p:nvGrpSpPr>
          <p:grpSpPr>
            <a:xfrm flipH="1">
              <a:off x="8228914" y="-17453"/>
              <a:ext cx="915086" cy="1026394"/>
              <a:chOff x="9270270" y="-1258388"/>
              <a:chExt cx="849090" cy="952371"/>
            </a:xfrm>
          </p:grpSpPr>
          <p:sp>
            <p:nvSpPr>
              <p:cNvPr id="235" name="Rectángulo 234"/>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6" name="Rectángulo 235"/>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7" name="Rectángulo 236"/>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pic>
        <p:nvPicPr>
          <p:cNvPr id="2" name="Imagen 1"/>
          <p:cNvPicPr>
            <a:picLocks noChangeAspect="1"/>
          </p:cNvPicPr>
          <p:nvPr/>
        </p:nvPicPr>
        <p:blipFill>
          <a:blip r:embed="rId3"/>
          <a:stretch>
            <a:fillRect/>
          </a:stretch>
        </p:blipFill>
        <p:spPr>
          <a:xfrm>
            <a:off x="444137" y="1363491"/>
            <a:ext cx="4961251" cy="3352500"/>
          </a:xfrm>
          <a:prstGeom prst="rect">
            <a:avLst/>
          </a:prstGeom>
        </p:spPr>
      </p:pic>
      <p:pic>
        <p:nvPicPr>
          <p:cNvPr id="3" name="Imagen 2"/>
          <p:cNvPicPr>
            <a:picLocks noChangeAspect="1"/>
          </p:cNvPicPr>
          <p:nvPr/>
        </p:nvPicPr>
        <p:blipFill>
          <a:blip r:embed="rId4"/>
          <a:stretch>
            <a:fillRect/>
          </a:stretch>
        </p:blipFill>
        <p:spPr>
          <a:xfrm>
            <a:off x="5639892" y="1543141"/>
            <a:ext cx="3264779" cy="3252732"/>
          </a:xfrm>
          <a:prstGeom prst="rect">
            <a:avLst/>
          </a:prstGeom>
        </p:spPr>
      </p:pic>
    </p:spTree>
    <p:extLst>
      <p:ext uri="{BB962C8B-B14F-4D97-AF65-F5344CB8AC3E}">
        <p14:creationId xmlns:p14="http://schemas.microsoft.com/office/powerpoint/2010/main" val="55201105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57"/>
        <p:cNvGrpSpPr/>
        <p:nvPr/>
      </p:nvGrpSpPr>
      <p:grpSpPr>
        <a:xfrm>
          <a:off x="0" y="0"/>
          <a:ext cx="0" cy="0"/>
          <a:chOff x="0" y="0"/>
          <a:chExt cx="0" cy="0"/>
        </a:xfrm>
      </p:grpSpPr>
      <p:sp>
        <p:nvSpPr>
          <p:cNvPr id="6658" name="Google Shape;6658;p88"/>
          <p:cNvSpPr txBox="1">
            <a:spLocks noGrp="1"/>
          </p:cNvSpPr>
          <p:nvPr>
            <p:ph type="title" idx="4294967295"/>
          </p:nvPr>
        </p:nvSpPr>
        <p:spPr>
          <a:xfrm>
            <a:off x="1068100" y="933450"/>
            <a:ext cx="7047300" cy="482400"/>
          </a:xfrm>
          <a:prstGeom prst="rect">
            <a:avLst/>
          </a:prstGeom>
          <a:solidFill>
            <a:srgbClr val="FFC000"/>
          </a:solidFill>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de" dirty="0">
                <a:solidFill>
                  <a:srgbClr val="FFFFFF"/>
                </a:solidFill>
                <a:latin typeface="Arial"/>
                <a:ea typeface="Arial"/>
                <a:cs typeface="Arial"/>
                <a:sym typeface="Arial"/>
              </a:rPr>
              <a:t>...and our </a:t>
            </a:r>
            <a:r>
              <a:rPr lang="de" dirty="0">
                <a:latin typeface="Arial"/>
                <a:ea typeface="Arial"/>
                <a:cs typeface="Arial"/>
                <a:sym typeface="Arial"/>
              </a:rPr>
              <a:t>sets </a:t>
            </a:r>
            <a:r>
              <a:rPr lang="de" dirty="0">
                <a:solidFill>
                  <a:srgbClr val="FFFFFF"/>
                </a:solidFill>
                <a:latin typeface="Arial"/>
                <a:ea typeface="Arial"/>
                <a:cs typeface="Arial"/>
                <a:sym typeface="Arial"/>
              </a:rPr>
              <a:t>of editable icons</a:t>
            </a:r>
            <a:endParaRPr dirty="0">
              <a:solidFill>
                <a:srgbClr val="FFFFFF"/>
              </a:solidFill>
              <a:latin typeface="Arial"/>
              <a:ea typeface="Arial"/>
              <a:cs typeface="Arial"/>
              <a:sym typeface="Arial"/>
            </a:endParaRPr>
          </a:p>
        </p:txBody>
      </p:sp>
      <p:sp>
        <p:nvSpPr>
          <p:cNvPr id="6659" name="Google Shape;6659;p8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solidFill>
                  <a:srgbClr val="FFFFFF"/>
                </a:solidFill>
                <a:latin typeface="Arial"/>
                <a:ea typeface="Arial"/>
                <a:cs typeface="Arial"/>
                <a:sym typeface="Arial"/>
              </a:rPr>
              <a:t>You can</a:t>
            </a:r>
            <a:r>
              <a:rPr lang="de">
                <a:solidFill>
                  <a:srgbClr val="435D74"/>
                </a:solidFill>
                <a:latin typeface="Arial"/>
                <a:ea typeface="Arial"/>
                <a:cs typeface="Arial"/>
                <a:sym typeface="Arial"/>
              </a:rPr>
              <a:t> </a:t>
            </a:r>
            <a:r>
              <a:rPr lang="de">
                <a:solidFill>
                  <a:srgbClr val="869FB2"/>
                </a:solidFill>
                <a:latin typeface="Arial"/>
                <a:ea typeface="Arial"/>
                <a:cs typeface="Arial"/>
                <a:sym typeface="Arial"/>
              </a:rPr>
              <a:t>resize</a:t>
            </a:r>
            <a:r>
              <a:rPr lang="de">
                <a:solidFill>
                  <a:srgbClr val="435D74"/>
                </a:solidFill>
                <a:latin typeface="Arial"/>
                <a:ea typeface="Arial"/>
                <a:cs typeface="Arial"/>
                <a:sym typeface="Arial"/>
              </a:rPr>
              <a:t> </a:t>
            </a:r>
            <a:r>
              <a:rPr lang="de">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de">
                <a:solidFill>
                  <a:srgbClr val="FFFFFF"/>
                </a:solidFill>
                <a:latin typeface="Arial"/>
                <a:ea typeface="Arial"/>
                <a:cs typeface="Arial"/>
                <a:sym typeface="Arial"/>
              </a:rPr>
              <a:t>You can </a:t>
            </a:r>
            <a:r>
              <a:rPr lang="de">
                <a:solidFill>
                  <a:srgbClr val="869FB2"/>
                </a:solidFill>
                <a:latin typeface="Arial"/>
                <a:ea typeface="Arial"/>
                <a:cs typeface="Arial"/>
                <a:sym typeface="Arial"/>
              </a:rPr>
              <a:t>change the stroke and fill color</a:t>
            </a:r>
            <a:r>
              <a:rPr lang="de">
                <a:solidFill>
                  <a:srgbClr val="FFFFFF"/>
                </a:solidFill>
                <a:latin typeface="Arial"/>
                <a:ea typeface="Arial"/>
                <a:cs typeface="Arial"/>
                <a:sym typeface="Arial"/>
              </a:rPr>
              <a:t>; just select the icon and click on the</a:t>
            </a:r>
            <a:r>
              <a:rPr lang="de">
                <a:solidFill>
                  <a:srgbClr val="435D74"/>
                </a:solidFill>
                <a:latin typeface="Arial"/>
                <a:ea typeface="Arial"/>
                <a:cs typeface="Arial"/>
                <a:sym typeface="Arial"/>
              </a:rPr>
              <a:t> </a:t>
            </a:r>
            <a:r>
              <a:rPr lang="de">
                <a:solidFill>
                  <a:srgbClr val="869FB2"/>
                </a:solidFill>
                <a:latin typeface="Arial"/>
                <a:ea typeface="Arial"/>
                <a:cs typeface="Arial"/>
                <a:sym typeface="Arial"/>
              </a:rPr>
              <a:t>paint bucket/pen</a:t>
            </a:r>
            <a:r>
              <a:rPr lang="de">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de">
                <a:solidFill>
                  <a:srgbClr val="FFFFFF"/>
                </a:solidFill>
                <a:latin typeface="Arial"/>
                <a:ea typeface="Arial"/>
                <a:cs typeface="Arial"/>
                <a:sym typeface="Arial"/>
              </a:rPr>
              <a:t>In Google Slides, you can also use </a:t>
            </a:r>
            <a:r>
              <a:rPr lang="de">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de">
                <a:solidFill>
                  <a:srgbClr val="FFFFFF"/>
                </a:solidFill>
                <a:latin typeface="Arial"/>
                <a:ea typeface="Arial"/>
                <a:cs typeface="Arial"/>
                <a:sym typeface="Arial"/>
              </a:rPr>
              <a:t>, allowing you to customize and add even more icons.</a:t>
            </a:r>
            <a:r>
              <a:rPr lang="de">
                <a:solidFill>
                  <a:srgbClr val="435D74"/>
                </a:solidFill>
                <a:latin typeface="Arial"/>
                <a:ea typeface="Arial"/>
                <a:cs typeface="Arial"/>
                <a:sym typeface="Arial"/>
              </a:rPr>
              <a:t/>
            </a:r>
            <a:br>
              <a:rPr lang="de">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660" name="Google Shape;6660;p88"/>
          <p:cNvGrpSpPr/>
          <p:nvPr/>
        </p:nvGrpSpPr>
        <p:grpSpPr>
          <a:xfrm>
            <a:off x="839307" y="2318098"/>
            <a:ext cx="387992" cy="329326"/>
            <a:chOff x="839307" y="2318098"/>
            <a:chExt cx="387992" cy="329326"/>
          </a:xfrm>
        </p:grpSpPr>
        <p:sp>
          <p:nvSpPr>
            <p:cNvPr id="6661" name="Google Shape;6661;p88"/>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8"/>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8"/>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8"/>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8"/>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8"/>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8"/>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8"/>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8"/>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8"/>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88"/>
          <p:cNvGrpSpPr/>
          <p:nvPr/>
        </p:nvGrpSpPr>
        <p:grpSpPr>
          <a:xfrm>
            <a:off x="1414990" y="2289671"/>
            <a:ext cx="387073" cy="385996"/>
            <a:chOff x="1414990" y="2289671"/>
            <a:chExt cx="387073" cy="385996"/>
          </a:xfrm>
        </p:grpSpPr>
        <p:sp>
          <p:nvSpPr>
            <p:cNvPr id="6672" name="Google Shape;6672;p88"/>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8"/>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8"/>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8"/>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8"/>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8"/>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8"/>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8"/>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8"/>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8"/>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8"/>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8"/>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8"/>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8"/>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8"/>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8"/>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8"/>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8"/>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88"/>
          <p:cNvGrpSpPr/>
          <p:nvPr/>
        </p:nvGrpSpPr>
        <p:grpSpPr>
          <a:xfrm>
            <a:off x="1989911" y="2306065"/>
            <a:ext cx="387099" cy="353207"/>
            <a:chOff x="1989911" y="2306065"/>
            <a:chExt cx="387099" cy="353207"/>
          </a:xfrm>
        </p:grpSpPr>
        <p:sp>
          <p:nvSpPr>
            <p:cNvPr id="6691" name="Google Shape;6691;p88"/>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8"/>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8"/>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8"/>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8"/>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8"/>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8"/>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88"/>
          <p:cNvGrpSpPr/>
          <p:nvPr/>
        </p:nvGrpSpPr>
        <p:grpSpPr>
          <a:xfrm>
            <a:off x="2593102" y="2288778"/>
            <a:ext cx="204663" cy="363007"/>
            <a:chOff x="2593102" y="2288778"/>
            <a:chExt cx="204663" cy="363007"/>
          </a:xfrm>
        </p:grpSpPr>
        <p:sp>
          <p:nvSpPr>
            <p:cNvPr id="6699" name="Google Shape;6699;p88"/>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8"/>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8"/>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8"/>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8"/>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8"/>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8"/>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8"/>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8"/>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88"/>
          <p:cNvGrpSpPr/>
          <p:nvPr/>
        </p:nvGrpSpPr>
        <p:grpSpPr>
          <a:xfrm>
            <a:off x="2970874" y="2329763"/>
            <a:ext cx="403651" cy="305996"/>
            <a:chOff x="2970874" y="2329763"/>
            <a:chExt cx="403651" cy="305996"/>
          </a:xfrm>
        </p:grpSpPr>
        <p:sp>
          <p:nvSpPr>
            <p:cNvPr id="6709" name="Google Shape;6709;p88"/>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8"/>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8"/>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8"/>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8"/>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8"/>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8"/>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8"/>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8"/>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88"/>
          <p:cNvGrpSpPr/>
          <p:nvPr/>
        </p:nvGrpSpPr>
        <p:grpSpPr>
          <a:xfrm>
            <a:off x="3545795" y="2318755"/>
            <a:ext cx="387835" cy="327933"/>
            <a:chOff x="3545795" y="2318755"/>
            <a:chExt cx="387835" cy="327933"/>
          </a:xfrm>
        </p:grpSpPr>
        <p:sp>
          <p:nvSpPr>
            <p:cNvPr id="6719" name="Google Shape;6719;p88"/>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8"/>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8"/>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2" name="Google Shape;6722;p88"/>
            <p:cNvGrpSpPr/>
            <p:nvPr/>
          </p:nvGrpSpPr>
          <p:grpSpPr>
            <a:xfrm>
              <a:off x="3545795" y="2322301"/>
              <a:ext cx="387835" cy="324387"/>
              <a:chOff x="3545795" y="2322301"/>
              <a:chExt cx="387835" cy="324387"/>
            </a:xfrm>
          </p:grpSpPr>
          <p:sp>
            <p:nvSpPr>
              <p:cNvPr id="6723" name="Google Shape;6723;p88"/>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8"/>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8"/>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8"/>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8"/>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8"/>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8"/>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0" name="Google Shape;6730;p88"/>
          <p:cNvGrpSpPr/>
          <p:nvPr/>
        </p:nvGrpSpPr>
        <p:grpSpPr>
          <a:xfrm>
            <a:off x="4718468" y="2306984"/>
            <a:ext cx="364294" cy="351552"/>
            <a:chOff x="4718468" y="2306984"/>
            <a:chExt cx="364294" cy="351552"/>
          </a:xfrm>
        </p:grpSpPr>
        <p:sp>
          <p:nvSpPr>
            <p:cNvPr id="6731" name="Google Shape;6731;p88"/>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8"/>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8"/>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8"/>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8"/>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8"/>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8"/>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8"/>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8"/>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8"/>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88"/>
          <p:cNvGrpSpPr/>
          <p:nvPr/>
        </p:nvGrpSpPr>
        <p:grpSpPr>
          <a:xfrm>
            <a:off x="4147908" y="2303017"/>
            <a:ext cx="361194" cy="359355"/>
            <a:chOff x="4147908" y="2303017"/>
            <a:chExt cx="361194" cy="359355"/>
          </a:xfrm>
        </p:grpSpPr>
        <p:sp>
          <p:nvSpPr>
            <p:cNvPr id="6742" name="Google Shape;6742;p88"/>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8"/>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8"/>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8"/>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8"/>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8"/>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8"/>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8"/>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8"/>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8"/>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8"/>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8"/>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8"/>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8"/>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88"/>
          <p:cNvGrpSpPr/>
          <p:nvPr/>
        </p:nvGrpSpPr>
        <p:grpSpPr>
          <a:xfrm>
            <a:off x="5292128" y="2299891"/>
            <a:ext cx="367027" cy="365214"/>
            <a:chOff x="5292128" y="2299891"/>
            <a:chExt cx="367027" cy="365214"/>
          </a:xfrm>
        </p:grpSpPr>
        <p:sp>
          <p:nvSpPr>
            <p:cNvPr id="6757" name="Google Shape;6757;p88"/>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8"/>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8"/>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8"/>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8"/>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8"/>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88"/>
          <p:cNvGrpSpPr/>
          <p:nvPr/>
        </p:nvGrpSpPr>
        <p:grpSpPr>
          <a:xfrm>
            <a:off x="5873617" y="2309901"/>
            <a:ext cx="345720" cy="345720"/>
            <a:chOff x="5873617" y="2309901"/>
            <a:chExt cx="345720" cy="345720"/>
          </a:xfrm>
        </p:grpSpPr>
        <p:sp>
          <p:nvSpPr>
            <p:cNvPr id="6764" name="Google Shape;6764;p88"/>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8"/>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8"/>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8"/>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8"/>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8"/>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8"/>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8"/>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8"/>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8"/>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8"/>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8"/>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8"/>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8"/>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8"/>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8"/>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8"/>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8"/>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8"/>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88"/>
          <p:cNvGrpSpPr/>
          <p:nvPr/>
        </p:nvGrpSpPr>
        <p:grpSpPr>
          <a:xfrm>
            <a:off x="6863329" y="2297710"/>
            <a:ext cx="391460" cy="370127"/>
            <a:chOff x="6863329" y="2297710"/>
            <a:chExt cx="391460" cy="370127"/>
          </a:xfrm>
        </p:grpSpPr>
        <p:sp>
          <p:nvSpPr>
            <p:cNvPr id="6784" name="Google Shape;6784;p88"/>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8"/>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8"/>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8"/>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8"/>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8"/>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8"/>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8"/>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8"/>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88"/>
          <p:cNvGrpSpPr/>
          <p:nvPr/>
        </p:nvGrpSpPr>
        <p:grpSpPr>
          <a:xfrm>
            <a:off x="7421488" y="2318518"/>
            <a:ext cx="342620" cy="328459"/>
            <a:chOff x="7421488" y="2318518"/>
            <a:chExt cx="342620" cy="328459"/>
          </a:xfrm>
        </p:grpSpPr>
        <p:sp>
          <p:nvSpPr>
            <p:cNvPr id="6794" name="Google Shape;6794;p88"/>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8"/>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8"/>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8"/>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8"/>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8"/>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8"/>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88"/>
          <p:cNvGrpSpPr/>
          <p:nvPr/>
        </p:nvGrpSpPr>
        <p:grpSpPr>
          <a:xfrm>
            <a:off x="2508373" y="2779889"/>
            <a:ext cx="337523" cy="337680"/>
            <a:chOff x="2508373" y="2779889"/>
            <a:chExt cx="337523" cy="337680"/>
          </a:xfrm>
        </p:grpSpPr>
        <p:sp>
          <p:nvSpPr>
            <p:cNvPr id="6802" name="Google Shape;6802;p88"/>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8"/>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8"/>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8"/>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8"/>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8"/>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88"/>
          <p:cNvGrpSpPr/>
          <p:nvPr/>
        </p:nvGrpSpPr>
        <p:grpSpPr>
          <a:xfrm>
            <a:off x="1884401" y="4141593"/>
            <a:ext cx="410613" cy="372229"/>
            <a:chOff x="1884401" y="4141593"/>
            <a:chExt cx="410613" cy="372229"/>
          </a:xfrm>
        </p:grpSpPr>
        <p:sp>
          <p:nvSpPr>
            <p:cNvPr id="6809" name="Google Shape;6809;p88"/>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8"/>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8"/>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8"/>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8"/>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8"/>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8"/>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88"/>
          <p:cNvGrpSpPr/>
          <p:nvPr/>
        </p:nvGrpSpPr>
        <p:grpSpPr>
          <a:xfrm>
            <a:off x="1430832" y="2773689"/>
            <a:ext cx="294515" cy="349897"/>
            <a:chOff x="1430832" y="2773689"/>
            <a:chExt cx="294515" cy="349897"/>
          </a:xfrm>
        </p:grpSpPr>
        <p:sp>
          <p:nvSpPr>
            <p:cNvPr id="6817" name="Google Shape;6817;p88"/>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8"/>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8"/>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8"/>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8"/>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8"/>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8"/>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8"/>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8"/>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8"/>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8"/>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8"/>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8"/>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88"/>
          <p:cNvGrpSpPr/>
          <p:nvPr/>
        </p:nvGrpSpPr>
        <p:grpSpPr>
          <a:xfrm>
            <a:off x="3082217" y="2788586"/>
            <a:ext cx="288866" cy="320236"/>
            <a:chOff x="3082217" y="2788586"/>
            <a:chExt cx="288866" cy="320236"/>
          </a:xfrm>
        </p:grpSpPr>
        <p:sp>
          <p:nvSpPr>
            <p:cNvPr id="6831" name="Google Shape;6831;p88"/>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8"/>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8"/>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8"/>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8"/>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8"/>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8"/>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88"/>
          <p:cNvGrpSpPr/>
          <p:nvPr/>
        </p:nvGrpSpPr>
        <p:grpSpPr>
          <a:xfrm>
            <a:off x="3610557" y="2780704"/>
            <a:ext cx="325017" cy="336052"/>
            <a:chOff x="3610557" y="2780704"/>
            <a:chExt cx="325017" cy="336052"/>
          </a:xfrm>
        </p:grpSpPr>
        <p:sp>
          <p:nvSpPr>
            <p:cNvPr id="6839" name="Google Shape;6839;p88"/>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8"/>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8"/>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2" name="Google Shape;6842;p88"/>
          <p:cNvGrpSpPr/>
          <p:nvPr/>
        </p:nvGrpSpPr>
        <p:grpSpPr>
          <a:xfrm>
            <a:off x="4179067" y="2811495"/>
            <a:ext cx="286475" cy="274390"/>
            <a:chOff x="4179067" y="2811495"/>
            <a:chExt cx="286475" cy="274390"/>
          </a:xfrm>
        </p:grpSpPr>
        <p:sp>
          <p:nvSpPr>
            <p:cNvPr id="6843" name="Google Shape;6843;p88"/>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8"/>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8"/>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8"/>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8"/>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8"/>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8"/>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8"/>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8"/>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88"/>
          <p:cNvGrpSpPr/>
          <p:nvPr/>
        </p:nvGrpSpPr>
        <p:grpSpPr>
          <a:xfrm>
            <a:off x="4686757" y="2762156"/>
            <a:ext cx="371047" cy="374199"/>
            <a:chOff x="4686757" y="2762156"/>
            <a:chExt cx="371047" cy="374199"/>
          </a:xfrm>
        </p:grpSpPr>
        <p:sp>
          <p:nvSpPr>
            <p:cNvPr id="6853" name="Google Shape;6853;p88"/>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8"/>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8"/>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8"/>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8"/>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8"/>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8"/>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0" name="Google Shape;6860;p88"/>
          <p:cNvGrpSpPr/>
          <p:nvPr/>
        </p:nvGrpSpPr>
        <p:grpSpPr>
          <a:xfrm>
            <a:off x="5221613" y="2784802"/>
            <a:ext cx="406567" cy="327855"/>
            <a:chOff x="5221613" y="2784802"/>
            <a:chExt cx="406567" cy="327855"/>
          </a:xfrm>
        </p:grpSpPr>
        <p:sp>
          <p:nvSpPr>
            <p:cNvPr id="6861" name="Google Shape;6861;p88"/>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8"/>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8"/>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8"/>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8"/>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8"/>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8"/>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8"/>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8"/>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8"/>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8"/>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8"/>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8"/>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8"/>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8"/>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8"/>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8"/>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8"/>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8"/>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8"/>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8"/>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8"/>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8"/>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8"/>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8"/>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8"/>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8"/>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8"/>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8"/>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8"/>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88"/>
          <p:cNvGrpSpPr/>
          <p:nvPr/>
        </p:nvGrpSpPr>
        <p:grpSpPr>
          <a:xfrm>
            <a:off x="5812586" y="2760921"/>
            <a:ext cx="303605" cy="375434"/>
            <a:chOff x="5812586" y="2760921"/>
            <a:chExt cx="303605" cy="375434"/>
          </a:xfrm>
        </p:grpSpPr>
        <p:sp>
          <p:nvSpPr>
            <p:cNvPr id="6892" name="Google Shape;6892;p88"/>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8"/>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8"/>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8"/>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8"/>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8"/>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8"/>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8"/>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8"/>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8"/>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8"/>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88"/>
          <p:cNvGrpSpPr/>
          <p:nvPr/>
        </p:nvGrpSpPr>
        <p:grpSpPr>
          <a:xfrm>
            <a:off x="6334673" y="2759633"/>
            <a:ext cx="378508" cy="378166"/>
            <a:chOff x="6334673" y="2759633"/>
            <a:chExt cx="378508" cy="378166"/>
          </a:xfrm>
        </p:grpSpPr>
        <p:sp>
          <p:nvSpPr>
            <p:cNvPr id="6904" name="Google Shape;6904;p88"/>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8"/>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8"/>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8"/>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88"/>
          <p:cNvGrpSpPr/>
          <p:nvPr/>
        </p:nvGrpSpPr>
        <p:grpSpPr>
          <a:xfrm>
            <a:off x="8012645" y="2806477"/>
            <a:ext cx="319763" cy="284505"/>
            <a:chOff x="8012645" y="2806477"/>
            <a:chExt cx="319763" cy="284505"/>
          </a:xfrm>
        </p:grpSpPr>
        <p:sp>
          <p:nvSpPr>
            <p:cNvPr id="6909" name="Google Shape;6909;p88"/>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8"/>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8"/>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8"/>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8"/>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8"/>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8"/>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8"/>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8"/>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8"/>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88"/>
          <p:cNvGrpSpPr/>
          <p:nvPr/>
        </p:nvGrpSpPr>
        <p:grpSpPr>
          <a:xfrm>
            <a:off x="2454435" y="4162138"/>
            <a:ext cx="385339" cy="388071"/>
            <a:chOff x="2454435" y="4162138"/>
            <a:chExt cx="385339" cy="388071"/>
          </a:xfrm>
        </p:grpSpPr>
        <p:sp>
          <p:nvSpPr>
            <p:cNvPr id="6920" name="Google Shape;6920;p88"/>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8"/>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8"/>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8"/>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8"/>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8"/>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8"/>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8"/>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8"/>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8"/>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8"/>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88"/>
          <p:cNvGrpSpPr/>
          <p:nvPr/>
        </p:nvGrpSpPr>
        <p:grpSpPr>
          <a:xfrm>
            <a:off x="3601939" y="4161192"/>
            <a:ext cx="275178" cy="388912"/>
            <a:chOff x="3601939" y="4161192"/>
            <a:chExt cx="275178" cy="388912"/>
          </a:xfrm>
        </p:grpSpPr>
        <p:sp>
          <p:nvSpPr>
            <p:cNvPr id="6932" name="Google Shape;6932;p88"/>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8"/>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8"/>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8"/>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8"/>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8"/>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8"/>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8"/>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8"/>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8"/>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88"/>
          <p:cNvGrpSpPr/>
          <p:nvPr/>
        </p:nvGrpSpPr>
        <p:grpSpPr>
          <a:xfrm>
            <a:off x="836023" y="3215146"/>
            <a:ext cx="375802" cy="371677"/>
            <a:chOff x="836023" y="3215146"/>
            <a:chExt cx="375802" cy="371677"/>
          </a:xfrm>
        </p:grpSpPr>
        <p:sp>
          <p:nvSpPr>
            <p:cNvPr id="6943" name="Google Shape;6943;p88"/>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8"/>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8"/>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8"/>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8"/>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8"/>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8"/>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8"/>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8"/>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8"/>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8"/>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8"/>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8"/>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8"/>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8"/>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8"/>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88"/>
          <p:cNvGrpSpPr/>
          <p:nvPr/>
        </p:nvGrpSpPr>
        <p:grpSpPr>
          <a:xfrm>
            <a:off x="1356297" y="3210890"/>
            <a:ext cx="431368" cy="380189"/>
            <a:chOff x="1356297" y="3210890"/>
            <a:chExt cx="431368" cy="380189"/>
          </a:xfrm>
        </p:grpSpPr>
        <p:sp>
          <p:nvSpPr>
            <p:cNvPr id="6960" name="Google Shape;6960;p88"/>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8"/>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8"/>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8"/>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8"/>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8"/>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8"/>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8"/>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8"/>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8"/>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8"/>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8"/>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8"/>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88"/>
          <p:cNvGrpSpPr/>
          <p:nvPr/>
        </p:nvGrpSpPr>
        <p:grpSpPr>
          <a:xfrm>
            <a:off x="1903737" y="3215540"/>
            <a:ext cx="411874" cy="370731"/>
            <a:chOff x="1903737" y="3215540"/>
            <a:chExt cx="411874" cy="370731"/>
          </a:xfrm>
        </p:grpSpPr>
        <p:sp>
          <p:nvSpPr>
            <p:cNvPr id="6974" name="Google Shape;6974;p88"/>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8"/>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8"/>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8"/>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8"/>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8"/>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8"/>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8"/>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8"/>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88"/>
          <p:cNvGrpSpPr/>
          <p:nvPr/>
        </p:nvGrpSpPr>
        <p:grpSpPr>
          <a:xfrm>
            <a:off x="2468465" y="3248854"/>
            <a:ext cx="397818" cy="304078"/>
            <a:chOff x="2468465" y="3248854"/>
            <a:chExt cx="397818" cy="304078"/>
          </a:xfrm>
        </p:grpSpPr>
        <p:sp>
          <p:nvSpPr>
            <p:cNvPr id="6984" name="Google Shape;6984;p88"/>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8"/>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8"/>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8"/>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8"/>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8"/>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88"/>
          <p:cNvGrpSpPr/>
          <p:nvPr/>
        </p:nvGrpSpPr>
        <p:grpSpPr>
          <a:xfrm>
            <a:off x="3017166" y="3216013"/>
            <a:ext cx="394376" cy="369812"/>
            <a:chOff x="3017166" y="3216013"/>
            <a:chExt cx="394376" cy="369812"/>
          </a:xfrm>
        </p:grpSpPr>
        <p:sp>
          <p:nvSpPr>
            <p:cNvPr id="6991" name="Google Shape;6991;p88"/>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8"/>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88"/>
          <p:cNvGrpSpPr/>
          <p:nvPr/>
        </p:nvGrpSpPr>
        <p:grpSpPr>
          <a:xfrm>
            <a:off x="4210043" y="3213228"/>
            <a:ext cx="199014" cy="375408"/>
            <a:chOff x="4210043" y="3213228"/>
            <a:chExt cx="199014" cy="375408"/>
          </a:xfrm>
        </p:grpSpPr>
        <p:sp>
          <p:nvSpPr>
            <p:cNvPr id="6994" name="Google Shape;6994;p88"/>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8"/>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8"/>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8"/>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8"/>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8"/>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8"/>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8"/>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8"/>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8"/>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88"/>
          <p:cNvGrpSpPr/>
          <p:nvPr/>
        </p:nvGrpSpPr>
        <p:grpSpPr>
          <a:xfrm>
            <a:off x="4818146" y="3203323"/>
            <a:ext cx="77845" cy="395165"/>
            <a:chOff x="4818146" y="3203323"/>
            <a:chExt cx="77845" cy="395165"/>
          </a:xfrm>
        </p:grpSpPr>
        <p:sp>
          <p:nvSpPr>
            <p:cNvPr id="7005" name="Google Shape;7005;p88"/>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8"/>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8"/>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8"/>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8"/>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8"/>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8"/>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8"/>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88"/>
          <p:cNvGrpSpPr/>
          <p:nvPr/>
        </p:nvGrpSpPr>
        <p:grpSpPr>
          <a:xfrm>
            <a:off x="5228890" y="3235428"/>
            <a:ext cx="344091" cy="332767"/>
            <a:chOff x="5228890" y="3235428"/>
            <a:chExt cx="344091" cy="332767"/>
          </a:xfrm>
        </p:grpSpPr>
        <p:sp>
          <p:nvSpPr>
            <p:cNvPr id="7014" name="Google Shape;7014;p88"/>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8"/>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8"/>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8"/>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8"/>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88"/>
          <p:cNvGrpSpPr/>
          <p:nvPr/>
        </p:nvGrpSpPr>
        <p:grpSpPr>
          <a:xfrm>
            <a:off x="5757913" y="3227047"/>
            <a:ext cx="388544" cy="347927"/>
            <a:chOff x="5757913" y="3227047"/>
            <a:chExt cx="388544" cy="347927"/>
          </a:xfrm>
        </p:grpSpPr>
        <p:sp>
          <p:nvSpPr>
            <p:cNvPr id="7020" name="Google Shape;7020;p88"/>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8"/>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2" name="Google Shape;7022;p88"/>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8"/>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8"/>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8"/>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8"/>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8"/>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8"/>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8"/>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8"/>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8"/>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8"/>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8"/>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8"/>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8"/>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8"/>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8"/>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8" name="Google Shape;7038;p88"/>
          <p:cNvGrpSpPr/>
          <p:nvPr/>
        </p:nvGrpSpPr>
        <p:grpSpPr>
          <a:xfrm>
            <a:off x="7414946" y="3220873"/>
            <a:ext cx="360091" cy="360117"/>
            <a:chOff x="7414946" y="3220873"/>
            <a:chExt cx="360091" cy="360117"/>
          </a:xfrm>
        </p:grpSpPr>
        <p:sp>
          <p:nvSpPr>
            <p:cNvPr id="7039" name="Google Shape;7039;p88"/>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8"/>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8"/>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8"/>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8"/>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8"/>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8"/>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8"/>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8"/>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8"/>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8"/>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88"/>
          <p:cNvGrpSpPr/>
          <p:nvPr/>
        </p:nvGrpSpPr>
        <p:grpSpPr>
          <a:xfrm>
            <a:off x="8027227" y="3215041"/>
            <a:ext cx="231829" cy="371782"/>
            <a:chOff x="8027227" y="3215041"/>
            <a:chExt cx="231829" cy="371782"/>
          </a:xfrm>
        </p:grpSpPr>
        <p:sp>
          <p:nvSpPr>
            <p:cNvPr id="7051" name="Google Shape;7051;p88"/>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8"/>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8"/>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8"/>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8"/>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8"/>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8"/>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8"/>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8"/>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8"/>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88"/>
          <p:cNvGrpSpPr/>
          <p:nvPr/>
        </p:nvGrpSpPr>
        <p:grpSpPr>
          <a:xfrm>
            <a:off x="4093603" y="4146138"/>
            <a:ext cx="395638" cy="420544"/>
            <a:chOff x="4093603" y="4146138"/>
            <a:chExt cx="395638" cy="420544"/>
          </a:xfrm>
        </p:grpSpPr>
        <p:sp>
          <p:nvSpPr>
            <p:cNvPr id="7062" name="Google Shape;7062;p88"/>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8"/>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8"/>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8"/>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8"/>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8"/>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8"/>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8"/>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8"/>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8"/>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8"/>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8"/>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8"/>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8"/>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8"/>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8"/>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8"/>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88"/>
          <p:cNvGrpSpPr/>
          <p:nvPr/>
        </p:nvGrpSpPr>
        <p:grpSpPr>
          <a:xfrm>
            <a:off x="4644406" y="4162322"/>
            <a:ext cx="392065" cy="387887"/>
            <a:chOff x="4644406" y="4162322"/>
            <a:chExt cx="392065" cy="387887"/>
          </a:xfrm>
        </p:grpSpPr>
        <p:sp>
          <p:nvSpPr>
            <p:cNvPr id="7080" name="Google Shape;7080;p88"/>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8"/>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8"/>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8"/>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8"/>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8"/>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88"/>
          <p:cNvGrpSpPr/>
          <p:nvPr/>
        </p:nvGrpSpPr>
        <p:grpSpPr>
          <a:xfrm>
            <a:off x="5728383" y="4221698"/>
            <a:ext cx="417128" cy="269162"/>
            <a:chOff x="5728383" y="4221698"/>
            <a:chExt cx="417128" cy="269162"/>
          </a:xfrm>
        </p:grpSpPr>
        <p:sp>
          <p:nvSpPr>
            <p:cNvPr id="7087" name="Google Shape;7087;p88"/>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8"/>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8"/>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8"/>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8"/>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8"/>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8"/>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8"/>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8"/>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8"/>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8"/>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8"/>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8"/>
          <p:cNvGrpSpPr/>
          <p:nvPr/>
        </p:nvGrpSpPr>
        <p:grpSpPr>
          <a:xfrm>
            <a:off x="834210" y="3696905"/>
            <a:ext cx="371782" cy="342751"/>
            <a:chOff x="834210" y="3696905"/>
            <a:chExt cx="371782" cy="342751"/>
          </a:xfrm>
        </p:grpSpPr>
        <p:sp>
          <p:nvSpPr>
            <p:cNvPr id="7100" name="Google Shape;7100;p88"/>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8"/>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8"/>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8"/>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8"/>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8"/>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8"/>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8"/>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8"/>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8"/>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8"/>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8"/>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88"/>
          <p:cNvGrpSpPr/>
          <p:nvPr/>
        </p:nvGrpSpPr>
        <p:grpSpPr>
          <a:xfrm>
            <a:off x="1359398" y="3682271"/>
            <a:ext cx="395296" cy="371966"/>
            <a:chOff x="1359398" y="3682271"/>
            <a:chExt cx="395296" cy="371966"/>
          </a:xfrm>
        </p:grpSpPr>
        <p:sp>
          <p:nvSpPr>
            <p:cNvPr id="7113" name="Google Shape;7113;p88"/>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8"/>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8"/>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8"/>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8"/>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8"/>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8"/>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88"/>
          <p:cNvGrpSpPr/>
          <p:nvPr/>
        </p:nvGrpSpPr>
        <p:grpSpPr>
          <a:xfrm>
            <a:off x="1908099" y="3682271"/>
            <a:ext cx="395296" cy="371966"/>
            <a:chOff x="1908099" y="3682271"/>
            <a:chExt cx="395296" cy="371966"/>
          </a:xfrm>
        </p:grpSpPr>
        <p:sp>
          <p:nvSpPr>
            <p:cNvPr id="7121" name="Google Shape;7121;p88"/>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8"/>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8"/>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8"/>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8"/>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8"/>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8"/>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88"/>
          <p:cNvGrpSpPr/>
          <p:nvPr/>
        </p:nvGrpSpPr>
        <p:grpSpPr>
          <a:xfrm>
            <a:off x="2456800" y="3682271"/>
            <a:ext cx="395270" cy="371966"/>
            <a:chOff x="2456800" y="3682271"/>
            <a:chExt cx="395270" cy="371966"/>
          </a:xfrm>
        </p:grpSpPr>
        <p:sp>
          <p:nvSpPr>
            <p:cNvPr id="7129" name="Google Shape;7129;p88"/>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8"/>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8"/>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8"/>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8"/>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8"/>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8"/>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8"/>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8"/>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88"/>
          <p:cNvGrpSpPr/>
          <p:nvPr/>
        </p:nvGrpSpPr>
        <p:grpSpPr>
          <a:xfrm>
            <a:off x="3014250" y="3682271"/>
            <a:ext cx="391092" cy="371940"/>
            <a:chOff x="3014250" y="3682271"/>
            <a:chExt cx="391092" cy="371940"/>
          </a:xfrm>
        </p:grpSpPr>
        <p:sp>
          <p:nvSpPr>
            <p:cNvPr id="7139" name="Google Shape;7139;p88"/>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8"/>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8"/>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88"/>
          <p:cNvGrpSpPr/>
          <p:nvPr/>
        </p:nvGrpSpPr>
        <p:grpSpPr>
          <a:xfrm>
            <a:off x="3569125" y="3702947"/>
            <a:ext cx="388728" cy="330692"/>
            <a:chOff x="3569125" y="3702947"/>
            <a:chExt cx="388728" cy="330692"/>
          </a:xfrm>
        </p:grpSpPr>
        <p:sp>
          <p:nvSpPr>
            <p:cNvPr id="7143" name="Google Shape;7143;p88"/>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8"/>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8"/>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8"/>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88"/>
          <p:cNvGrpSpPr/>
          <p:nvPr/>
        </p:nvGrpSpPr>
        <p:grpSpPr>
          <a:xfrm>
            <a:off x="4111994" y="3682455"/>
            <a:ext cx="387992" cy="371625"/>
            <a:chOff x="4111994" y="3682455"/>
            <a:chExt cx="387992" cy="371625"/>
          </a:xfrm>
        </p:grpSpPr>
        <p:sp>
          <p:nvSpPr>
            <p:cNvPr id="7148" name="Google Shape;7148;p88"/>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8"/>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88"/>
          <p:cNvGrpSpPr/>
          <p:nvPr/>
        </p:nvGrpSpPr>
        <p:grpSpPr>
          <a:xfrm>
            <a:off x="4674908" y="3682271"/>
            <a:ext cx="371966" cy="371966"/>
            <a:chOff x="4674908" y="3682271"/>
            <a:chExt cx="371966" cy="371966"/>
          </a:xfrm>
        </p:grpSpPr>
        <p:sp>
          <p:nvSpPr>
            <p:cNvPr id="7151" name="Google Shape;7151;p88"/>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8"/>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8"/>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8"/>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88"/>
          <p:cNvGrpSpPr/>
          <p:nvPr/>
        </p:nvGrpSpPr>
        <p:grpSpPr>
          <a:xfrm>
            <a:off x="5223609" y="3731112"/>
            <a:ext cx="371782" cy="274285"/>
            <a:chOff x="5223609" y="3731112"/>
            <a:chExt cx="371782" cy="274285"/>
          </a:xfrm>
        </p:grpSpPr>
        <p:sp>
          <p:nvSpPr>
            <p:cNvPr id="7156" name="Google Shape;7156;p88"/>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8"/>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8" name="Google Shape;7158;p88"/>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9" name="Google Shape;7159;p88"/>
          <p:cNvGrpSpPr/>
          <p:nvPr/>
        </p:nvGrpSpPr>
        <p:grpSpPr>
          <a:xfrm>
            <a:off x="6319908" y="3696721"/>
            <a:ext cx="373963" cy="343119"/>
            <a:chOff x="6319908" y="3696721"/>
            <a:chExt cx="373963" cy="343119"/>
          </a:xfrm>
        </p:grpSpPr>
        <p:sp>
          <p:nvSpPr>
            <p:cNvPr id="7160" name="Google Shape;7160;p88"/>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8"/>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8"/>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8"/>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8"/>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8"/>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8"/>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8"/>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8"/>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88"/>
          <p:cNvGrpSpPr/>
          <p:nvPr/>
        </p:nvGrpSpPr>
        <p:grpSpPr>
          <a:xfrm>
            <a:off x="6871342" y="3740044"/>
            <a:ext cx="371966" cy="256420"/>
            <a:chOff x="6871342" y="3740044"/>
            <a:chExt cx="371966" cy="256420"/>
          </a:xfrm>
        </p:grpSpPr>
        <p:sp>
          <p:nvSpPr>
            <p:cNvPr id="7170" name="Google Shape;7170;p88"/>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8"/>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8"/>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8"/>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8"/>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8"/>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8"/>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8"/>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8"/>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8"/>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8"/>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8"/>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88"/>
          <p:cNvGrpSpPr/>
          <p:nvPr/>
        </p:nvGrpSpPr>
        <p:grpSpPr>
          <a:xfrm>
            <a:off x="7402362" y="3681535"/>
            <a:ext cx="402757" cy="372728"/>
            <a:chOff x="7402362" y="3681535"/>
            <a:chExt cx="402757" cy="372728"/>
          </a:xfrm>
        </p:grpSpPr>
        <p:sp>
          <p:nvSpPr>
            <p:cNvPr id="7183" name="Google Shape;7183;p88"/>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8"/>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8"/>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8"/>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8"/>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8"/>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8"/>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8"/>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8"/>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8"/>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8"/>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8"/>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8"/>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8"/>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8"/>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8"/>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88"/>
          <p:cNvGrpSpPr/>
          <p:nvPr/>
        </p:nvGrpSpPr>
        <p:grpSpPr>
          <a:xfrm>
            <a:off x="7960705" y="3736235"/>
            <a:ext cx="378902" cy="264065"/>
            <a:chOff x="7960705" y="3736235"/>
            <a:chExt cx="378902" cy="264065"/>
          </a:xfrm>
        </p:grpSpPr>
        <p:sp>
          <p:nvSpPr>
            <p:cNvPr id="7200" name="Google Shape;7200;p88"/>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8"/>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8"/>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8"/>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8"/>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8"/>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8"/>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8"/>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8"/>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8"/>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8"/>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8"/>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8"/>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8"/>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88"/>
          <p:cNvGrpSpPr/>
          <p:nvPr/>
        </p:nvGrpSpPr>
        <p:grpSpPr>
          <a:xfrm>
            <a:off x="6400828" y="4162270"/>
            <a:ext cx="166200" cy="388019"/>
            <a:chOff x="6400828" y="4162270"/>
            <a:chExt cx="166200" cy="388019"/>
          </a:xfrm>
        </p:grpSpPr>
        <p:sp>
          <p:nvSpPr>
            <p:cNvPr id="7215" name="Google Shape;7215;p88"/>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8"/>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8"/>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8"/>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8"/>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8"/>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8"/>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88"/>
          <p:cNvGrpSpPr/>
          <p:nvPr/>
        </p:nvGrpSpPr>
        <p:grpSpPr>
          <a:xfrm>
            <a:off x="6919815" y="4162270"/>
            <a:ext cx="225260" cy="388019"/>
            <a:chOff x="6919815" y="4162270"/>
            <a:chExt cx="225260" cy="388019"/>
          </a:xfrm>
        </p:grpSpPr>
        <p:sp>
          <p:nvSpPr>
            <p:cNvPr id="7223" name="Google Shape;7223;p88"/>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8"/>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8"/>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8"/>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8"/>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8"/>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8"/>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8"/>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88"/>
          <p:cNvGrpSpPr/>
          <p:nvPr/>
        </p:nvGrpSpPr>
        <p:grpSpPr>
          <a:xfrm>
            <a:off x="7385600" y="4177035"/>
            <a:ext cx="388728" cy="358383"/>
            <a:chOff x="7385600" y="4177035"/>
            <a:chExt cx="388728" cy="358383"/>
          </a:xfrm>
        </p:grpSpPr>
        <p:sp>
          <p:nvSpPr>
            <p:cNvPr id="7232" name="Google Shape;7232;p88"/>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8"/>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8"/>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8"/>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8"/>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8"/>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8"/>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88"/>
          <p:cNvGrpSpPr/>
          <p:nvPr/>
        </p:nvGrpSpPr>
        <p:grpSpPr>
          <a:xfrm>
            <a:off x="3625085" y="3259862"/>
            <a:ext cx="369207" cy="258259"/>
            <a:chOff x="3625085" y="3259862"/>
            <a:chExt cx="369207" cy="258259"/>
          </a:xfrm>
        </p:grpSpPr>
        <p:sp>
          <p:nvSpPr>
            <p:cNvPr id="7240" name="Google Shape;7240;p88"/>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8"/>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8"/>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8"/>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8"/>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8"/>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8"/>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8"/>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8"/>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8"/>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8"/>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8"/>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8"/>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88"/>
          <p:cNvGrpSpPr/>
          <p:nvPr/>
        </p:nvGrpSpPr>
        <p:grpSpPr>
          <a:xfrm>
            <a:off x="6317360" y="3276808"/>
            <a:ext cx="363217" cy="248590"/>
            <a:chOff x="6317360" y="3276808"/>
            <a:chExt cx="363217" cy="248590"/>
          </a:xfrm>
        </p:grpSpPr>
        <p:sp>
          <p:nvSpPr>
            <p:cNvPr id="7254" name="Google Shape;7254;p88"/>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8"/>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8"/>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8"/>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8"/>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8"/>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8"/>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8"/>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8"/>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8"/>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8"/>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8"/>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8"/>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8"/>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8"/>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8"/>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8"/>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8"/>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8"/>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8"/>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8"/>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8"/>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8"/>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8"/>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8"/>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8"/>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8"/>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88"/>
          <p:cNvGrpSpPr/>
          <p:nvPr/>
        </p:nvGrpSpPr>
        <p:grpSpPr>
          <a:xfrm>
            <a:off x="5084391" y="4183682"/>
            <a:ext cx="504064" cy="325595"/>
            <a:chOff x="5084391" y="4183682"/>
            <a:chExt cx="504064" cy="325595"/>
          </a:xfrm>
        </p:grpSpPr>
        <p:sp>
          <p:nvSpPr>
            <p:cNvPr id="7282" name="Google Shape;7282;p88"/>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8"/>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8"/>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8"/>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8"/>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8"/>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8"/>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8"/>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8"/>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8"/>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8"/>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8"/>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8"/>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8"/>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8"/>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8"/>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88"/>
          <p:cNvGrpSpPr/>
          <p:nvPr/>
        </p:nvGrpSpPr>
        <p:grpSpPr>
          <a:xfrm>
            <a:off x="7947595" y="2347996"/>
            <a:ext cx="379795" cy="267165"/>
            <a:chOff x="7947595" y="2347996"/>
            <a:chExt cx="379795" cy="267165"/>
          </a:xfrm>
        </p:grpSpPr>
        <p:sp>
          <p:nvSpPr>
            <p:cNvPr id="7299" name="Google Shape;7299;p88"/>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8"/>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8"/>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8"/>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8"/>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8"/>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8"/>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8"/>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8"/>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88"/>
          <p:cNvGrpSpPr/>
          <p:nvPr/>
        </p:nvGrpSpPr>
        <p:grpSpPr>
          <a:xfrm>
            <a:off x="6400644" y="2310269"/>
            <a:ext cx="275362" cy="338784"/>
            <a:chOff x="6400644" y="2310269"/>
            <a:chExt cx="275362" cy="338784"/>
          </a:xfrm>
        </p:grpSpPr>
        <p:sp>
          <p:nvSpPr>
            <p:cNvPr id="7309" name="Google Shape;7309;p88"/>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8"/>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8"/>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8"/>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8"/>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8"/>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8"/>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8"/>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8"/>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8"/>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8"/>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8"/>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8"/>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88"/>
          <p:cNvGrpSpPr/>
          <p:nvPr/>
        </p:nvGrpSpPr>
        <p:grpSpPr>
          <a:xfrm>
            <a:off x="1342268" y="4161009"/>
            <a:ext cx="359565" cy="358094"/>
            <a:chOff x="1342268" y="4161009"/>
            <a:chExt cx="359565" cy="358094"/>
          </a:xfrm>
        </p:grpSpPr>
        <p:sp>
          <p:nvSpPr>
            <p:cNvPr id="7323" name="Google Shape;7323;p88"/>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8"/>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8"/>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8"/>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8"/>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8"/>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8"/>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8"/>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8"/>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88"/>
          <p:cNvGrpSpPr/>
          <p:nvPr/>
        </p:nvGrpSpPr>
        <p:grpSpPr>
          <a:xfrm>
            <a:off x="1913012" y="2764940"/>
            <a:ext cx="417523" cy="374252"/>
            <a:chOff x="1913012" y="2764940"/>
            <a:chExt cx="417523" cy="374252"/>
          </a:xfrm>
        </p:grpSpPr>
        <p:sp>
          <p:nvSpPr>
            <p:cNvPr id="7333" name="Google Shape;7333;p88"/>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8"/>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8"/>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8"/>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8"/>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8"/>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8"/>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8"/>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8"/>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8"/>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8"/>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8"/>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88"/>
          <p:cNvGrpSpPr/>
          <p:nvPr/>
        </p:nvGrpSpPr>
        <p:grpSpPr>
          <a:xfrm>
            <a:off x="830742" y="2763601"/>
            <a:ext cx="384734" cy="381556"/>
            <a:chOff x="830742" y="2763601"/>
            <a:chExt cx="384734" cy="381556"/>
          </a:xfrm>
        </p:grpSpPr>
        <p:sp>
          <p:nvSpPr>
            <p:cNvPr id="7346" name="Google Shape;7346;p88"/>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8"/>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8"/>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8"/>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8"/>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8"/>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8"/>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8"/>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8"/>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8"/>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8"/>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8"/>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8"/>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8"/>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8"/>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8"/>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8"/>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8"/>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8"/>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8"/>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8"/>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88"/>
          <p:cNvGrpSpPr/>
          <p:nvPr/>
        </p:nvGrpSpPr>
        <p:grpSpPr>
          <a:xfrm>
            <a:off x="3007498" y="4183419"/>
            <a:ext cx="375434" cy="329667"/>
            <a:chOff x="3007498" y="4183419"/>
            <a:chExt cx="375434" cy="329667"/>
          </a:xfrm>
        </p:grpSpPr>
        <p:sp>
          <p:nvSpPr>
            <p:cNvPr id="7368" name="Google Shape;7368;p88"/>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8"/>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8"/>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8"/>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8"/>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8"/>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8"/>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8"/>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8"/>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8"/>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8"/>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8"/>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8"/>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8"/>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8"/>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8"/>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8"/>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8"/>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8"/>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8"/>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88"/>
          <p:cNvGrpSpPr/>
          <p:nvPr/>
        </p:nvGrpSpPr>
        <p:grpSpPr>
          <a:xfrm>
            <a:off x="6919276" y="2766990"/>
            <a:ext cx="274550" cy="354728"/>
            <a:chOff x="7606826" y="2419290"/>
            <a:chExt cx="274550" cy="354728"/>
          </a:xfrm>
        </p:grpSpPr>
        <p:sp>
          <p:nvSpPr>
            <p:cNvPr id="7389" name="Google Shape;7389;p88"/>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8"/>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8"/>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8"/>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8"/>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8"/>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8"/>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8"/>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8"/>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8"/>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8"/>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8"/>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8"/>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8"/>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8"/>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88"/>
          <p:cNvGrpSpPr/>
          <p:nvPr/>
        </p:nvGrpSpPr>
        <p:grpSpPr>
          <a:xfrm>
            <a:off x="7550168" y="2777003"/>
            <a:ext cx="263316" cy="354728"/>
            <a:chOff x="8062968" y="2419290"/>
            <a:chExt cx="263316" cy="354728"/>
          </a:xfrm>
        </p:grpSpPr>
        <p:sp>
          <p:nvSpPr>
            <p:cNvPr id="7405" name="Google Shape;7405;p88"/>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8"/>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8"/>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8"/>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8"/>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8"/>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8"/>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8"/>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8"/>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8"/>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8"/>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8"/>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8"/>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8"/>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8"/>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8"/>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8"/>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425"/>
        <p:cNvGrpSpPr/>
        <p:nvPr/>
      </p:nvGrpSpPr>
      <p:grpSpPr>
        <a:xfrm>
          <a:off x="0" y="0"/>
          <a:ext cx="0" cy="0"/>
          <a:chOff x="0" y="0"/>
          <a:chExt cx="0" cy="0"/>
        </a:xfrm>
      </p:grpSpPr>
      <p:sp>
        <p:nvSpPr>
          <p:cNvPr id="7426" name="Google Shape;7426;p89"/>
          <p:cNvSpPr txBox="1">
            <a:spLocks noGrp="1"/>
          </p:cNvSpPr>
          <p:nvPr>
            <p:ph type="title" idx="4294967295"/>
          </p:nvPr>
        </p:nvSpPr>
        <p:spPr>
          <a:xfrm>
            <a:off x="849675" y="947925"/>
            <a:ext cx="3482100" cy="482400"/>
          </a:xfrm>
          <a:prstGeom prst="rect">
            <a:avLst/>
          </a:prstGeom>
          <a:solidFill>
            <a:srgbClr val="FFC000"/>
          </a:solidFill>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de">
                <a:latin typeface="Arial"/>
                <a:ea typeface="Arial"/>
                <a:cs typeface="Arial"/>
                <a:sym typeface="Arial"/>
              </a:rPr>
              <a:t>Educational I</a:t>
            </a:r>
            <a:r>
              <a:rPr lang="de">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27" name="Google Shape;7427;p89"/>
          <p:cNvSpPr txBox="1">
            <a:spLocks noGrp="1"/>
          </p:cNvSpPr>
          <p:nvPr>
            <p:ph type="title" idx="4294967295"/>
          </p:nvPr>
        </p:nvSpPr>
        <p:spPr>
          <a:xfrm>
            <a:off x="4858400" y="947925"/>
            <a:ext cx="3482100" cy="482400"/>
          </a:xfrm>
          <a:prstGeom prst="rect">
            <a:avLst/>
          </a:prstGeom>
          <a:solidFill>
            <a:srgbClr val="FFC000"/>
          </a:solidFill>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de">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428" name="Google Shape;7428;p89"/>
          <p:cNvGrpSpPr/>
          <p:nvPr/>
        </p:nvGrpSpPr>
        <p:grpSpPr>
          <a:xfrm>
            <a:off x="7075663" y="2444129"/>
            <a:ext cx="362163" cy="347098"/>
            <a:chOff x="7075663" y="2444129"/>
            <a:chExt cx="362163" cy="347098"/>
          </a:xfrm>
        </p:grpSpPr>
        <p:sp>
          <p:nvSpPr>
            <p:cNvPr id="7429" name="Google Shape;7429;p89"/>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9"/>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9"/>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9"/>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9"/>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9"/>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9"/>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9"/>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89"/>
          <p:cNvGrpSpPr/>
          <p:nvPr/>
        </p:nvGrpSpPr>
        <p:grpSpPr>
          <a:xfrm>
            <a:off x="6638175" y="2436584"/>
            <a:ext cx="372197" cy="362163"/>
            <a:chOff x="6638175" y="2436584"/>
            <a:chExt cx="372197" cy="362163"/>
          </a:xfrm>
        </p:grpSpPr>
        <p:sp>
          <p:nvSpPr>
            <p:cNvPr id="7438" name="Google Shape;7438;p89"/>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9"/>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9"/>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9"/>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9"/>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9"/>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9"/>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9"/>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9"/>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9"/>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9"/>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9"/>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9"/>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89"/>
          <p:cNvGrpSpPr/>
          <p:nvPr/>
        </p:nvGrpSpPr>
        <p:grpSpPr>
          <a:xfrm>
            <a:off x="6192906" y="2439440"/>
            <a:ext cx="371699" cy="356084"/>
            <a:chOff x="6192906" y="2439440"/>
            <a:chExt cx="371699" cy="356084"/>
          </a:xfrm>
        </p:grpSpPr>
        <p:sp>
          <p:nvSpPr>
            <p:cNvPr id="7452" name="Google Shape;7452;p89"/>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9"/>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9"/>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9"/>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9"/>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9"/>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9"/>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9"/>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9"/>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9"/>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9"/>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9"/>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9"/>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89"/>
          <p:cNvGrpSpPr/>
          <p:nvPr/>
        </p:nvGrpSpPr>
        <p:grpSpPr>
          <a:xfrm>
            <a:off x="5762467" y="2436584"/>
            <a:ext cx="362163" cy="362163"/>
            <a:chOff x="5762467" y="2436584"/>
            <a:chExt cx="362163" cy="362163"/>
          </a:xfrm>
        </p:grpSpPr>
        <p:sp>
          <p:nvSpPr>
            <p:cNvPr id="7466" name="Google Shape;7466;p89"/>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9"/>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9"/>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9"/>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9"/>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9"/>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9"/>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9"/>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9"/>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9"/>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9"/>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9"/>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9"/>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9"/>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9"/>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9"/>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9"/>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9"/>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9"/>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9"/>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9"/>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9"/>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9"/>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9"/>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9"/>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89"/>
          <p:cNvGrpSpPr/>
          <p:nvPr/>
        </p:nvGrpSpPr>
        <p:grpSpPr>
          <a:xfrm>
            <a:off x="5323721" y="2437029"/>
            <a:ext cx="362922" cy="361219"/>
            <a:chOff x="5323721" y="2437029"/>
            <a:chExt cx="362922" cy="361219"/>
          </a:xfrm>
        </p:grpSpPr>
        <p:sp>
          <p:nvSpPr>
            <p:cNvPr id="7492" name="Google Shape;7492;p89"/>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9"/>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9"/>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9"/>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9"/>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9"/>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9"/>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9"/>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9"/>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9"/>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9"/>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9"/>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9"/>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9"/>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9"/>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9"/>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9"/>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89"/>
          <p:cNvGrpSpPr/>
          <p:nvPr/>
        </p:nvGrpSpPr>
        <p:grpSpPr>
          <a:xfrm>
            <a:off x="4875937" y="2468731"/>
            <a:ext cx="407122" cy="315448"/>
            <a:chOff x="4875937" y="2468731"/>
            <a:chExt cx="407122" cy="315448"/>
          </a:xfrm>
        </p:grpSpPr>
        <p:sp>
          <p:nvSpPr>
            <p:cNvPr id="7510" name="Google Shape;7510;p89"/>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9"/>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9"/>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9"/>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9"/>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9"/>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9"/>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9"/>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9"/>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9"/>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9"/>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9"/>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9"/>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9"/>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9"/>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9"/>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9"/>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9"/>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9"/>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89"/>
          <p:cNvGrpSpPr/>
          <p:nvPr/>
        </p:nvGrpSpPr>
        <p:grpSpPr>
          <a:xfrm>
            <a:off x="4893282" y="3804774"/>
            <a:ext cx="242114" cy="362163"/>
            <a:chOff x="4893282" y="3804774"/>
            <a:chExt cx="242114" cy="362163"/>
          </a:xfrm>
        </p:grpSpPr>
        <p:sp>
          <p:nvSpPr>
            <p:cNvPr id="7530" name="Google Shape;7530;p89"/>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9"/>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9"/>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9"/>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9"/>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9"/>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9"/>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9"/>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9"/>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9"/>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9"/>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9"/>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9"/>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9"/>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9"/>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9"/>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9"/>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9"/>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9"/>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9"/>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9"/>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9"/>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9"/>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9"/>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9"/>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9"/>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89"/>
          <p:cNvGrpSpPr/>
          <p:nvPr/>
        </p:nvGrpSpPr>
        <p:grpSpPr>
          <a:xfrm>
            <a:off x="6248162" y="3804774"/>
            <a:ext cx="231058" cy="362425"/>
            <a:chOff x="6248162" y="3804774"/>
            <a:chExt cx="231058" cy="362425"/>
          </a:xfrm>
        </p:grpSpPr>
        <p:sp>
          <p:nvSpPr>
            <p:cNvPr id="7557" name="Google Shape;7557;p89"/>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9"/>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9"/>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9"/>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89"/>
          <p:cNvGrpSpPr/>
          <p:nvPr/>
        </p:nvGrpSpPr>
        <p:grpSpPr>
          <a:xfrm>
            <a:off x="5346568" y="3804774"/>
            <a:ext cx="233337" cy="362163"/>
            <a:chOff x="5346568" y="3804774"/>
            <a:chExt cx="233337" cy="362163"/>
          </a:xfrm>
        </p:grpSpPr>
        <p:sp>
          <p:nvSpPr>
            <p:cNvPr id="7562" name="Google Shape;7562;p89"/>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9"/>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9"/>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9"/>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9"/>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9"/>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9"/>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9"/>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9"/>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9"/>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9"/>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9"/>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9"/>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9"/>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9"/>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9"/>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9"/>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9"/>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9"/>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89"/>
          <p:cNvGrpSpPr/>
          <p:nvPr/>
        </p:nvGrpSpPr>
        <p:grpSpPr>
          <a:xfrm>
            <a:off x="6704985" y="3805141"/>
            <a:ext cx="209967" cy="361639"/>
            <a:chOff x="6704985" y="3805141"/>
            <a:chExt cx="209967" cy="361639"/>
          </a:xfrm>
        </p:grpSpPr>
        <p:sp>
          <p:nvSpPr>
            <p:cNvPr id="7582" name="Google Shape;7582;p89"/>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9"/>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9"/>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9"/>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9"/>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9"/>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9"/>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9"/>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9"/>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9"/>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9"/>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9"/>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89"/>
          <p:cNvGrpSpPr/>
          <p:nvPr/>
        </p:nvGrpSpPr>
        <p:grpSpPr>
          <a:xfrm>
            <a:off x="7513884" y="2448269"/>
            <a:ext cx="363184" cy="338792"/>
            <a:chOff x="7513884" y="2448269"/>
            <a:chExt cx="363184" cy="338792"/>
          </a:xfrm>
        </p:grpSpPr>
        <p:sp>
          <p:nvSpPr>
            <p:cNvPr id="7595" name="Google Shape;7595;p89"/>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9"/>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9"/>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9"/>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9"/>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9"/>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89"/>
          <p:cNvGrpSpPr/>
          <p:nvPr/>
        </p:nvGrpSpPr>
        <p:grpSpPr>
          <a:xfrm>
            <a:off x="5777767" y="3804826"/>
            <a:ext cx="258699" cy="362136"/>
            <a:chOff x="5777767" y="3804826"/>
            <a:chExt cx="258699" cy="362136"/>
          </a:xfrm>
        </p:grpSpPr>
        <p:sp>
          <p:nvSpPr>
            <p:cNvPr id="7602" name="Google Shape;7602;p89"/>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9"/>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9"/>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89"/>
          <p:cNvGrpSpPr/>
          <p:nvPr/>
        </p:nvGrpSpPr>
        <p:grpSpPr>
          <a:xfrm>
            <a:off x="7953101" y="2436584"/>
            <a:ext cx="361691" cy="362163"/>
            <a:chOff x="7953101" y="2436584"/>
            <a:chExt cx="361691" cy="362163"/>
          </a:xfrm>
        </p:grpSpPr>
        <p:sp>
          <p:nvSpPr>
            <p:cNvPr id="7606" name="Google Shape;7606;p89"/>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9"/>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9"/>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9"/>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9"/>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9"/>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9"/>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9"/>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9"/>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89"/>
          <p:cNvGrpSpPr/>
          <p:nvPr/>
        </p:nvGrpSpPr>
        <p:grpSpPr>
          <a:xfrm>
            <a:off x="4859353" y="3355130"/>
            <a:ext cx="373481" cy="362267"/>
            <a:chOff x="4859353" y="3355130"/>
            <a:chExt cx="373481" cy="362267"/>
          </a:xfrm>
        </p:grpSpPr>
        <p:sp>
          <p:nvSpPr>
            <p:cNvPr id="7616" name="Google Shape;7616;p89"/>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9"/>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9"/>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9"/>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9"/>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9"/>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9"/>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9"/>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9"/>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9"/>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9"/>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9"/>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9"/>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9"/>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89"/>
          <p:cNvGrpSpPr/>
          <p:nvPr/>
        </p:nvGrpSpPr>
        <p:grpSpPr>
          <a:xfrm>
            <a:off x="6637678" y="1500982"/>
            <a:ext cx="378721" cy="362005"/>
            <a:chOff x="6637678" y="1500982"/>
            <a:chExt cx="378721" cy="362005"/>
          </a:xfrm>
        </p:grpSpPr>
        <p:sp>
          <p:nvSpPr>
            <p:cNvPr id="7631" name="Google Shape;7631;p89"/>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9"/>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9"/>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9"/>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9"/>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9"/>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9"/>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9"/>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9"/>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9"/>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9"/>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9"/>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9"/>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9"/>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9"/>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9"/>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89"/>
          <p:cNvGrpSpPr/>
          <p:nvPr/>
        </p:nvGrpSpPr>
        <p:grpSpPr>
          <a:xfrm>
            <a:off x="5827993" y="3355496"/>
            <a:ext cx="223041" cy="362163"/>
            <a:chOff x="5827993" y="3355496"/>
            <a:chExt cx="223041" cy="362163"/>
          </a:xfrm>
        </p:grpSpPr>
        <p:sp>
          <p:nvSpPr>
            <p:cNvPr id="7648" name="Google Shape;7648;p89"/>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9"/>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9"/>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9"/>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9"/>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9"/>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9"/>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9"/>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9"/>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9"/>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9"/>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9"/>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9"/>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9"/>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9"/>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89"/>
          <p:cNvGrpSpPr/>
          <p:nvPr/>
        </p:nvGrpSpPr>
        <p:grpSpPr>
          <a:xfrm>
            <a:off x="7528713" y="1500641"/>
            <a:ext cx="370520" cy="361586"/>
            <a:chOff x="7528713" y="1500641"/>
            <a:chExt cx="370520" cy="361586"/>
          </a:xfrm>
        </p:grpSpPr>
        <p:sp>
          <p:nvSpPr>
            <p:cNvPr id="7664" name="Google Shape;7664;p89"/>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9"/>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9"/>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9"/>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9"/>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9"/>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9"/>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89"/>
          <p:cNvGrpSpPr/>
          <p:nvPr/>
        </p:nvGrpSpPr>
        <p:grpSpPr>
          <a:xfrm>
            <a:off x="5317198" y="3355496"/>
            <a:ext cx="367429" cy="362163"/>
            <a:chOff x="5317198" y="3355496"/>
            <a:chExt cx="367429" cy="362163"/>
          </a:xfrm>
        </p:grpSpPr>
        <p:sp>
          <p:nvSpPr>
            <p:cNvPr id="7672" name="Google Shape;7672;p89"/>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9"/>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9"/>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9"/>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9"/>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9"/>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9"/>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9"/>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9"/>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9"/>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9"/>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9"/>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9"/>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9"/>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9"/>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9"/>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89"/>
          <p:cNvGrpSpPr/>
          <p:nvPr/>
        </p:nvGrpSpPr>
        <p:grpSpPr>
          <a:xfrm>
            <a:off x="5302971" y="1500563"/>
            <a:ext cx="383175" cy="362241"/>
            <a:chOff x="5302971" y="1500563"/>
            <a:chExt cx="383175" cy="362241"/>
          </a:xfrm>
        </p:grpSpPr>
        <p:sp>
          <p:nvSpPr>
            <p:cNvPr id="7689" name="Google Shape;7689;p89"/>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9"/>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89"/>
          <p:cNvGrpSpPr/>
          <p:nvPr/>
        </p:nvGrpSpPr>
        <p:grpSpPr>
          <a:xfrm>
            <a:off x="6202705" y="1525453"/>
            <a:ext cx="364180" cy="312461"/>
            <a:chOff x="6202705" y="1525453"/>
            <a:chExt cx="364180" cy="312461"/>
          </a:xfrm>
        </p:grpSpPr>
        <p:sp>
          <p:nvSpPr>
            <p:cNvPr id="7692" name="Google Shape;7692;p89"/>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9"/>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9"/>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9"/>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9"/>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9"/>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9"/>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89"/>
          <p:cNvGrpSpPr/>
          <p:nvPr/>
        </p:nvGrpSpPr>
        <p:grpSpPr>
          <a:xfrm>
            <a:off x="7087217" y="1503602"/>
            <a:ext cx="362398" cy="356163"/>
            <a:chOff x="7087217" y="1503602"/>
            <a:chExt cx="362398" cy="356163"/>
          </a:xfrm>
        </p:grpSpPr>
        <p:sp>
          <p:nvSpPr>
            <p:cNvPr id="7700" name="Google Shape;7700;p89"/>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9"/>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9"/>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9"/>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9"/>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9"/>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9"/>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9"/>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9"/>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9"/>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9"/>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9"/>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9"/>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9"/>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9"/>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9"/>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9"/>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9"/>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9"/>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9"/>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9"/>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89"/>
          <p:cNvGrpSpPr/>
          <p:nvPr/>
        </p:nvGrpSpPr>
        <p:grpSpPr>
          <a:xfrm>
            <a:off x="7968952" y="1500877"/>
            <a:ext cx="378747" cy="361455"/>
            <a:chOff x="7968952" y="1500877"/>
            <a:chExt cx="378747" cy="361455"/>
          </a:xfrm>
        </p:grpSpPr>
        <p:sp>
          <p:nvSpPr>
            <p:cNvPr id="7722" name="Google Shape;7722;p89"/>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9"/>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9"/>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9"/>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9"/>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9"/>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9"/>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9"/>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9"/>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9"/>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9"/>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9"/>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9"/>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9"/>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9"/>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89"/>
          <p:cNvGrpSpPr/>
          <p:nvPr/>
        </p:nvGrpSpPr>
        <p:grpSpPr>
          <a:xfrm>
            <a:off x="5761445" y="1541723"/>
            <a:ext cx="362163" cy="279737"/>
            <a:chOff x="5761445" y="1541723"/>
            <a:chExt cx="362163" cy="279737"/>
          </a:xfrm>
        </p:grpSpPr>
        <p:sp>
          <p:nvSpPr>
            <p:cNvPr id="7738" name="Google Shape;7738;p89"/>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9"/>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9"/>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9"/>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9"/>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9"/>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89"/>
          <p:cNvGrpSpPr/>
          <p:nvPr/>
        </p:nvGrpSpPr>
        <p:grpSpPr>
          <a:xfrm>
            <a:off x="6204958" y="3355575"/>
            <a:ext cx="358390" cy="362320"/>
            <a:chOff x="6204958" y="3355575"/>
            <a:chExt cx="358390" cy="362320"/>
          </a:xfrm>
        </p:grpSpPr>
        <p:sp>
          <p:nvSpPr>
            <p:cNvPr id="7745" name="Google Shape;7745;p89"/>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9"/>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9"/>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9"/>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9"/>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9"/>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9"/>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9"/>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9"/>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9"/>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9"/>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9"/>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9"/>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9"/>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9"/>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9"/>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89"/>
          <p:cNvGrpSpPr/>
          <p:nvPr/>
        </p:nvGrpSpPr>
        <p:grpSpPr>
          <a:xfrm>
            <a:off x="4939970" y="1499855"/>
            <a:ext cx="242979" cy="362660"/>
            <a:chOff x="4939970" y="1499855"/>
            <a:chExt cx="242979" cy="362660"/>
          </a:xfrm>
        </p:grpSpPr>
        <p:sp>
          <p:nvSpPr>
            <p:cNvPr id="7762" name="Google Shape;7762;p89"/>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9"/>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9"/>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9"/>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9"/>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9"/>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89"/>
          <p:cNvGrpSpPr/>
          <p:nvPr/>
        </p:nvGrpSpPr>
        <p:grpSpPr>
          <a:xfrm>
            <a:off x="8023448" y="3355496"/>
            <a:ext cx="284322" cy="362163"/>
            <a:chOff x="8023448" y="3355496"/>
            <a:chExt cx="284322" cy="362163"/>
          </a:xfrm>
        </p:grpSpPr>
        <p:sp>
          <p:nvSpPr>
            <p:cNvPr id="7769" name="Google Shape;7769;p89"/>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9"/>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9"/>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9"/>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9"/>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9"/>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9"/>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9"/>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9"/>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89"/>
          <p:cNvGrpSpPr/>
          <p:nvPr/>
        </p:nvGrpSpPr>
        <p:grpSpPr>
          <a:xfrm>
            <a:off x="6644201" y="3355496"/>
            <a:ext cx="366695" cy="361979"/>
            <a:chOff x="6644201" y="3355496"/>
            <a:chExt cx="366695" cy="361979"/>
          </a:xfrm>
        </p:grpSpPr>
        <p:sp>
          <p:nvSpPr>
            <p:cNvPr id="7779" name="Google Shape;7779;p89"/>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9"/>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9"/>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9"/>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9"/>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9"/>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9"/>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9"/>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9"/>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9"/>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9"/>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9"/>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9"/>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9"/>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9"/>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9"/>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9"/>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9"/>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9"/>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9"/>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9"/>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9"/>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89"/>
          <p:cNvGrpSpPr/>
          <p:nvPr/>
        </p:nvGrpSpPr>
        <p:grpSpPr>
          <a:xfrm>
            <a:off x="7955145" y="2019192"/>
            <a:ext cx="365176" cy="271013"/>
            <a:chOff x="7955145" y="2019192"/>
            <a:chExt cx="365176" cy="271013"/>
          </a:xfrm>
        </p:grpSpPr>
        <p:sp>
          <p:nvSpPr>
            <p:cNvPr id="7802" name="Google Shape;7802;p89"/>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9"/>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9"/>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9"/>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9"/>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9"/>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89"/>
          <p:cNvGrpSpPr/>
          <p:nvPr/>
        </p:nvGrpSpPr>
        <p:grpSpPr>
          <a:xfrm>
            <a:off x="7518155" y="2009471"/>
            <a:ext cx="361927" cy="290270"/>
            <a:chOff x="7518155" y="2009471"/>
            <a:chExt cx="361927" cy="290270"/>
          </a:xfrm>
        </p:grpSpPr>
        <p:sp>
          <p:nvSpPr>
            <p:cNvPr id="7809" name="Google Shape;7809;p89"/>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9"/>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9"/>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9"/>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9"/>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9"/>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9"/>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9"/>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9"/>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9"/>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9"/>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9"/>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9"/>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89"/>
          <p:cNvGrpSpPr/>
          <p:nvPr/>
        </p:nvGrpSpPr>
        <p:grpSpPr>
          <a:xfrm>
            <a:off x="7079672" y="1991053"/>
            <a:ext cx="362163" cy="327264"/>
            <a:chOff x="7079672" y="1991053"/>
            <a:chExt cx="362163" cy="327264"/>
          </a:xfrm>
        </p:grpSpPr>
        <p:sp>
          <p:nvSpPr>
            <p:cNvPr id="7823" name="Google Shape;7823;p89"/>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9"/>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9"/>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9"/>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9"/>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9"/>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9"/>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9"/>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9"/>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9"/>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9"/>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9"/>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9"/>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9"/>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9"/>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9"/>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89"/>
          <p:cNvGrpSpPr/>
          <p:nvPr/>
        </p:nvGrpSpPr>
        <p:grpSpPr>
          <a:xfrm>
            <a:off x="6641188" y="2035514"/>
            <a:ext cx="361901" cy="238132"/>
            <a:chOff x="6641188" y="2035514"/>
            <a:chExt cx="361901" cy="238132"/>
          </a:xfrm>
        </p:grpSpPr>
        <p:sp>
          <p:nvSpPr>
            <p:cNvPr id="7840" name="Google Shape;7840;p89"/>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9"/>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9"/>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9"/>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9"/>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9"/>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9"/>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9"/>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9"/>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9"/>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9"/>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9"/>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9"/>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9"/>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9"/>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9"/>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9"/>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9"/>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9"/>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89"/>
          <p:cNvGrpSpPr/>
          <p:nvPr/>
        </p:nvGrpSpPr>
        <p:grpSpPr>
          <a:xfrm>
            <a:off x="6202443" y="1986677"/>
            <a:ext cx="362425" cy="335884"/>
            <a:chOff x="6202443" y="1986677"/>
            <a:chExt cx="362425" cy="335884"/>
          </a:xfrm>
        </p:grpSpPr>
        <p:sp>
          <p:nvSpPr>
            <p:cNvPr id="7860" name="Google Shape;7860;p89"/>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9"/>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9"/>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9"/>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9"/>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9"/>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9"/>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9"/>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9"/>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9"/>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9"/>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9"/>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9"/>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9"/>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9"/>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9"/>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9"/>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9"/>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9"/>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9"/>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89"/>
          <p:cNvGrpSpPr/>
          <p:nvPr/>
        </p:nvGrpSpPr>
        <p:grpSpPr>
          <a:xfrm>
            <a:off x="5764222" y="2016598"/>
            <a:ext cx="374293" cy="276069"/>
            <a:chOff x="5764222" y="2016598"/>
            <a:chExt cx="374293" cy="276069"/>
          </a:xfrm>
        </p:grpSpPr>
        <p:sp>
          <p:nvSpPr>
            <p:cNvPr id="7881" name="Google Shape;7881;p89"/>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9"/>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9"/>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9"/>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9"/>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9"/>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9"/>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9"/>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9"/>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9"/>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9"/>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89"/>
          <p:cNvGrpSpPr/>
          <p:nvPr/>
        </p:nvGrpSpPr>
        <p:grpSpPr>
          <a:xfrm>
            <a:off x="5325477" y="2016441"/>
            <a:ext cx="361927" cy="276515"/>
            <a:chOff x="5325477" y="2016441"/>
            <a:chExt cx="361927" cy="276515"/>
          </a:xfrm>
        </p:grpSpPr>
        <p:sp>
          <p:nvSpPr>
            <p:cNvPr id="7893" name="Google Shape;7893;p89"/>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9"/>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9"/>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9"/>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9"/>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9"/>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9"/>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9"/>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9"/>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9"/>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9"/>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9"/>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9"/>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9"/>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9"/>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9"/>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9"/>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9"/>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9"/>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9"/>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89"/>
          <p:cNvGrpSpPr/>
          <p:nvPr/>
        </p:nvGrpSpPr>
        <p:grpSpPr>
          <a:xfrm>
            <a:off x="4870671" y="2017200"/>
            <a:ext cx="364180" cy="274812"/>
            <a:chOff x="4870671" y="2017200"/>
            <a:chExt cx="364180" cy="274812"/>
          </a:xfrm>
        </p:grpSpPr>
        <p:sp>
          <p:nvSpPr>
            <p:cNvPr id="7914" name="Google Shape;7914;p89"/>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9"/>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9"/>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9"/>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9"/>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9"/>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9"/>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9"/>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9"/>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9"/>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9"/>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9"/>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9"/>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89"/>
          <p:cNvGrpSpPr/>
          <p:nvPr/>
        </p:nvGrpSpPr>
        <p:grpSpPr>
          <a:xfrm>
            <a:off x="7144726" y="3355496"/>
            <a:ext cx="260690" cy="362032"/>
            <a:chOff x="7144726" y="3355496"/>
            <a:chExt cx="260690" cy="362032"/>
          </a:xfrm>
        </p:grpSpPr>
        <p:sp>
          <p:nvSpPr>
            <p:cNvPr id="7928" name="Google Shape;7928;p89"/>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9"/>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9"/>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9"/>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9"/>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9"/>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89"/>
          <p:cNvGrpSpPr/>
          <p:nvPr/>
        </p:nvGrpSpPr>
        <p:grpSpPr>
          <a:xfrm>
            <a:off x="6705719" y="4278051"/>
            <a:ext cx="261712" cy="361770"/>
            <a:chOff x="6705719" y="4278051"/>
            <a:chExt cx="261712" cy="361770"/>
          </a:xfrm>
        </p:grpSpPr>
        <p:sp>
          <p:nvSpPr>
            <p:cNvPr id="7935" name="Google Shape;7935;p89"/>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9"/>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9"/>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9"/>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9"/>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9"/>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9"/>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9"/>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9"/>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9"/>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9"/>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9"/>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9"/>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9"/>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9"/>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89"/>
          <p:cNvGrpSpPr/>
          <p:nvPr/>
        </p:nvGrpSpPr>
        <p:grpSpPr>
          <a:xfrm>
            <a:off x="5750650" y="2891652"/>
            <a:ext cx="320216" cy="361403"/>
            <a:chOff x="5750650" y="2891652"/>
            <a:chExt cx="320216" cy="361403"/>
          </a:xfrm>
        </p:grpSpPr>
        <p:sp>
          <p:nvSpPr>
            <p:cNvPr id="7951" name="Google Shape;7951;p89"/>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9"/>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9"/>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9"/>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9"/>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9"/>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9"/>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9"/>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9"/>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9"/>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9"/>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9"/>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9"/>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9"/>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9"/>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9"/>
          <p:cNvGrpSpPr/>
          <p:nvPr/>
        </p:nvGrpSpPr>
        <p:grpSpPr>
          <a:xfrm>
            <a:off x="6658009" y="2891390"/>
            <a:ext cx="315972" cy="361927"/>
            <a:chOff x="6658009" y="2891390"/>
            <a:chExt cx="315972" cy="361927"/>
          </a:xfrm>
        </p:grpSpPr>
        <p:sp>
          <p:nvSpPr>
            <p:cNvPr id="7967" name="Google Shape;7967;p89"/>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9"/>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9"/>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9"/>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9"/>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9"/>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9"/>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89"/>
          <p:cNvGrpSpPr/>
          <p:nvPr/>
        </p:nvGrpSpPr>
        <p:grpSpPr>
          <a:xfrm>
            <a:off x="6203465" y="2891206"/>
            <a:ext cx="320478" cy="362110"/>
            <a:chOff x="6203465" y="2891206"/>
            <a:chExt cx="320478" cy="362110"/>
          </a:xfrm>
        </p:grpSpPr>
        <p:sp>
          <p:nvSpPr>
            <p:cNvPr id="7975" name="Google Shape;7975;p89"/>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9"/>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9"/>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9"/>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9"/>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89"/>
          <p:cNvGrpSpPr/>
          <p:nvPr/>
        </p:nvGrpSpPr>
        <p:grpSpPr>
          <a:xfrm>
            <a:off x="7567280" y="2891259"/>
            <a:ext cx="307116" cy="362294"/>
            <a:chOff x="7567280" y="2891259"/>
            <a:chExt cx="307116" cy="362294"/>
          </a:xfrm>
        </p:grpSpPr>
        <p:sp>
          <p:nvSpPr>
            <p:cNvPr id="7981" name="Google Shape;7981;p89"/>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9"/>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9"/>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9"/>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9"/>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9"/>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9"/>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9"/>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9"/>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9"/>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9"/>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9"/>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89"/>
          <p:cNvGrpSpPr/>
          <p:nvPr/>
        </p:nvGrpSpPr>
        <p:grpSpPr>
          <a:xfrm>
            <a:off x="7112579" y="2891521"/>
            <a:ext cx="338556" cy="361534"/>
            <a:chOff x="7112579" y="2891521"/>
            <a:chExt cx="338556" cy="361534"/>
          </a:xfrm>
        </p:grpSpPr>
        <p:sp>
          <p:nvSpPr>
            <p:cNvPr id="7994" name="Google Shape;7994;p89"/>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9"/>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89"/>
          <p:cNvGrpSpPr/>
          <p:nvPr/>
        </p:nvGrpSpPr>
        <p:grpSpPr>
          <a:xfrm>
            <a:off x="7155259" y="3805036"/>
            <a:ext cx="207478" cy="361272"/>
            <a:chOff x="7155259" y="3805036"/>
            <a:chExt cx="207478" cy="361272"/>
          </a:xfrm>
        </p:grpSpPr>
        <p:sp>
          <p:nvSpPr>
            <p:cNvPr id="7997" name="Google Shape;7997;p89"/>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9"/>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9"/>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9"/>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9"/>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9"/>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9"/>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9"/>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9"/>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9"/>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9"/>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9"/>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89"/>
          <p:cNvGrpSpPr/>
          <p:nvPr/>
        </p:nvGrpSpPr>
        <p:grpSpPr>
          <a:xfrm>
            <a:off x="4915368" y="2891390"/>
            <a:ext cx="182850" cy="361927"/>
            <a:chOff x="4915368" y="2891390"/>
            <a:chExt cx="182850" cy="361927"/>
          </a:xfrm>
        </p:grpSpPr>
        <p:sp>
          <p:nvSpPr>
            <p:cNvPr id="8010" name="Google Shape;8010;p89"/>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9"/>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9"/>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9"/>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9"/>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9"/>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9"/>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9"/>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9"/>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9"/>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9"/>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89"/>
          <p:cNvGrpSpPr/>
          <p:nvPr/>
        </p:nvGrpSpPr>
        <p:grpSpPr>
          <a:xfrm>
            <a:off x="8028714" y="2891652"/>
            <a:ext cx="289589" cy="361403"/>
            <a:chOff x="8028714" y="2891652"/>
            <a:chExt cx="289589" cy="361403"/>
          </a:xfrm>
        </p:grpSpPr>
        <p:sp>
          <p:nvSpPr>
            <p:cNvPr id="8022" name="Google Shape;8022;p89"/>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9"/>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9"/>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9"/>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9"/>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9"/>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9"/>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9"/>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9"/>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9"/>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9"/>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9"/>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9"/>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9"/>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9"/>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9"/>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9"/>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9"/>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9"/>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9"/>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2" name="Google Shape;8042;p89"/>
          <p:cNvGrpSpPr/>
          <p:nvPr/>
        </p:nvGrpSpPr>
        <p:grpSpPr>
          <a:xfrm>
            <a:off x="7551822" y="3804774"/>
            <a:ext cx="293335" cy="361927"/>
            <a:chOff x="7551822" y="3804774"/>
            <a:chExt cx="293335" cy="361927"/>
          </a:xfrm>
        </p:grpSpPr>
        <p:sp>
          <p:nvSpPr>
            <p:cNvPr id="8043" name="Google Shape;8043;p89"/>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9"/>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9"/>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9"/>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9"/>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9"/>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9"/>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9"/>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9"/>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9"/>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9"/>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89"/>
          <p:cNvGrpSpPr/>
          <p:nvPr/>
        </p:nvGrpSpPr>
        <p:grpSpPr>
          <a:xfrm>
            <a:off x="6263725" y="4277658"/>
            <a:ext cx="210491" cy="362163"/>
            <a:chOff x="6263725" y="4277658"/>
            <a:chExt cx="210491" cy="362163"/>
          </a:xfrm>
        </p:grpSpPr>
        <p:sp>
          <p:nvSpPr>
            <p:cNvPr id="8055" name="Google Shape;8055;p89"/>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9"/>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9"/>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9"/>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9"/>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9"/>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9"/>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9"/>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9"/>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9"/>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9"/>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9"/>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9"/>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9"/>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9"/>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89"/>
          <p:cNvGrpSpPr/>
          <p:nvPr/>
        </p:nvGrpSpPr>
        <p:grpSpPr>
          <a:xfrm>
            <a:off x="7987790" y="3804695"/>
            <a:ext cx="336303" cy="362005"/>
            <a:chOff x="7987790" y="3804695"/>
            <a:chExt cx="336303" cy="362005"/>
          </a:xfrm>
        </p:grpSpPr>
        <p:sp>
          <p:nvSpPr>
            <p:cNvPr id="8071" name="Google Shape;8071;p89"/>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9"/>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9"/>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9"/>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9"/>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9"/>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9"/>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9"/>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9"/>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9"/>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89"/>
          <p:cNvGrpSpPr/>
          <p:nvPr/>
        </p:nvGrpSpPr>
        <p:grpSpPr>
          <a:xfrm>
            <a:off x="5273444" y="2891285"/>
            <a:ext cx="371123" cy="362267"/>
            <a:chOff x="5273444" y="2891285"/>
            <a:chExt cx="371123" cy="362267"/>
          </a:xfrm>
        </p:grpSpPr>
        <p:sp>
          <p:nvSpPr>
            <p:cNvPr id="8082" name="Google Shape;8082;p89"/>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9"/>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9"/>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9"/>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9"/>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9"/>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9"/>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9"/>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9"/>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9"/>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9"/>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9"/>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9"/>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9"/>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89"/>
          <p:cNvGrpSpPr/>
          <p:nvPr/>
        </p:nvGrpSpPr>
        <p:grpSpPr>
          <a:xfrm>
            <a:off x="7630397" y="3358399"/>
            <a:ext cx="214759" cy="357030"/>
            <a:chOff x="2235125" y="238075"/>
            <a:chExt cx="3144350" cy="5227375"/>
          </a:xfrm>
        </p:grpSpPr>
        <p:sp>
          <p:nvSpPr>
            <p:cNvPr id="8097" name="Google Shape;8097;p89"/>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9"/>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9"/>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9"/>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9"/>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9"/>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9"/>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9"/>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9"/>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89"/>
          <p:cNvGrpSpPr/>
          <p:nvPr/>
        </p:nvGrpSpPr>
        <p:grpSpPr>
          <a:xfrm>
            <a:off x="2810729" y="4267107"/>
            <a:ext cx="342496" cy="351944"/>
            <a:chOff x="2810729" y="4267107"/>
            <a:chExt cx="342496" cy="351944"/>
          </a:xfrm>
        </p:grpSpPr>
        <p:sp>
          <p:nvSpPr>
            <p:cNvPr id="8107" name="Google Shape;8107;p89"/>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9"/>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9"/>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9"/>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9"/>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9"/>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9"/>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9"/>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9"/>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9"/>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9"/>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9"/>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9"/>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9"/>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9"/>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9"/>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9"/>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9"/>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9"/>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9"/>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9"/>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9"/>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9"/>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9"/>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9"/>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9"/>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9"/>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9"/>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9"/>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9"/>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89"/>
          <p:cNvGrpSpPr/>
          <p:nvPr/>
        </p:nvGrpSpPr>
        <p:grpSpPr>
          <a:xfrm>
            <a:off x="1779168" y="3805625"/>
            <a:ext cx="282381" cy="343454"/>
            <a:chOff x="1779168" y="3805625"/>
            <a:chExt cx="282381" cy="343454"/>
          </a:xfrm>
        </p:grpSpPr>
        <p:sp>
          <p:nvSpPr>
            <p:cNvPr id="8138" name="Google Shape;8138;p89"/>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9"/>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9"/>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9"/>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9"/>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9"/>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9"/>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9"/>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9"/>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9"/>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9"/>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9"/>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9"/>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9"/>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9"/>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9"/>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9"/>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9"/>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9"/>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9"/>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9"/>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9"/>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9"/>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9"/>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9"/>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9"/>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9"/>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9"/>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89"/>
          <p:cNvGrpSpPr/>
          <p:nvPr/>
        </p:nvGrpSpPr>
        <p:grpSpPr>
          <a:xfrm>
            <a:off x="2593522" y="2407029"/>
            <a:ext cx="391606" cy="364535"/>
            <a:chOff x="2593522" y="2407029"/>
            <a:chExt cx="391606" cy="364535"/>
          </a:xfrm>
        </p:grpSpPr>
        <p:sp>
          <p:nvSpPr>
            <p:cNvPr id="8167" name="Google Shape;8167;p89"/>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9"/>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9"/>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9"/>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9"/>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9"/>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9"/>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9"/>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9"/>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9"/>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9"/>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9"/>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9"/>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9"/>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9"/>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9"/>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9"/>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9"/>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9"/>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9"/>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9"/>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9"/>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9"/>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9"/>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9"/>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9"/>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9"/>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9"/>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9"/>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9"/>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9"/>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9"/>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9"/>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9"/>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9"/>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9"/>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9"/>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9"/>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9"/>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89"/>
          <p:cNvGrpSpPr/>
          <p:nvPr/>
        </p:nvGrpSpPr>
        <p:grpSpPr>
          <a:xfrm>
            <a:off x="3955047" y="2432242"/>
            <a:ext cx="322912" cy="334396"/>
            <a:chOff x="3955047" y="2432242"/>
            <a:chExt cx="322912" cy="334396"/>
          </a:xfrm>
        </p:grpSpPr>
        <p:sp>
          <p:nvSpPr>
            <p:cNvPr id="8207" name="Google Shape;8207;p89"/>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9"/>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9"/>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89"/>
          <p:cNvGrpSpPr/>
          <p:nvPr/>
        </p:nvGrpSpPr>
        <p:grpSpPr>
          <a:xfrm>
            <a:off x="1802465" y="1962854"/>
            <a:ext cx="265373" cy="351944"/>
            <a:chOff x="1802465" y="1962854"/>
            <a:chExt cx="265373" cy="351944"/>
          </a:xfrm>
        </p:grpSpPr>
        <p:sp>
          <p:nvSpPr>
            <p:cNvPr id="8211" name="Google Shape;8211;p89"/>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9"/>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9"/>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9"/>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9"/>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9"/>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9"/>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89"/>
          <p:cNvGrpSpPr/>
          <p:nvPr/>
        </p:nvGrpSpPr>
        <p:grpSpPr>
          <a:xfrm>
            <a:off x="3512070" y="1956222"/>
            <a:ext cx="373983" cy="363622"/>
            <a:chOff x="3512070" y="1956222"/>
            <a:chExt cx="373983" cy="363622"/>
          </a:xfrm>
        </p:grpSpPr>
        <p:sp>
          <p:nvSpPr>
            <p:cNvPr id="8219" name="Google Shape;8219;p89"/>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9"/>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9"/>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9"/>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9"/>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9"/>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9"/>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9"/>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9"/>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9"/>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9"/>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9"/>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9"/>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9"/>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9"/>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9"/>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9"/>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89"/>
          <p:cNvGrpSpPr/>
          <p:nvPr/>
        </p:nvGrpSpPr>
        <p:grpSpPr>
          <a:xfrm>
            <a:off x="842683" y="2394751"/>
            <a:ext cx="345640" cy="356660"/>
            <a:chOff x="842683" y="2394751"/>
            <a:chExt cx="345640" cy="356660"/>
          </a:xfrm>
        </p:grpSpPr>
        <p:sp>
          <p:nvSpPr>
            <p:cNvPr id="8237" name="Google Shape;8237;p89"/>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9"/>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9"/>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9"/>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9"/>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9"/>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9"/>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9"/>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9"/>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9"/>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9"/>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9"/>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9"/>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9"/>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9"/>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9"/>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89"/>
          <p:cNvGrpSpPr/>
          <p:nvPr/>
        </p:nvGrpSpPr>
        <p:grpSpPr>
          <a:xfrm>
            <a:off x="1290615" y="2399467"/>
            <a:ext cx="336836" cy="342511"/>
            <a:chOff x="1290615" y="2399467"/>
            <a:chExt cx="336836" cy="342511"/>
          </a:xfrm>
        </p:grpSpPr>
        <p:sp>
          <p:nvSpPr>
            <p:cNvPr id="8254" name="Google Shape;8254;p89"/>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9"/>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9"/>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9"/>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9"/>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9"/>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9"/>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9"/>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9"/>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9"/>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9"/>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9"/>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9"/>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9"/>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9"/>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9"/>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9"/>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9"/>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9"/>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89"/>
          <p:cNvGrpSpPr/>
          <p:nvPr/>
        </p:nvGrpSpPr>
        <p:grpSpPr>
          <a:xfrm>
            <a:off x="1748310" y="2408601"/>
            <a:ext cx="308508" cy="333378"/>
            <a:chOff x="1748310" y="2408601"/>
            <a:chExt cx="308508" cy="333378"/>
          </a:xfrm>
        </p:grpSpPr>
        <p:sp>
          <p:nvSpPr>
            <p:cNvPr id="8274" name="Google Shape;8274;p89"/>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9"/>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9"/>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9"/>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9"/>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9"/>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9"/>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9"/>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89"/>
          <p:cNvGrpSpPr/>
          <p:nvPr/>
        </p:nvGrpSpPr>
        <p:grpSpPr>
          <a:xfrm>
            <a:off x="3044614" y="2418033"/>
            <a:ext cx="376184" cy="315141"/>
            <a:chOff x="3044614" y="2418033"/>
            <a:chExt cx="376184" cy="315141"/>
          </a:xfrm>
        </p:grpSpPr>
        <p:sp>
          <p:nvSpPr>
            <p:cNvPr id="8283" name="Google Shape;8283;p89"/>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9"/>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9"/>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9"/>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9"/>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9"/>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9"/>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9"/>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9"/>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89"/>
          <p:cNvGrpSpPr/>
          <p:nvPr/>
        </p:nvGrpSpPr>
        <p:grpSpPr>
          <a:xfrm>
            <a:off x="3943638" y="3815072"/>
            <a:ext cx="357933" cy="342676"/>
            <a:chOff x="3943638" y="3815072"/>
            <a:chExt cx="357933" cy="342676"/>
          </a:xfrm>
        </p:grpSpPr>
        <p:sp>
          <p:nvSpPr>
            <p:cNvPr id="8293" name="Google Shape;8293;p89"/>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9"/>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9"/>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9"/>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9"/>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9"/>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9"/>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9"/>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9"/>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89"/>
          <p:cNvGrpSpPr/>
          <p:nvPr/>
        </p:nvGrpSpPr>
        <p:grpSpPr>
          <a:xfrm>
            <a:off x="3508282" y="3810341"/>
            <a:ext cx="351644" cy="351959"/>
            <a:chOff x="3508282" y="3810341"/>
            <a:chExt cx="351644" cy="351959"/>
          </a:xfrm>
        </p:grpSpPr>
        <p:sp>
          <p:nvSpPr>
            <p:cNvPr id="8303" name="Google Shape;8303;p89"/>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9"/>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9"/>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9"/>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9"/>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9"/>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9"/>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9"/>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9"/>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9"/>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9"/>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9"/>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9"/>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89"/>
          <p:cNvGrpSpPr/>
          <p:nvPr/>
        </p:nvGrpSpPr>
        <p:grpSpPr>
          <a:xfrm>
            <a:off x="2224585" y="1962854"/>
            <a:ext cx="303163" cy="351809"/>
            <a:chOff x="2224585" y="1962854"/>
            <a:chExt cx="303163" cy="351809"/>
          </a:xfrm>
        </p:grpSpPr>
        <p:sp>
          <p:nvSpPr>
            <p:cNvPr id="8317" name="Google Shape;8317;p89"/>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9"/>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9"/>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9"/>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9"/>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9"/>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9"/>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9"/>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89"/>
          <p:cNvGrpSpPr/>
          <p:nvPr/>
        </p:nvGrpSpPr>
        <p:grpSpPr>
          <a:xfrm>
            <a:off x="2622794" y="1990868"/>
            <a:ext cx="389090" cy="296231"/>
            <a:chOff x="2622794" y="1990868"/>
            <a:chExt cx="389090" cy="296231"/>
          </a:xfrm>
        </p:grpSpPr>
        <p:sp>
          <p:nvSpPr>
            <p:cNvPr id="8326" name="Google Shape;8326;p89"/>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9"/>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9"/>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9"/>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9"/>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9"/>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9"/>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9"/>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9"/>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89"/>
          <p:cNvGrpSpPr/>
          <p:nvPr/>
        </p:nvGrpSpPr>
        <p:grpSpPr>
          <a:xfrm>
            <a:off x="3977326" y="1952149"/>
            <a:ext cx="327074" cy="375241"/>
            <a:chOff x="3977326" y="1952149"/>
            <a:chExt cx="327074" cy="375241"/>
          </a:xfrm>
        </p:grpSpPr>
        <p:sp>
          <p:nvSpPr>
            <p:cNvPr id="8336" name="Google Shape;8336;p89"/>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9"/>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9"/>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9"/>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9"/>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9"/>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9"/>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9"/>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9"/>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9"/>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9"/>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9"/>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9"/>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9"/>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9"/>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9"/>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9"/>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89"/>
          <p:cNvGrpSpPr/>
          <p:nvPr/>
        </p:nvGrpSpPr>
        <p:grpSpPr>
          <a:xfrm>
            <a:off x="1341612" y="3340055"/>
            <a:ext cx="259399" cy="370524"/>
            <a:chOff x="1341612" y="3340055"/>
            <a:chExt cx="259399" cy="370524"/>
          </a:xfrm>
        </p:grpSpPr>
        <p:sp>
          <p:nvSpPr>
            <p:cNvPr id="8354" name="Google Shape;8354;p89"/>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9"/>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9"/>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9"/>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9"/>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9"/>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9"/>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9"/>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9"/>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9"/>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9"/>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9"/>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9"/>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9"/>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9"/>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9"/>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9"/>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9"/>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89"/>
          <p:cNvGrpSpPr/>
          <p:nvPr/>
        </p:nvGrpSpPr>
        <p:grpSpPr>
          <a:xfrm>
            <a:off x="2179892" y="3844972"/>
            <a:ext cx="351629" cy="282381"/>
            <a:chOff x="2179892" y="3844972"/>
            <a:chExt cx="351629" cy="282381"/>
          </a:xfrm>
        </p:grpSpPr>
        <p:sp>
          <p:nvSpPr>
            <p:cNvPr id="8373" name="Google Shape;8373;p89"/>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9"/>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9"/>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9"/>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9"/>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9"/>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9"/>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9"/>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9"/>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9"/>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9"/>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9"/>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9"/>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9"/>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9"/>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9"/>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9"/>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9"/>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9"/>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9"/>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89"/>
          <p:cNvGrpSpPr/>
          <p:nvPr/>
        </p:nvGrpSpPr>
        <p:grpSpPr>
          <a:xfrm>
            <a:off x="3131170" y="3816884"/>
            <a:ext cx="220051" cy="338169"/>
            <a:chOff x="3131170" y="3816884"/>
            <a:chExt cx="220051" cy="338169"/>
          </a:xfrm>
        </p:grpSpPr>
        <p:sp>
          <p:nvSpPr>
            <p:cNvPr id="8394" name="Google Shape;8394;p89"/>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9"/>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9"/>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9"/>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9"/>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9"/>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9"/>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9"/>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9"/>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89"/>
          <p:cNvGrpSpPr/>
          <p:nvPr/>
        </p:nvGrpSpPr>
        <p:grpSpPr>
          <a:xfrm>
            <a:off x="903502" y="3359564"/>
            <a:ext cx="247990" cy="333393"/>
            <a:chOff x="903502" y="3359564"/>
            <a:chExt cx="247990" cy="333393"/>
          </a:xfrm>
        </p:grpSpPr>
        <p:sp>
          <p:nvSpPr>
            <p:cNvPr id="8404" name="Google Shape;8404;p89"/>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9"/>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9"/>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9"/>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9"/>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9"/>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9"/>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9"/>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9"/>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9"/>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9"/>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9"/>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9"/>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9"/>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9"/>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9"/>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9"/>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9"/>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9"/>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9"/>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9"/>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9"/>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89"/>
          <p:cNvGrpSpPr/>
          <p:nvPr/>
        </p:nvGrpSpPr>
        <p:grpSpPr>
          <a:xfrm>
            <a:off x="2616191" y="2890461"/>
            <a:ext cx="365793" cy="361152"/>
            <a:chOff x="2616191" y="2890461"/>
            <a:chExt cx="365793" cy="361152"/>
          </a:xfrm>
        </p:grpSpPr>
        <p:sp>
          <p:nvSpPr>
            <p:cNvPr id="8427" name="Google Shape;8427;p89"/>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9"/>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9"/>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9"/>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9"/>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9"/>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9"/>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9"/>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9"/>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9"/>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9"/>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89"/>
          <p:cNvGrpSpPr/>
          <p:nvPr/>
        </p:nvGrpSpPr>
        <p:grpSpPr>
          <a:xfrm>
            <a:off x="3049959" y="1945861"/>
            <a:ext cx="402940" cy="388536"/>
            <a:chOff x="3049959" y="1945861"/>
            <a:chExt cx="402940" cy="388536"/>
          </a:xfrm>
        </p:grpSpPr>
        <p:sp>
          <p:nvSpPr>
            <p:cNvPr id="8439" name="Google Shape;8439;p89"/>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9"/>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9"/>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9"/>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9"/>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9"/>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89"/>
          <p:cNvGrpSpPr/>
          <p:nvPr/>
        </p:nvGrpSpPr>
        <p:grpSpPr>
          <a:xfrm>
            <a:off x="2483025" y="4268679"/>
            <a:ext cx="202428" cy="349114"/>
            <a:chOff x="2483025" y="4268679"/>
            <a:chExt cx="202428" cy="349114"/>
          </a:xfrm>
        </p:grpSpPr>
        <p:sp>
          <p:nvSpPr>
            <p:cNvPr id="8446" name="Google Shape;8446;p89"/>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9"/>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9"/>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9"/>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9"/>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9"/>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89"/>
          <p:cNvGrpSpPr/>
          <p:nvPr/>
        </p:nvGrpSpPr>
        <p:grpSpPr>
          <a:xfrm>
            <a:off x="862507" y="2885984"/>
            <a:ext cx="329590" cy="365000"/>
            <a:chOff x="862507" y="2885984"/>
            <a:chExt cx="329590" cy="365000"/>
          </a:xfrm>
        </p:grpSpPr>
        <p:sp>
          <p:nvSpPr>
            <p:cNvPr id="8453" name="Google Shape;8453;p89"/>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9"/>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9"/>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9"/>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9"/>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9"/>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9"/>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89"/>
          <p:cNvGrpSpPr/>
          <p:nvPr/>
        </p:nvGrpSpPr>
        <p:grpSpPr>
          <a:xfrm>
            <a:off x="3082075" y="2871805"/>
            <a:ext cx="318884" cy="379807"/>
            <a:chOff x="3082075" y="2871805"/>
            <a:chExt cx="318884" cy="379807"/>
          </a:xfrm>
        </p:grpSpPr>
        <p:sp>
          <p:nvSpPr>
            <p:cNvPr id="8461" name="Google Shape;8461;p89"/>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9"/>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9"/>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9"/>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9"/>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9"/>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9"/>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9"/>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9"/>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9"/>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9"/>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9"/>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9"/>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9"/>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9"/>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9"/>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9"/>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9"/>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9"/>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9"/>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89"/>
          <p:cNvGrpSpPr/>
          <p:nvPr/>
        </p:nvGrpSpPr>
        <p:grpSpPr>
          <a:xfrm>
            <a:off x="2594780" y="1516494"/>
            <a:ext cx="410187" cy="324244"/>
            <a:chOff x="2594780" y="1516494"/>
            <a:chExt cx="410187" cy="324244"/>
          </a:xfrm>
        </p:grpSpPr>
        <p:sp>
          <p:nvSpPr>
            <p:cNvPr id="8482" name="Google Shape;8482;p89"/>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9"/>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9"/>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9"/>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9"/>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9"/>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9"/>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9"/>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89"/>
          <p:cNvGrpSpPr/>
          <p:nvPr/>
        </p:nvGrpSpPr>
        <p:grpSpPr>
          <a:xfrm>
            <a:off x="1742965" y="1502959"/>
            <a:ext cx="333692" cy="333363"/>
            <a:chOff x="1742965" y="1502959"/>
            <a:chExt cx="333692" cy="333363"/>
          </a:xfrm>
        </p:grpSpPr>
        <p:sp>
          <p:nvSpPr>
            <p:cNvPr id="8491" name="Google Shape;8491;p89"/>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9"/>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9"/>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9"/>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89"/>
          <p:cNvGrpSpPr/>
          <p:nvPr/>
        </p:nvGrpSpPr>
        <p:grpSpPr>
          <a:xfrm>
            <a:off x="3051531" y="1516809"/>
            <a:ext cx="390034" cy="296545"/>
            <a:chOff x="3051531" y="1516809"/>
            <a:chExt cx="390034" cy="296545"/>
          </a:xfrm>
        </p:grpSpPr>
        <p:sp>
          <p:nvSpPr>
            <p:cNvPr id="8496" name="Google Shape;8496;p89"/>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9"/>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9"/>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9"/>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9"/>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9"/>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9"/>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9"/>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9"/>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9"/>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9"/>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9"/>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9"/>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9"/>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9"/>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89"/>
          <p:cNvGrpSpPr/>
          <p:nvPr/>
        </p:nvGrpSpPr>
        <p:grpSpPr>
          <a:xfrm>
            <a:off x="3514900" y="1489020"/>
            <a:ext cx="354145" cy="351869"/>
            <a:chOff x="3514900" y="1489020"/>
            <a:chExt cx="354145" cy="351869"/>
          </a:xfrm>
        </p:grpSpPr>
        <p:sp>
          <p:nvSpPr>
            <p:cNvPr id="8512" name="Google Shape;8512;p89"/>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9"/>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9"/>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9"/>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9"/>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9"/>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9"/>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9"/>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9"/>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9"/>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9"/>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9"/>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9"/>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9"/>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9"/>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9"/>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9"/>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9"/>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9"/>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9"/>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9"/>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9"/>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89"/>
          <p:cNvGrpSpPr/>
          <p:nvPr/>
        </p:nvGrpSpPr>
        <p:grpSpPr>
          <a:xfrm>
            <a:off x="3066324" y="3350446"/>
            <a:ext cx="346598" cy="333183"/>
            <a:chOff x="3066324" y="3350446"/>
            <a:chExt cx="346598" cy="333183"/>
          </a:xfrm>
        </p:grpSpPr>
        <p:sp>
          <p:nvSpPr>
            <p:cNvPr id="8535" name="Google Shape;8535;p89"/>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9"/>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9"/>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9"/>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9"/>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9"/>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9"/>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9"/>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9"/>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9"/>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89"/>
          <p:cNvGrpSpPr/>
          <p:nvPr/>
        </p:nvGrpSpPr>
        <p:grpSpPr>
          <a:xfrm>
            <a:off x="1282755" y="1952089"/>
            <a:ext cx="363278" cy="363338"/>
            <a:chOff x="1282755" y="1952089"/>
            <a:chExt cx="363278" cy="363338"/>
          </a:xfrm>
        </p:grpSpPr>
        <p:sp>
          <p:nvSpPr>
            <p:cNvPr id="8546" name="Google Shape;8546;p89"/>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9"/>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9"/>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9"/>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9"/>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9"/>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9"/>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89"/>
          <p:cNvGrpSpPr/>
          <p:nvPr/>
        </p:nvGrpSpPr>
        <p:grpSpPr>
          <a:xfrm>
            <a:off x="3510094" y="2909281"/>
            <a:ext cx="355133" cy="343574"/>
            <a:chOff x="3510094" y="2909281"/>
            <a:chExt cx="355133" cy="343574"/>
          </a:xfrm>
        </p:grpSpPr>
        <p:sp>
          <p:nvSpPr>
            <p:cNvPr id="8554" name="Google Shape;8554;p89"/>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9"/>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9"/>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9"/>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9"/>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9"/>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9"/>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9"/>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9"/>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9"/>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9"/>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9"/>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9"/>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7" name="Google Shape;8567;p89"/>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8" name="Google Shape;8568;p89"/>
          <p:cNvGrpSpPr/>
          <p:nvPr/>
        </p:nvGrpSpPr>
        <p:grpSpPr>
          <a:xfrm>
            <a:off x="2163842" y="1506972"/>
            <a:ext cx="382787" cy="331566"/>
            <a:chOff x="2163842" y="1506972"/>
            <a:chExt cx="382787" cy="331566"/>
          </a:xfrm>
        </p:grpSpPr>
        <p:sp>
          <p:nvSpPr>
            <p:cNvPr id="8569" name="Google Shape;8569;p89"/>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9"/>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9"/>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9"/>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9"/>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9"/>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9"/>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9"/>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89"/>
          <p:cNvGrpSpPr/>
          <p:nvPr/>
        </p:nvGrpSpPr>
        <p:grpSpPr>
          <a:xfrm>
            <a:off x="1738877" y="3349652"/>
            <a:ext cx="357918" cy="350536"/>
            <a:chOff x="1738877" y="3349652"/>
            <a:chExt cx="357918" cy="350536"/>
          </a:xfrm>
        </p:grpSpPr>
        <p:sp>
          <p:nvSpPr>
            <p:cNvPr id="8578" name="Google Shape;8578;p89"/>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9"/>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9"/>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9"/>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9"/>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9"/>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9"/>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9"/>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9"/>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9"/>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9"/>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9"/>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9"/>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9"/>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9"/>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9"/>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9"/>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9"/>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89"/>
          <p:cNvGrpSpPr/>
          <p:nvPr/>
        </p:nvGrpSpPr>
        <p:grpSpPr>
          <a:xfrm>
            <a:off x="1971819" y="4276854"/>
            <a:ext cx="383281" cy="333947"/>
            <a:chOff x="1971819" y="4276854"/>
            <a:chExt cx="383281" cy="333947"/>
          </a:xfrm>
        </p:grpSpPr>
        <p:sp>
          <p:nvSpPr>
            <p:cNvPr id="8597" name="Google Shape;8597;p89"/>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9"/>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9"/>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9"/>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9"/>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9"/>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9"/>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9"/>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9"/>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9"/>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89"/>
          <p:cNvGrpSpPr/>
          <p:nvPr/>
        </p:nvGrpSpPr>
        <p:grpSpPr>
          <a:xfrm>
            <a:off x="1825119" y="2885819"/>
            <a:ext cx="175987" cy="361391"/>
            <a:chOff x="1825119" y="2885819"/>
            <a:chExt cx="175987" cy="361391"/>
          </a:xfrm>
        </p:grpSpPr>
        <p:sp>
          <p:nvSpPr>
            <p:cNvPr id="8608" name="Google Shape;8608;p89"/>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9"/>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9"/>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9"/>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9"/>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9"/>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9"/>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9"/>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9"/>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9"/>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89"/>
          <p:cNvGrpSpPr/>
          <p:nvPr/>
        </p:nvGrpSpPr>
        <p:grpSpPr>
          <a:xfrm>
            <a:off x="3504824" y="3405844"/>
            <a:ext cx="369896" cy="226339"/>
            <a:chOff x="3504824" y="3405844"/>
            <a:chExt cx="369896" cy="226339"/>
          </a:xfrm>
        </p:grpSpPr>
        <p:sp>
          <p:nvSpPr>
            <p:cNvPr id="8619" name="Google Shape;8619;p89"/>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9"/>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9"/>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9"/>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9"/>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9"/>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9"/>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9"/>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9"/>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9"/>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9"/>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9"/>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9"/>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9"/>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9"/>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9"/>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89"/>
          <p:cNvGrpSpPr/>
          <p:nvPr/>
        </p:nvGrpSpPr>
        <p:grpSpPr>
          <a:xfrm>
            <a:off x="1295661" y="3819594"/>
            <a:ext cx="345640" cy="342900"/>
            <a:chOff x="1295661" y="3819594"/>
            <a:chExt cx="345640" cy="342900"/>
          </a:xfrm>
        </p:grpSpPr>
        <p:sp>
          <p:nvSpPr>
            <p:cNvPr id="8636" name="Google Shape;8636;p89"/>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9"/>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9"/>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9"/>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9"/>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9"/>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9"/>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9"/>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9"/>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9"/>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9"/>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9"/>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9"/>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9"/>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9"/>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9"/>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9"/>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89"/>
          <p:cNvGrpSpPr/>
          <p:nvPr/>
        </p:nvGrpSpPr>
        <p:grpSpPr>
          <a:xfrm>
            <a:off x="3486572" y="2433470"/>
            <a:ext cx="379328" cy="281738"/>
            <a:chOff x="3486572" y="2433470"/>
            <a:chExt cx="379328" cy="281738"/>
          </a:xfrm>
        </p:grpSpPr>
        <p:sp>
          <p:nvSpPr>
            <p:cNvPr id="8654" name="Google Shape;8654;p89"/>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9"/>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9"/>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9"/>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9"/>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9"/>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9"/>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1" name="Google Shape;8661;p89"/>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2" name="Google Shape;8662;p89"/>
          <p:cNvGrpSpPr/>
          <p:nvPr/>
        </p:nvGrpSpPr>
        <p:grpSpPr>
          <a:xfrm>
            <a:off x="3997149" y="3329634"/>
            <a:ext cx="270733" cy="355762"/>
            <a:chOff x="3997149" y="3329634"/>
            <a:chExt cx="270733" cy="355762"/>
          </a:xfrm>
        </p:grpSpPr>
        <p:sp>
          <p:nvSpPr>
            <p:cNvPr id="8663" name="Google Shape;8663;p89"/>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9"/>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9"/>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9"/>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9"/>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9"/>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9"/>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9"/>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9"/>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9"/>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9"/>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9"/>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9"/>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9"/>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9"/>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9"/>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9"/>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9"/>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9"/>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9"/>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9"/>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89"/>
          <p:cNvGrpSpPr/>
          <p:nvPr/>
        </p:nvGrpSpPr>
        <p:grpSpPr>
          <a:xfrm>
            <a:off x="3954343" y="2899354"/>
            <a:ext cx="345655" cy="343529"/>
            <a:chOff x="3954343" y="2899354"/>
            <a:chExt cx="345655" cy="343529"/>
          </a:xfrm>
        </p:grpSpPr>
        <p:sp>
          <p:nvSpPr>
            <p:cNvPr id="8685" name="Google Shape;8685;p89"/>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9"/>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9"/>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9"/>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9"/>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9"/>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9"/>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9"/>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9"/>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9"/>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9"/>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9"/>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89"/>
          <p:cNvGrpSpPr/>
          <p:nvPr/>
        </p:nvGrpSpPr>
        <p:grpSpPr>
          <a:xfrm>
            <a:off x="2166043" y="3351344"/>
            <a:ext cx="369566" cy="349803"/>
            <a:chOff x="2166043" y="3351344"/>
            <a:chExt cx="369566" cy="349803"/>
          </a:xfrm>
        </p:grpSpPr>
        <p:sp>
          <p:nvSpPr>
            <p:cNvPr id="8698" name="Google Shape;8698;p89"/>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9"/>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9"/>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9"/>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9"/>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9"/>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9"/>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9"/>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9"/>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89"/>
          <p:cNvGrpSpPr/>
          <p:nvPr/>
        </p:nvGrpSpPr>
        <p:grpSpPr>
          <a:xfrm>
            <a:off x="2619649" y="3352332"/>
            <a:ext cx="365793" cy="329275"/>
            <a:chOff x="2619649" y="3352332"/>
            <a:chExt cx="365793" cy="329275"/>
          </a:xfrm>
        </p:grpSpPr>
        <p:sp>
          <p:nvSpPr>
            <p:cNvPr id="8708" name="Google Shape;8708;p89"/>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9"/>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9"/>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9"/>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9"/>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9"/>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9"/>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9"/>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9"/>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9"/>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89"/>
          <p:cNvGrpSpPr/>
          <p:nvPr/>
        </p:nvGrpSpPr>
        <p:grpSpPr>
          <a:xfrm>
            <a:off x="1296135" y="1515240"/>
            <a:ext cx="340624" cy="351944"/>
            <a:chOff x="1293760" y="1498228"/>
            <a:chExt cx="340624" cy="351944"/>
          </a:xfrm>
        </p:grpSpPr>
        <p:sp>
          <p:nvSpPr>
            <p:cNvPr id="8719" name="Google Shape;8719;p89"/>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9"/>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9"/>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9"/>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9"/>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9"/>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9"/>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9"/>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9"/>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9"/>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9"/>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9"/>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9"/>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9"/>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89"/>
          <p:cNvGrpSpPr/>
          <p:nvPr/>
        </p:nvGrpSpPr>
        <p:grpSpPr>
          <a:xfrm>
            <a:off x="849601" y="1952074"/>
            <a:ext cx="406713" cy="383745"/>
            <a:chOff x="849601" y="1952074"/>
            <a:chExt cx="406713" cy="383745"/>
          </a:xfrm>
        </p:grpSpPr>
        <p:sp>
          <p:nvSpPr>
            <p:cNvPr id="8734" name="Google Shape;8734;p89"/>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9"/>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9"/>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9"/>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9"/>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9"/>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9"/>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89"/>
          <p:cNvGrpSpPr/>
          <p:nvPr/>
        </p:nvGrpSpPr>
        <p:grpSpPr>
          <a:xfrm>
            <a:off x="2253871" y="2893365"/>
            <a:ext cx="203985" cy="355417"/>
            <a:chOff x="2253871" y="2893365"/>
            <a:chExt cx="203985" cy="355417"/>
          </a:xfrm>
        </p:grpSpPr>
        <p:sp>
          <p:nvSpPr>
            <p:cNvPr id="8742" name="Google Shape;8742;p89"/>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9"/>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9"/>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9"/>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9"/>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9"/>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9"/>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9"/>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9"/>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9"/>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9"/>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89"/>
          <p:cNvGrpSpPr/>
          <p:nvPr/>
        </p:nvGrpSpPr>
        <p:grpSpPr>
          <a:xfrm>
            <a:off x="2191541" y="2408601"/>
            <a:ext cx="308823" cy="342571"/>
            <a:chOff x="2191541" y="2408601"/>
            <a:chExt cx="308823" cy="342571"/>
          </a:xfrm>
        </p:grpSpPr>
        <p:sp>
          <p:nvSpPr>
            <p:cNvPr id="8754" name="Google Shape;8754;p89"/>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9"/>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9"/>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9"/>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9"/>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9"/>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9"/>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9"/>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9"/>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9"/>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9"/>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9"/>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9"/>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89"/>
          <p:cNvGrpSpPr/>
          <p:nvPr/>
        </p:nvGrpSpPr>
        <p:grpSpPr>
          <a:xfrm>
            <a:off x="847400" y="1503588"/>
            <a:ext cx="342496" cy="341553"/>
            <a:chOff x="847400" y="1503588"/>
            <a:chExt cx="342496" cy="341553"/>
          </a:xfrm>
        </p:grpSpPr>
        <p:sp>
          <p:nvSpPr>
            <p:cNvPr id="8768" name="Google Shape;8768;p89"/>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9"/>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9"/>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9"/>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9"/>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9"/>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9"/>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9"/>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9"/>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9"/>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9"/>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9"/>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9"/>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9"/>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9"/>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9"/>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9"/>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9"/>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9"/>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9"/>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89"/>
          <p:cNvGrpSpPr/>
          <p:nvPr/>
        </p:nvGrpSpPr>
        <p:grpSpPr>
          <a:xfrm>
            <a:off x="1329963" y="2899669"/>
            <a:ext cx="280495" cy="361077"/>
            <a:chOff x="1329963" y="2899669"/>
            <a:chExt cx="280495" cy="361077"/>
          </a:xfrm>
        </p:grpSpPr>
        <p:sp>
          <p:nvSpPr>
            <p:cNvPr id="8789" name="Google Shape;8789;p89"/>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9"/>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9"/>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9"/>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9"/>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9"/>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9"/>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89"/>
          <p:cNvGrpSpPr/>
          <p:nvPr/>
        </p:nvGrpSpPr>
        <p:grpSpPr>
          <a:xfrm>
            <a:off x="937429" y="3800908"/>
            <a:ext cx="195496" cy="343439"/>
            <a:chOff x="937429" y="3800908"/>
            <a:chExt cx="195496" cy="343439"/>
          </a:xfrm>
        </p:grpSpPr>
        <p:sp>
          <p:nvSpPr>
            <p:cNvPr id="8797" name="Google Shape;8797;p89"/>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9"/>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9"/>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9"/>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9"/>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9"/>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9"/>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9"/>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9"/>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9"/>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9"/>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9"/>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9"/>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89"/>
          <p:cNvGrpSpPr/>
          <p:nvPr/>
        </p:nvGrpSpPr>
        <p:grpSpPr>
          <a:xfrm>
            <a:off x="2687659" y="3810655"/>
            <a:ext cx="365164" cy="342511"/>
            <a:chOff x="2611459" y="3810655"/>
            <a:chExt cx="365164" cy="342511"/>
          </a:xfrm>
        </p:grpSpPr>
        <p:sp>
          <p:nvSpPr>
            <p:cNvPr id="8811" name="Google Shape;8811;p89"/>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9"/>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9"/>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9"/>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9"/>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9"/>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9"/>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9"/>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9"/>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9"/>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9"/>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89"/>
          <p:cNvGrpSpPr/>
          <p:nvPr/>
        </p:nvGrpSpPr>
        <p:grpSpPr>
          <a:xfrm>
            <a:off x="3952456" y="1524280"/>
            <a:ext cx="370195" cy="300154"/>
            <a:chOff x="3952456" y="1524280"/>
            <a:chExt cx="370195" cy="300154"/>
          </a:xfrm>
        </p:grpSpPr>
        <p:sp>
          <p:nvSpPr>
            <p:cNvPr id="8823" name="Google Shape;8823;p89"/>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9"/>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9"/>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9"/>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9"/>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9"/>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2"/>
        <p:cNvGrpSpPr/>
        <p:nvPr/>
      </p:nvGrpSpPr>
      <p:grpSpPr>
        <a:xfrm>
          <a:off x="0" y="0"/>
          <a:ext cx="0" cy="0"/>
          <a:chOff x="0" y="0"/>
          <a:chExt cx="0" cy="0"/>
        </a:xfrm>
      </p:grpSpPr>
      <p:sp>
        <p:nvSpPr>
          <p:cNvPr id="8833" name="Google Shape;8833;p90"/>
          <p:cNvSpPr txBox="1">
            <a:spLocks noGrp="1"/>
          </p:cNvSpPr>
          <p:nvPr>
            <p:ph type="title" idx="4294967295"/>
          </p:nvPr>
        </p:nvSpPr>
        <p:spPr>
          <a:xfrm>
            <a:off x="849675" y="943775"/>
            <a:ext cx="3482100" cy="482400"/>
          </a:xfrm>
          <a:prstGeom prst="rect">
            <a:avLst/>
          </a:prstGeom>
          <a:solidFill>
            <a:srgbClr val="FFC000"/>
          </a:solidFill>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de" dirty="0">
                <a:solidFill>
                  <a:srgbClr val="FFFFFF"/>
                </a:solidFill>
                <a:latin typeface="Arial"/>
                <a:ea typeface="Arial"/>
                <a:cs typeface="Arial"/>
                <a:sym typeface="Arial"/>
              </a:rPr>
              <a:t>Business </a:t>
            </a:r>
            <a:r>
              <a:rPr lang="de" dirty="0">
                <a:latin typeface="Arial"/>
                <a:ea typeface="Arial"/>
                <a:cs typeface="Arial"/>
                <a:sym typeface="Arial"/>
              </a:rPr>
              <a:t>I</a:t>
            </a:r>
            <a:r>
              <a:rPr lang="de" dirty="0">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8834" name="Google Shape;8834;p90"/>
          <p:cNvSpPr txBox="1">
            <a:spLocks noGrp="1"/>
          </p:cNvSpPr>
          <p:nvPr>
            <p:ph type="title" idx="4294967295"/>
          </p:nvPr>
        </p:nvSpPr>
        <p:spPr>
          <a:xfrm>
            <a:off x="4858400" y="943775"/>
            <a:ext cx="3482100" cy="482400"/>
          </a:xfrm>
          <a:prstGeom prst="rect">
            <a:avLst/>
          </a:prstGeom>
          <a:solidFill>
            <a:srgbClr val="FFC000"/>
          </a:solidFill>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de">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835" name="Google Shape;8835;p90"/>
          <p:cNvGrpSpPr/>
          <p:nvPr/>
        </p:nvGrpSpPr>
        <p:grpSpPr>
          <a:xfrm>
            <a:off x="908482" y="1502585"/>
            <a:ext cx="257112" cy="362808"/>
            <a:chOff x="908482" y="1502585"/>
            <a:chExt cx="257112" cy="362808"/>
          </a:xfrm>
        </p:grpSpPr>
        <p:sp>
          <p:nvSpPr>
            <p:cNvPr id="8836" name="Google Shape;8836;p90"/>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0"/>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90"/>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0"/>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0"/>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0"/>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0"/>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0"/>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0"/>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0"/>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90"/>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0"/>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0"/>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0"/>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0"/>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0"/>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0"/>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0"/>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0"/>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0"/>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90"/>
          <p:cNvGrpSpPr/>
          <p:nvPr/>
        </p:nvGrpSpPr>
        <p:grpSpPr>
          <a:xfrm>
            <a:off x="1303537" y="1502716"/>
            <a:ext cx="362939" cy="362677"/>
            <a:chOff x="1303537" y="1502716"/>
            <a:chExt cx="362939" cy="362677"/>
          </a:xfrm>
        </p:grpSpPr>
        <p:sp>
          <p:nvSpPr>
            <p:cNvPr id="8857" name="Google Shape;8857;p90"/>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0"/>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0"/>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0"/>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90"/>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0"/>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0"/>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0"/>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0"/>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90"/>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0"/>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90"/>
          <p:cNvGrpSpPr/>
          <p:nvPr/>
        </p:nvGrpSpPr>
        <p:grpSpPr>
          <a:xfrm>
            <a:off x="1751901" y="1502716"/>
            <a:ext cx="362677" cy="362677"/>
            <a:chOff x="1751901" y="1502716"/>
            <a:chExt cx="362677" cy="362677"/>
          </a:xfrm>
        </p:grpSpPr>
        <p:sp>
          <p:nvSpPr>
            <p:cNvPr id="8869" name="Google Shape;8869;p90"/>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0"/>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0"/>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0"/>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0"/>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0"/>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0"/>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90"/>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0"/>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90"/>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90"/>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0"/>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0"/>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0"/>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0"/>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0"/>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0"/>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0"/>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0"/>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90"/>
          <p:cNvGrpSpPr/>
          <p:nvPr/>
        </p:nvGrpSpPr>
        <p:grpSpPr>
          <a:xfrm>
            <a:off x="3095178" y="1502716"/>
            <a:ext cx="334290" cy="362677"/>
            <a:chOff x="3095178" y="1502716"/>
            <a:chExt cx="334290" cy="362677"/>
          </a:xfrm>
        </p:grpSpPr>
        <p:sp>
          <p:nvSpPr>
            <p:cNvPr id="8889" name="Google Shape;8889;p90"/>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0"/>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90"/>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0"/>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0"/>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0"/>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0"/>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0"/>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0"/>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0"/>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0"/>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0"/>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0"/>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0"/>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0"/>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0"/>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0"/>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90"/>
          <p:cNvGrpSpPr/>
          <p:nvPr/>
        </p:nvGrpSpPr>
        <p:grpSpPr>
          <a:xfrm>
            <a:off x="3542281" y="1505605"/>
            <a:ext cx="366196" cy="357005"/>
            <a:chOff x="3542281" y="1505605"/>
            <a:chExt cx="366196" cy="357005"/>
          </a:xfrm>
        </p:grpSpPr>
        <p:sp>
          <p:nvSpPr>
            <p:cNvPr id="8907" name="Google Shape;8907;p90"/>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0"/>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0"/>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0"/>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0"/>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0"/>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0"/>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0"/>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0"/>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0"/>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0"/>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0"/>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0"/>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0"/>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0"/>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0"/>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0"/>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0"/>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0"/>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0"/>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0"/>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0"/>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0"/>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0"/>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0"/>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90"/>
          <p:cNvGrpSpPr/>
          <p:nvPr/>
        </p:nvGrpSpPr>
        <p:grpSpPr>
          <a:xfrm>
            <a:off x="1748382" y="3384797"/>
            <a:ext cx="364673" cy="340067"/>
            <a:chOff x="1748382" y="3384797"/>
            <a:chExt cx="364673" cy="340067"/>
          </a:xfrm>
        </p:grpSpPr>
        <p:sp>
          <p:nvSpPr>
            <p:cNvPr id="8933" name="Google Shape;8933;p90"/>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0"/>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0"/>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0"/>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0"/>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0"/>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90"/>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0"/>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0"/>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0"/>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0"/>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0"/>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0"/>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0"/>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0"/>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90"/>
          <p:cNvGrpSpPr/>
          <p:nvPr/>
        </p:nvGrpSpPr>
        <p:grpSpPr>
          <a:xfrm>
            <a:off x="6221064" y="3811049"/>
            <a:ext cx="364673" cy="339804"/>
            <a:chOff x="6221064" y="3811049"/>
            <a:chExt cx="364673" cy="339804"/>
          </a:xfrm>
        </p:grpSpPr>
        <p:sp>
          <p:nvSpPr>
            <p:cNvPr id="8949" name="Google Shape;8949;p90"/>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0"/>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90"/>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0"/>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0"/>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0"/>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0"/>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0"/>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0"/>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0"/>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0"/>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0"/>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90"/>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0"/>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0"/>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90"/>
          <p:cNvGrpSpPr/>
          <p:nvPr/>
        </p:nvGrpSpPr>
        <p:grpSpPr>
          <a:xfrm>
            <a:off x="2182643" y="3386320"/>
            <a:ext cx="382030" cy="320451"/>
            <a:chOff x="2182643" y="3386320"/>
            <a:chExt cx="382030" cy="320451"/>
          </a:xfrm>
        </p:grpSpPr>
        <p:sp>
          <p:nvSpPr>
            <p:cNvPr id="8965" name="Google Shape;8965;p90"/>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0"/>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0"/>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0"/>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0"/>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0"/>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0"/>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0"/>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0"/>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0"/>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0"/>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0"/>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0"/>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0"/>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0"/>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90"/>
          <p:cNvGrpSpPr/>
          <p:nvPr/>
        </p:nvGrpSpPr>
        <p:grpSpPr>
          <a:xfrm>
            <a:off x="3084386" y="3389340"/>
            <a:ext cx="353880" cy="330745"/>
            <a:chOff x="3084386" y="3389340"/>
            <a:chExt cx="353880" cy="330745"/>
          </a:xfrm>
        </p:grpSpPr>
        <p:sp>
          <p:nvSpPr>
            <p:cNvPr id="8981" name="Google Shape;8981;p90"/>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0"/>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0"/>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0"/>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0"/>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0"/>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0"/>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0"/>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0"/>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0"/>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0"/>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0"/>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90"/>
          <p:cNvGrpSpPr/>
          <p:nvPr/>
        </p:nvGrpSpPr>
        <p:grpSpPr>
          <a:xfrm>
            <a:off x="863499" y="1970906"/>
            <a:ext cx="347078" cy="364016"/>
            <a:chOff x="863499" y="1970906"/>
            <a:chExt cx="347078" cy="364016"/>
          </a:xfrm>
        </p:grpSpPr>
        <p:sp>
          <p:nvSpPr>
            <p:cNvPr id="8994" name="Google Shape;8994;p90"/>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0"/>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0"/>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90"/>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0"/>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0"/>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0"/>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0"/>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0"/>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0"/>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0"/>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90"/>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0"/>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0"/>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90"/>
          <p:cNvGrpSpPr/>
          <p:nvPr/>
        </p:nvGrpSpPr>
        <p:grpSpPr>
          <a:xfrm>
            <a:off x="1749879" y="1970906"/>
            <a:ext cx="364436" cy="364174"/>
            <a:chOff x="1749879" y="1970906"/>
            <a:chExt cx="364436" cy="364174"/>
          </a:xfrm>
        </p:grpSpPr>
        <p:sp>
          <p:nvSpPr>
            <p:cNvPr id="9009" name="Google Shape;9009;p90"/>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0"/>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0"/>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90"/>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0"/>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0"/>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0"/>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0"/>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0"/>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0"/>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0"/>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0"/>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0"/>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90"/>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90"/>
          <p:cNvGrpSpPr/>
          <p:nvPr/>
        </p:nvGrpSpPr>
        <p:grpSpPr>
          <a:xfrm>
            <a:off x="2186425" y="1976158"/>
            <a:ext cx="396106" cy="353985"/>
            <a:chOff x="2186425" y="1976158"/>
            <a:chExt cx="396106" cy="353985"/>
          </a:xfrm>
        </p:grpSpPr>
        <p:sp>
          <p:nvSpPr>
            <p:cNvPr id="9024" name="Google Shape;9024;p90"/>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0"/>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0"/>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0"/>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0"/>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0"/>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0"/>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90"/>
          <p:cNvGrpSpPr/>
          <p:nvPr/>
        </p:nvGrpSpPr>
        <p:grpSpPr>
          <a:xfrm>
            <a:off x="2659157" y="2017412"/>
            <a:ext cx="319190" cy="271240"/>
            <a:chOff x="2659157" y="2017412"/>
            <a:chExt cx="319190" cy="271240"/>
          </a:xfrm>
        </p:grpSpPr>
        <p:sp>
          <p:nvSpPr>
            <p:cNvPr id="9032" name="Google Shape;9032;p90"/>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0"/>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0"/>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0"/>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0"/>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0"/>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0"/>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0"/>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0"/>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0"/>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0"/>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0"/>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0"/>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0"/>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0"/>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0"/>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0"/>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0"/>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0"/>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0"/>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0"/>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0"/>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0"/>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0"/>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0"/>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0"/>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90"/>
          <p:cNvGrpSpPr/>
          <p:nvPr/>
        </p:nvGrpSpPr>
        <p:grpSpPr>
          <a:xfrm>
            <a:off x="3111775" y="1993516"/>
            <a:ext cx="318928" cy="319217"/>
            <a:chOff x="3111775" y="1993516"/>
            <a:chExt cx="318928" cy="319217"/>
          </a:xfrm>
        </p:grpSpPr>
        <p:sp>
          <p:nvSpPr>
            <p:cNvPr id="9059" name="Google Shape;9059;p90"/>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0"/>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0"/>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0"/>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90"/>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90"/>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0"/>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0"/>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0"/>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0"/>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0"/>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0"/>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0"/>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0"/>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0"/>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90"/>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90"/>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0"/>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0"/>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0"/>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0"/>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0"/>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0"/>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0"/>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0"/>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90"/>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0"/>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0"/>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90"/>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0"/>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90"/>
          <p:cNvGrpSpPr/>
          <p:nvPr/>
        </p:nvGrpSpPr>
        <p:grpSpPr>
          <a:xfrm>
            <a:off x="4023785" y="1970407"/>
            <a:ext cx="288807" cy="355377"/>
            <a:chOff x="4023785" y="1970407"/>
            <a:chExt cx="288807" cy="355377"/>
          </a:xfrm>
        </p:grpSpPr>
        <p:sp>
          <p:nvSpPr>
            <p:cNvPr id="9090" name="Google Shape;9090;p90"/>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90"/>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90"/>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0"/>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90"/>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90"/>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0"/>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0"/>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90"/>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0"/>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0"/>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0"/>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0"/>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0"/>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0"/>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90"/>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0"/>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0"/>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0"/>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0"/>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90"/>
          <p:cNvGrpSpPr/>
          <p:nvPr/>
        </p:nvGrpSpPr>
        <p:grpSpPr>
          <a:xfrm>
            <a:off x="3544540" y="3380963"/>
            <a:ext cx="320188" cy="319269"/>
            <a:chOff x="3544540" y="3380963"/>
            <a:chExt cx="320188" cy="319269"/>
          </a:xfrm>
        </p:grpSpPr>
        <p:sp>
          <p:nvSpPr>
            <p:cNvPr id="9111" name="Google Shape;9111;p90"/>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0"/>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0"/>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90"/>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90"/>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0"/>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0"/>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0"/>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0"/>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0"/>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90"/>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90"/>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0"/>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0"/>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0"/>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0"/>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7" name="Google Shape;9127;p90"/>
          <p:cNvGrpSpPr/>
          <p:nvPr/>
        </p:nvGrpSpPr>
        <p:grpSpPr>
          <a:xfrm>
            <a:off x="3944637" y="3354834"/>
            <a:ext cx="415696" cy="371605"/>
            <a:chOff x="3944637" y="3354834"/>
            <a:chExt cx="415696" cy="371605"/>
          </a:xfrm>
        </p:grpSpPr>
        <p:sp>
          <p:nvSpPr>
            <p:cNvPr id="9128" name="Google Shape;9128;p90"/>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0"/>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0"/>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90"/>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90"/>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90"/>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0"/>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0"/>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0"/>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0"/>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90"/>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0"/>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0"/>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0"/>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90"/>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90"/>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0"/>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90"/>
          <p:cNvGrpSpPr/>
          <p:nvPr/>
        </p:nvGrpSpPr>
        <p:grpSpPr>
          <a:xfrm>
            <a:off x="1314619" y="3821527"/>
            <a:ext cx="346317" cy="332136"/>
            <a:chOff x="1314619" y="3821527"/>
            <a:chExt cx="346317" cy="332136"/>
          </a:xfrm>
        </p:grpSpPr>
        <p:sp>
          <p:nvSpPr>
            <p:cNvPr id="9146" name="Google Shape;9146;p90"/>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0"/>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0"/>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0"/>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0"/>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0"/>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0"/>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0"/>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90"/>
          <p:cNvGrpSpPr/>
          <p:nvPr/>
        </p:nvGrpSpPr>
        <p:grpSpPr>
          <a:xfrm>
            <a:off x="1751139" y="3790934"/>
            <a:ext cx="386258" cy="380507"/>
            <a:chOff x="1751139" y="3790934"/>
            <a:chExt cx="386258" cy="380507"/>
          </a:xfrm>
        </p:grpSpPr>
        <p:sp>
          <p:nvSpPr>
            <p:cNvPr id="9155" name="Google Shape;9155;p90"/>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0"/>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0"/>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0"/>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0"/>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90"/>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0"/>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0"/>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0"/>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0"/>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0"/>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0"/>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0"/>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0"/>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0"/>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0"/>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0"/>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0"/>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90"/>
          <p:cNvGrpSpPr/>
          <p:nvPr/>
        </p:nvGrpSpPr>
        <p:grpSpPr>
          <a:xfrm>
            <a:off x="2189681" y="3821606"/>
            <a:ext cx="395607" cy="318928"/>
            <a:chOff x="2189681" y="3821606"/>
            <a:chExt cx="395607" cy="318928"/>
          </a:xfrm>
        </p:grpSpPr>
        <p:sp>
          <p:nvSpPr>
            <p:cNvPr id="9174" name="Google Shape;9174;p90"/>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0"/>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0"/>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90"/>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0"/>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0"/>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0"/>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0"/>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0"/>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0"/>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0"/>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0"/>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0"/>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0"/>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0"/>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0"/>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0"/>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0"/>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0"/>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0"/>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0"/>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0"/>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0"/>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0"/>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0"/>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0"/>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0"/>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90"/>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0"/>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0"/>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4" name="Google Shape;9204;p90"/>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5" name="Google Shape;9205;p90"/>
          <p:cNvGrpSpPr/>
          <p:nvPr/>
        </p:nvGrpSpPr>
        <p:grpSpPr>
          <a:xfrm>
            <a:off x="1277409" y="1961347"/>
            <a:ext cx="420475" cy="383055"/>
            <a:chOff x="1277409" y="1961347"/>
            <a:chExt cx="420475" cy="383055"/>
          </a:xfrm>
        </p:grpSpPr>
        <p:sp>
          <p:nvSpPr>
            <p:cNvPr id="9206" name="Google Shape;9206;p90"/>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0"/>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0"/>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0"/>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0"/>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90"/>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0"/>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0"/>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0"/>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0"/>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0"/>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0"/>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0"/>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0"/>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90"/>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0"/>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0"/>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0"/>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0"/>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90"/>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0"/>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0"/>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0"/>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0"/>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90"/>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90"/>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0"/>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90"/>
          <p:cNvGrpSpPr/>
          <p:nvPr/>
        </p:nvGrpSpPr>
        <p:grpSpPr>
          <a:xfrm>
            <a:off x="2215075" y="2432819"/>
            <a:ext cx="380008" cy="351648"/>
            <a:chOff x="2215075" y="2432819"/>
            <a:chExt cx="380008" cy="351648"/>
          </a:xfrm>
        </p:grpSpPr>
        <p:sp>
          <p:nvSpPr>
            <p:cNvPr id="9234" name="Google Shape;9234;p90"/>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0"/>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0"/>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90"/>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0"/>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0"/>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90"/>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0"/>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0"/>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0"/>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0"/>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90"/>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0"/>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90"/>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0"/>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0"/>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90"/>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90"/>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90"/>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0"/>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0"/>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0"/>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0"/>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0"/>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0"/>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0"/>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0"/>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0"/>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0"/>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0"/>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0"/>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90"/>
          <p:cNvGrpSpPr/>
          <p:nvPr/>
        </p:nvGrpSpPr>
        <p:grpSpPr>
          <a:xfrm>
            <a:off x="2661416" y="2422342"/>
            <a:ext cx="344059" cy="340671"/>
            <a:chOff x="2661416" y="2422342"/>
            <a:chExt cx="344059" cy="340671"/>
          </a:xfrm>
        </p:grpSpPr>
        <p:sp>
          <p:nvSpPr>
            <p:cNvPr id="9266" name="Google Shape;9266;p90"/>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0"/>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0"/>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0"/>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0"/>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0"/>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0"/>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90"/>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0"/>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0"/>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90"/>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90"/>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0"/>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90"/>
          <p:cNvGrpSpPr/>
          <p:nvPr/>
        </p:nvGrpSpPr>
        <p:grpSpPr>
          <a:xfrm>
            <a:off x="4066510" y="2422342"/>
            <a:ext cx="206876" cy="348470"/>
            <a:chOff x="4066510" y="2422342"/>
            <a:chExt cx="206876" cy="348470"/>
          </a:xfrm>
        </p:grpSpPr>
        <p:sp>
          <p:nvSpPr>
            <p:cNvPr id="9280" name="Google Shape;9280;p90"/>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90"/>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0"/>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0"/>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0"/>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0"/>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90"/>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90"/>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0"/>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0"/>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0"/>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0"/>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2" name="Google Shape;9292;p90"/>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3" name="Google Shape;9293;p90"/>
          <p:cNvGrpSpPr/>
          <p:nvPr/>
        </p:nvGrpSpPr>
        <p:grpSpPr>
          <a:xfrm>
            <a:off x="2617693" y="3817325"/>
            <a:ext cx="420475" cy="326491"/>
            <a:chOff x="2617693" y="3817325"/>
            <a:chExt cx="420475" cy="326491"/>
          </a:xfrm>
        </p:grpSpPr>
        <p:sp>
          <p:nvSpPr>
            <p:cNvPr id="9294" name="Google Shape;9294;p90"/>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0"/>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90"/>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90"/>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90"/>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90"/>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0"/>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0"/>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0"/>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90"/>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90"/>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0"/>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0"/>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0"/>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90"/>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90"/>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0"/>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90"/>
          <p:cNvGrpSpPr/>
          <p:nvPr/>
        </p:nvGrpSpPr>
        <p:grpSpPr>
          <a:xfrm>
            <a:off x="3545301" y="2423523"/>
            <a:ext cx="358134" cy="356637"/>
            <a:chOff x="3545301" y="2423523"/>
            <a:chExt cx="358134" cy="356637"/>
          </a:xfrm>
        </p:grpSpPr>
        <p:sp>
          <p:nvSpPr>
            <p:cNvPr id="9312" name="Google Shape;9312;p90"/>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0"/>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0"/>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0"/>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0"/>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0"/>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0"/>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0"/>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0"/>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90"/>
          <p:cNvGrpSpPr/>
          <p:nvPr/>
        </p:nvGrpSpPr>
        <p:grpSpPr>
          <a:xfrm>
            <a:off x="5766424" y="4275195"/>
            <a:ext cx="358160" cy="356926"/>
            <a:chOff x="5766424" y="4275195"/>
            <a:chExt cx="358160" cy="356926"/>
          </a:xfrm>
        </p:grpSpPr>
        <p:sp>
          <p:nvSpPr>
            <p:cNvPr id="9322" name="Google Shape;9322;p90"/>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0"/>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0"/>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0"/>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0"/>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0"/>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0"/>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0"/>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0"/>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90"/>
          <p:cNvGrpSpPr/>
          <p:nvPr/>
        </p:nvGrpSpPr>
        <p:grpSpPr>
          <a:xfrm>
            <a:off x="3531462" y="3824599"/>
            <a:ext cx="377251" cy="324232"/>
            <a:chOff x="3531462" y="3824599"/>
            <a:chExt cx="377251" cy="324232"/>
          </a:xfrm>
        </p:grpSpPr>
        <p:sp>
          <p:nvSpPr>
            <p:cNvPr id="9332" name="Google Shape;9332;p90"/>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0"/>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0"/>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0"/>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0"/>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0"/>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0"/>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0"/>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0"/>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0"/>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0"/>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90"/>
          <p:cNvGrpSpPr/>
          <p:nvPr/>
        </p:nvGrpSpPr>
        <p:grpSpPr>
          <a:xfrm>
            <a:off x="4030586" y="3805246"/>
            <a:ext cx="286523" cy="340566"/>
            <a:chOff x="4030586" y="3805246"/>
            <a:chExt cx="286523" cy="340566"/>
          </a:xfrm>
        </p:grpSpPr>
        <p:sp>
          <p:nvSpPr>
            <p:cNvPr id="9344" name="Google Shape;9344;p90"/>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0"/>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0"/>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0"/>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90"/>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0"/>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0"/>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0"/>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0"/>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0"/>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0"/>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0"/>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0"/>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90"/>
          <p:cNvGrpSpPr/>
          <p:nvPr/>
        </p:nvGrpSpPr>
        <p:grpSpPr>
          <a:xfrm>
            <a:off x="2180884" y="2888719"/>
            <a:ext cx="376752" cy="374468"/>
            <a:chOff x="2180884" y="2888719"/>
            <a:chExt cx="376752" cy="374468"/>
          </a:xfrm>
        </p:grpSpPr>
        <p:sp>
          <p:nvSpPr>
            <p:cNvPr id="9358" name="Google Shape;9358;p90"/>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0"/>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0"/>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0"/>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0"/>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0"/>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0"/>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0"/>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0"/>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0"/>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0"/>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0"/>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0"/>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0"/>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90"/>
          <p:cNvGrpSpPr/>
          <p:nvPr/>
        </p:nvGrpSpPr>
        <p:grpSpPr>
          <a:xfrm>
            <a:off x="3954432" y="2942999"/>
            <a:ext cx="378249" cy="265909"/>
            <a:chOff x="3954432" y="2942999"/>
            <a:chExt cx="378249" cy="265909"/>
          </a:xfrm>
        </p:grpSpPr>
        <p:sp>
          <p:nvSpPr>
            <p:cNvPr id="9373" name="Google Shape;9373;p90"/>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0"/>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0"/>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0"/>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0"/>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0"/>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0"/>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0"/>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0"/>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90"/>
          <p:cNvGrpSpPr/>
          <p:nvPr/>
        </p:nvGrpSpPr>
        <p:grpSpPr>
          <a:xfrm>
            <a:off x="1752137" y="4266608"/>
            <a:ext cx="378512" cy="374756"/>
            <a:chOff x="1752137" y="4266608"/>
            <a:chExt cx="378512" cy="374756"/>
          </a:xfrm>
        </p:grpSpPr>
        <p:sp>
          <p:nvSpPr>
            <p:cNvPr id="9383" name="Google Shape;9383;p90"/>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0"/>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0"/>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0"/>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0"/>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0"/>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0"/>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0"/>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0"/>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0"/>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0"/>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0"/>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0"/>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0"/>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0"/>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0"/>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90"/>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0"/>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0"/>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0"/>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0"/>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90"/>
          <p:cNvGrpSpPr/>
          <p:nvPr/>
        </p:nvGrpSpPr>
        <p:grpSpPr>
          <a:xfrm>
            <a:off x="3117788" y="3812546"/>
            <a:ext cx="341065" cy="341065"/>
            <a:chOff x="3117788" y="3812546"/>
            <a:chExt cx="341065" cy="341065"/>
          </a:xfrm>
        </p:grpSpPr>
        <p:sp>
          <p:nvSpPr>
            <p:cNvPr id="9405" name="Google Shape;9405;p90"/>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0"/>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0"/>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0"/>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0"/>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0"/>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90"/>
          <p:cNvGrpSpPr/>
          <p:nvPr/>
        </p:nvGrpSpPr>
        <p:grpSpPr>
          <a:xfrm>
            <a:off x="3994400" y="4299932"/>
            <a:ext cx="338281" cy="322657"/>
            <a:chOff x="3994400" y="4299932"/>
            <a:chExt cx="338281" cy="322657"/>
          </a:xfrm>
        </p:grpSpPr>
        <p:sp>
          <p:nvSpPr>
            <p:cNvPr id="9412" name="Google Shape;9412;p90"/>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90"/>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0"/>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0"/>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0"/>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0"/>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0"/>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0"/>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0" name="Google Shape;9420;p90"/>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0"/>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2" name="Google Shape;9422;p90"/>
          <p:cNvGrpSpPr/>
          <p:nvPr/>
        </p:nvGrpSpPr>
        <p:grpSpPr>
          <a:xfrm>
            <a:off x="3573426" y="1965628"/>
            <a:ext cx="302358" cy="374993"/>
            <a:chOff x="3573426" y="1965628"/>
            <a:chExt cx="302358" cy="374993"/>
          </a:xfrm>
        </p:grpSpPr>
        <p:sp>
          <p:nvSpPr>
            <p:cNvPr id="9423" name="Google Shape;9423;p90"/>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0"/>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0"/>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0"/>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0"/>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0"/>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0"/>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0"/>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0"/>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0"/>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0"/>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0"/>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0"/>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0"/>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0"/>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0"/>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0"/>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0"/>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0"/>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0"/>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0"/>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0"/>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0"/>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0"/>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0"/>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0"/>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0"/>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0"/>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0"/>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0"/>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0"/>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0"/>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0"/>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0"/>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0"/>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0"/>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0"/>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0"/>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0"/>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0"/>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0"/>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0"/>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90"/>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0"/>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0"/>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0"/>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0"/>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90"/>
          <p:cNvGrpSpPr/>
          <p:nvPr/>
        </p:nvGrpSpPr>
        <p:grpSpPr>
          <a:xfrm>
            <a:off x="3513632" y="2908572"/>
            <a:ext cx="355876" cy="331007"/>
            <a:chOff x="3513632" y="2908572"/>
            <a:chExt cx="355876" cy="331007"/>
          </a:xfrm>
        </p:grpSpPr>
        <p:sp>
          <p:nvSpPr>
            <p:cNvPr id="9471" name="Google Shape;9471;p90"/>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0"/>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0"/>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0"/>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0"/>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0"/>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0"/>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0"/>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0"/>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0"/>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0"/>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0"/>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0"/>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0"/>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0"/>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0"/>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90"/>
          <p:cNvGrpSpPr/>
          <p:nvPr/>
        </p:nvGrpSpPr>
        <p:grpSpPr>
          <a:xfrm>
            <a:off x="2694083" y="2888430"/>
            <a:ext cx="235762" cy="374756"/>
            <a:chOff x="2694083" y="2888430"/>
            <a:chExt cx="235762" cy="374756"/>
          </a:xfrm>
        </p:grpSpPr>
        <p:sp>
          <p:nvSpPr>
            <p:cNvPr id="9488" name="Google Shape;9488;p90"/>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0"/>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0"/>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0"/>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0"/>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0"/>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0"/>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0"/>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0"/>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90"/>
          <p:cNvGrpSpPr/>
          <p:nvPr/>
        </p:nvGrpSpPr>
        <p:grpSpPr>
          <a:xfrm>
            <a:off x="871534" y="4300588"/>
            <a:ext cx="357661" cy="311155"/>
            <a:chOff x="871534" y="4300588"/>
            <a:chExt cx="357661" cy="311155"/>
          </a:xfrm>
        </p:grpSpPr>
        <p:sp>
          <p:nvSpPr>
            <p:cNvPr id="9498" name="Google Shape;9498;p90"/>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0"/>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0"/>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0"/>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0"/>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0"/>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0"/>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0"/>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0"/>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0"/>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0"/>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0"/>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0"/>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0"/>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0"/>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0"/>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0"/>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0"/>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0"/>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90"/>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0"/>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90"/>
          <p:cNvGrpSpPr/>
          <p:nvPr/>
        </p:nvGrpSpPr>
        <p:grpSpPr>
          <a:xfrm>
            <a:off x="916019" y="3821606"/>
            <a:ext cx="250100" cy="336785"/>
            <a:chOff x="916019" y="3821606"/>
            <a:chExt cx="250100" cy="336785"/>
          </a:xfrm>
        </p:grpSpPr>
        <p:sp>
          <p:nvSpPr>
            <p:cNvPr id="9520" name="Google Shape;9520;p90"/>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0"/>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0"/>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0"/>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0"/>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0"/>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0"/>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0"/>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0"/>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90"/>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0"/>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0"/>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0"/>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90"/>
          <p:cNvGrpSpPr/>
          <p:nvPr/>
        </p:nvGrpSpPr>
        <p:grpSpPr>
          <a:xfrm>
            <a:off x="849686" y="2909570"/>
            <a:ext cx="374730" cy="332504"/>
            <a:chOff x="849686" y="2909570"/>
            <a:chExt cx="374730" cy="332504"/>
          </a:xfrm>
        </p:grpSpPr>
        <p:sp>
          <p:nvSpPr>
            <p:cNvPr id="9534" name="Google Shape;9534;p90"/>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0"/>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0"/>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0"/>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0"/>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0"/>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0"/>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0"/>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0"/>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0"/>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0"/>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90"/>
          <p:cNvGrpSpPr/>
          <p:nvPr/>
        </p:nvGrpSpPr>
        <p:grpSpPr>
          <a:xfrm>
            <a:off x="1735567" y="2420241"/>
            <a:ext cx="417718" cy="372866"/>
            <a:chOff x="1735567" y="2420241"/>
            <a:chExt cx="417718" cy="372866"/>
          </a:xfrm>
        </p:grpSpPr>
        <p:sp>
          <p:nvSpPr>
            <p:cNvPr id="9546" name="Google Shape;9546;p90"/>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0"/>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0"/>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0"/>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0"/>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0"/>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0"/>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0"/>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0"/>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0"/>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0"/>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0"/>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90"/>
          <p:cNvGrpSpPr/>
          <p:nvPr/>
        </p:nvGrpSpPr>
        <p:grpSpPr>
          <a:xfrm>
            <a:off x="3599318" y="4299590"/>
            <a:ext cx="251098" cy="309028"/>
            <a:chOff x="3599318" y="4299590"/>
            <a:chExt cx="251098" cy="309028"/>
          </a:xfrm>
        </p:grpSpPr>
        <p:sp>
          <p:nvSpPr>
            <p:cNvPr id="9559" name="Google Shape;9559;p90"/>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0"/>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0"/>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0"/>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0"/>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0"/>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90"/>
          <p:cNvGrpSpPr/>
          <p:nvPr/>
        </p:nvGrpSpPr>
        <p:grpSpPr>
          <a:xfrm>
            <a:off x="3105998" y="2433240"/>
            <a:ext cx="345818" cy="345056"/>
            <a:chOff x="3105998" y="2433240"/>
            <a:chExt cx="345818" cy="345056"/>
          </a:xfrm>
        </p:grpSpPr>
        <p:sp>
          <p:nvSpPr>
            <p:cNvPr id="9566" name="Google Shape;9566;p90"/>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0"/>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0"/>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0"/>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0"/>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0"/>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0"/>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0"/>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0"/>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0"/>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0"/>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90"/>
          <p:cNvGrpSpPr/>
          <p:nvPr/>
        </p:nvGrpSpPr>
        <p:grpSpPr>
          <a:xfrm>
            <a:off x="1737326" y="2900773"/>
            <a:ext cx="374730" cy="350361"/>
            <a:chOff x="1737326" y="2900773"/>
            <a:chExt cx="374730" cy="350361"/>
          </a:xfrm>
        </p:grpSpPr>
        <p:sp>
          <p:nvSpPr>
            <p:cNvPr id="9578" name="Google Shape;9578;p90"/>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0"/>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0"/>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0"/>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0"/>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0"/>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0"/>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0"/>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0"/>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0"/>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0"/>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0"/>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0"/>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0"/>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0"/>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0"/>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0"/>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90"/>
          <p:cNvGrpSpPr/>
          <p:nvPr/>
        </p:nvGrpSpPr>
        <p:grpSpPr>
          <a:xfrm>
            <a:off x="4000676" y="1579396"/>
            <a:ext cx="327226" cy="211603"/>
            <a:chOff x="4000676" y="1579396"/>
            <a:chExt cx="327226" cy="211603"/>
          </a:xfrm>
        </p:grpSpPr>
        <p:sp>
          <p:nvSpPr>
            <p:cNvPr id="9596" name="Google Shape;9596;p90"/>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0"/>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0"/>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0"/>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0"/>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0"/>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0"/>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0"/>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0"/>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0"/>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0"/>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0"/>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0"/>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90"/>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90"/>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0"/>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90"/>
          <p:cNvGrpSpPr/>
          <p:nvPr/>
        </p:nvGrpSpPr>
        <p:grpSpPr>
          <a:xfrm>
            <a:off x="2635523" y="1515584"/>
            <a:ext cx="371054" cy="336469"/>
            <a:chOff x="2635523" y="1515584"/>
            <a:chExt cx="371054" cy="336469"/>
          </a:xfrm>
        </p:grpSpPr>
        <p:sp>
          <p:nvSpPr>
            <p:cNvPr id="9613" name="Google Shape;9613;p90"/>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0"/>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0"/>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0"/>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0"/>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0"/>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0"/>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90"/>
          <p:cNvGrpSpPr/>
          <p:nvPr/>
        </p:nvGrpSpPr>
        <p:grpSpPr>
          <a:xfrm>
            <a:off x="2231907" y="1520731"/>
            <a:ext cx="311627" cy="326569"/>
            <a:chOff x="2231907" y="1520731"/>
            <a:chExt cx="311627" cy="326569"/>
          </a:xfrm>
        </p:grpSpPr>
        <p:sp>
          <p:nvSpPr>
            <p:cNvPr id="9621" name="Google Shape;9621;p90"/>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0"/>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0"/>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0"/>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0"/>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0"/>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0"/>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0"/>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0"/>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0"/>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90"/>
          <p:cNvGrpSpPr/>
          <p:nvPr/>
        </p:nvGrpSpPr>
        <p:grpSpPr>
          <a:xfrm>
            <a:off x="1340249" y="4301533"/>
            <a:ext cx="311890" cy="304695"/>
            <a:chOff x="1340249" y="4301533"/>
            <a:chExt cx="311890" cy="304695"/>
          </a:xfrm>
        </p:grpSpPr>
        <p:sp>
          <p:nvSpPr>
            <p:cNvPr id="9632" name="Google Shape;9632;p90"/>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0"/>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0"/>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0"/>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0"/>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0"/>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0"/>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0"/>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0"/>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0"/>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0"/>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0"/>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0"/>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0"/>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90"/>
          <p:cNvGrpSpPr/>
          <p:nvPr/>
        </p:nvGrpSpPr>
        <p:grpSpPr>
          <a:xfrm>
            <a:off x="1330690" y="3377024"/>
            <a:ext cx="306874" cy="332268"/>
            <a:chOff x="1330690" y="3377024"/>
            <a:chExt cx="306874" cy="332268"/>
          </a:xfrm>
        </p:grpSpPr>
        <p:sp>
          <p:nvSpPr>
            <p:cNvPr id="9647" name="Google Shape;9647;p90"/>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0"/>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0"/>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0"/>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0"/>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0"/>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0"/>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0"/>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0"/>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0"/>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0"/>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0"/>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0"/>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0"/>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0"/>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0"/>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0"/>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0"/>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90"/>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90"/>
          <p:cNvGrpSpPr/>
          <p:nvPr/>
        </p:nvGrpSpPr>
        <p:grpSpPr>
          <a:xfrm>
            <a:off x="2650597" y="3381777"/>
            <a:ext cx="341511" cy="324994"/>
            <a:chOff x="2650597" y="3381777"/>
            <a:chExt cx="341511" cy="324994"/>
          </a:xfrm>
        </p:grpSpPr>
        <p:sp>
          <p:nvSpPr>
            <p:cNvPr id="9667" name="Google Shape;9667;p90"/>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0"/>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0"/>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0"/>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0"/>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0"/>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0"/>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0"/>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0"/>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0"/>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0"/>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90"/>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0"/>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0"/>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0"/>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0"/>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0"/>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0"/>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0"/>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0"/>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0"/>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0"/>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0"/>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0"/>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0"/>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0"/>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0"/>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0"/>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0"/>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0"/>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0"/>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0"/>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0"/>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0"/>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0"/>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90"/>
          <p:cNvGrpSpPr/>
          <p:nvPr/>
        </p:nvGrpSpPr>
        <p:grpSpPr>
          <a:xfrm>
            <a:off x="1295502" y="2437362"/>
            <a:ext cx="402645" cy="323917"/>
            <a:chOff x="1295502" y="2437362"/>
            <a:chExt cx="402645" cy="323917"/>
          </a:xfrm>
        </p:grpSpPr>
        <p:sp>
          <p:nvSpPr>
            <p:cNvPr id="9703" name="Google Shape;9703;p90"/>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0"/>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0"/>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0"/>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0"/>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0"/>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0"/>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0"/>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0"/>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0"/>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0"/>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0"/>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0"/>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90"/>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0"/>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0"/>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90"/>
          <p:cNvGrpSpPr/>
          <p:nvPr/>
        </p:nvGrpSpPr>
        <p:grpSpPr>
          <a:xfrm>
            <a:off x="882590" y="2438360"/>
            <a:ext cx="337310" cy="337047"/>
            <a:chOff x="882590" y="2438360"/>
            <a:chExt cx="337310" cy="337047"/>
          </a:xfrm>
        </p:grpSpPr>
        <p:sp>
          <p:nvSpPr>
            <p:cNvPr id="9720" name="Google Shape;9720;p90"/>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0"/>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0"/>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0"/>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0"/>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0"/>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0"/>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0"/>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0"/>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0"/>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0"/>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0"/>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0"/>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0"/>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0"/>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0"/>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0"/>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0"/>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0"/>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0"/>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0"/>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0"/>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0"/>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0"/>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90"/>
          <p:cNvGrpSpPr/>
          <p:nvPr/>
        </p:nvGrpSpPr>
        <p:grpSpPr>
          <a:xfrm>
            <a:off x="4885060" y="1518788"/>
            <a:ext cx="385786" cy="342588"/>
            <a:chOff x="4885060" y="1518788"/>
            <a:chExt cx="385786" cy="342588"/>
          </a:xfrm>
        </p:grpSpPr>
        <p:sp>
          <p:nvSpPr>
            <p:cNvPr id="9745" name="Google Shape;9745;p90"/>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0"/>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0"/>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0"/>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0"/>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0"/>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0"/>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0"/>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0"/>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0"/>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0"/>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0"/>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0"/>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0"/>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0"/>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0"/>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0"/>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0"/>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0"/>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90"/>
          <p:cNvGrpSpPr/>
          <p:nvPr/>
        </p:nvGrpSpPr>
        <p:grpSpPr>
          <a:xfrm>
            <a:off x="5394478" y="1514533"/>
            <a:ext cx="249076" cy="351096"/>
            <a:chOff x="5394478" y="1514533"/>
            <a:chExt cx="249076" cy="351096"/>
          </a:xfrm>
        </p:grpSpPr>
        <p:sp>
          <p:nvSpPr>
            <p:cNvPr id="9765" name="Google Shape;9765;p90"/>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0"/>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0"/>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0"/>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0"/>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0"/>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0"/>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0"/>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0"/>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0"/>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0"/>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0"/>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0"/>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0"/>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0"/>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0"/>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0"/>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0"/>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0"/>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0"/>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90"/>
          <p:cNvGrpSpPr/>
          <p:nvPr/>
        </p:nvGrpSpPr>
        <p:grpSpPr>
          <a:xfrm>
            <a:off x="5782259" y="1512012"/>
            <a:ext cx="356138" cy="356138"/>
            <a:chOff x="5782259" y="1512012"/>
            <a:chExt cx="356138" cy="356138"/>
          </a:xfrm>
        </p:grpSpPr>
        <p:sp>
          <p:nvSpPr>
            <p:cNvPr id="9786" name="Google Shape;9786;p90"/>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0"/>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0"/>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0"/>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0"/>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0"/>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0"/>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0"/>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0"/>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90"/>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0"/>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90"/>
          <p:cNvGrpSpPr/>
          <p:nvPr/>
        </p:nvGrpSpPr>
        <p:grpSpPr>
          <a:xfrm>
            <a:off x="6229598" y="1518052"/>
            <a:ext cx="343560" cy="343822"/>
            <a:chOff x="6229598" y="1518052"/>
            <a:chExt cx="343560" cy="343822"/>
          </a:xfrm>
        </p:grpSpPr>
        <p:sp>
          <p:nvSpPr>
            <p:cNvPr id="9798" name="Google Shape;9798;p90"/>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0"/>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0"/>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0"/>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0"/>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0"/>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0"/>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0"/>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0"/>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90"/>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0"/>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0"/>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0"/>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0"/>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0"/>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0"/>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0"/>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0"/>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0"/>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90"/>
          <p:cNvGrpSpPr/>
          <p:nvPr/>
        </p:nvGrpSpPr>
        <p:grpSpPr>
          <a:xfrm>
            <a:off x="870773" y="3357985"/>
            <a:ext cx="342824" cy="351228"/>
            <a:chOff x="870773" y="3357985"/>
            <a:chExt cx="342824" cy="351228"/>
          </a:xfrm>
        </p:grpSpPr>
        <p:sp>
          <p:nvSpPr>
            <p:cNvPr id="9818" name="Google Shape;9818;p90"/>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0"/>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0"/>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0"/>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0"/>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0"/>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0"/>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0"/>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90"/>
          <p:cNvGrpSpPr/>
          <p:nvPr/>
        </p:nvGrpSpPr>
        <p:grpSpPr>
          <a:xfrm>
            <a:off x="2743084" y="4299590"/>
            <a:ext cx="159372" cy="308896"/>
            <a:chOff x="2743084" y="4299590"/>
            <a:chExt cx="159372" cy="308896"/>
          </a:xfrm>
        </p:grpSpPr>
        <p:sp>
          <p:nvSpPr>
            <p:cNvPr id="9827" name="Google Shape;9827;p90"/>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0"/>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0"/>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0"/>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0"/>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0"/>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0"/>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0"/>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0"/>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0"/>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0"/>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0"/>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0"/>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0"/>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0"/>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90"/>
          <p:cNvGrpSpPr/>
          <p:nvPr/>
        </p:nvGrpSpPr>
        <p:grpSpPr>
          <a:xfrm>
            <a:off x="1293506" y="2939716"/>
            <a:ext cx="374730" cy="272211"/>
            <a:chOff x="1293506" y="2939716"/>
            <a:chExt cx="374730" cy="272211"/>
          </a:xfrm>
        </p:grpSpPr>
        <p:sp>
          <p:nvSpPr>
            <p:cNvPr id="9843" name="Google Shape;9843;p90"/>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0"/>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0"/>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0"/>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0"/>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0"/>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0"/>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0"/>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0"/>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0"/>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0"/>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0"/>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0"/>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0"/>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0"/>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0"/>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0"/>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0"/>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0"/>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0"/>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0"/>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0"/>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0"/>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0"/>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0"/>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0"/>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0"/>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0"/>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0"/>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0"/>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90"/>
          <p:cNvGrpSpPr/>
          <p:nvPr/>
        </p:nvGrpSpPr>
        <p:grpSpPr>
          <a:xfrm>
            <a:off x="6669900" y="1505474"/>
            <a:ext cx="345083" cy="369216"/>
            <a:chOff x="6669900" y="1505474"/>
            <a:chExt cx="345083" cy="369216"/>
          </a:xfrm>
        </p:grpSpPr>
        <p:sp>
          <p:nvSpPr>
            <p:cNvPr id="9874" name="Google Shape;9874;p90"/>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0"/>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0"/>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0"/>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0"/>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0"/>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0"/>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0"/>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0"/>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0"/>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0"/>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90"/>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0"/>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0"/>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0"/>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0"/>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0"/>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0"/>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0"/>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0"/>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0"/>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0"/>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90"/>
          <p:cNvGrpSpPr/>
          <p:nvPr/>
        </p:nvGrpSpPr>
        <p:grpSpPr>
          <a:xfrm>
            <a:off x="7117003" y="1518000"/>
            <a:ext cx="333003" cy="344085"/>
            <a:chOff x="7117003" y="1518000"/>
            <a:chExt cx="333003" cy="344085"/>
          </a:xfrm>
        </p:grpSpPr>
        <p:sp>
          <p:nvSpPr>
            <p:cNvPr id="9897" name="Google Shape;9897;p90"/>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0"/>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0"/>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0"/>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0"/>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0"/>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0"/>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0"/>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0"/>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0"/>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0"/>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0"/>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0"/>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0"/>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0"/>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0"/>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0"/>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0"/>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0"/>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0"/>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0"/>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0"/>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0"/>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0"/>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0"/>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0"/>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0"/>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0"/>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0"/>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0"/>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0"/>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0"/>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0"/>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0"/>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0"/>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0"/>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0"/>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0"/>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90"/>
          <p:cNvGrpSpPr/>
          <p:nvPr/>
        </p:nvGrpSpPr>
        <p:grpSpPr>
          <a:xfrm>
            <a:off x="2200238" y="4289165"/>
            <a:ext cx="374756" cy="329300"/>
            <a:chOff x="2200238" y="4289165"/>
            <a:chExt cx="374756" cy="329300"/>
          </a:xfrm>
        </p:grpSpPr>
        <p:sp>
          <p:nvSpPr>
            <p:cNvPr id="9936" name="Google Shape;9936;p90"/>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0"/>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0"/>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0"/>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0"/>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0"/>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0"/>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0"/>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0"/>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0"/>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0"/>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0"/>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0"/>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0"/>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0"/>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0"/>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0"/>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0"/>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0"/>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0"/>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0"/>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0"/>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90"/>
          <p:cNvGrpSpPr/>
          <p:nvPr/>
        </p:nvGrpSpPr>
        <p:grpSpPr>
          <a:xfrm>
            <a:off x="7556043" y="1499959"/>
            <a:ext cx="337283" cy="380192"/>
            <a:chOff x="7556043" y="1499959"/>
            <a:chExt cx="337283" cy="380192"/>
          </a:xfrm>
        </p:grpSpPr>
        <p:sp>
          <p:nvSpPr>
            <p:cNvPr id="9959" name="Google Shape;9959;p90"/>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0"/>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0"/>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0"/>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0"/>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0"/>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0"/>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0"/>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0"/>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0"/>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0"/>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0"/>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0"/>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0"/>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90"/>
          <p:cNvGrpSpPr/>
          <p:nvPr/>
        </p:nvGrpSpPr>
        <p:grpSpPr>
          <a:xfrm>
            <a:off x="7992826" y="1517790"/>
            <a:ext cx="317431" cy="344584"/>
            <a:chOff x="7992826" y="1517790"/>
            <a:chExt cx="317431" cy="344584"/>
          </a:xfrm>
        </p:grpSpPr>
        <p:sp>
          <p:nvSpPr>
            <p:cNvPr id="9974" name="Google Shape;9974;p90"/>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0"/>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0"/>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0"/>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0"/>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0"/>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0"/>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0"/>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0"/>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0"/>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0"/>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0"/>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0"/>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0"/>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0"/>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0"/>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0"/>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90"/>
          <p:cNvGrpSpPr/>
          <p:nvPr/>
        </p:nvGrpSpPr>
        <p:grpSpPr>
          <a:xfrm>
            <a:off x="4864446" y="3340207"/>
            <a:ext cx="395607" cy="387414"/>
            <a:chOff x="4864446" y="3340207"/>
            <a:chExt cx="395607" cy="387414"/>
          </a:xfrm>
        </p:grpSpPr>
        <p:sp>
          <p:nvSpPr>
            <p:cNvPr id="9992" name="Google Shape;9992;p90"/>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0"/>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0"/>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0"/>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0"/>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0"/>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0"/>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0"/>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0"/>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0"/>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0"/>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0"/>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0"/>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0"/>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0"/>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0"/>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0"/>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0"/>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0"/>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0"/>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0"/>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0"/>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0"/>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0"/>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0"/>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90"/>
          <p:cNvGrpSpPr/>
          <p:nvPr/>
        </p:nvGrpSpPr>
        <p:grpSpPr>
          <a:xfrm>
            <a:off x="3130367" y="4324485"/>
            <a:ext cx="297342" cy="258871"/>
            <a:chOff x="3130367" y="4324485"/>
            <a:chExt cx="297342" cy="258871"/>
          </a:xfrm>
        </p:grpSpPr>
        <p:sp>
          <p:nvSpPr>
            <p:cNvPr id="10018" name="Google Shape;10018;p90"/>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0"/>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0"/>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0"/>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0"/>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0"/>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0"/>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0"/>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0"/>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0"/>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0"/>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0"/>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0"/>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90"/>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0"/>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0"/>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0"/>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0"/>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0"/>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0"/>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0"/>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0"/>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0"/>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90"/>
          <p:cNvGrpSpPr/>
          <p:nvPr/>
        </p:nvGrpSpPr>
        <p:grpSpPr>
          <a:xfrm>
            <a:off x="5302988" y="3389839"/>
            <a:ext cx="394609" cy="286523"/>
            <a:chOff x="5302988" y="3389839"/>
            <a:chExt cx="394609" cy="286523"/>
          </a:xfrm>
        </p:grpSpPr>
        <p:sp>
          <p:nvSpPr>
            <p:cNvPr id="10042" name="Google Shape;10042;p90"/>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0"/>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0"/>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0"/>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0"/>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0"/>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0"/>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0"/>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0"/>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0"/>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0"/>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0"/>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0"/>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0"/>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0"/>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0"/>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0"/>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0"/>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0"/>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0"/>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0"/>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0"/>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0"/>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0"/>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0"/>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0"/>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0"/>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90"/>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0"/>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0"/>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0"/>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0"/>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0"/>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5" name="Google Shape;10075;p90"/>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6" name="Google Shape;10076;p90"/>
          <p:cNvGrpSpPr/>
          <p:nvPr/>
        </p:nvGrpSpPr>
        <p:grpSpPr>
          <a:xfrm>
            <a:off x="3060752" y="2903609"/>
            <a:ext cx="390565" cy="359578"/>
            <a:chOff x="3060752" y="2903609"/>
            <a:chExt cx="390565" cy="359578"/>
          </a:xfrm>
        </p:grpSpPr>
        <p:sp>
          <p:nvSpPr>
            <p:cNvPr id="10077" name="Google Shape;10077;p90"/>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0"/>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0"/>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0"/>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0"/>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0"/>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0"/>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0"/>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0"/>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0"/>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0"/>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0"/>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0"/>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0"/>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0"/>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0"/>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0"/>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0"/>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0"/>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0"/>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0"/>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0"/>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0"/>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0"/>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0"/>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0"/>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0"/>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0"/>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0"/>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0"/>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0"/>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0"/>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0"/>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0"/>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90"/>
          <p:cNvGrpSpPr/>
          <p:nvPr/>
        </p:nvGrpSpPr>
        <p:grpSpPr>
          <a:xfrm>
            <a:off x="5741031" y="3386057"/>
            <a:ext cx="394609" cy="294585"/>
            <a:chOff x="5741031" y="3386057"/>
            <a:chExt cx="394609" cy="294585"/>
          </a:xfrm>
        </p:grpSpPr>
        <p:sp>
          <p:nvSpPr>
            <p:cNvPr id="10112" name="Google Shape;10112;p90"/>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0"/>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0"/>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0"/>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0"/>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0"/>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0"/>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0"/>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0"/>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0"/>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0"/>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0"/>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0"/>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0"/>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0"/>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0"/>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0"/>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0"/>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0"/>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0"/>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0"/>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0"/>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0"/>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90"/>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0"/>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0"/>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0"/>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0"/>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0"/>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0"/>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2" name="Google Shape;10142;p90"/>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3" name="Google Shape;10143;p90"/>
          <p:cNvGrpSpPr/>
          <p:nvPr/>
        </p:nvGrpSpPr>
        <p:grpSpPr>
          <a:xfrm>
            <a:off x="6179074" y="3368726"/>
            <a:ext cx="394609" cy="328749"/>
            <a:chOff x="6179074" y="3368726"/>
            <a:chExt cx="394609" cy="328749"/>
          </a:xfrm>
        </p:grpSpPr>
        <p:sp>
          <p:nvSpPr>
            <p:cNvPr id="10144" name="Google Shape;10144;p90"/>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0"/>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0"/>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0"/>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0"/>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0"/>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0"/>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0"/>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0"/>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0"/>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0"/>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0"/>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0"/>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0"/>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0"/>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0"/>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0"/>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0"/>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0"/>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0"/>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0"/>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0"/>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0"/>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0"/>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0"/>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0"/>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0"/>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0"/>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0"/>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0"/>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0"/>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0"/>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0"/>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0"/>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0"/>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0"/>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0"/>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0"/>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0"/>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0"/>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0"/>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0"/>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0"/>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0"/>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0"/>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0"/>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0"/>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0"/>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0"/>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0"/>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0"/>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0"/>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0"/>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0"/>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0"/>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0"/>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0"/>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0"/>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0"/>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0"/>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0"/>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0"/>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0"/>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0"/>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0"/>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0"/>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0"/>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0"/>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0"/>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0"/>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0"/>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0"/>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0"/>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0"/>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0"/>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0"/>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0"/>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0"/>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0"/>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0"/>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0"/>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0"/>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0"/>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90"/>
          <p:cNvGrpSpPr/>
          <p:nvPr/>
        </p:nvGrpSpPr>
        <p:grpSpPr>
          <a:xfrm>
            <a:off x="7054924" y="3367728"/>
            <a:ext cx="394583" cy="331007"/>
            <a:chOff x="7054924" y="3367728"/>
            <a:chExt cx="394583" cy="331007"/>
          </a:xfrm>
        </p:grpSpPr>
        <p:sp>
          <p:nvSpPr>
            <p:cNvPr id="10228" name="Google Shape;10228;p90"/>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0"/>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0"/>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0"/>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90"/>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0"/>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0"/>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0"/>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0"/>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0"/>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0"/>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0"/>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0"/>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0"/>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0"/>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90"/>
          <p:cNvGrpSpPr/>
          <p:nvPr/>
        </p:nvGrpSpPr>
        <p:grpSpPr>
          <a:xfrm>
            <a:off x="7492967" y="3361425"/>
            <a:ext cx="394583" cy="343586"/>
            <a:chOff x="7492967" y="3361425"/>
            <a:chExt cx="394583" cy="343586"/>
          </a:xfrm>
        </p:grpSpPr>
        <p:sp>
          <p:nvSpPr>
            <p:cNvPr id="10244" name="Google Shape;10244;p90"/>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0"/>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0"/>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0"/>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0"/>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0"/>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0"/>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0"/>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0"/>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0"/>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0"/>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0"/>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0"/>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90"/>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0"/>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0"/>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0"/>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0"/>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0"/>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0"/>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0"/>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0"/>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0"/>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90"/>
          <p:cNvGrpSpPr/>
          <p:nvPr/>
        </p:nvGrpSpPr>
        <p:grpSpPr>
          <a:xfrm>
            <a:off x="7935527" y="3353154"/>
            <a:ext cx="385287" cy="360156"/>
            <a:chOff x="7935527" y="3353154"/>
            <a:chExt cx="385287" cy="360156"/>
          </a:xfrm>
        </p:grpSpPr>
        <p:sp>
          <p:nvSpPr>
            <p:cNvPr id="10268" name="Google Shape;10268;p90"/>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0"/>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0"/>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0"/>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0"/>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0"/>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0"/>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0"/>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0"/>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0"/>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0"/>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0"/>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90"/>
          <p:cNvGrpSpPr/>
          <p:nvPr/>
        </p:nvGrpSpPr>
        <p:grpSpPr>
          <a:xfrm>
            <a:off x="5319821" y="1986242"/>
            <a:ext cx="348103" cy="348103"/>
            <a:chOff x="5319821" y="1986242"/>
            <a:chExt cx="348103" cy="348103"/>
          </a:xfrm>
        </p:grpSpPr>
        <p:sp>
          <p:nvSpPr>
            <p:cNvPr id="10281" name="Google Shape;10281;p90"/>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0"/>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0"/>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0"/>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0"/>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0"/>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0"/>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0"/>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0"/>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0"/>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0"/>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0"/>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0"/>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0"/>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0"/>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0"/>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0"/>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0"/>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0"/>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0"/>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0"/>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0"/>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0"/>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0"/>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0"/>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0"/>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0"/>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0"/>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0"/>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0"/>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0"/>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0"/>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0"/>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0"/>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0"/>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0"/>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0"/>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90"/>
          <p:cNvGrpSpPr/>
          <p:nvPr/>
        </p:nvGrpSpPr>
        <p:grpSpPr>
          <a:xfrm>
            <a:off x="5765926" y="1976683"/>
            <a:ext cx="348339" cy="348103"/>
            <a:chOff x="5765926" y="1976683"/>
            <a:chExt cx="348339" cy="348103"/>
          </a:xfrm>
        </p:grpSpPr>
        <p:sp>
          <p:nvSpPr>
            <p:cNvPr id="10319" name="Google Shape;10319;p90"/>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0"/>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0"/>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0"/>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0"/>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0"/>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0"/>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0"/>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0"/>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0"/>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0"/>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0"/>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0"/>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0"/>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90"/>
          <p:cNvGrpSpPr/>
          <p:nvPr/>
        </p:nvGrpSpPr>
        <p:grpSpPr>
          <a:xfrm>
            <a:off x="6191390" y="1981489"/>
            <a:ext cx="389068" cy="347787"/>
            <a:chOff x="6191390" y="1981489"/>
            <a:chExt cx="389068" cy="347787"/>
          </a:xfrm>
        </p:grpSpPr>
        <p:sp>
          <p:nvSpPr>
            <p:cNvPr id="10334" name="Google Shape;10334;p90"/>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0"/>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0"/>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0"/>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0"/>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0"/>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0"/>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90"/>
          <p:cNvGrpSpPr/>
          <p:nvPr/>
        </p:nvGrpSpPr>
        <p:grpSpPr>
          <a:xfrm>
            <a:off x="6657846" y="2007591"/>
            <a:ext cx="348103" cy="295714"/>
            <a:chOff x="6657846" y="2007591"/>
            <a:chExt cx="348103" cy="295714"/>
          </a:xfrm>
        </p:grpSpPr>
        <p:sp>
          <p:nvSpPr>
            <p:cNvPr id="10342" name="Google Shape;10342;p90"/>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0"/>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0"/>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0"/>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0"/>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0"/>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90"/>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0"/>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0"/>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0"/>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0"/>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0"/>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0"/>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0"/>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0"/>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0"/>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0"/>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0"/>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0"/>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0"/>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0"/>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0"/>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0"/>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0"/>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0"/>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0"/>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90"/>
          <p:cNvGrpSpPr/>
          <p:nvPr/>
        </p:nvGrpSpPr>
        <p:grpSpPr>
          <a:xfrm>
            <a:off x="7104188" y="1971904"/>
            <a:ext cx="347341" cy="348103"/>
            <a:chOff x="7104188" y="1971904"/>
            <a:chExt cx="347341" cy="348103"/>
          </a:xfrm>
        </p:grpSpPr>
        <p:sp>
          <p:nvSpPr>
            <p:cNvPr id="10369" name="Google Shape;10369;p90"/>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0"/>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0"/>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0"/>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0"/>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0"/>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0"/>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0"/>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0"/>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0"/>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0"/>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0"/>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0"/>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0"/>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0"/>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0"/>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0"/>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0"/>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0"/>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0"/>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0"/>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0"/>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0"/>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0"/>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0"/>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0"/>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0"/>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0"/>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0"/>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0"/>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90"/>
          <p:cNvGrpSpPr/>
          <p:nvPr/>
        </p:nvGrpSpPr>
        <p:grpSpPr>
          <a:xfrm>
            <a:off x="7551264" y="1971904"/>
            <a:ext cx="344321" cy="348155"/>
            <a:chOff x="7551264" y="1971904"/>
            <a:chExt cx="344321" cy="348155"/>
          </a:xfrm>
        </p:grpSpPr>
        <p:sp>
          <p:nvSpPr>
            <p:cNvPr id="10400" name="Google Shape;10400;p90"/>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0"/>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0"/>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0"/>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0"/>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90"/>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0"/>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0"/>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0"/>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0"/>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0"/>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0"/>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0"/>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0"/>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0"/>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0"/>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0"/>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0"/>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0"/>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90"/>
          <p:cNvGrpSpPr/>
          <p:nvPr/>
        </p:nvGrpSpPr>
        <p:grpSpPr>
          <a:xfrm>
            <a:off x="7992065" y="1971904"/>
            <a:ext cx="351621" cy="348103"/>
            <a:chOff x="7992065" y="1971904"/>
            <a:chExt cx="351621" cy="348103"/>
          </a:xfrm>
        </p:grpSpPr>
        <p:sp>
          <p:nvSpPr>
            <p:cNvPr id="10420" name="Google Shape;10420;p90"/>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0"/>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0"/>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0"/>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0"/>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0"/>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0"/>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0"/>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0"/>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0"/>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0"/>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0"/>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0"/>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0"/>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0"/>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90"/>
          <p:cNvGrpSpPr/>
          <p:nvPr/>
        </p:nvGrpSpPr>
        <p:grpSpPr>
          <a:xfrm>
            <a:off x="4911189" y="3793455"/>
            <a:ext cx="296580" cy="364935"/>
            <a:chOff x="4911189" y="3793455"/>
            <a:chExt cx="296580" cy="364935"/>
          </a:xfrm>
        </p:grpSpPr>
        <p:sp>
          <p:nvSpPr>
            <p:cNvPr id="10436" name="Google Shape;10436;p90"/>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0"/>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0"/>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0"/>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0"/>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0"/>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0"/>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0"/>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0"/>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0"/>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0"/>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0"/>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0"/>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0"/>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0"/>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0"/>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0"/>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0"/>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0"/>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0"/>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90"/>
          <p:cNvGrpSpPr/>
          <p:nvPr/>
        </p:nvGrpSpPr>
        <p:grpSpPr>
          <a:xfrm>
            <a:off x="5341433" y="3793271"/>
            <a:ext cx="330272" cy="329117"/>
            <a:chOff x="5341433" y="3793271"/>
            <a:chExt cx="330272" cy="329117"/>
          </a:xfrm>
        </p:grpSpPr>
        <p:sp>
          <p:nvSpPr>
            <p:cNvPr id="10457" name="Google Shape;10457;p90"/>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0"/>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0"/>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0"/>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0"/>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0"/>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0"/>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0"/>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0"/>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0"/>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0"/>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0"/>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0"/>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0"/>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0"/>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0"/>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90"/>
          <p:cNvGrpSpPr/>
          <p:nvPr/>
        </p:nvGrpSpPr>
        <p:grpSpPr>
          <a:xfrm>
            <a:off x="5744051" y="3766250"/>
            <a:ext cx="428511" cy="383186"/>
            <a:chOff x="5744051" y="3766250"/>
            <a:chExt cx="428511" cy="383186"/>
          </a:xfrm>
        </p:grpSpPr>
        <p:sp>
          <p:nvSpPr>
            <p:cNvPr id="10474" name="Google Shape;10474;p90"/>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0"/>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0"/>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0"/>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0"/>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0"/>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0"/>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0"/>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0"/>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0"/>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0"/>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0"/>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0"/>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0"/>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0"/>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0"/>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0"/>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90"/>
          <p:cNvGrpSpPr/>
          <p:nvPr/>
        </p:nvGrpSpPr>
        <p:grpSpPr>
          <a:xfrm>
            <a:off x="6678697" y="3793324"/>
            <a:ext cx="342824" cy="328985"/>
            <a:chOff x="6678697" y="3793324"/>
            <a:chExt cx="342824" cy="328985"/>
          </a:xfrm>
        </p:grpSpPr>
        <p:sp>
          <p:nvSpPr>
            <p:cNvPr id="10492" name="Google Shape;10492;p90"/>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0"/>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0"/>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0"/>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0"/>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0"/>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0"/>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0"/>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90"/>
          <p:cNvGrpSpPr/>
          <p:nvPr/>
        </p:nvGrpSpPr>
        <p:grpSpPr>
          <a:xfrm>
            <a:off x="7101903" y="3762022"/>
            <a:ext cx="398627" cy="392088"/>
            <a:chOff x="7101903" y="3762022"/>
            <a:chExt cx="398627" cy="392088"/>
          </a:xfrm>
        </p:grpSpPr>
        <p:sp>
          <p:nvSpPr>
            <p:cNvPr id="10501" name="Google Shape;10501;p90"/>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0"/>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0"/>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0"/>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0"/>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0"/>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0"/>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0"/>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0"/>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0"/>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0"/>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0"/>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0"/>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0"/>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0"/>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0"/>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0"/>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0"/>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90"/>
          <p:cNvGrpSpPr/>
          <p:nvPr/>
        </p:nvGrpSpPr>
        <p:grpSpPr>
          <a:xfrm>
            <a:off x="7541469" y="3793455"/>
            <a:ext cx="407897" cy="328985"/>
            <a:chOff x="7541469" y="3793455"/>
            <a:chExt cx="407897" cy="328985"/>
          </a:xfrm>
        </p:grpSpPr>
        <p:sp>
          <p:nvSpPr>
            <p:cNvPr id="10520" name="Google Shape;10520;p90"/>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0"/>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0"/>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90"/>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0"/>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0"/>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0"/>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0"/>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0"/>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0"/>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0"/>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0"/>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0"/>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90"/>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0"/>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0"/>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0"/>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0"/>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0"/>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0"/>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0"/>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0"/>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0"/>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0"/>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0"/>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0"/>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0"/>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0"/>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0"/>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0"/>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90"/>
          <p:cNvGrpSpPr/>
          <p:nvPr/>
        </p:nvGrpSpPr>
        <p:grpSpPr>
          <a:xfrm>
            <a:off x="5310288" y="2956312"/>
            <a:ext cx="432292" cy="264412"/>
            <a:chOff x="5310288" y="2956312"/>
            <a:chExt cx="432292" cy="264412"/>
          </a:xfrm>
        </p:grpSpPr>
        <p:sp>
          <p:nvSpPr>
            <p:cNvPr id="10551" name="Google Shape;10551;p90"/>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0"/>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0"/>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0"/>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0"/>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0"/>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0"/>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0"/>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0"/>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0"/>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0"/>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0"/>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0"/>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0"/>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0"/>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0"/>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0"/>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0"/>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0"/>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0"/>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0"/>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0"/>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0"/>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0"/>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0"/>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0"/>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0"/>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90"/>
          <p:cNvGrpSpPr/>
          <p:nvPr/>
        </p:nvGrpSpPr>
        <p:grpSpPr>
          <a:xfrm>
            <a:off x="4879047" y="2432320"/>
            <a:ext cx="398075" cy="340303"/>
            <a:chOff x="4879047" y="2432320"/>
            <a:chExt cx="398075" cy="340303"/>
          </a:xfrm>
        </p:grpSpPr>
        <p:sp>
          <p:nvSpPr>
            <p:cNvPr id="10579" name="Google Shape;10579;p90"/>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0"/>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0"/>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0"/>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0"/>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0"/>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0"/>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0"/>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0"/>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0"/>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0"/>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0"/>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0"/>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0"/>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0"/>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0"/>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0"/>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0"/>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90"/>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0"/>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0"/>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0"/>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0"/>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0"/>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0"/>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0"/>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90"/>
          <p:cNvGrpSpPr/>
          <p:nvPr/>
        </p:nvGrpSpPr>
        <p:grpSpPr>
          <a:xfrm>
            <a:off x="5388701" y="2393823"/>
            <a:ext cx="280982" cy="395896"/>
            <a:chOff x="5388701" y="2393823"/>
            <a:chExt cx="280982" cy="395896"/>
          </a:xfrm>
        </p:grpSpPr>
        <p:sp>
          <p:nvSpPr>
            <p:cNvPr id="10606" name="Google Shape;10606;p90"/>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0"/>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0"/>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0"/>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0"/>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0"/>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0"/>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0"/>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0"/>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0"/>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0"/>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0"/>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0"/>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0"/>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0"/>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0"/>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0"/>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0"/>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0"/>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0"/>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0"/>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0"/>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0"/>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0"/>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0"/>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0"/>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0"/>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0"/>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0"/>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0"/>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90"/>
          <p:cNvGrpSpPr/>
          <p:nvPr/>
        </p:nvGrpSpPr>
        <p:grpSpPr>
          <a:xfrm>
            <a:off x="5743289" y="2439122"/>
            <a:ext cx="444871" cy="316407"/>
            <a:chOff x="5743289" y="2439122"/>
            <a:chExt cx="444871" cy="316407"/>
          </a:xfrm>
        </p:grpSpPr>
        <p:sp>
          <p:nvSpPr>
            <p:cNvPr id="10637" name="Google Shape;10637;p90"/>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0"/>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0"/>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0"/>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0"/>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0"/>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0"/>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0"/>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0"/>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0"/>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0"/>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0"/>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0"/>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0"/>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0"/>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0"/>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0"/>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0"/>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0"/>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0"/>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0"/>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0"/>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0"/>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0"/>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0"/>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0"/>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0"/>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0"/>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0"/>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90"/>
          <p:cNvGrpSpPr/>
          <p:nvPr/>
        </p:nvGrpSpPr>
        <p:grpSpPr>
          <a:xfrm>
            <a:off x="6230360" y="2432583"/>
            <a:ext cx="351359" cy="363412"/>
            <a:chOff x="6230360" y="2432583"/>
            <a:chExt cx="351359" cy="363412"/>
          </a:xfrm>
        </p:grpSpPr>
        <p:sp>
          <p:nvSpPr>
            <p:cNvPr id="10667" name="Google Shape;10667;p90"/>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90"/>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0"/>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0"/>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0"/>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0"/>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0"/>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0"/>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0"/>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0"/>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0"/>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0"/>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0"/>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0"/>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0"/>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0"/>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0"/>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0"/>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0"/>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0"/>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0"/>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8" name="Google Shape;10688;p90"/>
          <p:cNvGrpSpPr/>
          <p:nvPr/>
        </p:nvGrpSpPr>
        <p:grpSpPr>
          <a:xfrm>
            <a:off x="6633976" y="2459552"/>
            <a:ext cx="387781" cy="286680"/>
            <a:chOff x="6633976" y="2459552"/>
            <a:chExt cx="387781" cy="286680"/>
          </a:xfrm>
        </p:grpSpPr>
        <p:sp>
          <p:nvSpPr>
            <p:cNvPr id="10689" name="Google Shape;10689;p90"/>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0"/>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0"/>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0"/>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0"/>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0"/>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0"/>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90"/>
          <p:cNvGrpSpPr/>
          <p:nvPr/>
        </p:nvGrpSpPr>
        <p:grpSpPr>
          <a:xfrm>
            <a:off x="7091110" y="2428565"/>
            <a:ext cx="376989" cy="348864"/>
            <a:chOff x="7091110" y="2428565"/>
            <a:chExt cx="376989" cy="348864"/>
          </a:xfrm>
        </p:grpSpPr>
        <p:sp>
          <p:nvSpPr>
            <p:cNvPr id="10697" name="Google Shape;10697;p90"/>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0"/>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0"/>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0"/>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0"/>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0"/>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0"/>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0"/>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0"/>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0"/>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0"/>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0"/>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0"/>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0"/>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0"/>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0"/>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0"/>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0"/>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0"/>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0"/>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0"/>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0"/>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0"/>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0"/>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0"/>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0"/>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0"/>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0"/>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0"/>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0"/>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0"/>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90"/>
          <p:cNvGrpSpPr/>
          <p:nvPr/>
        </p:nvGrpSpPr>
        <p:grpSpPr>
          <a:xfrm>
            <a:off x="7536427" y="2415225"/>
            <a:ext cx="369715" cy="375492"/>
            <a:chOff x="7536427" y="2415225"/>
            <a:chExt cx="369715" cy="375492"/>
          </a:xfrm>
        </p:grpSpPr>
        <p:sp>
          <p:nvSpPr>
            <p:cNvPr id="10729" name="Google Shape;10729;p90"/>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0"/>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0"/>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90"/>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90"/>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0"/>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0"/>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0"/>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0"/>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0"/>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90"/>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0"/>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0"/>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0"/>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0"/>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0"/>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0"/>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0"/>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0"/>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0"/>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0"/>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0"/>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0"/>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0"/>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0"/>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0"/>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0"/>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0"/>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0"/>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0"/>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0"/>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0"/>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0"/>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0"/>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0"/>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0"/>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0"/>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0"/>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90"/>
          <p:cNvGrpSpPr/>
          <p:nvPr/>
        </p:nvGrpSpPr>
        <p:grpSpPr>
          <a:xfrm>
            <a:off x="7980773" y="2428802"/>
            <a:ext cx="353381" cy="358160"/>
            <a:chOff x="7980773" y="2428802"/>
            <a:chExt cx="353381" cy="358160"/>
          </a:xfrm>
        </p:grpSpPr>
        <p:sp>
          <p:nvSpPr>
            <p:cNvPr id="10768" name="Google Shape;10768;p90"/>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0"/>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0"/>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0"/>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0"/>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0"/>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0"/>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0"/>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0"/>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0"/>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0"/>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0"/>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0"/>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0"/>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0"/>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0"/>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0"/>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0"/>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0"/>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0"/>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0"/>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0"/>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0"/>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0"/>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0"/>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90"/>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0"/>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0"/>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0"/>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0"/>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90"/>
          <p:cNvGrpSpPr/>
          <p:nvPr/>
        </p:nvGrpSpPr>
        <p:grpSpPr>
          <a:xfrm>
            <a:off x="4886058" y="4291240"/>
            <a:ext cx="346343" cy="343953"/>
            <a:chOff x="4886058" y="4291240"/>
            <a:chExt cx="346343" cy="343953"/>
          </a:xfrm>
        </p:grpSpPr>
        <p:sp>
          <p:nvSpPr>
            <p:cNvPr id="10799" name="Google Shape;10799;p90"/>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0"/>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0"/>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0"/>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0"/>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0"/>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0"/>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0"/>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0"/>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0"/>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0"/>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0"/>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0"/>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90"/>
          <p:cNvGrpSpPr/>
          <p:nvPr/>
        </p:nvGrpSpPr>
        <p:grpSpPr>
          <a:xfrm>
            <a:off x="5344216" y="4291056"/>
            <a:ext cx="304616" cy="343560"/>
            <a:chOff x="5344216" y="4291056"/>
            <a:chExt cx="304616" cy="343560"/>
          </a:xfrm>
        </p:grpSpPr>
        <p:sp>
          <p:nvSpPr>
            <p:cNvPr id="10813" name="Google Shape;10813;p90"/>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0"/>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0"/>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0"/>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0"/>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0"/>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0"/>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0"/>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0"/>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0"/>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0"/>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90"/>
          <p:cNvGrpSpPr/>
          <p:nvPr/>
        </p:nvGrpSpPr>
        <p:grpSpPr>
          <a:xfrm>
            <a:off x="6279999" y="4264422"/>
            <a:ext cx="204093" cy="343743"/>
            <a:chOff x="6271562" y="4290872"/>
            <a:chExt cx="204093" cy="343743"/>
          </a:xfrm>
        </p:grpSpPr>
        <p:sp>
          <p:nvSpPr>
            <p:cNvPr id="10825" name="Google Shape;10825;p90"/>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0"/>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0"/>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0"/>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0"/>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0"/>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0"/>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0"/>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0"/>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0"/>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0"/>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90"/>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90"/>
          <p:cNvGrpSpPr/>
          <p:nvPr/>
        </p:nvGrpSpPr>
        <p:grpSpPr>
          <a:xfrm>
            <a:off x="6639491" y="4329238"/>
            <a:ext cx="344085" cy="267195"/>
            <a:chOff x="6639491" y="4329238"/>
            <a:chExt cx="344085" cy="267195"/>
          </a:xfrm>
        </p:grpSpPr>
        <p:sp>
          <p:nvSpPr>
            <p:cNvPr id="10838" name="Google Shape;10838;p90"/>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0"/>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0"/>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0"/>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0"/>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0"/>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0"/>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90"/>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90"/>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0"/>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0"/>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0"/>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0"/>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0"/>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0"/>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0"/>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0"/>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0"/>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90"/>
          <p:cNvGrpSpPr/>
          <p:nvPr/>
        </p:nvGrpSpPr>
        <p:grpSpPr>
          <a:xfrm>
            <a:off x="7133336" y="4291056"/>
            <a:ext cx="232979" cy="343560"/>
            <a:chOff x="7133336" y="4291056"/>
            <a:chExt cx="232979" cy="343560"/>
          </a:xfrm>
        </p:grpSpPr>
        <p:sp>
          <p:nvSpPr>
            <p:cNvPr id="10857" name="Google Shape;10857;p90"/>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0"/>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0"/>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0"/>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0"/>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0"/>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0"/>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0"/>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0"/>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0"/>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0"/>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0"/>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0"/>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0"/>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0"/>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0"/>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0"/>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90"/>
          <p:cNvGrpSpPr/>
          <p:nvPr/>
        </p:nvGrpSpPr>
        <p:grpSpPr>
          <a:xfrm>
            <a:off x="7571379" y="4291056"/>
            <a:ext cx="232979" cy="343560"/>
            <a:chOff x="7571379" y="4291056"/>
            <a:chExt cx="232979" cy="343560"/>
          </a:xfrm>
        </p:grpSpPr>
        <p:sp>
          <p:nvSpPr>
            <p:cNvPr id="10875" name="Google Shape;10875;p90"/>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0"/>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0"/>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0"/>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0"/>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0"/>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0"/>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0"/>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0"/>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0"/>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0"/>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0"/>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0"/>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0"/>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0"/>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0"/>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1" name="Google Shape;10891;p90"/>
          <p:cNvGrpSpPr/>
          <p:nvPr/>
        </p:nvGrpSpPr>
        <p:grpSpPr>
          <a:xfrm>
            <a:off x="6666381" y="3347875"/>
            <a:ext cx="295819" cy="370712"/>
            <a:chOff x="6666381" y="3347875"/>
            <a:chExt cx="295819" cy="370712"/>
          </a:xfrm>
        </p:grpSpPr>
        <p:sp>
          <p:nvSpPr>
            <p:cNvPr id="10892" name="Google Shape;10892;p90"/>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0"/>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0"/>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0"/>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0"/>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0"/>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0"/>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0"/>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0"/>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0"/>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0"/>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0"/>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0"/>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0"/>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0"/>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0"/>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0"/>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0"/>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0"/>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0"/>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0"/>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0"/>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0"/>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0"/>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0"/>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0"/>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0"/>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0"/>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0"/>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0"/>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0"/>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0"/>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0"/>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0"/>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0"/>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0"/>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0"/>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0"/>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0"/>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0"/>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90"/>
          <p:cNvGrpSpPr/>
          <p:nvPr/>
        </p:nvGrpSpPr>
        <p:grpSpPr>
          <a:xfrm>
            <a:off x="4877760" y="2887459"/>
            <a:ext cx="389567" cy="390329"/>
            <a:chOff x="4877760" y="2887459"/>
            <a:chExt cx="389567" cy="390329"/>
          </a:xfrm>
        </p:grpSpPr>
        <p:sp>
          <p:nvSpPr>
            <p:cNvPr id="10933" name="Google Shape;10933;p90"/>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0"/>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0"/>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0"/>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0"/>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0"/>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0"/>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0"/>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0"/>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0"/>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0"/>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0"/>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0"/>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0"/>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0"/>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0"/>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0"/>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0"/>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0"/>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0"/>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0"/>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0"/>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0"/>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0"/>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0"/>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0"/>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0"/>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0"/>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0"/>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0"/>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0"/>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0"/>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0"/>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0"/>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0"/>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0"/>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0"/>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0"/>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0"/>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0"/>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0"/>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0"/>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0"/>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0"/>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7" name="Google Shape;10977;p90"/>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0"/>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0"/>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90"/>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0"/>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2" name="Google Shape;10982;p90"/>
          <p:cNvGrpSpPr/>
          <p:nvPr/>
        </p:nvGrpSpPr>
        <p:grpSpPr>
          <a:xfrm>
            <a:off x="5779239" y="2887695"/>
            <a:ext cx="314411" cy="389830"/>
            <a:chOff x="5779239" y="2887695"/>
            <a:chExt cx="314411" cy="389830"/>
          </a:xfrm>
        </p:grpSpPr>
        <p:sp>
          <p:nvSpPr>
            <p:cNvPr id="10983" name="Google Shape;10983;p90"/>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0"/>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0"/>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0"/>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0"/>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0"/>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0"/>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0"/>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0"/>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0"/>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0"/>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0"/>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0"/>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0"/>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0"/>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90"/>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0"/>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0"/>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0"/>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0"/>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0"/>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0"/>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0"/>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0"/>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0"/>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0"/>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0"/>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0"/>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0"/>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0"/>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0"/>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0"/>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0"/>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0"/>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0"/>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0"/>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0"/>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0"/>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0"/>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0"/>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0"/>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0"/>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0"/>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0"/>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90"/>
          <p:cNvGrpSpPr/>
          <p:nvPr/>
        </p:nvGrpSpPr>
        <p:grpSpPr>
          <a:xfrm>
            <a:off x="6190130" y="2940977"/>
            <a:ext cx="389830" cy="283004"/>
            <a:chOff x="6190130" y="2940977"/>
            <a:chExt cx="389830" cy="283004"/>
          </a:xfrm>
        </p:grpSpPr>
        <p:sp>
          <p:nvSpPr>
            <p:cNvPr id="11028" name="Google Shape;11028;p90"/>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0"/>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0"/>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0"/>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0"/>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0"/>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0"/>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0"/>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0"/>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0"/>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0"/>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0"/>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0"/>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0"/>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0"/>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0"/>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0"/>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0"/>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0"/>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0"/>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0"/>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0"/>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0"/>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0"/>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0"/>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0"/>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0"/>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0"/>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0"/>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0"/>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90"/>
          <p:cNvGrpSpPr/>
          <p:nvPr/>
        </p:nvGrpSpPr>
        <p:grpSpPr>
          <a:xfrm>
            <a:off x="6633976" y="2900274"/>
            <a:ext cx="389803" cy="364673"/>
            <a:chOff x="6633976" y="2900274"/>
            <a:chExt cx="389803" cy="364673"/>
          </a:xfrm>
        </p:grpSpPr>
        <p:sp>
          <p:nvSpPr>
            <p:cNvPr id="11059" name="Google Shape;11059;p90"/>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0"/>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0"/>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0"/>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0"/>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0"/>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0"/>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0"/>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0"/>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0"/>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0"/>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0"/>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0"/>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0"/>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0"/>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0"/>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0"/>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90"/>
          <p:cNvGrpSpPr/>
          <p:nvPr/>
        </p:nvGrpSpPr>
        <p:grpSpPr>
          <a:xfrm>
            <a:off x="7517835" y="2885437"/>
            <a:ext cx="364935" cy="382529"/>
            <a:chOff x="7517835" y="2885437"/>
            <a:chExt cx="364935" cy="382529"/>
          </a:xfrm>
        </p:grpSpPr>
        <p:sp>
          <p:nvSpPr>
            <p:cNvPr id="11077" name="Google Shape;11077;p90"/>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0"/>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0"/>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0"/>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0"/>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0"/>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0"/>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0"/>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0"/>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0"/>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0"/>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0"/>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0"/>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0"/>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0"/>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0"/>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0"/>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0"/>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0"/>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0"/>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0"/>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0"/>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0"/>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0"/>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0"/>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0"/>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0"/>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0"/>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0"/>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0"/>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0"/>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0"/>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0"/>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0"/>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0"/>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0"/>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0"/>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90"/>
          <p:cNvGrpSpPr/>
          <p:nvPr/>
        </p:nvGrpSpPr>
        <p:grpSpPr>
          <a:xfrm>
            <a:off x="7087591" y="2887144"/>
            <a:ext cx="358160" cy="385602"/>
            <a:chOff x="7087591" y="2887144"/>
            <a:chExt cx="358160" cy="385602"/>
          </a:xfrm>
        </p:grpSpPr>
        <p:sp>
          <p:nvSpPr>
            <p:cNvPr id="11115" name="Google Shape;11115;p90"/>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0"/>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0"/>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0"/>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0"/>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0"/>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0"/>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0"/>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0"/>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0"/>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0"/>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0"/>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0"/>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0"/>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0"/>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0"/>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0"/>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0"/>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0"/>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90"/>
          <p:cNvGrpSpPr/>
          <p:nvPr/>
        </p:nvGrpSpPr>
        <p:grpSpPr>
          <a:xfrm>
            <a:off x="7951362" y="2885437"/>
            <a:ext cx="382529" cy="382529"/>
            <a:chOff x="7951362" y="2885437"/>
            <a:chExt cx="382529" cy="382529"/>
          </a:xfrm>
        </p:grpSpPr>
        <p:sp>
          <p:nvSpPr>
            <p:cNvPr id="11135" name="Google Shape;11135;p90"/>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0"/>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0"/>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0"/>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0"/>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0"/>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0"/>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0"/>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0"/>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0"/>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0"/>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0"/>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0"/>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0"/>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0"/>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0"/>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0"/>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0"/>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0"/>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0"/>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0"/>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0"/>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0"/>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0"/>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0"/>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0"/>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0"/>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0"/>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0"/>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0"/>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0"/>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0"/>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0"/>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0"/>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0"/>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0"/>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0"/>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0"/>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0"/>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0"/>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0"/>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0"/>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0"/>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0"/>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0"/>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0"/>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0"/>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0"/>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0"/>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90"/>
          <p:cNvGrpSpPr/>
          <p:nvPr/>
        </p:nvGrpSpPr>
        <p:grpSpPr>
          <a:xfrm>
            <a:off x="8054406" y="3814489"/>
            <a:ext cx="276964" cy="336601"/>
            <a:chOff x="8054406" y="3814489"/>
            <a:chExt cx="276964" cy="336601"/>
          </a:xfrm>
        </p:grpSpPr>
        <p:sp>
          <p:nvSpPr>
            <p:cNvPr id="11185" name="Google Shape;11185;p90"/>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0"/>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0"/>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0"/>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0"/>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0"/>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0"/>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0"/>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0"/>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90"/>
          <p:cNvGrpSpPr/>
          <p:nvPr/>
        </p:nvGrpSpPr>
        <p:grpSpPr>
          <a:xfrm>
            <a:off x="7936787" y="4295074"/>
            <a:ext cx="378249" cy="335524"/>
            <a:chOff x="7936787" y="4295074"/>
            <a:chExt cx="378249" cy="335524"/>
          </a:xfrm>
        </p:grpSpPr>
        <p:sp>
          <p:nvSpPr>
            <p:cNvPr id="11195" name="Google Shape;11195;p90"/>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0"/>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0"/>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0"/>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0"/>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0"/>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0"/>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0"/>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0"/>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0"/>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0"/>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0"/>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0"/>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0"/>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0"/>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0"/>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90"/>
          <p:cNvGrpSpPr/>
          <p:nvPr/>
        </p:nvGrpSpPr>
        <p:grpSpPr>
          <a:xfrm>
            <a:off x="4886058" y="1965890"/>
            <a:ext cx="388569" cy="388307"/>
            <a:chOff x="4886058" y="1965890"/>
            <a:chExt cx="388569" cy="388307"/>
          </a:xfrm>
        </p:grpSpPr>
        <p:sp>
          <p:nvSpPr>
            <p:cNvPr id="11212" name="Google Shape;11212;p90"/>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0"/>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0"/>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0"/>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0"/>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0"/>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0"/>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0"/>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0"/>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0"/>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0"/>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26"/>
        <p:cNvGrpSpPr/>
        <p:nvPr/>
      </p:nvGrpSpPr>
      <p:grpSpPr>
        <a:xfrm>
          <a:off x="0" y="0"/>
          <a:ext cx="0" cy="0"/>
          <a:chOff x="0" y="0"/>
          <a:chExt cx="0" cy="0"/>
        </a:xfrm>
      </p:grpSpPr>
      <p:sp>
        <p:nvSpPr>
          <p:cNvPr id="11227" name="Google Shape;11227;p91"/>
          <p:cNvSpPr txBox="1">
            <a:spLocks noGrp="1"/>
          </p:cNvSpPr>
          <p:nvPr>
            <p:ph type="title" idx="4294967295"/>
          </p:nvPr>
        </p:nvSpPr>
        <p:spPr>
          <a:xfrm>
            <a:off x="849675" y="943800"/>
            <a:ext cx="3482100" cy="482400"/>
          </a:xfrm>
          <a:prstGeom prst="rect">
            <a:avLst/>
          </a:prstGeom>
          <a:solidFill>
            <a:srgbClr val="FFC000"/>
          </a:solidFill>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de" dirty="0">
                <a:solidFill>
                  <a:schemeClr val="lt1"/>
                </a:solidFill>
                <a:latin typeface="Arial"/>
                <a:ea typeface="Arial"/>
                <a:cs typeface="Arial"/>
                <a:sym typeface="Arial"/>
              </a:rPr>
              <a:t>Help &amp; Support </a:t>
            </a:r>
            <a:r>
              <a:rPr lang="de" dirty="0">
                <a:latin typeface="Arial"/>
                <a:ea typeface="Arial"/>
                <a:cs typeface="Arial"/>
                <a:sym typeface="Arial"/>
              </a:rPr>
              <a:t>I</a:t>
            </a:r>
            <a:r>
              <a:rPr lang="de" dirty="0">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1228" name="Google Shape;11228;p91"/>
          <p:cNvSpPr txBox="1">
            <a:spLocks noGrp="1"/>
          </p:cNvSpPr>
          <p:nvPr>
            <p:ph type="title" idx="4294967295"/>
          </p:nvPr>
        </p:nvSpPr>
        <p:spPr>
          <a:xfrm>
            <a:off x="4858400" y="943800"/>
            <a:ext cx="3482100" cy="482400"/>
          </a:xfrm>
          <a:prstGeom prst="rect">
            <a:avLst/>
          </a:prstGeom>
          <a:solidFill>
            <a:srgbClr val="FFC000"/>
          </a:solidFill>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de">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229" name="Google Shape;11229;p91"/>
          <p:cNvGrpSpPr/>
          <p:nvPr/>
        </p:nvGrpSpPr>
        <p:grpSpPr>
          <a:xfrm>
            <a:off x="1765162" y="3346789"/>
            <a:ext cx="292801" cy="359258"/>
            <a:chOff x="1765162" y="3346789"/>
            <a:chExt cx="292801" cy="359258"/>
          </a:xfrm>
        </p:grpSpPr>
        <p:sp>
          <p:nvSpPr>
            <p:cNvPr id="11230" name="Google Shape;11230;p91"/>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1"/>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1"/>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1"/>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1"/>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1"/>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1"/>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1"/>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1"/>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1"/>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1"/>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1"/>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1"/>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1"/>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1"/>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91"/>
          <p:cNvGrpSpPr/>
          <p:nvPr/>
        </p:nvGrpSpPr>
        <p:grpSpPr>
          <a:xfrm>
            <a:off x="3077632" y="2445004"/>
            <a:ext cx="358996" cy="296309"/>
            <a:chOff x="3077632" y="2445004"/>
            <a:chExt cx="358996" cy="296309"/>
          </a:xfrm>
        </p:grpSpPr>
        <p:sp>
          <p:nvSpPr>
            <p:cNvPr id="11246" name="Google Shape;11246;p91"/>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1"/>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1"/>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1"/>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1"/>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1"/>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1"/>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1"/>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1"/>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1"/>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1"/>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1"/>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1"/>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1"/>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1"/>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91"/>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91"/>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1"/>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1"/>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1"/>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1"/>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1"/>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1"/>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1"/>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1"/>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1"/>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91"/>
          <p:cNvGrpSpPr/>
          <p:nvPr/>
        </p:nvGrpSpPr>
        <p:grpSpPr>
          <a:xfrm>
            <a:off x="2635237" y="2431780"/>
            <a:ext cx="359232" cy="323018"/>
            <a:chOff x="2635237" y="2431780"/>
            <a:chExt cx="359232" cy="323018"/>
          </a:xfrm>
        </p:grpSpPr>
        <p:sp>
          <p:nvSpPr>
            <p:cNvPr id="11273" name="Google Shape;11273;p91"/>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1"/>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1"/>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1"/>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1"/>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1"/>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1"/>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1"/>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1"/>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1"/>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1"/>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1"/>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1"/>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1"/>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1"/>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8" name="Google Shape;11288;p91"/>
          <p:cNvGrpSpPr/>
          <p:nvPr/>
        </p:nvGrpSpPr>
        <p:grpSpPr>
          <a:xfrm>
            <a:off x="4011651" y="3768132"/>
            <a:ext cx="373189" cy="358944"/>
            <a:chOff x="4011651" y="3768132"/>
            <a:chExt cx="373189" cy="358944"/>
          </a:xfrm>
        </p:grpSpPr>
        <p:sp>
          <p:nvSpPr>
            <p:cNvPr id="11289" name="Google Shape;11289;p91"/>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1"/>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1"/>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1"/>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1"/>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1"/>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1"/>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1"/>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1"/>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1"/>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91"/>
          <p:cNvGrpSpPr/>
          <p:nvPr/>
        </p:nvGrpSpPr>
        <p:grpSpPr>
          <a:xfrm>
            <a:off x="2189568" y="1961603"/>
            <a:ext cx="364993" cy="359049"/>
            <a:chOff x="2189568" y="1961603"/>
            <a:chExt cx="364993" cy="359049"/>
          </a:xfrm>
        </p:grpSpPr>
        <p:sp>
          <p:nvSpPr>
            <p:cNvPr id="11300" name="Google Shape;11300;p91"/>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1"/>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1"/>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1"/>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1"/>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1"/>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1"/>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1"/>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1"/>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1"/>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1"/>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1"/>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1"/>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1"/>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1"/>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1"/>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91"/>
          <p:cNvGrpSpPr/>
          <p:nvPr/>
        </p:nvGrpSpPr>
        <p:grpSpPr>
          <a:xfrm>
            <a:off x="2193077" y="2419971"/>
            <a:ext cx="378426" cy="346323"/>
            <a:chOff x="2193077" y="2419971"/>
            <a:chExt cx="378426" cy="346323"/>
          </a:xfrm>
        </p:grpSpPr>
        <p:sp>
          <p:nvSpPr>
            <p:cNvPr id="11317" name="Google Shape;11317;p91"/>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1"/>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1"/>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1"/>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1"/>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1"/>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1"/>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1"/>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1"/>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1"/>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1"/>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1"/>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1"/>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1"/>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1"/>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91"/>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1"/>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1"/>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1"/>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1"/>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1"/>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91"/>
          <p:cNvGrpSpPr/>
          <p:nvPr/>
        </p:nvGrpSpPr>
        <p:grpSpPr>
          <a:xfrm>
            <a:off x="861622" y="2881770"/>
            <a:ext cx="276802" cy="367140"/>
            <a:chOff x="861622" y="2881770"/>
            <a:chExt cx="276802" cy="367140"/>
          </a:xfrm>
        </p:grpSpPr>
        <p:sp>
          <p:nvSpPr>
            <p:cNvPr id="11339" name="Google Shape;11339;p91"/>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1"/>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1"/>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1"/>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1"/>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1"/>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1"/>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1"/>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1"/>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1"/>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1"/>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1"/>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1"/>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91"/>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1"/>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1"/>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1"/>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1"/>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1"/>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1"/>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1"/>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1"/>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91"/>
          <p:cNvGrpSpPr/>
          <p:nvPr/>
        </p:nvGrpSpPr>
        <p:grpSpPr>
          <a:xfrm>
            <a:off x="3968184" y="2881691"/>
            <a:ext cx="369444" cy="367140"/>
            <a:chOff x="3968184" y="2881691"/>
            <a:chExt cx="369444" cy="367140"/>
          </a:xfrm>
        </p:grpSpPr>
        <p:sp>
          <p:nvSpPr>
            <p:cNvPr id="11362" name="Google Shape;11362;p91"/>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1"/>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1"/>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1"/>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1"/>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1"/>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1"/>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1"/>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1"/>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1"/>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1"/>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1"/>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1"/>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1"/>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1"/>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1"/>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1"/>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1"/>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1"/>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1"/>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1"/>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1"/>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1"/>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1"/>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91"/>
          <p:cNvGrpSpPr/>
          <p:nvPr/>
        </p:nvGrpSpPr>
        <p:grpSpPr>
          <a:xfrm>
            <a:off x="3513796" y="2882084"/>
            <a:ext cx="371487" cy="366826"/>
            <a:chOff x="3513796" y="2882084"/>
            <a:chExt cx="371487" cy="366826"/>
          </a:xfrm>
        </p:grpSpPr>
        <p:sp>
          <p:nvSpPr>
            <p:cNvPr id="11387" name="Google Shape;11387;p91"/>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1"/>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1"/>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1"/>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1"/>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1"/>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1"/>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91"/>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1"/>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1"/>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1"/>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1"/>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1"/>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1"/>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1"/>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1"/>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91"/>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1"/>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1"/>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1"/>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1"/>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1"/>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1"/>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1"/>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1"/>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1"/>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1"/>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1"/>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1"/>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1"/>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91"/>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91"/>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1"/>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1"/>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1"/>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1"/>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1"/>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1"/>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1"/>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1"/>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1"/>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1"/>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1"/>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1"/>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1"/>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1"/>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1"/>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1"/>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1"/>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91"/>
          <p:cNvGrpSpPr/>
          <p:nvPr/>
        </p:nvGrpSpPr>
        <p:grpSpPr>
          <a:xfrm>
            <a:off x="873615" y="1500275"/>
            <a:ext cx="335011" cy="359232"/>
            <a:chOff x="873615" y="1500275"/>
            <a:chExt cx="335011" cy="359232"/>
          </a:xfrm>
        </p:grpSpPr>
        <p:sp>
          <p:nvSpPr>
            <p:cNvPr id="11437" name="Google Shape;11437;p91"/>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1"/>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1"/>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1"/>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1"/>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1"/>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1"/>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1"/>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1"/>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1"/>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91"/>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91"/>
          <p:cNvGrpSpPr/>
          <p:nvPr/>
        </p:nvGrpSpPr>
        <p:grpSpPr>
          <a:xfrm>
            <a:off x="2202058" y="3346737"/>
            <a:ext cx="337158" cy="359311"/>
            <a:chOff x="2202058" y="3346737"/>
            <a:chExt cx="337158" cy="359311"/>
          </a:xfrm>
        </p:grpSpPr>
        <p:sp>
          <p:nvSpPr>
            <p:cNvPr id="11449" name="Google Shape;11449;p91"/>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1"/>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1"/>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1"/>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1"/>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1"/>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1"/>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1"/>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1"/>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91"/>
          <p:cNvGrpSpPr/>
          <p:nvPr/>
        </p:nvGrpSpPr>
        <p:grpSpPr>
          <a:xfrm>
            <a:off x="2223059" y="3818172"/>
            <a:ext cx="359232" cy="306050"/>
            <a:chOff x="2223059" y="3818172"/>
            <a:chExt cx="359232" cy="306050"/>
          </a:xfrm>
        </p:grpSpPr>
        <p:sp>
          <p:nvSpPr>
            <p:cNvPr id="11459" name="Google Shape;11459;p91"/>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1"/>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1"/>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1"/>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1"/>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1"/>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1"/>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1"/>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1"/>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91"/>
          <p:cNvGrpSpPr/>
          <p:nvPr/>
        </p:nvGrpSpPr>
        <p:grpSpPr>
          <a:xfrm>
            <a:off x="1725989" y="1991820"/>
            <a:ext cx="378426" cy="298509"/>
            <a:chOff x="1725989" y="1991820"/>
            <a:chExt cx="378426" cy="298509"/>
          </a:xfrm>
        </p:grpSpPr>
        <p:sp>
          <p:nvSpPr>
            <p:cNvPr id="11469" name="Google Shape;11469;p91"/>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1"/>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1"/>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91"/>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1"/>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1"/>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1"/>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1"/>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1"/>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1"/>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1"/>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1"/>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91"/>
          <p:cNvGrpSpPr/>
          <p:nvPr/>
        </p:nvGrpSpPr>
        <p:grpSpPr>
          <a:xfrm>
            <a:off x="1768409" y="3791751"/>
            <a:ext cx="367978" cy="359075"/>
            <a:chOff x="1768409" y="3791751"/>
            <a:chExt cx="367978" cy="359075"/>
          </a:xfrm>
        </p:grpSpPr>
        <p:sp>
          <p:nvSpPr>
            <p:cNvPr id="11482" name="Google Shape;11482;p91"/>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91"/>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1"/>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1"/>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1"/>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1"/>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1"/>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1"/>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1"/>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1"/>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1"/>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1"/>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1"/>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91"/>
          <p:cNvGrpSpPr/>
          <p:nvPr/>
        </p:nvGrpSpPr>
        <p:grpSpPr>
          <a:xfrm>
            <a:off x="2668963" y="3791306"/>
            <a:ext cx="358735" cy="359311"/>
            <a:chOff x="2668963" y="3791306"/>
            <a:chExt cx="358735" cy="359311"/>
          </a:xfrm>
        </p:grpSpPr>
        <p:sp>
          <p:nvSpPr>
            <p:cNvPr id="11496" name="Google Shape;11496;p91"/>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1"/>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1"/>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1"/>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1"/>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1"/>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1"/>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1"/>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1"/>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1"/>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1"/>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1"/>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1"/>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1"/>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1"/>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1"/>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91"/>
          <p:cNvGrpSpPr/>
          <p:nvPr/>
        </p:nvGrpSpPr>
        <p:grpSpPr>
          <a:xfrm>
            <a:off x="849682" y="1995198"/>
            <a:ext cx="363893" cy="291727"/>
            <a:chOff x="849682" y="1995198"/>
            <a:chExt cx="363893" cy="291727"/>
          </a:xfrm>
        </p:grpSpPr>
        <p:sp>
          <p:nvSpPr>
            <p:cNvPr id="11513" name="Google Shape;11513;p91"/>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1"/>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1"/>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1"/>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1"/>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1"/>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1"/>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1"/>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1"/>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1"/>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1"/>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1"/>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1"/>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1"/>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1"/>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1"/>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1"/>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1"/>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1" name="Google Shape;11531;p91"/>
          <p:cNvGrpSpPr/>
          <p:nvPr/>
        </p:nvGrpSpPr>
        <p:grpSpPr>
          <a:xfrm>
            <a:off x="3065430" y="1990066"/>
            <a:ext cx="378190" cy="302044"/>
            <a:chOff x="3065430" y="1990066"/>
            <a:chExt cx="378190" cy="302044"/>
          </a:xfrm>
        </p:grpSpPr>
        <p:sp>
          <p:nvSpPr>
            <p:cNvPr id="11532" name="Google Shape;11532;p91"/>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1"/>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1"/>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1"/>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1"/>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1"/>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1"/>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1"/>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1"/>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1"/>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1"/>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91"/>
          <p:cNvGrpSpPr/>
          <p:nvPr/>
        </p:nvGrpSpPr>
        <p:grpSpPr>
          <a:xfrm>
            <a:off x="3568234" y="3791410"/>
            <a:ext cx="347501" cy="359284"/>
            <a:chOff x="3568234" y="3791410"/>
            <a:chExt cx="347501" cy="359284"/>
          </a:xfrm>
        </p:grpSpPr>
        <p:sp>
          <p:nvSpPr>
            <p:cNvPr id="11544" name="Google Shape;11544;p91"/>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1"/>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1"/>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1"/>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1"/>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1"/>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1"/>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1"/>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1"/>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1"/>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1"/>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5" name="Google Shape;11555;p91"/>
          <p:cNvGrpSpPr/>
          <p:nvPr/>
        </p:nvGrpSpPr>
        <p:grpSpPr>
          <a:xfrm>
            <a:off x="1759925" y="1501087"/>
            <a:ext cx="347004" cy="358420"/>
            <a:chOff x="1759925" y="1501087"/>
            <a:chExt cx="347004" cy="358420"/>
          </a:xfrm>
        </p:grpSpPr>
        <p:sp>
          <p:nvSpPr>
            <p:cNvPr id="11556" name="Google Shape;11556;p91"/>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91"/>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91"/>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1"/>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1"/>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1"/>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1"/>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1"/>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91"/>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1"/>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1"/>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1"/>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1"/>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1"/>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1"/>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1"/>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1"/>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1"/>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1"/>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91"/>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91"/>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91"/>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1"/>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1"/>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1"/>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1"/>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1"/>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91"/>
          <p:cNvGrpSpPr/>
          <p:nvPr/>
        </p:nvGrpSpPr>
        <p:grpSpPr>
          <a:xfrm>
            <a:off x="3519295" y="2413660"/>
            <a:ext cx="360227" cy="359311"/>
            <a:chOff x="3519295" y="2413660"/>
            <a:chExt cx="360227" cy="359311"/>
          </a:xfrm>
        </p:grpSpPr>
        <p:sp>
          <p:nvSpPr>
            <p:cNvPr id="11584" name="Google Shape;11584;p91"/>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1"/>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1"/>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1"/>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1"/>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1"/>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91"/>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1"/>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1"/>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1"/>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1"/>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1"/>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1"/>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1"/>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1"/>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1"/>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1"/>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1"/>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1"/>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1"/>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1"/>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1"/>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1"/>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1"/>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91"/>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1"/>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1"/>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1"/>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1"/>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1"/>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1"/>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1"/>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91"/>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1"/>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1"/>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91"/>
          <p:cNvGrpSpPr/>
          <p:nvPr/>
        </p:nvGrpSpPr>
        <p:grpSpPr>
          <a:xfrm>
            <a:off x="1330255" y="3845718"/>
            <a:ext cx="358996" cy="250774"/>
            <a:chOff x="1330255" y="3845718"/>
            <a:chExt cx="358996" cy="250774"/>
          </a:xfrm>
        </p:grpSpPr>
        <p:sp>
          <p:nvSpPr>
            <p:cNvPr id="11620" name="Google Shape;11620;p91"/>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1"/>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1"/>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1"/>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1"/>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1"/>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1"/>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1"/>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1"/>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1"/>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91"/>
          <p:cNvGrpSpPr/>
          <p:nvPr/>
        </p:nvGrpSpPr>
        <p:grpSpPr>
          <a:xfrm>
            <a:off x="3115103" y="3791384"/>
            <a:ext cx="373424" cy="359311"/>
            <a:chOff x="3115103" y="3791384"/>
            <a:chExt cx="373424" cy="359311"/>
          </a:xfrm>
        </p:grpSpPr>
        <p:sp>
          <p:nvSpPr>
            <p:cNvPr id="11631" name="Google Shape;11631;p91"/>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1"/>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1"/>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1"/>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1"/>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91"/>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1"/>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1"/>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1"/>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1"/>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1"/>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91"/>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91"/>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1"/>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91"/>
          <p:cNvGrpSpPr/>
          <p:nvPr/>
        </p:nvGrpSpPr>
        <p:grpSpPr>
          <a:xfrm>
            <a:off x="883853" y="3792641"/>
            <a:ext cx="378190" cy="357059"/>
            <a:chOff x="883853" y="3792641"/>
            <a:chExt cx="378190" cy="357059"/>
          </a:xfrm>
        </p:grpSpPr>
        <p:sp>
          <p:nvSpPr>
            <p:cNvPr id="11646" name="Google Shape;11646;p91"/>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1"/>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1"/>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91"/>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91"/>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1"/>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1"/>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1"/>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1"/>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1"/>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1"/>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91"/>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1"/>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1"/>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1"/>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1"/>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91"/>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1"/>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1"/>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1"/>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1"/>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1"/>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1"/>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1"/>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1"/>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1"/>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91"/>
          <p:cNvGrpSpPr/>
          <p:nvPr/>
        </p:nvGrpSpPr>
        <p:grpSpPr>
          <a:xfrm>
            <a:off x="3934196" y="2484805"/>
            <a:ext cx="401207" cy="214036"/>
            <a:chOff x="3934196" y="2484805"/>
            <a:chExt cx="401207" cy="214036"/>
          </a:xfrm>
        </p:grpSpPr>
        <p:sp>
          <p:nvSpPr>
            <p:cNvPr id="11673" name="Google Shape;11673;p91"/>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1"/>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1"/>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1"/>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1"/>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91"/>
          <p:cNvGrpSpPr/>
          <p:nvPr/>
        </p:nvGrpSpPr>
        <p:grpSpPr>
          <a:xfrm>
            <a:off x="3999894" y="1500197"/>
            <a:ext cx="342474" cy="359232"/>
            <a:chOff x="3999894" y="1500197"/>
            <a:chExt cx="342474" cy="359232"/>
          </a:xfrm>
        </p:grpSpPr>
        <p:sp>
          <p:nvSpPr>
            <p:cNvPr id="11679" name="Google Shape;11679;p91"/>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1"/>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1"/>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1"/>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1"/>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91"/>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1"/>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1"/>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91"/>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91"/>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91"/>
          <p:cNvGrpSpPr/>
          <p:nvPr/>
        </p:nvGrpSpPr>
        <p:grpSpPr>
          <a:xfrm>
            <a:off x="2233795" y="2882162"/>
            <a:ext cx="232601" cy="366747"/>
            <a:chOff x="2233795" y="2882162"/>
            <a:chExt cx="232601" cy="366747"/>
          </a:xfrm>
        </p:grpSpPr>
        <p:sp>
          <p:nvSpPr>
            <p:cNvPr id="11690" name="Google Shape;11690;p91"/>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1"/>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1"/>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1"/>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1"/>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1"/>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1"/>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1"/>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1"/>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1"/>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1"/>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1"/>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1"/>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1"/>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1"/>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1"/>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1"/>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1"/>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91"/>
          <p:cNvGrpSpPr/>
          <p:nvPr/>
        </p:nvGrpSpPr>
        <p:grpSpPr>
          <a:xfrm>
            <a:off x="3523772" y="3404422"/>
            <a:ext cx="362008" cy="244175"/>
            <a:chOff x="3523772" y="3404422"/>
            <a:chExt cx="362008" cy="244175"/>
          </a:xfrm>
        </p:grpSpPr>
        <p:sp>
          <p:nvSpPr>
            <p:cNvPr id="11709" name="Google Shape;11709;p91"/>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1"/>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1"/>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1"/>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1"/>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1"/>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1"/>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1"/>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1"/>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1"/>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1"/>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1"/>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1"/>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1"/>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1"/>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91"/>
          <p:cNvGrpSpPr/>
          <p:nvPr/>
        </p:nvGrpSpPr>
        <p:grpSpPr>
          <a:xfrm>
            <a:off x="3531026" y="1977314"/>
            <a:ext cx="359232" cy="327836"/>
            <a:chOff x="3531026" y="1977314"/>
            <a:chExt cx="359232" cy="327836"/>
          </a:xfrm>
        </p:grpSpPr>
        <p:sp>
          <p:nvSpPr>
            <p:cNvPr id="11725" name="Google Shape;11725;p91"/>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91"/>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1"/>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1"/>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1"/>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1"/>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1"/>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1"/>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1"/>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1"/>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91"/>
          <p:cNvGrpSpPr/>
          <p:nvPr/>
        </p:nvGrpSpPr>
        <p:grpSpPr>
          <a:xfrm>
            <a:off x="3123351" y="1500275"/>
            <a:ext cx="296781" cy="359232"/>
            <a:chOff x="3123351" y="1500275"/>
            <a:chExt cx="296781" cy="359232"/>
          </a:xfrm>
        </p:grpSpPr>
        <p:sp>
          <p:nvSpPr>
            <p:cNvPr id="11736" name="Google Shape;11736;p91"/>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1"/>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1"/>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1"/>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1"/>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1"/>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1"/>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1"/>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1"/>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1"/>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1"/>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91"/>
          <p:cNvGrpSpPr/>
          <p:nvPr/>
        </p:nvGrpSpPr>
        <p:grpSpPr>
          <a:xfrm>
            <a:off x="2659458" y="1500275"/>
            <a:ext cx="332261" cy="359232"/>
            <a:chOff x="2659458" y="1500275"/>
            <a:chExt cx="332261" cy="359232"/>
          </a:xfrm>
        </p:grpSpPr>
        <p:sp>
          <p:nvSpPr>
            <p:cNvPr id="11748" name="Google Shape;11748;p91"/>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1"/>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1"/>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1"/>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1"/>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1"/>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1"/>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1"/>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1"/>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1"/>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1"/>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1"/>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1"/>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1"/>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1"/>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1"/>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1"/>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1"/>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1"/>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1"/>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91"/>
          <p:cNvGrpSpPr/>
          <p:nvPr/>
        </p:nvGrpSpPr>
        <p:grpSpPr>
          <a:xfrm>
            <a:off x="1750184" y="2413530"/>
            <a:ext cx="359730" cy="359441"/>
            <a:chOff x="1750184" y="2413530"/>
            <a:chExt cx="359730" cy="359441"/>
          </a:xfrm>
        </p:grpSpPr>
        <p:sp>
          <p:nvSpPr>
            <p:cNvPr id="11769" name="Google Shape;11769;p91"/>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1"/>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1"/>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1"/>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1"/>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1"/>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1"/>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1"/>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1"/>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1"/>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1"/>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91"/>
          <p:cNvGrpSpPr/>
          <p:nvPr/>
        </p:nvGrpSpPr>
        <p:grpSpPr>
          <a:xfrm>
            <a:off x="2230050" y="1500223"/>
            <a:ext cx="316524" cy="359284"/>
            <a:chOff x="2230050" y="1500223"/>
            <a:chExt cx="316524" cy="359284"/>
          </a:xfrm>
        </p:grpSpPr>
        <p:sp>
          <p:nvSpPr>
            <p:cNvPr id="11781" name="Google Shape;11781;p91"/>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1"/>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1"/>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1"/>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1"/>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1"/>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1"/>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1"/>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1"/>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1"/>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1"/>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1"/>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1"/>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1"/>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1"/>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1"/>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1"/>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1"/>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1"/>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1"/>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91"/>
          <p:cNvGrpSpPr/>
          <p:nvPr/>
        </p:nvGrpSpPr>
        <p:grpSpPr>
          <a:xfrm>
            <a:off x="2690042" y="4262767"/>
            <a:ext cx="359389" cy="359232"/>
            <a:chOff x="2690042" y="4262767"/>
            <a:chExt cx="359389" cy="359232"/>
          </a:xfrm>
        </p:grpSpPr>
        <p:sp>
          <p:nvSpPr>
            <p:cNvPr id="11802" name="Google Shape;11802;p91"/>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1"/>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1"/>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1"/>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1"/>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1"/>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1"/>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91"/>
          <p:cNvGrpSpPr/>
          <p:nvPr/>
        </p:nvGrpSpPr>
        <p:grpSpPr>
          <a:xfrm>
            <a:off x="2689440" y="2882162"/>
            <a:ext cx="222337" cy="366721"/>
            <a:chOff x="2689440" y="2882162"/>
            <a:chExt cx="222337" cy="366721"/>
          </a:xfrm>
        </p:grpSpPr>
        <p:sp>
          <p:nvSpPr>
            <p:cNvPr id="11810" name="Google Shape;11810;p91"/>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1"/>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1"/>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1"/>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1"/>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1"/>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1"/>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1"/>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1"/>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9" name="Google Shape;11819;p91"/>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0" name="Google Shape;11820;p91"/>
          <p:cNvGrpSpPr/>
          <p:nvPr/>
        </p:nvGrpSpPr>
        <p:grpSpPr>
          <a:xfrm>
            <a:off x="2637986" y="1980142"/>
            <a:ext cx="359232" cy="322023"/>
            <a:chOff x="2637986" y="1980142"/>
            <a:chExt cx="359232" cy="322023"/>
          </a:xfrm>
        </p:grpSpPr>
        <p:sp>
          <p:nvSpPr>
            <p:cNvPr id="11821" name="Google Shape;11821;p91"/>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1"/>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1"/>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1"/>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1"/>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1"/>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1"/>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1"/>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1"/>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91"/>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1"/>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1"/>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1"/>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91"/>
          <p:cNvGrpSpPr/>
          <p:nvPr/>
        </p:nvGrpSpPr>
        <p:grpSpPr>
          <a:xfrm>
            <a:off x="1306531" y="3346972"/>
            <a:ext cx="323018" cy="359075"/>
            <a:chOff x="1306531" y="3346972"/>
            <a:chExt cx="323018" cy="359075"/>
          </a:xfrm>
        </p:grpSpPr>
        <p:sp>
          <p:nvSpPr>
            <p:cNvPr id="11835" name="Google Shape;11835;p91"/>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1"/>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1"/>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1"/>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1"/>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1"/>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1"/>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1"/>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1"/>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91"/>
          <p:cNvGrpSpPr/>
          <p:nvPr/>
        </p:nvGrpSpPr>
        <p:grpSpPr>
          <a:xfrm>
            <a:off x="1308024" y="2413975"/>
            <a:ext cx="360253" cy="357111"/>
            <a:chOff x="1308024" y="2413975"/>
            <a:chExt cx="360253" cy="357111"/>
          </a:xfrm>
        </p:grpSpPr>
        <p:sp>
          <p:nvSpPr>
            <p:cNvPr id="11845" name="Google Shape;11845;p91"/>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1"/>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1"/>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1"/>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1"/>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1"/>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1"/>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1"/>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1"/>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1"/>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1"/>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1"/>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1"/>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1"/>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1"/>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1"/>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1"/>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1"/>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1"/>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1"/>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1"/>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1"/>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1"/>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1"/>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1"/>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1"/>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1"/>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1"/>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1"/>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91"/>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91"/>
          <p:cNvGrpSpPr/>
          <p:nvPr/>
        </p:nvGrpSpPr>
        <p:grpSpPr>
          <a:xfrm>
            <a:off x="1298519" y="1970322"/>
            <a:ext cx="378452" cy="341321"/>
            <a:chOff x="1298519" y="1970322"/>
            <a:chExt cx="378452" cy="341321"/>
          </a:xfrm>
        </p:grpSpPr>
        <p:sp>
          <p:nvSpPr>
            <p:cNvPr id="11876" name="Google Shape;11876;p91"/>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1"/>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1"/>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1"/>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1"/>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1"/>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1"/>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1"/>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1"/>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1"/>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1"/>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1"/>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1"/>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1"/>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1"/>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1"/>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1"/>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1"/>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1"/>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1"/>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91"/>
          <p:cNvGrpSpPr/>
          <p:nvPr/>
        </p:nvGrpSpPr>
        <p:grpSpPr>
          <a:xfrm>
            <a:off x="3114815" y="3346868"/>
            <a:ext cx="283217" cy="359180"/>
            <a:chOff x="3114815" y="3346868"/>
            <a:chExt cx="283217" cy="359180"/>
          </a:xfrm>
        </p:grpSpPr>
        <p:sp>
          <p:nvSpPr>
            <p:cNvPr id="11897" name="Google Shape;11897;p91"/>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1"/>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1"/>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1"/>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1"/>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1"/>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1"/>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1"/>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1"/>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1"/>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1"/>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1"/>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1"/>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91"/>
          <p:cNvGrpSpPr/>
          <p:nvPr/>
        </p:nvGrpSpPr>
        <p:grpSpPr>
          <a:xfrm>
            <a:off x="3973186" y="3353231"/>
            <a:ext cx="378661" cy="346558"/>
            <a:chOff x="3973186" y="3353231"/>
            <a:chExt cx="378661" cy="346558"/>
          </a:xfrm>
        </p:grpSpPr>
        <p:sp>
          <p:nvSpPr>
            <p:cNvPr id="11911" name="Google Shape;11911;p91"/>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1"/>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1"/>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1"/>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1"/>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1"/>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1"/>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91"/>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91"/>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1"/>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1"/>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1"/>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1"/>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1"/>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91"/>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1"/>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1"/>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1"/>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9" name="Google Shape;11929;p91"/>
          <p:cNvGrpSpPr/>
          <p:nvPr/>
        </p:nvGrpSpPr>
        <p:grpSpPr>
          <a:xfrm>
            <a:off x="2152857" y="4263002"/>
            <a:ext cx="373241" cy="359127"/>
            <a:chOff x="2152857" y="4263002"/>
            <a:chExt cx="373241" cy="359127"/>
          </a:xfrm>
        </p:grpSpPr>
        <p:sp>
          <p:nvSpPr>
            <p:cNvPr id="11930" name="Google Shape;11930;p91"/>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1"/>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1"/>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1"/>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1"/>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1"/>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1"/>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1"/>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91"/>
          <p:cNvGrpSpPr/>
          <p:nvPr/>
        </p:nvGrpSpPr>
        <p:grpSpPr>
          <a:xfrm>
            <a:off x="859632" y="3346972"/>
            <a:ext cx="303537" cy="359127"/>
            <a:chOff x="859632" y="3346972"/>
            <a:chExt cx="303537" cy="359127"/>
          </a:xfrm>
        </p:grpSpPr>
        <p:sp>
          <p:nvSpPr>
            <p:cNvPr id="11939" name="Google Shape;11939;p91"/>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1"/>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1"/>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1"/>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1"/>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91"/>
          <p:cNvGrpSpPr/>
          <p:nvPr/>
        </p:nvGrpSpPr>
        <p:grpSpPr>
          <a:xfrm>
            <a:off x="1767911" y="2882241"/>
            <a:ext cx="265306" cy="366799"/>
            <a:chOff x="1767911" y="2882241"/>
            <a:chExt cx="265306" cy="366799"/>
          </a:xfrm>
        </p:grpSpPr>
        <p:sp>
          <p:nvSpPr>
            <p:cNvPr id="11945" name="Google Shape;11945;p91"/>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1"/>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1"/>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1"/>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1"/>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1"/>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1"/>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1"/>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1"/>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1"/>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1"/>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1"/>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1"/>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1"/>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1"/>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91"/>
          <p:cNvGrpSpPr/>
          <p:nvPr/>
        </p:nvGrpSpPr>
        <p:grpSpPr>
          <a:xfrm>
            <a:off x="1332009" y="1499935"/>
            <a:ext cx="331895" cy="359311"/>
            <a:chOff x="1332009" y="1499935"/>
            <a:chExt cx="331895" cy="359311"/>
          </a:xfrm>
        </p:grpSpPr>
        <p:sp>
          <p:nvSpPr>
            <p:cNvPr id="11961" name="Google Shape;11961;p91"/>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1"/>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1"/>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1"/>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1"/>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1"/>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1"/>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1"/>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1"/>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1"/>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1"/>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1"/>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1"/>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1"/>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1"/>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91"/>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1"/>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91"/>
          <p:cNvGrpSpPr/>
          <p:nvPr/>
        </p:nvGrpSpPr>
        <p:grpSpPr>
          <a:xfrm>
            <a:off x="2663464" y="3346815"/>
            <a:ext cx="289528" cy="359232"/>
            <a:chOff x="2663464" y="3346815"/>
            <a:chExt cx="289528" cy="359232"/>
          </a:xfrm>
        </p:grpSpPr>
        <p:sp>
          <p:nvSpPr>
            <p:cNvPr id="11979" name="Google Shape;11979;p91"/>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1"/>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91"/>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1"/>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1"/>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1"/>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1"/>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91"/>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1"/>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1"/>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1"/>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91"/>
          <p:cNvGrpSpPr/>
          <p:nvPr/>
        </p:nvGrpSpPr>
        <p:grpSpPr>
          <a:xfrm>
            <a:off x="1315775" y="2881927"/>
            <a:ext cx="269051" cy="366983"/>
            <a:chOff x="1315775" y="2881927"/>
            <a:chExt cx="269051" cy="366983"/>
          </a:xfrm>
        </p:grpSpPr>
        <p:sp>
          <p:nvSpPr>
            <p:cNvPr id="11991" name="Google Shape;11991;p91"/>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1"/>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91"/>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1"/>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1"/>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1"/>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1"/>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1"/>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1"/>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1"/>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1"/>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1"/>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1"/>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1"/>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1"/>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91"/>
          <p:cNvGrpSpPr/>
          <p:nvPr/>
        </p:nvGrpSpPr>
        <p:grpSpPr>
          <a:xfrm>
            <a:off x="3977427" y="1980142"/>
            <a:ext cx="359232" cy="322023"/>
            <a:chOff x="3977427" y="1980142"/>
            <a:chExt cx="359232" cy="322023"/>
          </a:xfrm>
        </p:grpSpPr>
        <p:sp>
          <p:nvSpPr>
            <p:cNvPr id="12007" name="Google Shape;12007;p91"/>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1"/>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1"/>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1"/>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1"/>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1"/>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1"/>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1"/>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1"/>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1"/>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91"/>
          <p:cNvGrpSpPr/>
          <p:nvPr/>
        </p:nvGrpSpPr>
        <p:grpSpPr>
          <a:xfrm>
            <a:off x="865628" y="2413608"/>
            <a:ext cx="361720" cy="359180"/>
            <a:chOff x="865628" y="2413608"/>
            <a:chExt cx="361720" cy="359180"/>
          </a:xfrm>
        </p:grpSpPr>
        <p:sp>
          <p:nvSpPr>
            <p:cNvPr id="12018" name="Google Shape;12018;p91"/>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1"/>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1"/>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1"/>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1"/>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1"/>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1"/>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1"/>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1"/>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1"/>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1"/>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1"/>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91"/>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91"/>
          <p:cNvGrpSpPr/>
          <p:nvPr/>
        </p:nvGrpSpPr>
        <p:grpSpPr>
          <a:xfrm>
            <a:off x="3117093" y="2881927"/>
            <a:ext cx="268815" cy="366983"/>
            <a:chOff x="3117093" y="2881927"/>
            <a:chExt cx="268815" cy="366983"/>
          </a:xfrm>
        </p:grpSpPr>
        <p:sp>
          <p:nvSpPr>
            <p:cNvPr id="12032" name="Google Shape;12032;p91"/>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1"/>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1"/>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1"/>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1"/>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1"/>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91"/>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1"/>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1"/>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1"/>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1"/>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1"/>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1"/>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1"/>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1"/>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91"/>
          <p:cNvGrpSpPr/>
          <p:nvPr/>
        </p:nvGrpSpPr>
        <p:grpSpPr>
          <a:xfrm>
            <a:off x="3534508" y="1508000"/>
            <a:ext cx="368502" cy="343521"/>
            <a:chOff x="3534508" y="1508000"/>
            <a:chExt cx="368502" cy="343521"/>
          </a:xfrm>
        </p:grpSpPr>
        <p:sp>
          <p:nvSpPr>
            <p:cNvPr id="12048" name="Google Shape;12048;p91"/>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91"/>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1"/>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1"/>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1"/>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1"/>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1"/>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1"/>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1"/>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1"/>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91"/>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1"/>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1"/>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1"/>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1"/>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91"/>
          <p:cNvGrpSpPr/>
          <p:nvPr/>
        </p:nvGrpSpPr>
        <p:grpSpPr>
          <a:xfrm>
            <a:off x="7147436" y="1502999"/>
            <a:ext cx="279054" cy="354754"/>
            <a:chOff x="7147436" y="1502999"/>
            <a:chExt cx="279054" cy="354754"/>
          </a:xfrm>
        </p:grpSpPr>
        <p:sp>
          <p:nvSpPr>
            <p:cNvPr id="12064" name="Google Shape;12064;p91"/>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1"/>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1"/>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1"/>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1"/>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1"/>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1"/>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1"/>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1"/>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1"/>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1"/>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1"/>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1"/>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1"/>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1"/>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91"/>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91"/>
          <p:cNvGrpSpPr/>
          <p:nvPr/>
        </p:nvGrpSpPr>
        <p:grpSpPr>
          <a:xfrm>
            <a:off x="7603081" y="1973072"/>
            <a:ext cx="276802" cy="354807"/>
            <a:chOff x="7603081" y="1973072"/>
            <a:chExt cx="276802" cy="354807"/>
          </a:xfrm>
        </p:grpSpPr>
        <p:sp>
          <p:nvSpPr>
            <p:cNvPr id="12081" name="Google Shape;12081;p91"/>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1"/>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1"/>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1"/>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1"/>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1"/>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1"/>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1"/>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1"/>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1"/>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1"/>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1"/>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1"/>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1"/>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91"/>
          <p:cNvGrpSpPr/>
          <p:nvPr/>
        </p:nvGrpSpPr>
        <p:grpSpPr>
          <a:xfrm>
            <a:off x="6696792" y="1502999"/>
            <a:ext cx="276802" cy="354754"/>
            <a:chOff x="6696792" y="1502999"/>
            <a:chExt cx="276802" cy="354754"/>
          </a:xfrm>
        </p:grpSpPr>
        <p:sp>
          <p:nvSpPr>
            <p:cNvPr id="12096" name="Google Shape;12096;p91"/>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91"/>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1"/>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1"/>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1"/>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1"/>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1"/>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1"/>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1"/>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1"/>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1"/>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1"/>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1"/>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1"/>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1"/>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1" name="Google Shape;12111;p91"/>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2" name="Google Shape;12112;p91"/>
          <p:cNvGrpSpPr/>
          <p:nvPr/>
        </p:nvGrpSpPr>
        <p:grpSpPr>
          <a:xfrm>
            <a:off x="6223393" y="1502999"/>
            <a:ext cx="320295" cy="354754"/>
            <a:chOff x="6223393" y="1502999"/>
            <a:chExt cx="320295" cy="354754"/>
          </a:xfrm>
        </p:grpSpPr>
        <p:sp>
          <p:nvSpPr>
            <p:cNvPr id="12113" name="Google Shape;12113;p91"/>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1"/>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1"/>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1"/>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1"/>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1"/>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1"/>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1"/>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1"/>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1"/>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91"/>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1"/>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1"/>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1"/>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1"/>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1"/>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1"/>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1"/>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1"/>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1"/>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1"/>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1"/>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1"/>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6" name="Google Shape;12136;p91"/>
          <p:cNvGrpSpPr/>
          <p:nvPr/>
        </p:nvGrpSpPr>
        <p:grpSpPr>
          <a:xfrm>
            <a:off x="5310611" y="1502972"/>
            <a:ext cx="339515" cy="354781"/>
            <a:chOff x="5310611" y="1502972"/>
            <a:chExt cx="339515" cy="354781"/>
          </a:xfrm>
        </p:grpSpPr>
        <p:sp>
          <p:nvSpPr>
            <p:cNvPr id="12137" name="Google Shape;12137;p91"/>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1"/>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1"/>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91"/>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1"/>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1"/>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1"/>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1"/>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91"/>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1"/>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1"/>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1"/>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1"/>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1"/>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1"/>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1"/>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91"/>
          <p:cNvGrpSpPr/>
          <p:nvPr/>
        </p:nvGrpSpPr>
        <p:grpSpPr>
          <a:xfrm>
            <a:off x="6253637" y="3790101"/>
            <a:ext cx="274550" cy="354833"/>
            <a:chOff x="6253637" y="3790101"/>
            <a:chExt cx="274550" cy="354833"/>
          </a:xfrm>
        </p:grpSpPr>
        <p:sp>
          <p:nvSpPr>
            <p:cNvPr id="12154" name="Google Shape;12154;p91"/>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1"/>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1"/>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1"/>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1"/>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91"/>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91"/>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1"/>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1"/>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1"/>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1"/>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1"/>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1"/>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1"/>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1"/>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1"/>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1"/>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91"/>
          <p:cNvGrpSpPr/>
          <p:nvPr/>
        </p:nvGrpSpPr>
        <p:grpSpPr>
          <a:xfrm>
            <a:off x="5802731" y="3790180"/>
            <a:ext cx="274576" cy="354754"/>
            <a:chOff x="5802731" y="3790180"/>
            <a:chExt cx="274576" cy="354754"/>
          </a:xfrm>
        </p:grpSpPr>
        <p:sp>
          <p:nvSpPr>
            <p:cNvPr id="12172" name="Google Shape;12172;p91"/>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1"/>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1"/>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1"/>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1"/>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91"/>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91"/>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1"/>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1"/>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1"/>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1"/>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1"/>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91"/>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91"/>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91"/>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1"/>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1"/>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1"/>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1"/>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91"/>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1"/>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91"/>
          <p:cNvGrpSpPr/>
          <p:nvPr/>
        </p:nvGrpSpPr>
        <p:grpSpPr>
          <a:xfrm>
            <a:off x="5352088" y="3790206"/>
            <a:ext cx="274550" cy="354728"/>
            <a:chOff x="5352088" y="3790206"/>
            <a:chExt cx="274550" cy="354728"/>
          </a:xfrm>
        </p:grpSpPr>
        <p:sp>
          <p:nvSpPr>
            <p:cNvPr id="12194" name="Google Shape;12194;p91"/>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1"/>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1"/>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1"/>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1"/>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1"/>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1"/>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1"/>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1"/>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91"/>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91"/>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1"/>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1"/>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1"/>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1"/>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1"/>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1"/>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1"/>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1"/>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1"/>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1"/>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1"/>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1"/>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1"/>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91"/>
          <p:cNvGrpSpPr/>
          <p:nvPr/>
        </p:nvGrpSpPr>
        <p:grpSpPr>
          <a:xfrm>
            <a:off x="4901706" y="3790075"/>
            <a:ext cx="274550" cy="354859"/>
            <a:chOff x="4901706" y="3790075"/>
            <a:chExt cx="274550" cy="354859"/>
          </a:xfrm>
        </p:grpSpPr>
        <p:sp>
          <p:nvSpPr>
            <p:cNvPr id="12219" name="Google Shape;12219;p91"/>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1"/>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1"/>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1"/>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1"/>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1"/>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91"/>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1"/>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1"/>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1"/>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1"/>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91"/>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1"/>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1"/>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1"/>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1"/>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1"/>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91"/>
          <p:cNvGrpSpPr/>
          <p:nvPr/>
        </p:nvGrpSpPr>
        <p:grpSpPr>
          <a:xfrm>
            <a:off x="8052704" y="1503208"/>
            <a:ext cx="275073" cy="354545"/>
            <a:chOff x="8052704" y="1503208"/>
            <a:chExt cx="275073" cy="354545"/>
          </a:xfrm>
        </p:grpSpPr>
        <p:sp>
          <p:nvSpPr>
            <p:cNvPr id="12237" name="Google Shape;12237;p91"/>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1"/>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91"/>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1"/>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1"/>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1"/>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1"/>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1"/>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91"/>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91"/>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1"/>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1"/>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1"/>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1"/>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1"/>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91"/>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1"/>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91"/>
          <p:cNvGrpSpPr/>
          <p:nvPr/>
        </p:nvGrpSpPr>
        <p:grpSpPr>
          <a:xfrm>
            <a:off x="5794745" y="1502999"/>
            <a:ext cx="274550" cy="354754"/>
            <a:chOff x="5794745" y="1502999"/>
            <a:chExt cx="274550" cy="354754"/>
          </a:xfrm>
        </p:grpSpPr>
        <p:sp>
          <p:nvSpPr>
            <p:cNvPr id="12255" name="Google Shape;12255;p91"/>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1"/>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91"/>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1"/>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1"/>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1"/>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1"/>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1"/>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1"/>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1"/>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1"/>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1"/>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91"/>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1"/>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1"/>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1"/>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1"/>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1"/>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1"/>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1"/>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1"/>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1"/>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1"/>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91"/>
          <p:cNvGrpSpPr/>
          <p:nvPr/>
        </p:nvGrpSpPr>
        <p:grpSpPr>
          <a:xfrm>
            <a:off x="4896940" y="1502999"/>
            <a:ext cx="263316" cy="354754"/>
            <a:chOff x="4896940" y="1502999"/>
            <a:chExt cx="263316" cy="354754"/>
          </a:xfrm>
        </p:grpSpPr>
        <p:sp>
          <p:nvSpPr>
            <p:cNvPr id="12279" name="Google Shape;12279;p91"/>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1"/>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1"/>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1"/>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1"/>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1"/>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1"/>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1"/>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1"/>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91"/>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1"/>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1"/>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1"/>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1"/>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1"/>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1"/>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1"/>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1"/>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1"/>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1"/>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1"/>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91"/>
          <p:cNvGrpSpPr/>
          <p:nvPr/>
        </p:nvGrpSpPr>
        <p:grpSpPr>
          <a:xfrm>
            <a:off x="6255392" y="4268082"/>
            <a:ext cx="274550" cy="354728"/>
            <a:chOff x="6255392" y="4268082"/>
            <a:chExt cx="274550" cy="354728"/>
          </a:xfrm>
        </p:grpSpPr>
        <p:sp>
          <p:nvSpPr>
            <p:cNvPr id="12301" name="Google Shape;12301;p91"/>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1"/>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1"/>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1"/>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91"/>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1"/>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1"/>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91"/>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91"/>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1"/>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1"/>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1"/>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91"/>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91"/>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1"/>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1"/>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1"/>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1"/>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1"/>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1"/>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91"/>
          <p:cNvGrpSpPr/>
          <p:nvPr/>
        </p:nvGrpSpPr>
        <p:grpSpPr>
          <a:xfrm>
            <a:off x="7604076" y="3790075"/>
            <a:ext cx="275807" cy="354859"/>
            <a:chOff x="7604076" y="3790075"/>
            <a:chExt cx="275807" cy="354859"/>
          </a:xfrm>
        </p:grpSpPr>
        <p:sp>
          <p:nvSpPr>
            <p:cNvPr id="12322" name="Google Shape;12322;p91"/>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1"/>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1"/>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1"/>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1"/>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1"/>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91"/>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1"/>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1"/>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1"/>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1"/>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1"/>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1"/>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1"/>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1"/>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1"/>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1"/>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1"/>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1"/>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1"/>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1"/>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1"/>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91"/>
          <p:cNvGrpSpPr/>
          <p:nvPr/>
        </p:nvGrpSpPr>
        <p:grpSpPr>
          <a:xfrm>
            <a:off x="7154427" y="3790206"/>
            <a:ext cx="274550" cy="354493"/>
            <a:chOff x="7154427" y="3790206"/>
            <a:chExt cx="274550" cy="354493"/>
          </a:xfrm>
        </p:grpSpPr>
        <p:sp>
          <p:nvSpPr>
            <p:cNvPr id="12345" name="Google Shape;12345;p91"/>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1"/>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1"/>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1"/>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1"/>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1"/>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1"/>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1"/>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91"/>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1"/>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1"/>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1"/>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1"/>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1"/>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1"/>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1"/>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1"/>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1"/>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91"/>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1"/>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91"/>
          <p:cNvGrpSpPr/>
          <p:nvPr/>
        </p:nvGrpSpPr>
        <p:grpSpPr>
          <a:xfrm>
            <a:off x="8054458" y="1973150"/>
            <a:ext cx="274576" cy="354728"/>
            <a:chOff x="8054458" y="1973150"/>
            <a:chExt cx="274576" cy="354728"/>
          </a:xfrm>
        </p:grpSpPr>
        <p:sp>
          <p:nvSpPr>
            <p:cNvPr id="12366" name="Google Shape;12366;p91"/>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1"/>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1"/>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1"/>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1"/>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1"/>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1"/>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1"/>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1"/>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1"/>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1"/>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1"/>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1"/>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1"/>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1"/>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1"/>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1"/>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1"/>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1"/>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1"/>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1"/>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1"/>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91"/>
          <p:cNvGrpSpPr/>
          <p:nvPr/>
        </p:nvGrpSpPr>
        <p:grpSpPr>
          <a:xfrm>
            <a:off x="7153930" y="1973150"/>
            <a:ext cx="274812" cy="354728"/>
            <a:chOff x="7153930" y="1973150"/>
            <a:chExt cx="274812" cy="354728"/>
          </a:xfrm>
        </p:grpSpPr>
        <p:sp>
          <p:nvSpPr>
            <p:cNvPr id="12389" name="Google Shape;12389;p91"/>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1"/>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91"/>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1"/>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1"/>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1"/>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1"/>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1"/>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91"/>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91"/>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1"/>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1"/>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1"/>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1"/>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1"/>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1"/>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1"/>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1"/>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1"/>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91"/>
          <p:cNvGrpSpPr/>
          <p:nvPr/>
        </p:nvGrpSpPr>
        <p:grpSpPr>
          <a:xfrm>
            <a:off x="6703522" y="1973098"/>
            <a:ext cx="274812" cy="354781"/>
            <a:chOff x="6703522" y="1973098"/>
            <a:chExt cx="274812" cy="354781"/>
          </a:xfrm>
        </p:grpSpPr>
        <p:sp>
          <p:nvSpPr>
            <p:cNvPr id="12409" name="Google Shape;12409;p91"/>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1"/>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1"/>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1"/>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1"/>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1"/>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1"/>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1"/>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1"/>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1"/>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1"/>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1"/>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91"/>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1"/>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1"/>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91"/>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1"/>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1"/>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1"/>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1"/>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1"/>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1"/>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1"/>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1"/>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1"/>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91"/>
          <p:cNvGrpSpPr/>
          <p:nvPr/>
        </p:nvGrpSpPr>
        <p:grpSpPr>
          <a:xfrm>
            <a:off x="6253375" y="1973150"/>
            <a:ext cx="274812" cy="354728"/>
            <a:chOff x="6253375" y="1973150"/>
            <a:chExt cx="274812" cy="354728"/>
          </a:xfrm>
        </p:grpSpPr>
        <p:sp>
          <p:nvSpPr>
            <p:cNvPr id="12435" name="Google Shape;12435;p91"/>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1"/>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1"/>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1"/>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91"/>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1"/>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1"/>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1"/>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91"/>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91"/>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1"/>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1"/>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1"/>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1"/>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1"/>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91"/>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1"/>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1"/>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1"/>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1"/>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1"/>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1"/>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1"/>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1"/>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1"/>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1"/>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1"/>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1"/>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1"/>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1"/>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91"/>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91"/>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1"/>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1"/>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1"/>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1"/>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1"/>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1"/>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91"/>
          <p:cNvGrpSpPr/>
          <p:nvPr/>
        </p:nvGrpSpPr>
        <p:grpSpPr>
          <a:xfrm>
            <a:off x="5802496" y="1973150"/>
            <a:ext cx="275309" cy="354728"/>
            <a:chOff x="5802496" y="1973150"/>
            <a:chExt cx="275309" cy="354728"/>
          </a:xfrm>
        </p:grpSpPr>
        <p:sp>
          <p:nvSpPr>
            <p:cNvPr id="12474" name="Google Shape;12474;p91"/>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1"/>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1"/>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1"/>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1"/>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1"/>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1"/>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91"/>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1"/>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1"/>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1"/>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1"/>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1"/>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1"/>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91"/>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1"/>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1"/>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1"/>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91"/>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91"/>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1"/>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1"/>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1"/>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1"/>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1"/>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91"/>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0" name="Google Shape;12500;p91"/>
          <p:cNvGrpSpPr/>
          <p:nvPr/>
        </p:nvGrpSpPr>
        <p:grpSpPr>
          <a:xfrm>
            <a:off x="5353083" y="1973150"/>
            <a:ext cx="274576" cy="354728"/>
            <a:chOff x="5353083" y="1973150"/>
            <a:chExt cx="274576" cy="354728"/>
          </a:xfrm>
        </p:grpSpPr>
        <p:sp>
          <p:nvSpPr>
            <p:cNvPr id="12501" name="Google Shape;12501;p91"/>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91"/>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1"/>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1"/>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91"/>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1"/>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1"/>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1"/>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1"/>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91"/>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1"/>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1"/>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1"/>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1"/>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1"/>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1"/>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1"/>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91"/>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1"/>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1"/>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1"/>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91"/>
          <p:cNvGrpSpPr/>
          <p:nvPr/>
        </p:nvGrpSpPr>
        <p:grpSpPr>
          <a:xfrm>
            <a:off x="4902701" y="1973150"/>
            <a:ext cx="274812" cy="354728"/>
            <a:chOff x="4902701" y="1973150"/>
            <a:chExt cx="274812" cy="354728"/>
          </a:xfrm>
        </p:grpSpPr>
        <p:sp>
          <p:nvSpPr>
            <p:cNvPr id="12523" name="Google Shape;12523;p91"/>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1"/>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91"/>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1"/>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1"/>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1"/>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1"/>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1"/>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1"/>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1"/>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1"/>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1"/>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1"/>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1"/>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1"/>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1"/>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1"/>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1"/>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1"/>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1"/>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1"/>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1"/>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1"/>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1"/>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1"/>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91"/>
          <p:cNvGrpSpPr/>
          <p:nvPr/>
        </p:nvGrpSpPr>
        <p:grpSpPr>
          <a:xfrm>
            <a:off x="4902701" y="2879989"/>
            <a:ext cx="272560" cy="354676"/>
            <a:chOff x="4902701" y="2879989"/>
            <a:chExt cx="272560" cy="354676"/>
          </a:xfrm>
        </p:grpSpPr>
        <p:sp>
          <p:nvSpPr>
            <p:cNvPr id="12549" name="Google Shape;12549;p91"/>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1"/>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1"/>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91"/>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1"/>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1"/>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91"/>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1"/>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1"/>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1"/>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1"/>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1"/>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91"/>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91"/>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1"/>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1"/>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91"/>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1"/>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1"/>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91"/>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1"/>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1"/>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1"/>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1"/>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91"/>
          <p:cNvGrpSpPr/>
          <p:nvPr/>
        </p:nvGrpSpPr>
        <p:grpSpPr>
          <a:xfrm>
            <a:off x="5803988" y="4268082"/>
            <a:ext cx="274550" cy="354728"/>
            <a:chOff x="5803988" y="4268082"/>
            <a:chExt cx="274550" cy="354728"/>
          </a:xfrm>
        </p:grpSpPr>
        <p:sp>
          <p:nvSpPr>
            <p:cNvPr id="12574" name="Google Shape;12574;p91"/>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91"/>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1"/>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1"/>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1"/>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1"/>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91"/>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91"/>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1"/>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1"/>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91"/>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91"/>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1"/>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1"/>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1"/>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91"/>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91"/>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1"/>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1"/>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91"/>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1"/>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1"/>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91"/>
          <p:cNvGrpSpPr/>
          <p:nvPr/>
        </p:nvGrpSpPr>
        <p:grpSpPr>
          <a:xfrm>
            <a:off x="5352349" y="4268082"/>
            <a:ext cx="274550" cy="354728"/>
            <a:chOff x="5352349" y="4268082"/>
            <a:chExt cx="274550" cy="354728"/>
          </a:xfrm>
        </p:grpSpPr>
        <p:sp>
          <p:nvSpPr>
            <p:cNvPr id="12597" name="Google Shape;12597;p91"/>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91"/>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91"/>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91"/>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1"/>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91"/>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1"/>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1"/>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91"/>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1"/>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1"/>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1"/>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91"/>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91"/>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1"/>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1"/>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1"/>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1"/>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1"/>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1"/>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91"/>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91"/>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91"/>
          <p:cNvGrpSpPr/>
          <p:nvPr/>
        </p:nvGrpSpPr>
        <p:grpSpPr>
          <a:xfrm>
            <a:off x="7606826" y="2419290"/>
            <a:ext cx="274550" cy="354728"/>
            <a:chOff x="7606826" y="2419290"/>
            <a:chExt cx="274550" cy="354728"/>
          </a:xfrm>
        </p:grpSpPr>
        <p:sp>
          <p:nvSpPr>
            <p:cNvPr id="12620" name="Google Shape;12620;p91"/>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1"/>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1"/>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91"/>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1"/>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1"/>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91"/>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1"/>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1"/>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1"/>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1"/>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1"/>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1"/>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1"/>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1"/>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91"/>
          <p:cNvGrpSpPr/>
          <p:nvPr/>
        </p:nvGrpSpPr>
        <p:grpSpPr>
          <a:xfrm>
            <a:off x="7156182" y="2419290"/>
            <a:ext cx="274550" cy="354728"/>
            <a:chOff x="7156182" y="2419290"/>
            <a:chExt cx="274550" cy="354728"/>
          </a:xfrm>
        </p:grpSpPr>
        <p:sp>
          <p:nvSpPr>
            <p:cNvPr id="12636" name="Google Shape;12636;p91"/>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1"/>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1"/>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1"/>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1"/>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1"/>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1"/>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1"/>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91"/>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91"/>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1"/>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1"/>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1"/>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1"/>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91"/>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91"/>
          <p:cNvGrpSpPr/>
          <p:nvPr/>
        </p:nvGrpSpPr>
        <p:grpSpPr>
          <a:xfrm>
            <a:off x="6705276" y="2419290"/>
            <a:ext cx="274812" cy="354728"/>
            <a:chOff x="6705276" y="2419290"/>
            <a:chExt cx="274812" cy="354728"/>
          </a:xfrm>
        </p:grpSpPr>
        <p:sp>
          <p:nvSpPr>
            <p:cNvPr id="12652" name="Google Shape;12652;p91"/>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1"/>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1"/>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1"/>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1"/>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1"/>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1"/>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1"/>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1"/>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1"/>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1"/>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1"/>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1"/>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1"/>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1"/>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91"/>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91"/>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1"/>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1"/>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1"/>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1"/>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1"/>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1"/>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1"/>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91"/>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1"/>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1"/>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1"/>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91"/>
          <p:cNvGrpSpPr/>
          <p:nvPr/>
        </p:nvGrpSpPr>
        <p:grpSpPr>
          <a:xfrm>
            <a:off x="4902936" y="2419290"/>
            <a:ext cx="274576" cy="354728"/>
            <a:chOff x="4902936" y="2419290"/>
            <a:chExt cx="274576" cy="354728"/>
          </a:xfrm>
        </p:grpSpPr>
        <p:sp>
          <p:nvSpPr>
            <p:cNvPr id="12681" name="Google Shape;12681;p91"/>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1"/>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1"/>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91"/>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1"/>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1"/>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1"/>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1"/>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91"/>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91"/>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1"/>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1"/>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1"/>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1"/>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1"/>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1"/>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1"/>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1"/>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1"/>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1"/>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91"/>
          <p:cNvGrpSpPr/>
          <p:nvPr/>
        </p:nvGrpSpPr>
        <p:grpSpPr>
          <a:xfrm>
            <a:off x="7608056" y="3345794"/>
            <a:ext cx="270334" cy="354754"/>
            <a:chOff x="7608056" y="3345794"/>
            <a:chExt cx="270334" cy="354754"/>
          </a:xfrm>
        </p:grpSpPr>
        <p:sp>
          <p:nvSpPr>
            <p:cNvPr id="12702" name="Google Shape;12702;p91"/>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91"/>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1"/>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1"/>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1"/>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1"/>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91"/>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91"/>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1"/>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1"/>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91"/>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91"/>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1"/>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1"/>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1"/>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1"/>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1"/>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1"/>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91"/>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91"/>
          <p:cNvGrpSpPr/>
          <p:nvPr/>
        </p:nvGrpSpPr>
        <p:grpSpPr>
          <a:xfrm>
            <a:off x="6712765" y="4268082"/>
            <a:ext cx="263316" cy="354728"/>
            <a:chOff x="6712765" y="4268082"/>
            <a:chExt cx="263316" cy="354728"/>
          </a:xfrm>
        </p:grpSpPr>
        <p:sp>
          <p:nvSpPr>
            <p:cNvPr id="12722" name="Google Shape;12722;p91"/>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1"/>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1"/>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1"/>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1"/>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1"/>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1"/>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1"/>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1"/>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1"/>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91"/>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91"/>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1"/>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1"/>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1"/>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91"/>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91"/>
          <p:cNvGrpSpPr/>
          <p:nvPr/>
        </p:nvGrpSpPr>
        <p:grpSpPr>
          <a:xfrm>
            <a:off x="5359341" y="2419159"/>
            <a:ext cx="262819" cy="354859"/>
            <a:chOff x="5359341" y="2419159"/>
            <a:chExt cx="262819" cy="354859"/>
          </a:xfrm>
        </p:grpSpPr>
        <p:sp>
          <p:nvSpPr>
            <p:cNvPr id="12739" name="Google Shape;12739;p91"/>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1"/>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1"/>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1"/>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1"/>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1"/>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1"/>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1"/>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1"/>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1"/>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1"/>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1"/>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1"/>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1"/>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1"/>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1"/>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1"/>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1"/>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1"/>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1"/>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1"/>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0" name="Google Shape;12760;p91"/>
          <p:cNvGrpSpPr/>
          <p:nvPr/>
        </p:nvGrpSpPr>
        <p:grpSpPr>
          <a:xfrm>
            <a:off x="6709282" y="3790206"/>
            <a:ext cx="263316" cy="354493"/>
            <a:chOff x="6709282" y="3790206"/>
            <a:chExt cx="263316" cy="354493"/>
          </a:xfrm>
        </p:grpSpPr>
        <p:sp>
          <p:nvSpPr>
            <p:cNvPr id="12761" name="Google Shape;12761;p91"/>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1"/>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1"/>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1"/>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1"/>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1"/>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1"/>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91"/>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91"/>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91"/>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1"/>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1"/>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1"/>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1"/>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91"/>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91"/>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91"/>
          <p:cNvGrpSpPr/>
          <p:nvPr/>
        </p:nvGrpSpPr>
        <p:grpSpPr>
          <a:xfrm>
            <a:off x="6260629" y="2419290"/>
            <a:ext cx="263055" cy="354493"/>
            <a:chOff x="6260629" y="2419290"/>
            <a:chExt cx="263055" cy="354493"/>
          </a:xfrm>
        </p:grpSpPr>
        <p:sp>
          <p:nvSpPr>
            <p:cNvPr id="12778" name="Google Shape;12778;p91"/>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1"/>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1"/>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1"/>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1"/>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1"/>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91"/>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1"/>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1"/>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1"/>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1"/>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1"/>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1"/>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1"/>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1"/>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91"/>
          <p:cNvGrpSpPr/>
          <p:nvPr/>
        </p:nvGrpSpPr>
        <p:grpSpPr>
          <a:xfrm>
            <a:off x="6260864" y="2879911"/>
            <a:ext cx="263343" cy="354754"/>
            <a:chOff x="6260864" y="2879911"/>
            <a:chExt cx="263343" cy="354754"/>
          </a:xfrm>
        </p:grpSpPr>
        <p:sp>
          <p:nvSpPr>
            <p:cNvPr id="12794" name="Google Shape;12794;p91"/>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1"/>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1"/>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1"/>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1"/>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1"/>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1"/>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1"/>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1"/>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1"/>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1"/>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1"/>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1"/>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1"/>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1"/>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1"/>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91"/>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1"/>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91"/>
          <p:cNvGrpSpPr/>
          <p:nvPr/>
        </p:nvGrpSpPr>
        <p:grpSpPr>
          <a:xfrm>
            <a:off x="8062968" y="2419290"/>
            <a:ext cx="263316" cy="354728"/>
            <a:chOff x="8062968" y="2419290"/>
            <a:chExt cx="263316" cy="354728"/>
          </a:xfrm>
        </p:grpSpPr>
        <p:sp>
          <p:nvSpPr>
            <p:cNvPr id="12813" name="Google Shape;12813;p91"/>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1"/>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1"/>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1"/>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91"/>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1"/>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1"/>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1"/>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1"/>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1"/>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1"/>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1"/>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1"/>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1"/>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1"/>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1"/>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1"/>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0" name="Google Shape;12830;p91"/>
          <p:cNvGrpSpPr/>
          <p:nvPr/>
        </p:nvGrpSpPr>
        <p:grpSpPr>
          <a:xfrm>
            <a:off x="5809723" y="2419290"/>
            <a:ext cx="263316" cy="354728"/>
            <a:chOff x="5809723" y="2419290"/>
            <a:chExt cx="263316" cy="354728"/>
          </a:xfrm>
        </p:grpSpPr>
        <p:sp>
          <p:nvSpPr>
            <p:cNvPr id="12831" name="Google Shape;12831;p91"/>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1"/>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1"/>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1"/>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1"/>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1"/>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1"/>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1"/>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1"/>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1"/>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1"/>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1"/>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1"/>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1"/>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1"/>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1"/>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1"/>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91"/>
          <p:cNvGrpSpPr/>
          <p:nvPr/>
        </p:nvGrpSpPr>
        <p:grpSpPr>
          <a:xfrm>
            <a:off x="7606826" y="1502999"/>
            <a:ext cx="263552" cy="354754"/>
            <a:chOff x="7606826" y="1502999"/>
            <a:chExt cx="263552" cy="354754"/>
          </a:xfrm>
        </p:grpSpPr>
        <p:sp>
          <p:nvSpPr>
            <p:cNvPr id="12849" name="Google Shape;12849;p91"/>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1"/>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1"/>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1"/>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91"/>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91"/>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1"/>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1"/>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1"/>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1"/>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1"/>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1"/>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1"/>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1"/>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1"/>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1"/>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1"/>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1"/>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91"/>
          <p:cNvGrpSpPr/>
          <p:nvPr/>
        </p:nvGrpSpPr>
        <p:grpSpPr>
          <a:xfrm>
            <a:off x="8060455" y="3790075"/>
            <a:ext cx="264076" cy="354623"/>
            <a:chOff x="8060455" y="3790075"/>
            <a:chExt cx="264076" cy="354623"/>
          </a:xfrm>
        </p:grpSpPr>
        <p:sp>
          <p:nvSpPr>
            <p:cNvPr id="12868" name="Google Shape;12868;p91"/>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91"/>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91"/>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1"/>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1"/>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1"/>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1"/>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1"/>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1"/>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1"/>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1"/>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1"/>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91"/>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1"/>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1"/>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1"/>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1"/>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1"/>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1"/>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1"/>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1"/>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1"/>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1"/>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91"/>
          <p:cNvGrpSpPr/>
          <p:nvPr/>
        </p:nvGrpSpPr>
        <p:grpSpPr>
          <a:xfrm>
            <a:off x="7614550" y="2879911"/>
            <a:ext cx="263316" cy="354754"/>
            <a:chOff x="7614550" y="2879911"/>
            <a:chExt cx="263316" cy="354754"/>
          </a:xfrm>
        </p:grpSpPr>
        <p:sp>
          <p:nvSpPr>
            <p:cNvPr id="12892" name="Google Shape;12892;p91"/>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91"/>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91"/>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1"/>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1"/>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1"/>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1"/>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1"/>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91"/>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1"/>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1"/>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1"/>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1"/>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1"/>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91"/>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91"/>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1"/>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1"/>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91"/>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91"/>
          <p:cNvGrpSpPr/>
          <p:nvPr/>
        </p:nvGrpSpPr>
        <p:grpSpPr>
          <a:xfrm>
            <a:off x="4900684" y="4268187"/>
            <a:ext cx="274576" cy="354623"/>
            <a:chOff x="4900684" y="4268187"/>
            <a:chExt cx="274576" cy="354623"/>
          </a:xfrm>
        </p:grpSpPr>
        <p:sp>
          <p:nvSpPr>
            <p:cNvPr id="12912" name="Google Shape;12912;p91"/>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1"/>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1"/>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1"/>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1"/>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1"/>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1"/>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1"/>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1"/>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1"/>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1"/>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91"/>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1"/>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1"/>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1"/>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91"/>
          <p:cNvGrpSpPr/>
          <p:nvPr/>
        </p:nvGrpSpPr>
        <p:grpSpPr>
          <a:xfrm>
            <a:off x="7161654" y="3345794"/>
            <a:ext cx="263343" cy="354754"/>
            <a:chOff x="7161654" y="3345794"/>
            <a:chExt cx="263343" cy="354754"/>
          </a:xfrm>
        </p:grpSpPr>
        <p:sp>
          <p:nvSpPr>
            <p:cNvPr id="12928" name="Google Shape;12928;p91"/>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1"/>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1"/>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1"/>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1"/>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1"/>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1"/>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1"/>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1"/>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1"/>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1"/>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1"/>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1"/>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1"/>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1"/>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1"/>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91"/>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91"/>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1"/>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7" name="Google Shape;12947;p91"/>
          <p:cNvGrpSpPr/>
          <p:nvPr/>
        </p:nvGrpSpPr>
        <p:grpSpPr>
          <a:xfrm>
            <a:off x="6711770" y="3345794"/>
            <a:ext cx="263081" cy="354754"/>
            <a:chOff x="6711770" y="3345794"/>
            <a:chExt cx="263081" cy="354754"/>
          </a:xfrm>
        </p:grpSpPr>
        <p:sp>
          <p:nvSpPr>
            <p:cNvPr id="12948" name="Google Shape;12948;p91"/>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1"/>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1"/>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1"/>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1"/>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1"/>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1"/>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1"/>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1"/>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1"/>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1"/>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91"/>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1"/>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1"/>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1"/>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1"/>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1"/>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91"/>
          <p:cNvGrpSpPr/>
          <p:nvPr/>
        </p:nvGrpSpPr>
        <p:grpSpPr>
          <a:xfrm>
            <a:off x="7163409" y="2880251"/>
            <a:ext cx="263316" cy="354414"/>
            <a:chOff x="7163409" y="2880251"/>
            <a:chExt cx="263316" cy="354414"/>
          </a:xfrm>
        </p:grpSpPr>
        <p:sp>
          <p:nvSpPr>
            <p:cNvPr id="12966" name="Google Shape;12966;p91"/>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91"/>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1"/>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1"/>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1"/>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1"/>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1"/>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1"/>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1"/>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1"/>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1"/>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1"/>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8" name="Google Shape;12978;p91"/>
          <p:cNvGrpSpPr/>
          <p:nvPr/>
        </p:nvGrpSpPr>
        <p:grpSpPr>
          <a:xfrm>
            <a:off x="6712032" y="2880172"/>
            <a:ext cx="263316" cy="354493"/>
            <a:chOff x="6712032" y="2880172"/>
            <a:chExt cx="263316" cy="354493"/>
          </a:xfrm>
        </p:grpSpPr>
        <p:sp>
          <p:nvSpPr>
            <p:cNvPr id="12979" name="Google Shape;12979;p91"/>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91"/>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1"/>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1"/>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1"/>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1"/>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1"/>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1"/>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1"/>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1"/>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1"/>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1"/>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91"/>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1"/>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1"/>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1"/>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1"/>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1"/>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1"/>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1"/>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1"/>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91"/>
          <p:cNvGrpSpPr/>
          <p:nvPr/>
        </p:nvGrpSpPr>
        <p:grpSpPr>
          <a:xfrm>
            <a:off x="6261624" y="3345794"/>
            <a:ext cx="263316" cy="354754"/>
            <a:chOff x="6261624" y="3345794"/>
            <a:chExt cx="263316" cy="354754"/>
          </a:xfrm>
        </p:grpSpPr>
        <p:sp>
          <p:nvSpPr>
            <p:cNvPr id="13001" name="Google Shape;13001;p91"/>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1"/>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1"/>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1"/>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1"/>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1"/>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1"/>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1"/>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1"/>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1"/>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1"/>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1"/>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1"/>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1"/>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1"/>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1"/>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1"/>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1"/>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1"/>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1"/>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1"/>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1"/>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1"/>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1"/>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1"/>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1"/>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1"/>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1"/>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9" name="Google Shape;13029;p91"/>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0" name="Google Shape;13030;p91"/>
          <p:cNvGrpSpPr/>
          <p:nvPr/>
        </p:nvGrpSpPr>
        <p:grpSpPr>
          <a:xfrm>
            <a:off x="5811739" y="3345794"/>
            <a:ext cx="263316" cy="354754"/>
            <a:chOff x="5811739" y="3345794"/>
            <a:chExt cx="263316" cy="354754"/>
          </a:xfrm>
        </p:grpSpPr>
        <p:sp>
          <p:nvSpPr>
            <p:cNvPr id="13031" name="Google Shape;13031;p91"/>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1"/>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1"/>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1"/>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1"/>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1"/>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1"/>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1"/>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1"/>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1"/>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1"/>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1"/>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1"/>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1"/>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1"/>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91"/>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1"/>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1"/>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1"/>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1"/>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1"/>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91"/>
          <p:cNvGrpSpPr/>
          <p:nvPr/>
        </p:nvGrpSpPr>
        <p:grpSpPr>
          <a:xfrm>
            <a:off x="5363818" y="3345794"/>
            <a:ext cx="259074" cy="354493"/>
            <a:chOff x="5363818" y="3345794"/>
            <a:chExt cx="259074" cy="354493"/>
          </a:xfrm>
        </p:grpSpPr>
        <p:sp>
          <p:nvSpPr>
            <p:cNvPr id="13053" name="Google Shape;13053;p91"/>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1"/>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1"/>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1"/>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1"/>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1"/>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1"/>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1"/>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1"/>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91"/>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91"/>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1"/>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1"/>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1"/>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91"/>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91"/>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1"/>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1"/>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1"/>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1"/>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1"/>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1"/>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1"/>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1"/>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1"/>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91"/>
          <p:cNvGrpSpPr/>
          <p:nvPr/>
        </p:nvGrpSpPr>
        <p:grpSpPr>
          <a:xfrm>
            <a:off x="4912939" y="3345663"/>
            <a:ext cx="261326" cy="354885"/>
            <a:chOff x="4912939" y="3345663"/>
            <a:chExt cx="261326" cy="354885"/>
          </a:xfrm>
        </p:grpSpPr>
        <p:sp>
          <p:nvSpPr>
            <p:cNvPr id="13079" name="Google Shape;13079;p91"/>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91"/>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1"/>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1"/>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91"/>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91"/>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1"/>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1"/>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1"/>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1"/>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1"/>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1"/>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1"/>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1"/>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1"/>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1"/>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1"/>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1"/>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1"/>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1"/>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91"/>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91"/>
          <p:cNvGrpSpPr/>
          <p:nvPr/>
        </p:nvGrpSpPr>
        <p:grpSpPr>
          <a:xfrm>
            <a:off x="5809723" y="2879911"/>
            <a:ext cx="263081" cy="355016"/>
            <a:chOff x="5809723" y="2879911"/>
            <a:chExt cx="263081" cy="355016"/>
          </a:xfrm>
        </p:grpSpPr>
        <p:sp>
          <p:nvSpPr>
            <p:cNvPr id="13101" name="Google Shape;13101;p91"/>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91"/>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1"/>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1"/>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1"/>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1"/>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1"/>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1"/>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1"/>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91"/>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91"/>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1"/>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1"/>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1"/>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91"/>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1"/>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1"/>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1"/>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1"/>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1"/>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1"/>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91"/>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3" name="Google Shape;13123;p91"/>
          <p:cNvGrpSpPr/>
          <p:nvPr/>
        </p:nvGrpSpPr>
        <p:grpSpPr>
          <a:xfrm>
            <a:off x="7616069" y="4268056"/>
            <a:ext cx="263316" cy="354754"/>
            <a:chOff x="7616069" y="4268056"/>
            <a:chExt cx="263316" cy="354754"/>
          </a:xfrm>
        </p:grpSpPr>
        <p:sp>
          <p:nvSpPr>
            <p:cNvPr id="13124" name="Google Shape;13124;p91"/>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1"/>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91"/>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91"/>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1"/>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1"/>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1"/>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1"/>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91"/>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1"/>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1"/>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91"/>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91"/>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1"/>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1"/>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1"/>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1"/>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91"/>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1"/>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1"/>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91"/>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91"/>
          <p:cNvGrpSpPr/>
          <p:nvPr/>
        </p:nvGrpSpPr>
        <p:grpSpPr>
          <a:xfrm>
            <a:off x="7164404" y="4268318"/>
            <a:ext cx="263316" cy="354493"/>
            <a:chOff x="7164404" y="4268318"/>
            <a:chExt cx="263316" cy="354493"/>
          </a:xfrm>
        </p:grpSpPr>
        <p:sp>
          <p:nvSpPr>
            <p:cNvPr id="13146" name="Google Shape;13146;p91"/>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91"/>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1"/>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1"/>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1"/>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91"/>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91"/>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1"/>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1"/>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91"/>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1"/>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1"/>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1"/>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1"/>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1"/>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1"/>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91"/>
          <p:cNvGrpSpPr/>
          <p:nvPr/>
        </p:nvGrpSpPr>
        <p:grpSpPr>
          <a:xfrm>
            <a:off x="5358346" y="2879911"/>
            <a:ext cx="263316" cy="354754"/>
            <a:chOff x="5358346" y="2879911"/>
            <a:chExt cx="263316" cy="354754"/>
          </a:xfrm>
        </p:grpSpPr>
        <p:sp>
          <p:nvSpPr>
            <p:cNvPr id="13163" name="Google Shape;13163;p91"/>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1"/>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1"/>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1"/>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1"/>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1"/>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91"/>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91"/>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1"/>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1"/>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1"/>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1"/>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1"/>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1"/>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91"/>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91"/>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1"/>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1"/>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1"/>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91"/>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91"/>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4" name="Google Shape;13184;p91"/>
          <p:cNvGrpSpPr/>
          <p:nvPr/>
        </p:nvGrpSpPr>
        <p:grpSpPr>
          <a:xfrm>
            <a:off x="8061450" y="3345742"/>
            <a:ext cx="263316" cy="354807"/>
            <a:chOff x="8061450" y="3345742"/>
            <a:chExt cx="263316" cy="354807"/>
          </a:xfrm>
        </p:grpSpPr>
        <p:sp>
          <p:nvSpPr>
            <p:cNvPr id="13185" name="Google Shape;13185;p91"/>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1"/>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1"/>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1"/>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1"/>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1"/>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1"/>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1"/>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1"/>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91"/>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1"/>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1"/>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1"/>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1"/>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1"/>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1"/>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1" name="Google Shape;13201;p91"/>
          <p:cNvGrpSpPr/>
          <p:nvPr/>
        </p:nvGrpSpPr>
        <p:grpSpPr>
          <a:xfrm>
            <a:off x="8065953" y="2879911"/>
            <a:ext cx="263081" cy="354754"/>
            <a:chOff x="8065953" y="2879911"/>
            <a:chExt cx="263081" cy="354754"/>
          </a:xfrm>
        </p:grpSpPr>
        <p:sp>
          <p:nvSpPr>
            <p:cNvPr id="13202" name="Google Shape;13202;p91"/>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1"/>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91"/>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91"/>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1"/>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1"/>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1"/>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1"/>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1"/>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1"/>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1"/>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1"/>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1"/>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1"/>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1"/>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91"/>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8" name="Google Shape;13218;p91"/>
          <p:cNvGrpSpPr/>
          <p:nvPr/>
        </p:nvGrpSpPr>
        <p:grpSpPr>
          <a:xfrm>
            <a:off x="8064199" y="4268318"/>
            <a:ext cx="270308" cy="354493"/>
            <a:chOff x="8064199" y="4268318"/>
            <a:chExt cx="270308" cy="354493"/>
          </a:xfrm>
        </p:grpSpPr>
        <p:sp>
          <p:nvSpPr>
            <p:cNvPr id="13219" name="Google Shape;13219;p91"/>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1"/>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1"/>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1"/>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1"/>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1"/>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1"/>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1"/>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1"/>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1"/>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1"/>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1"/>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1"/>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1"/>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1"/>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1"/>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1"/>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1"/>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4"/>
        <p:cNvGrpSpPr/>
        <p:nvPr/>
      </p:nvGrpSpPr>
      <p:grpSpPr>
        <a:xfrm>
          <a:off x="0" y="0"/>
          <a:ext cx="0" cy="0"/>
          <a:chOff x="0" y="0"/>
          <a:chExt cx="0" cy="0"/>
        </a:xfrm>
      </p:grpSpPr>
      <p:sp>
        <p:nvSpPr>
          <p:cNvPr id="365" name="Google Shape;365;p46"/>
          <p:cNvSpPr txBox="1">
            <a:spLocks noGrp="1"/>
          </p:cNvSpPr>
          <p:nvPr>
            <p:ph type="title"/>
          </p:nvPr>
        </p:nvSpPr>
        <p:spPr>
          <a:xfrm>
            <a:off x="2413934" y="4014688"/>
            <a:ext cx="4360200"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a:t>—Jemand Berühmt</a:t>
            </a:r>
            <a:endParaRPr/>
          </a:p>
        </p:txBody>
      </p:sp>
      <p:sp>
        <p:nvSpPr>
          <p:cNvPr id="366" name="Google Shape;366;p46"/>
          <p:cNvSpPr txBox="1">
            <a:spLocks noGrp="1"/>
          </p:cNvSpPr>
          <p:nvPr>
            <p:ph type="subTitle" idx="1"/>
          </p:nvPr>
        </p:nvSpPr>
        <p:spPr>
          <a:xfrm>
            <a:off x="1248434" y="2425713"/>
            <a:ext cx="6691200" cy="147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de" dirty="0">
                <a:solidFill>
                  <a:srgbClr val="000000"/>
                </a:solidFill>
              </a:rPr>
              <a:t>“Dies ist ein Zitat, Worte voller Weisheit, die jemand Wichtiges gesagt hat und die den Leser inspirieren können.”</a:t>
            </a:r>
            <a:endParaRPr dirty="0">
              <a:solidFill>
                <a:srgbClr val="000000"/>
              </a:solidFill>
            </a:endParaRPr>
          </a:p>
        </p:txBody>
      </p:sp>
      <p:sp>
        <p:nvSpPr>
          <p:cNvPr id="367" name="Google Shape;367;p46"/>
          <p:cNvSpPr/>
          <p:nvPr/>
        </p:nvSpPr>
        <p:spPr>
          <a:xfrm rot="8100000">
            <a:off x="7991153" y="2837498"/>
            <a:ext cx="865693" cy="1164519"/>
          </a:xfrm>
          <a:custGeom>
            <a:avLst/>
            <a:gdLst/>
            <a:ahLst/>
            <a:cxnLst/>
            <a:rect l="l" t="t" r="r" b="b"/>
            <a:pathLst>
              <a:path w="6871" h="9242" extrusionOk="0">
                <a:moveTo>
                  <a:pt x="5091" y="1"/>
                </a:moveTo>
                <a:lnTo>
                  <a:pt x="3691" y="331"/>
                </a:lnTo>
                <a:lnTo>
                  <a:pt x="2251" y="331"/>
                </a:lnTo>
                <a:cubicBezTo>
                  <a:pt x="2251" y="331"/>
                  <a:pt x="970" y="1001"/>
                  <a:pt x="801" y="1171"/>
                </a:cubicBezTo>
                <a:cubicBezTo>
                  <a:pt x="630" y="1331"/>
                  <a:pt x="521" y="1721"/>
                  <a:pt x="521" y="1721"/>
                </a:cubicBezTo>
                <a:lnTo>
                  <a:pt x="150" y="3451"/>
                </a:lnTo>
                <a:lnTo>
                  <a:pt x="150" y="4621"/>
                </a:lnTo>
                <a:cubicBezTo>
                  <a:pt x="150" y="5011"/>
                  <a:pt x="270" y="5291"/>
                  <a:pt x="270" y="5291"/>
                </a:cubicBezTo>
                <a:cubicBezTo>
                  <a:pt x="270" y="5291"/>
                  <a:pt x="1" y="6751"/>
                  <a:pt x="270" y="7011"/>
                </a:cubicBezTo>
                <a:cubicBezTo>
                  <a:pt x="530" y="7281"/>
                  <a:pt x="1301" y="8292"/>
                  <a:pt x="1301" y="8292"/>
                </a:cubicBezTo>
                <a:lnTo>
                  <a:pt x="2581" y="8461"/>
                </a:lnTo>
                <a:cubicBezTo>
                  <a:pt x="2581" y="8461"/>
                  <a:pt x="3191" y="8681"/>
                  <a:pt x="3191" y="8961"/>
                </a:cubicBezTo>
                <a:cubicBezTo>
                  <a:pt x="3191" y="9241"/>
                  <a:pt x="3971" y="9241"/>
                  <a:pt x="3971" y="9241"/>
                </a:cubicBezTo>
                <a:cubicBezTo>
                  <a:pt x="3971" y="9241"/>
                  <a:pt x="5421" y="7071"/>
                  <a:pt x="5641" y="6851"/>
                </a:cubicBezTo>
                <a:cubicBezTo>
                  <a:pt x="5871" y="6621"/>
                  <a:pt x="6871" y="4121"/>
                  <a:pt x="6871" y="3751"/>
                </a:cubicBezTo>
                <a:cubicBezTo>
                  <a:pt x="6871" y="3381"/>
                  <a:pt x="6651" y="3171"/>
                  <a:pt x="6651" y="2891"/>
                </a:cubicBezTo>
                <a:cubicBezTo>
                  <a:pt x="6651" y="2611"/>
                  <a:pt x="6481" y="2111"/>
                  <a:pt x="6311" y="1951"/>
                </a:cubicBezTo>
                <a:cubicBezTo>
                  <a:pt x="6141" y="1781"/>
                  <a:pt x="6311" y="1391"/>
                  <a:pt x="6311" y="861"/>
                </a:cubicBezTo>
                <a:cubicBezTo>
                  <a:pt x="6311" y="603"/>
                  <a:pt x="6179" y="537"/>
                  <a:pt x="6043" y="537"/>
                </a:cubicBezTo>
                <a:cubicBezTo>
                  <a:pt x="5899" y="537"/>
                  <a:pt x="5751" y="611"/>
                  <a:pt x="5751" y="611"/>
                </a:cubicBezTo>
                <a:lnTo>
                  <a:pt x="50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8" name="Google Shape;368;p46"/>
          <p:cNvPicPr preferRelativeResize="0"/>
          <p:nvPr/>
        </p:nvPicPr>
        <p:blipFill rotWithShape="1">
          <a:blip r:embed="rId3">
            <a:alphaModFix/>
          </a:blip>
          <a:srcRect t="-4350" r="19" b="-3327"/>
          <a:stretch/>
        </p:blipFill>
        <p:spPr>
          <a:xfrm rot="-2700041">
            <a:off x="1374805" y="167041"/>
            <a:ext cx="781095" cy="1034845"/>
          </a:xfrm>
          <a:prstGeom prst="rect">
            <a:avLst/>
          </a:prstGeom>
          <a:noFill/>
          <a:ln>
            <a:noFill/>
          </a:ln>
        </p:spPr>
      </p:pic>
      <p:sp>
        <p:nvSpPr>
          <p:cNvPr id="6"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7" name="Rectángulo 12"/>
          <p:cNvSpPr/>
          <p:nvPr/>
        </p:nvSpPr>
        <p:spPr>
          <a:xfrm rot="5400000" flipH="1">
            <a:off x="6686516" y="2688228"/>
            <a:ext cx="1390786" cy="3519758"/>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 name="Imagen 1"/>
          <p:cNvPicPr>
            <a:picLocks noChangeAspect="1"/>
          </p:cNvPicPr>
          <p:nvPr/>
        </p:nvPicPr>
        <p:blipFill>
          <a:blip r:embed="rId4"/>
          <a:stretch>
            <a:fillRect/>
          </a:stretch>
        </p:blipFill>
        <p:spPr>
          <a:xfrm>
            <a:off x="3875913" y="280976"/>
            <a:ext cx="1620000" cy="2081250"/>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47"/>
          <p:cNvSpPr txBox="1">
            <a:spLocks noGrp="1"/>
          </p:cNvSpPr>
          <p:nvPr>
            <p:ph type="title"/>
          </p:nvPr>
        </p:nvSpPr>
        <p:spPr>
          <a:xfrm>
            <a:off x="720000" y="1489838"/>
            <a:ext cx="65919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Struktur der Erde</a:t>
            </a:r>
            <a:endParaRPr/>
          </a:p>
        </p:txBody>
      </p:sp>
      <p:sp>
        <p:nvSpPr>
          <p:cNvPr id="374" name="Google Shape;374;p47"/>
          <p:cNvSpPr txBox="1">
            <a:spLocks noGrp="1"/>
          </p:cNvSpPr>
          <p:nvPr>
            <p:ph type="title" idx="2"/>
          </p:nvPr>
        </p:nvSpPr>
        <p:spPr>
          <a:xfrm>
            <a:off x="720000" y="676813"/>
            <a:ext cx="1477500" cy="58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01.</a:t>
            </a:r>
            <a:endParaRPr/>
          </a:p>
        </p:txBody>
      </p:sp>
      <p:sp>
        <p:nvSpPr>
          <p:cNvPr id="375" name="Google Shape;375;p47"/>
          <p:cNvSpPr txBox="1">
            <a:spLocks noGrp="1"/>
          </p:cNvSpPr>
          <p:nvPr>
            <p:ph type="subTitle" idx="1"/>
          </p:nvPr>
        </p:nvSpPr>
        <p:spPr>
          <a:xfrm>
            <a:off x="720000" y="2448313"/>
            <a:ext cx="5067600" cy="40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Gib hier einen Untertitel ein, wenn du es brauchst</a:t>
            </a:r>
            <a:endParaRPr/>
          </a:p>
        </p:txBody>
      </p:sp>
      <p:pic>
        <p:nvPicPr>
          <p:cNvPr id="376" name="Google Shape;376;p47"/>
          <p:cNvPicPr preferRelativeResize="0"/>
          <p:nvPr/>
        </p:nvPicPr>
        <p:blipFill rotWithShape="1">
          <a:blip r:embed="rId3">
            <a:alphaModFix/>
          </a:blip>
          <a:srcRect t="2613" b="13360"/>
          <a:stretch/>
        </p:blipFill>
        <p:spPr>
          <a:xfrm rot="-9525628">
            <a:off x="4806645" y="778224"/>
            <a:ext cx="1469360" cy="999503"/>
          </a:xfrm>
          <a:prstGeom prst="rect">
            <a:avLst/>
          </a:prstGeom>
          <a:noFill/>
          <a:ln>
            <a:noFill/>
          </a:ln>
        </p:spPr>
      </p:pic>
      <p:sp>
        <p:nvSpPr>
          <p:cNvPr id="8"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9" name="Rectángulo 12"/>
          <p:cNvSpPr/>
          <p:nvPr/>
        </p:nvSpPr>
        <p:spPr>
          <a:xfrm rot="5400000" flipH="1" flipV="1">
            <a:off x="1040081" y="2744519"/>
            <a:ext cx="1358900" cy="3439062"/>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3" name="Imagen 2"/>
          <p:cNvPicPr>
            <a:picLocks noChangeAspect="1"/>
          </p:cNvPicPr>
          <p:nvPr/>
        </p:nvPicPr>
        <p:blipFill>
          <a:blip r:embed="rId4"/>
          <a:stretch>
            <a:fillRect/>
          </a:stretch>
        </p:blipFill>
        <p:spPr>
          <a:xfrm>
            <a:off x="1220762" y="3228631"/>
            <a:ext cx="3351238" cy="1998720"/>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80"/>
        <p:cNvGrpSpPr/>
        <p:nvPr/>
      </p:nvGrpSpPr>
      <p:grpSpPr>
        <a:xfrm>
          <a:off x="0" y="0"/>
          <a:ext cx="0" cy="0"/>
          <a:chOff x="0" y="0"/>
          <a:chExt cx="0" cy="0"/>
        </a:xfrm>
      </p:grpSpPr>
      <p:sp>
        <p:nvSpPr>
          <p:cNvPr id="381" name="Google Shape;381;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dirty="0"/>
              <a:t>Aufbau der Erde</a:t>
            </a:r>
            <a:endParaRPr dirty="0"/>
          </a:p>
        </p:txBody>
      </p:sp>
      <p:sp>
        <p:nvSpPr>
          <p:cNvPr id="382" name="Google Shape;382;p48"/>
          <p:cNvSpPr txBox="1"/>
          <p:nvPr/>
        </p:nvSpPr>
        <p:spPr>
          <a:xfrm>
            <a:off x="6443400" y="1896025"/>
            <a:ext cx="1978200" cy="6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783F04"/>
                </a:solidFill>
                <a:latin typeface="Source Sans Pro"/>
                <a:ea typeface="Source Sans Pro"/>
                <a:cs typeface="Source Sans Pro"/>
                <a:sym typeface="Source Sans Pro"/>
              </a:rPr>
              <a:t>Obwohl er rot ist, ist der Mars sehr kalt</a:t>
            </a:r>
            <a:endParaRPr>
              <a:solidFill>
                <a:srgbClr val="783F04"/>
              </a:solidFill>
              <a:latin typeface="Source Sans Pro"/>
              <a:ea typeface="Source Sans Pro"/>
              <a:cs typeface="Source Sans Pro"/>
              <a:sym typeface="Source Sans Pro"/>
            </a:endParaRPr>
          </a:p>
        </p:txBody>
      </p:sp>
      <p:sp>
        <p:nvSpPr>
          <p:cNvPr id="383" name="Google Shape;383;p48"/>
          <p:cNvSpPr txBox="1"/>
          <p:nvPr/>
        </p:nvSpPr>
        <p:spPr>
          <a:xfrm>
            <a:off x="6443433" y="2631773"/>
            <a:ext cx="19782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Kern</a:t>
            </a:r>
            <a:endParaRPr sz="1800" b="1">
              <a:solidFill>
                <a:srgbClr val="783F04"/>
              </a:solidFill>
              <a:latin typeface="Barlow"/>
              <a:ea typeface="Barlow"/>
              <a:cs typeface="Barlow"/>
              <a:sym typeface="Barlow"/>
            </a:endParaRPr>
          </a:p>
        </p:txBody>
      </p:sp>
      <p:sp>
        <p:nvSpPr>
          <p:cNvPr id="384" name="Google Shape;384;p48"/>
          <p:cNvSpPr txBox="1"/>
          <p:nvPr/>
        </p:nvSpPr>
        <p:spPr>
          <a:xfrm>
            <a:off x="6443416" y="2989688"/>
            <a:ext cx="1978200" cy="6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783F04"/>
                </a:solidFill>
                <a:latin typeface="Source Sans Pro"/>
                <a:ea typeface="Source Sans Pro"/>
                <a:cs typeface="Source Sans Pro"/>
                <a:sym typeface="Source Sans Pro"/>
              </a:rPr>
              <a:t>Jupiter ist der größte in unserem Sonnensystem</a:t>
            </a:r>
            <a:endParaRPr>
              <a:solidFill>
                <a:srgbClr val="783F04"/>
              </a:solidFill>
              <a:latin typeface="Source Sans Pro"/>
              <a:ea typeface="Source Sans Pro"/>
              <a:cs typeface="Source Sans Pro"/>
              <a:sym typeface="Source Sans Pro"/>
            </a:endParaRPr>
          </a:p>
        </p:txBody>
      </p:sp>
      <p:sp>
        <p:nvSpPr>
          <p:cNvPr id="385" name="Google Shape;385;p48"/>
          <p:cNvSpPr txBox="1"/>
          <p:nvPr/>
        </p:nvSpPr>
        <p:spPr>
          <a:xfrm>
            <a:off x="6443413" y="1538110"/>
            <a:ext cx="19782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Troposphäre</a:t>
            </a:r>
            <a:endParaRPr sz="1800" b="1">
              <a:solidFill>
                <a:srgbClr val="783F04"/>
              </a:solidFill>
              <a:latin typeface="Barlow"/>
              <a:ea typeface="Barlow"/>
              <a:cs typeface="Barlow"/>
              <a:sym typeface="Barlow"/>
            </a:endParaRPr>
          </a:p>
        </p:txBody>
      </p:sp>
      <p:sp>
        <p:nvSpPr>
          <p:cNvPr id="386" name="Google Shape;386;p48"/>
          <p:cNvSpPr txBox="1"/>
          <p:nvPr/>
        </p:nvSpPr>
        <p:spPr>
          <a:xfrm>
            <a:off x="6443433" y="3725460"/>
            <a:ext cx="19782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sz="1800" b="1">
                <a:solidFill>
                  <a:srgbClr val="783F04"/>
                </a:solidFill>
                <a:latin typeface="Barlow"/>
                <a:ea typeface="Barlow"/>
                <a:cs typeface="Barlow"/>
                <a:sym typeface="Barlow"/>
              </a:rPr>
              <a:t>Mantel</a:t>
            </a:r>
            <a:endParaRPr sz="1800" b="1">
              <a:solidFill>
                <a:srgbClr val="783F04"/>
              </a:solidFill>
              <a:latin typeface="Barlow"/>
              <a:ea typeface="Barlow"/>
              <a:cs typeface="Barlow"/>
              <a:sym typeface="Barlow"/>
            </a:endParaRPr>
          </a:p>
        </p:txBody>
      </p:sp>
      <p:sp>
        <p:nvSpPr>
          <p:cNvPr id="387" name="Google Shape;387;p48"/>
          <p:cNvSpPr txBox="1"/>
          <p:nvPr/>
        </p:nvSpPr>
        <p:spPr>
          <a:xfrm>
            <a:off x="6443416" y="4083375"/>
            <a:ext cx="1978200" cy="6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de">
                <a:solidFill>
                  <a:srgbClr val="783F04"/>
                </a:solidFill>
                <a:latin typeface="Source Sans Pro"/>
                <a:ea typeface="Source Sans Pro"/>
                <a:cs typeface="Source Sans Pro"/>
                <a:sym typeface="Source Sans Pro"/>
              </a:rPr>
              <a:t>Der Saturn ist der sechste Planet</a:t>
            </a:r>
            <a:endParaRPr>
              <a:solidFill>
                <a:srgbClr val="783F04"/>
              </a:solidFill>
              <a:latin typeface="Source Sans Pro"/>
              <a:ea typeface="Source Sans Pro"/>
              <a:cs typeface="Source Sans Pro"/>
              <a:sym typeface="Source Sans Pro"/>
            </a:endParaRPr>
          </a:p>
        </p:txBody>
      </p:sp>
      <p:sp>
        <p:nvSpPr>
          <p:cNvPr id="388" name="Google Shape;388;p48"/>
          <p:cNvSpPr/>
          <p:nvPr/>
        </p:nvSpPr>
        <p:spPr>
          <a:xfrm>
            <a:off x="3267300" y="1775649"/>
            <a:ext cx="2609497" cy="2609526"/>
          </a:xfrm>
          <a:custGeom>
            <a:avLst/>
            <a:gdLst/>
            <a:ahLst/>
            <a:cxnLst/>
            <a:rect l="l" t="t" r="r" b="b"/>
            <a:pathLst>
              <a:path w="91690" h="91691" extrusionOk="0">
                <a:moveTo>
                  <a:pt x="45837" y="3652"/>
                </a:moveTo>
                <a:cubicBezTo>
                  <a:pt x="69104" y="3652"/>
                  <a:pt x="88039" y="22587"/>
                  <a:pt x="88039" y="45853"/>
                </a:cubicBezTo>
                <a:cubicBezTo>
                  <a:pt x="88039" y="69104"/>
                  <a:pt x="69104" y="88039"/>
                  <a:pt x="45837" y="88039"/>
                </a:cubicBezTo>
                <a:cubicBezTo>
                  <a:pt x="22587" y="88039"/>
                  <a:pt x="3652" y="69104"/>
                  <a:pt x="3652" y="45853"/>
                </a:cubicBezTo>
                <a:cubicBezTo>
                  <a:pt x="3652" y="22587"/>
                  <a:pt x="22587" y="3652"/>
                  <a:pt x="45837" y="3652"/>
                </a:cubicBezTo>
                <a:close/>
                <a:moveTo>
                  <a:pt x="45837" y="1"/>
                </a:moveTo>
                <a:cubicBezTo>
                  <a:pt x="20560" y="1"/>
                  <a:pt x="1" y="20560"/>
                  <a:pt x="1" y="45853"/>
                </a:cubicBezTo>
                <a:cubicBezTo>
                  <a:pt x="1" y="71131"/>
                  <a:pt x="20560" y="91690"/>
                  <a:pt x="45837" y="91690"/>
                </a:cubicBezTo>
                <a:cubicBezTo>
                  <a:pt x="71131" y="91690"/>
                  <a:pt x="91690" y="71131"/>
                  <a:pt x="91690" y="45853"/>
                </a:cubicBezTo>
                <a:cubicBezTo>
                  <a:pt x="91690" y="20560"/>
                  <a:pt x="71131" y="1"/>
                  <a:pt x="45837" y="1"/>
                </a:cubicBezTo>
                <a:close/>
              </a:path>
            </a:pathLst>
          </a:cu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8"/>
          <p:cNvSpPr/>
          <p:nvPr/>
        </p:nvSpPr>
        <p:spPr>
          <a:xfrm>
            <a:off x="3371205" y="1879554"/>
            <a:ext cx="2401711" cy="2401711"/>
          </a:xfrm>
          <a:custGeom>
            <a:avLst/>
            <a:gdLst/>
            <a:ahLst/>
            <a:cxnLst/>
            <a:rect l="l" t="t" r="r" b="b"/>
            <a:pathLst>
              <a:path w="84389" h="84389" extrusionOk="0">
                <a:moveTo>
                  <a:pt x="42186" y="3666"/>
                </a:moveTo>
                <a:cubicBezTo>
                  <a:pt x="63442" y="3666"/>
                  <a:pt x="80722" y="20947"/>
                  <a:pt x="80722" y="42202"/>
                </a:cubicBezTo>
                <a:cubicBezTo>
                  <a:pt x="80722" y="63442"/>
                  <a:pt x="63442" y="80722"/>
                  <a:pt x="42186" y="80722"/>
                </a:cubicBezTo>
                <a:cubicBezTo>
                  <a:pt x="20947" y="80722"/>
                  <a:pt x="3666" y="63442"/>
                  <a:pt x="3666" y="42202"/>
                </a:cubicBezTo>
                <a:cubicBezTo>
                  <a:pt x="3666" y="20947"/>
                  <a:pt x="20947" y="3666"/>
                  <a:pt x="42186" y="3666"/>
                </a:cubicBezTo>
                <a:close/>
                <a:moveTo>
                  <a:pt x="42186" y="1"/>
                </a:moveTo>
                <a:cubicBezTo>
                  <a:pt x="18936" y="1"/>
                  <a:pt x="1" y="18936"/>
                  <a:pt x="1" y="42202"/>
                </a:cubicBezTo>
                <a:cubicBezTo>
                  <a:pt x="1" y="65453"/>
                  <a:pt x="18936" y="84388"/>
                  <a:pt x="42186" y="84388"/>
                </a:cubicBezTo>
                <a:cubicBezTo>
                  <a:pt x="65453" y="84388"/>
                  <a:pt x="84388" y="65453"/>
                  <a:pt x="84388" y="42202"/>
                </a:cubicBezTo>
                <a:cubicBezTo>
                  <a:pt x="84388" y="18936"/>
                  <a:pt x="65453" y="1"/>
                  <a:pt x="42186" y="1"/>
                </a:cubicBez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8"/>
          <p:cNvSpPr/>
          <p:nvPr/>
        </p:nvSpPr>
        <p:spPr>
          <a:xfrm>
            <a:off x="3487883" y="1983886"/>
            <a:ext cx="2193042" cy="2193042"/>
          </a:xfrm>
          <a:custGeom>
            <a:avLst/>
            <a:gdLst/>
            <a:ahLst/>
            <a:cxnLst/>
            <a:rect l="l" t="t" r="r" b="b"/>
            <a:pathLst>
              <a:path w="77057" h="77057" extrusionOk="0">
                <a:moveTo>
                  <a:pt x="40269" y="2321"/>
                </a:moveTo>
                <a:cubicBezTo>
                  <a:pt x="46534" y="3156"/>
                  <a:pt x="52305" y="5539"/>
                  <a:pt x="57177" y="9066"/>
                </a:cubicBezTo>
                <a:cubicBezTo>
                  <a:pt x="66923" y="15254"/>
                  <a:pt x="73405" y="26144"/>
                  <a:pt x="73405" y="38536"/>
                </a:cubicBezTo>
                <a:cubicBezTo>
                  <a:pt x="73405" y="50974"/>
                  <a:pt x="66846" y="61911"/>
                  <a:pt x="57022" y="68084"/>
                </a:cubicBezTo>
                <a:cubicBezTo>
                  <a:pt x="52181" y="71549"/>
                  <a:pt x="46472" y="73901"/>
                  <a:pt x="40269" y="74720"/>
                </a:cubicBezTo>
                <a:lnTo>
                  <a:pt x="40269" y="74689"/>
                </a:lnTo>
                <a:lnTo>
                  <a:pt x="40253" y="74689"/>
                </a:lnTo>
                <a:lnTo>
                  <a:pt x="40253" y="74534"/>
                </a:lnTo>
                <a:cubicBezTo>
                  <a:pt x="40114" y="74550"/>
                  <a:pt x="39974" y="74581"/>
                  <a:pt x="39820" y="74581"/>
                </a:cubicBezTo>
                <a:cubicBezTo>
                  <a:pt x="39665" y="74581"/>
                  <a:pt x="39510" y="74581"/>
                  <a:pt x="39356" y="74596"/>
                </a:cubicBezTo>
                <a:lnTo>
                  <a:pt x="39341" y="74596"/>
                </a:lnTo>
                <a:cubicBezTo>
                  <a:pt x="38273" y="74550"/>
                  <a:pt x="37237" y="74117"/>
                  <a:pt x="36247" y="73328"/>
                </a:cubicBezTo>
                <a:cubicBezTo>
                  <a:pt x="18069" y="72152"/>
                  <a:pt x="3651" y="56991"/>
                  <a:pt x="3651" y="38536"/>
                </a:cubicBezTo>
                <a:cubicBezTo>
                  <a:pt x="3651" y="20096"/>
                  <a:pt x="18038" y="4951"/>
                  <a:pt x="36185" y="3729"/>
                </a:cubicBezTo>
                <a:cubicBezTo>
                  <a:pt x="37190" y="2909"/>
                  <a:pt x="38242" y="2461"/>
                  <a:pt x="39341" y="2414"/>
                </a:cubicBezTo>
                <a:lnTo>
                  <a:pt x="39356" y="2414"/>
                </a:lnTo>
                <a:cubicBezTo>
                  <a:pt x="39510" y="2414"/>
                  <a:pt x="39665" y="2414"/>
                  <a:pt x="39820" y="2430"/>
                </a:cubicBezTo>
                <a:cubicBezTo>
                  <a:pt x="39974" y="2430"/>
                  <a:pt x="40114" y="2461"/>
                  <a:pt x="40253" y="2475"/>
                </a:cubicBezTo>
                <a:lnTo>
                  <a:pt x="40253" y="2337"/>
                </a:lnTo>
                <a:lnTo>
                  <a:pt x="40269" y="2337"/>
                </a:lnTo>
                <a:lnTo>
                  <a:pt x="40269" y="2321"/>
                </a:lnTo>
                <a:close/>
                <a:moveTo>
                  <a:pt x="38520" y="0"/>
                </a:moveTo>
                <a:cubicBezTo>
                  <a:pt x="17281" y="0"/>
                  <a:pt x="0" y="17281"/>
                  <a:pt x="0" y="38536"/>
                </a:cubicBezTo>
                <a:cubicBezTo>
                  <a:pt x="0" y="59776"/>
                  <a:pt x="17281" y="77056"/>
                  <a:pt x="38520" y="77056"/>
                </a:cubicBezTo>
                <a:cubicBezTo>
                  <a:pt x="59776" y="77056"/>
                  <a:pt x="77056" y="59776"/>
                  <a:pt x="77056" y="38536"/>
                </a:cubicBezTo>
                <a:cubicBezTo>
                  <a:pt x="77056" y="17281"/>
                  <a:pt x="59776" y="0"/>
                  <a:pt x="38520" y="0"/>
                </a:cubicBez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8"/>
          <p:cNvSpPr/>
          <p:nvPr/>
        </p:nvSpPr>
        <p:spPr>
          <a:xfrm>
            <a:off x="3579440" y="2090011"/>
            <a:ext cx="1985227" cy="1980788"/>
          </a:xfrm>
          <a:custGeom>
            <a:avLst/>
            <a:gdLst/>
            <a:ahLst/>
            <a:cxnLst/>
            <a:rect l="l" t="t" r="r" b="b"/>
            <a:pathLst>
              <a:path w="69755" h="69599" extrusionOk="0">
                <a:moveTo>
                  <a:pt x="53526" y="5337"/>
                </a:moveTo>
                <a:lnTo>
                  <a:pt x="53526" y="5337"/>
                </a:lnTo>
                <a:cubicBezTo>
                  <a:pt x="60302" y="10256"/>
                  <a:pt x="65330" y="17403"/>
                  <a:pt x="67480" y="25680"/>
                </a:cubicBezTo>
                <a:cubicBezTo>
                  <a:pt x="68238" y="28589"/>
                  <a:pt x="68641" y="31635"/>
                  <a:pt x="68641" y="34776"/>
                </a:cubicBezTo>
                <a:lnTo>
                  <a:pt x="68641" y="34791"/>
                </a:lnTo>
                <a:cubicBezTo>
                  <a:pt x="68641" y="46951"/>
                  <a:pt x="62622" y="57718"/>
                  <a:pt x="53371" y="64355"/>
                </a:cubicBezTo>
                <a:cubicBezTo>
                  <a:pt x="63195" y="58182"/>
                  <a:pt x="69754" y="47245"/>
                  <a:pt x="69754" y="34807"/>
                </a:cubicBezTo>
                <a:cubicBezTo>
                  <a:pt x="69754" y="22415"/>
                  <a:pt x="63272" y="11525"/>
                  <a:pt x="53526" y="5337"/>
                </a:cubicBezTo>
                <a:close/>
                <a:moveTo>
                  <a:pt x="32534" y="0"/>
                </a:moveTo>
                <a:lnTo>
                  <a:pt x="32534" y="0"/>
                </a:lnTo>
                <a:cubicBezTo>
                  <a:pt x="14387" y="1222"/>
                  <a:pt x="0" y="16367"/>
                  <a:pt x="0" y="34807"/>
                </a:cubicBezTo>
                <a:cubicBezTo>
                  <a:pt x="0" y="53262"/>
                  <a:pt x="14418" y="68423"/>
                  <a:pt x="32596" y="69599"/>
                </a:cubicBezTo>
                <a:cubicBezTo>
                  <a:pt x="32023" y="69151"/>
                  <a:pt x="31466" y="68578"/>
                  <a:pt x="30940" y="67897"/>
                </a:cubicBezTo>
                <a:cubicBezTo>
                  <a:pt x="30399" y="67216"/>
                  <a:pt x="29873" y="66428"/>
                  <a:pt x="29378" y="65531"/>
                </a:cubicBezTo>
                <a:cubicBezTo>
                  <a:pt x="14758" y="62932"/>
                  <a:pt x="3667" y="50168"/>
                  <a:pt x="3667" y="34807"/>
                </a:cubicBezTo>
                <a:cubicBezTo>
                  <a:pt x="3667" y="19445"/>
                  <a:pt x="14744" y="6683"/>
                  <a:pt x="29347" y="4068"/>
                </a:cubicBezTo>
                <a:cubicBezTo>
                  <a:pt x="29857" y="3156"/>
                  <a:pt x="30383" y="2352"/>
                  <a:pt x="30940" y="1655"/>
                </a:cubicBezTo>
                <a:cubicBezTo>
                  <a:pt x="31451" y="1005"/>
                  <a:pt x="31977" y="448"/>
                  <a:pt x="325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8"/>
          <p:cNvSpPr/>
          <p:nvPr/>
        </p:nvSpPr>
        <p:spPr>
          <a:xfrm>
            <a:off x="3683800" y="2205783"/>
            <a:ext cx="731764" cy="1749237"/>
          </a:xfrm>
          <a:custGeom>
            <a:avLst/>
            <a:gdLst/>
            <a:ahLst/>
            <a:cxnLst/>
            <a:rect l="l" t="t" r="r" b="b"/>
            <a:pathLst>
              <a:path w="25712" h="61463" extrusionOk="0">
                <a:moveTo>
                  <a:pt x="25680" y="0"/>
                </a:moveTo>
                <a:lnTo>
                  <a:pt x="25680" y="0"/>
                </a:lnTo>
                <a:cubicBezTo>
                  <a:pt x="11077" y="2615"/>
                  <a:pt x="0" y="15377"/>
                  <a:pt x="0" y="30739"/>
                </a:cubicBezTo>
                <a:cubicBezTo>
                  <a:pt x="0" y="46100"/>
                  <a:pt x="11091" y="58864"/>
                  <a:pt x="25711" y="61463"/>
                </a:cubicBezTo>
                <a:cubicBezTo>
                  <a:pt x="24860" y="59947"/>
                  <a:pt x="24086" y="58121"/>
                  <a:pt x="23391" y="56063"/>
                </a:cubicBezTo>
                <a:cubicBezTo>
                  <a:pt x="21194" y="49551"/>
                  <a:pt x="19833" y="40593"/>
                  <a:pt x="19833" y="30708"/>
                </a:cubicBezTo>
                <a:cubicBezTo>
                  <a:pt x="19833" y="23298"/>
                  <a:pt x="20590" y="16398"/>
                  <a:pt x="21906" y="10674"/>
                </a:cubicBezTo>
                <a:cubicBezTo>
                  <a:pt x="22896" y="6374"/>
                  <a:pt x="24179" y="2723"/>
                  <a:pt x="25680" y="0"/>
                </a:cubicBezTo>
                <a:close/>
              </a:path>
            </a:pathLst>
          </a:custGeom>
          <a:solidFill>
            <a:srgbClr val="7FEB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8"/>
          <p:cNvSpPr/>
          <p:nvPr/>
        </p:nvSpPr>
        <p:spPr>
          <a:xfrm>
            <a:off x="3555648" y="2047265"/>
            <a:ext cx="1044368" cy="2059223"/>
          </a:xfrm>
          <a:custGeom>
            <a:avLst/>
            <a:gdLst/>
            <a:ahLst/>
            <a:cxnLst/>
            <a:rect l="l" t="t" r="r" b="b"/>
            <a:pathLst>
              <a:path w="36696" h="72355" extrusionOk="0">
                <a:moveTo>
                  <a:pt x="36231" y="1"/>
                </a:moveTo>
                <a:cubicBezTo>
                  <a:pt x="16229" y="1"/>
                  <a:pt x="1" y="16199"/>
                  <a:pt x="1" y="36186"/>
                </a:cubicBezTo>
                <a:cubicBezTo>
                  <a:pt x="1" y="56157"/>
                  <a:pt x="16229" y="72354"/>
                  <a:pt x="36231" y="72354"/>
                </a:cubicBezTo>
                <a:cubicBezTo>
                  <a:pt x="36386" y="72354"/>
                  <a:pt x="36541" y="72338"/>
                  <a:pt x="36695" y="72338"/>
                </a:cubicBezTo>
                <a:cubicBezTo>
                  <a:pt x="29920" y="72091"/>
                  <a:pt x="24459" y="56002"/>
                  <a:pt x="24459" y="36186"/>
                </a:cubicBezTo>
                <a:cubicBezTo>
                  <a:pt x="24459" y="16353"/>
                  <a:pt x="29920" y="265"/>
                  <a:pt x="36695" y="17"/>
                </a:cubicBezTo>
                <a:cubicBezTo>
                  <a:pt x="36541" y="17"/>
                  <a:pt x="36386" y="1"/>
                  <a:pt x="362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8"/>
          <p:cNvSpPr/>
          <p:nvPr/>
        </p:nvSpPr>
        <p:spPr>
          <a:xfrm>
            <a:off x="3573264" y="2050367"/>
            <a:ext cx="1024105" cy="1776103"/>
          </a:xfrm>
          <a:custGeom>
            <a:avLst/>
            <a:gdLst/>
            <a:ahLst/>
            <a:cxnLst/>
            <a:rect l="l" t="t" r="r" b="b"/>
            <a:pathLst>
              <a:path w="35984" h="62407" extrusionOk="0">
                <a:moveTo>
                  <a:pt x="13954" y="10273"/>
                </a:moveTo>
                <a:cubicBezTo>
                  <a:pt x="13954" y="10288"/>
                  <a:pt x="13940" y="10288"/>
                  <a:pt x="13940" y="10304"/>
                </a:cubicBezTo>
                <a:lnTo>
                  <a:pt x="13924" y="10304"/>
                </a:lnTo>
                <a:lnTo>
                  <a:pt x="13924" y="10288"/>
                </a:lnTo>
                <a:cubicBezTo>
                  <a:pt x="13940" y="10288"/>
                  <a:pt x="13954" y="10273"/>
                  <a:pt x="13954" y="10273"/>
                </a:cubicBezTo>
                <a:close/>
                <a:moveTo>
                  <a:pt x="8835" y="20607"/>
                </a:moveTo>
                <a:lnTo>
                  <a:pt x="8835" y="20607"/>
                </a:lnTo>
                <a:cubicBezTo>
                  <a:pt x="8958" y="20638"/>
                  <a:pt x="8973" y="20653"/>
                  <a:pt x="8989" y="20776"/>
                </a:cubicBezTo>
                <a:lnTo>
                  <a:pt x="9004" y="20792"/>
                </a:lnTo>
                <a:cubicBezTo>
                  <a:pt x="9082" y="20823"/>
                  <a:pt x="9144" y="20838"/>
                  <a:pt x="9221" y="20869"/>
                </a:cubicBezTo>
                <a:lnTo>
                  <a:pt x="9314" y="20962"/>
                </a:lnTo>
                <a:cubicBezTo>
                  <a:pt x="9283" y="20947"/>
                  <a:pt x="9237" y="20916"/>
                  <a:pt x="9206" y="20885"/>
                </a:cubicBezTo>
                <a:cubicBezTo>
                  <a:pt x="9128" y="20854"/>
                  <a:pt x="9066" y="20823"/>
                  <a:pt x="8989" y="20807"/>
                </a:cubicBezTo>
                <a:lnTo>
                  <a:pt x="8989" y="20776"/>
                </a:lnTo>
                <a:cubicBezTo>
                  <a:pt x="8942" y="20714"/>
                  <a:pt x="8880" y="20669"/>
                  <a:pt x="8835" y="20607"/>
                </a:cubicBezTo>
                <a:close/>
                <a:moveTo>
                  <a:pt x="16337" y="35906"/>
                </a:moveTo>
                <a:lnTo>
                  <a:pt x="16342" y="35909"/>
                </a:lnTo>
                <a:lnTo>
                  <a:pt x="16342" y="35909"/>
                </a:lnTo>
                <a:cubicBezTo>
                  <a:pt x="16346" y="35908"/>
                  <a:pt x="16349" y="35907"/>
                  <a:pt x="16353" y="35906"/>
                </a:cubicBezTo>
                <a:close/>
                <a:moveTo>
                  <a:pt x="35536" y="1"/>
                </a:moveTo>
                <a:cubicBezTo>
                  <a:pt x="32921" y="1"/>
                  <a:pt x="30383" y="279"/>
                  <a:pt x="27939" y="789"/>
                </a:cubicBezTo>
                <a:cubicBezTo>
                  <a:pt x="27924" y="805"/>
                  <a:pt x="27924" y="820"/>
                  <a:pt x="27924" y="836"/>
                </a:cubicBezTo>
                <a:cubicBezTo>
                  <a:pt x="27832" y="1068"/>
                  <a:pt x="27646" y="1208"/>
                  <a:pt x="27444" y="1346"/>
                </a:cubicBezTo>
                <a:cubicBezTo>
                  <a:pt x="27306" y="1439"/>
                  <a:pt x="27166" y="1501"/>
                  <a:pt x="27058" y="1625"/>
                </a:cubicBezTo>
                <a:cubicBezTo>
                  <a:pt x="27027" y="1686"/>
                  <a:pt x="26980" y="1764"/>
                  <a:pt x="26965" y="1841"/>
                </a:cubicBezTo>
                <a:cubicBezTo>
                  <a:pt x="26918" y="1934"/>
                  <a:pt x="26887" y="2043"/>
                  <a:pt x="26856" y="2151"/>
                </a:cubicBezTo>
                <a:cubicBezTo>
                  <a:pt x="26825" y="2259"/>
                  <a:pt x="26764" y="2352"/>
                  <a:pt x="26671" y="2414"/>
                </a:cubicBezTo>
                <a:cubicBezTo>
                  <a:pt x="26594" y="2460"/>
                  <a:pt x="26532" y="2507"/>
                  <a:pt x="26470" y="2553"/>
                </a:cubicBezTo>
                <a:cubicBezTo>
                  <a:pt x="26463" y="2557"/>
                  <a:pt x="26454" y="2559"/>
                  <a:pt x="26444" y="2559"/>
                </a:cubicBezTo>
                <a:cubicBezTo>
                  <a:pt x="26413" y="2559"/>
                  <a:pt x="26377" y="2538"/>
                  <a:pt x="26377" y="2491"/>
                </a:cubicBezTo>
                <a:cubicBezTo>
                  <a:pt x="26346" y="2336"/>
                  <a:pt x="26254" y="2259"/>
                  <a:pt x="26130" y="2229"/>
                </a:cubicBezTo>
                <a:cubicBezTo>
                  <a:pt x="26021" y="2182"/>
                  <a:pt x="25913" y="2151"/>
                  <a:pt x="25804" y="2151"/>
                </a:cubicBezTo>
                <a:cubicBezTo>
                  <a:pt x="25743" y="2136"/>
                  <a:pt x="25697" y="2105"/>
                  <a:pt x="25635" y="2074"/>
                </a:cubicBezTo>
                <a:cubicBezTo>
                  <a:pt x="25599" y="2052"/>
                  <a:pt x="25569" y="2040"/>
                  <a:pt x="25545" y="2040"/>
                </a:cubicBezTo>
                <a:cubicBezTo>
                  <a:pt x="25517" y="2040"/>
                  <a:pt x="25497" y="2056"/>
                  <a:pt x="25480" y="2089"/>
                </a:cubicBezTo>
                <a:cubicBezTo>
                  <a:pt x="25433" y="2151"/>
                  <a:pt x="25433" y="2198"/>
                  <a:pt x="25480" y="2259"/>
                </a:cubicBezTo>
                <a:cubicBezTo>
                  <a:pt x="25495" y="2259"/>
                  <a:pt x="25495" y="2274"/>
                  <a:pt x="25511" y="2274"/>
                </a:cubicBezTo>
                <a:lnTo>
                  <a:pt x="25526" y="2305"/>
                </a:lnTo>
                <a:lnTo>
                  <a:pt x="25511" y="2290"/>
                </a:lnTo>
                <a:lnTo>
                  <a:pt x="25511" y="2274"/>
                </a:lnTo>
                <a:cubicBezTo>
                  <a:pt x="25457" y="2285"/>
                  <a:pt x="25403" y="2292"/>
                  <a:pt x="25350" y="2292"/>
                </a:cubicBezTo>
                <a:cubicBezTo>
                  <a:pt x="25250" y="2292"/>
                  <a:pt x="25153" y="2268"/>
                  <a:pt x="25062" y="2198"/>
                </a:cubicBezTo>
                <a:cubicBezTo>
                  <a:pt x="25000" y="2151"/>
                  <a:pt x="24923" y="2120"/>
                  <a:pt x="24845" y="2120"/>
                </a:cubicBezTo>
                <a:cubicBezTo>
                  <a:pt x="24583" y="2120"/>
                  <a:pt x="24350" y="2043"/>
                  <a:pt x="24103" y="1950"/>
                </a:cubicBezTo>
                <a:cubicBezTo>
                  <a:pt x="24054" y="1929"/>
                  <a:pt x="24006" y="1921"/>
                  <a:pt x="23957" y="1921"/>
                </a:cubicBezTo>
                <a:cubicBezTo>
                  <a:pt x="23897" y="1921"/>
                  <a:pt x="23838" y="1933"/>
                  <a:pt x="23778" y="1950"/>
                </a:cubicBezTo>
                <a:cubicBezTo>
                  <a:pt x="23748" y="1965"/>
                  <a:pt x="23717" y="2012"/>
                  <a:pt x="23731" y="2074"/>
                </a:cubicBezTo>
                <a:cubicBezTo>
                  <a:pt x="23731" y="2120"/>
                  <a:pt x="23748" y="2167"/>
                  <a:pt x="23762" y="2212"/>
                </a:cubicBezTo>
                <a:cubicBezTo>
                  <a:pt x="23762" y="2198"/>
                  <a:pt x="23778" y="2198"/>
                  <a:pt x="23778" y="2198"/>
                </a:cubicBezTo>
                <a:lnTo>
                  <a:pt x="23793" y="2212"/>
                </a:lnTo>
                <a:cubicBezTo>
                  <a:pt x="23840" y="2212"/>
                  <a:pt x="23871" y="2229"/>
                  <a:pt x="23902" y="2229"/>
                </a:cubicBezTo>
                <a:cubicBezTo>
                  <a:pt x="23948" y="2229"/>
                  <a:pt x="23948" y="2243"/>
                  <a:pt x="23917" y="2274"/>
                </a:cubicBezTo>
                <a:lnTo>
                  <a:pt x="23886" y="2274"/>
                </a:lnTo>
                <a:cubicBezTo>
                  <a:pt x="23855" y="2243"/>
                  <a:pt x="23824" y="2229"/>
                  <a:pt x="23793" y="2212"/>
                </a:cubicBezTo>
                <a:lnTo>
                  <a:pt x="23762" y="2212"/>
                </a:lnTo>
                <a:cubicBezTo>
                  <a:pt x="23748" y="2229"/>
                  <a:pt x="23717" y="2243"/>
                  <a:pt x="23700" y="2259"/>
                </a:cubicBezTo>
                <a:cubicBezTo>
                  <a:pt x="23671" y="2289"/>
                  <a:pt x="23634" y="2306"/>
                  <a:pt x="23596" y="2306"/>
                </a:cubicBezTo>
                <a:cubicBezTo>
                  <a:pt x="23574" y="2306"/>
                  <a:pt x="23553" y="2301"/>
                  <a:pt x="23531" y="2290"/>
                </a:cubicBezTo>
                <a:cubicBezTo>
                  <a:pt x="23438" y="2243"/>
                  <a:pt x="23345" y="2182"/>
                  <a:pt x="23252" y="2136"/>
                </a:cubicBezTo>
                <a:cubicBezTo>
                  <a:pt x="23129" y="2167"/>
                  <a:pt x="23020" y="2212"/>
                  <a:pt x="22912" y="2259"/>
                </a:cubicBezTo>
                <a:cubicBezTo>
                  <a:pt x="22912" y="2352"/>
                  <a:pt x="22927" y="2445"/>
                  <a:pt x="22958" y="2538"/>
                </a:cubicBezTo>
                <a:cubicBezTo>
                  <a:pt x="22989" y="2662"/>
                  <a:pt x="23005" y="2785"/>
                  <a:pt x="22974" y="2924"/>
                </a:cubicBezTo>
                <a:cubicBezTo>
                  <a:pt x="22974" y="2940"/>
                  <a:pt x="22943" y="2971"/>
                  <a:pt x="22912" y="2986"/>
                </a:cubicBezTo>
                <a:cubicBezTo>
                  <a:pt x="22896" y="2986"/>
                  <a:pt x="22850" y="2986"/>
                  <a:pt x="22834" y="2971"/>
                </a:cubicBezTo>
                <a:cubicBezTo>
                  <a:pt x="22696" y="2862"/>
                  <a:pt x="22556" y="2738"/>
                  <a:pt x="22432" y="2631"/>
                </a:cubicBezTo>
                <a:cubicBezTo>
                  <a:pt x="22386" y="2600"/>
                  <a:pt x="22339" y="2584"/>
                  <a:pt x="22308" y="2569"/>
                </a:cubicBezTo>
                <a:cubicBezTo>
                  <a:pt x="22304" y="2564"/>
                  <a:pt x="22299" y="2562"/>
                  <a:pt x="22295" y="2562"/>
                </a:cubicBezTo>
                <a:cubicBezTo>
                  <a:pt x="22284" y="2562"/>
                  <a:pt x="22273" y="2573"/>
                  <a:pt x="22262" y="2584"/>
                </a:cubicBezTo>
                <a:cubicBezTo>
                  <a:pt x="22246" y="2584"/>
                  <a:pt x="22231" y="2600"/>
                  <a:pt x="22246" y="2615"/>
                </a:cubicBezTo>
                <a:cubicBezTo>
                  <a:pt x="22262" y="2800"/>
                  <a:pt x="22308" y="2986"/>
                  <a:pt x="22432" y="3141"/>
                </a:cubicBezTo>
                <a:cubicBezTo>
                  <a:pt x="22448" y="3172"/>
                  <a:pt x="22401" y="3233"/>
                  <a:pt x="22355" y="3233"/>
                </a:cubicBezTo>
                <a:cubicBezTo>
                  <a:pt x="22308" y="3233"/>
                  <a:pt x="22246" y="3233"/>
                  <a:pt x="22215" y="3219"/>
                </a:cubicBezTo>
                <a:cubicBezTo>
                  <a:pt x="22154" y="3188"/>
                  <a:pt x="22108" y="3141"/>
                  <a:pt x="22061" y="3095"/>
                </a:cubicBezTo>
                <a:cubicBezTo>
                  <a:pt x="21992" y="3006"/>
                  <a:pt x="21917" y="2967"/>
                  <a:pt x="21831" y="2967"/>
                </a:cubicBezTo>
                <a:cubicBezTo>
                  <a:pt x="21783" y="2967"/>
                  <a:pt x="21731" y="2980"/>
                  <a:pt x="21675" y="3002"/>
                </a:cubicBezTo>
                <a:cubicBezTo>
                  <a:pt x="21504" y="3079"/>
                  <a:pt x="21365" y="3172"/>
                  <a:pt x="21349" y="3373"/>
                </a:cubicBezTo>
                <a:cubicBezTo>
                  <a:pt x="21318" y="3528"/>
                  <a:pt x="21225" y="3621"/>
                  <a:pt x="21102" y="3714"/>
                </a:cubicBezTo>
                <a:cubicBezTo>
                  <a:pt x="20916" y="3852"/>
                  <a:pt x="20746" y="3992"/>
                  <a:pt x="20576" y="4131"/>
                </a:cubicBezTo>
                <a:cubicBezTo>
                  <a:pt x="20452" y="4228"/>
                  <a:pt x="20339" y="4288"/>
                  <a:pt x="20184" y="4288"/>
                </a:cubicBezTo>
                <a:cubicBezTo>
                  <a:pt x="20166" y="4288"/>
                  <a:pt x="20147" y="4287"/>
                  <a:pt x="20128" y="4285"/>
                </a:cubicBezTo>
                <a:cubicBezTo>
                  <a:pt x="20111" y="4281"/>
                  <a:pt x="20095" y="4279"/>
                  <a:pt x="20079" y="4279"/>
                </a:cubicBezTo>
                <a:cubicBezTo>
                  <a:pt x="19972" y="4279"/>
                  <a:pt x="19872" y="4364"/>
                  <a:pt x="19818" y="4471"/>
                </a:cubicBezTo>
                <a:cubicBezTo>
                  <a:pt x="19771" y="4549"/>
                  <a:pt x="19740" y="4642"/>
                  <a:pt x="19725" y="4735"/>
                </a:cubicBezTo>
                <a:cubicBezTo>
                  <a:pt x="19678" y="4935"/>
                  <a:pt x="19771" y="5028"/>
                  <a:pt x="19973" y="5028"/>
                </a:cubicBezTo>
                <a:lnTo>
                  <a:pt x="20111" y="5028"/>
                </a:lnTo>
                <a:cubicBezTo>
                  <a:pt x="20220" y="5044"/>
                  <a:pt x="20297" y="5106"/>
                  <a:pt x="20344" y="5183"/>
                </a:cubicBezTo>
                <a:cubicBezTo>
                  <a:pt x="20375" y="5230"/>
                  <a:pt x="20359" y="5292"/>
                  <a:pt x="20344" y="5323"/>
                </a:cubicBezTo>
                <a:cubicBezTo>
                  <a:pt x="20060" y="5549"/>
                  <a:pt x="19744" y="5660"/>
                  <a:pt x="19406" y="5660"/>
                </a:cubicBezTo>
                <a:cubicBezTo>
                  <a:pt x="19283" y="5660"/>
                  <a:pt x="19157" y="5645"/>
                  <a:pt x="19029" y="5616"/>
                </a:cubicBezTo>
                <a:lnTo>
                  <a:pt x="18843" y="5570"/>
                </a:lnTo>
                <a:cubicBezTo>
                  <a:pt x="18837" y="5568"/>
                  <a:pt x="18830" y="5567"/>
                  <a:pt x="18822" y="5567"/>
                </a:cubicBezTo>
                <a:cubicBezTo>
                  <a:pt x="18773" y="5567"/>
                  <a:pt x="18702" y="5607"/>
                  <a:pt x="18688" y="5647"/>
                </a:cubicBezTo>
                <a:cubicBezTo>
                  <a:pt x="18642" y="5740"/>
                  <a:pt x="18595" y="5818"/>
                  <a:pt x="18550" y="5910"/>
                </a:cubicBezTo>
                <a:cubicBezTo>
                  <a:pt x="18503" y="6003"/>
                  <a:pt x="18457" y="6111"/>
                  <a:pt x="18410" y="6204"/>
                </a:cubicBezTo>
                <a:cubicBezTo>
                  <a:pt x="18379" y="6282"/>
                  <a:pt x="18379" y="6358"/>
                  <a:pt x="18410" y="6436"/>
                </a:cubicBezTo>
                <a:cubicBezTo>
                  <a:pt x="18441" y="6482"/>
                  <a:pt x="18472" y="6544"/>
                  <a:pt x="18410" y="6560"/>
                </a:cubicBezTo>
                <a:cubicBezTo>
                  <a:pt x="18406" y="6562"/>
                  <a:pt x="18401" y="6563"/>
                  <a:pt x="18396" y="6563"/>
                </a:cubicBezTo>
                <a:cubicBezTo>
                  <a:pt x="18363" y="6563"/>
                  <a:pt x="18313" y="6527"/>
                  <a:pt x="18286" y="6513"/>
                </a:cubicBezTo>
                <a:cubicBezTo>
                  <a:pt x="18255" y="6482"/>
                  <a:pt x="18224" y="6436"/>
                  <a:pt x="18224" y="6389"/>
                </a:cubicBezTo>
                <a:cubicBezTo>
                  <a:pt x="18209" y="6220"/>
                  <a:pt x="18162" y="6065"/>
                  <a:pt x="18116" y="5925"/>
                </a:cubicBezTo>
                <a:cubicBezTo>
                  <a:pt x="18086" y="5818"/>
                  <a:pt x="18024" y="5756"/>
                  <a:pt x="17931" y="5725"/>
                </a:cubicBezTo>
                <a:cubicBezTo>
                  <a:pt x="17869" y="5694"/>
                  <a:pt x="17807" y="5678"/>
                  <a:pt x="17745" y="5663"/>
                </a:cubicBezTo>
                <a:cubicBezTo>
                  <a:pt x="17621" y="5647"/>
                  <a:pt x="17498" y="5585"/>
                  <a:pt x="17405" y="5508"/>
                </a:cubicBezTo>
                <a:cubicBezTo>
                  <a:pt x="17327" y="5461"/>
                  <a:pt x="17219" y="5446"/>
                  <a:pt x="17141" y="5399"/>
                </a:cubicBezTo>
                <a:cubicBezTo>
                  <a:pt x="17126" y="5399"/>
                  <a:pt x="17110" y="5368"/>
                  <a:pt x="17110" y="5368"/>
                </a:cubicBezTo>
                <a:cubicBezTo>
                  <a:pt x="17126" y="5353"/>
                  <a:pt x="17157" y="5323"/>
                  <a:pt x="17172" y="5323"/>
                </a:cubicBezTo>
                <a:cubicBezTo>
                  <a:pt x="17265" y="5337"/>
                  <a:pt x="17358" y="5384"/>
                  <a:pt x="17451" y="5399"/>
                </a:cubicBezTo>
                <a:cubicBezTo>
                  <a:pt x="17543" y="5430"/>
                  <a:pt x="17636" y="5430"/>
                  <a:pt x="17729" y="5446"/>
                </a:cubicBezTo>
                <a:cubicBezTo>
                  <a:pt x="17760" y="5446"/>
                  <a:pt x="17776" y="5492"/>
                  <a:pt x="17807" y="5508"/>
                </a:cubicBezTo>
                <a:cubicBezTo>
                  <a:pt x="17819" y="5512"/>
                  <a:pt x="17832" y="5514"/>
                  <a:pt x="17844" y="5514"/>
                </a:cubicBezTo>
                <a:cubicBezTo>
                  <a:pt x="17878" y="5514"/>
                  <a:pt x="17912" y="5500"/>
                  <a:pt x="17946" y="5477"/>
                </a:cubicBezTo>
                <a:cubicBezTo>
                  <a:pt x="18008" y="5430"/>
                  <a:pt x="18039" y="5337"/>
                  <a:pt x="18008" y="5275"/>
                </a:cubicBezTo>
                <a:cubicBezTo>
                  <a:pt x="17977" y="5183"/>
                  <a:pt x="17915" y="5090"/>
                  <a:pt x="17807" y="5090"/>
                </a:cubicBezTo>
                <a:cubicBezTo>
                  <a:pt x="17591" y="5075"/>
                  <a:pt x="17374" y="5044"/>
                  <a:pt x="17141" y="5013"/>
                </a:cubicBezTo>
                <a:lnTo>
                  <a:pt x="17126" y="5013"/>
                </a:lnTo>
                <a:cubicBezTo>
                  <a:pt x="17065" y="5044"/>
                  <a:pt x="17003" y="5075"/>
                  <a:pt x="16956" y="5121"/>
                </a:cubicBezTo>
                <a:cubicBezTo>
                  <a:pt x="16925" y="5137"/>
                  <a:pt x="16910" y="5168"/>
                  <a:pt x="16910" y="5214"/>
                </a:cubicBezTo>
                <a:cubicBezTo>
                  <a:pt x="16910" y="5261"/>
                  <a:pt x="16894" y="5306"/>
                  <a:pt x="16910" y="5353"/>
                </a:cubicBezTo>
                <a:cubicBezTo>
                  <a:pt x="16941" y="5523"/>
                  <a:pt x="16848" y="5663"/>
                  <a:pt x="16801" y="5818"/>
                </a:cubicBezTo>
                <a:cubicBezTo>
                  <a:pt x="16786" y="5879"/>
                  <a:pt x="16739" y="5925"/>
                  <a:pt x="16677" y="5941"/>
                </a:cubicBezTo>
                <a:cubicBezTo>
                  <a:pt x="16522" y="5972"/>
                  <a:pt x="16399" y="6034"/>
                  <a:pt x="16337" y="6189"/>
                </a:cubicBezTo>
                <a:cubicBezTo>
                  <a:pt x="16291" y="6297"/>
                  <a:pt x="16182" y="6344"/>
                  <a:pt x="16089" y="6405"/>
                </a:cubicBezTo>
                <a:cubicBezTo>
                  <a:pt x="16027" y="6436"/>
                  <a:pt x="15966" y="6436"/>
                  <a:pt x="15904" y="6436"/>
                </a:cubicBezTo>
                <a:cubicBezTo>
                  <a:pt x="15858" y="6420"/>
                  <a:pt x="15811" y="6420"/>
                  <a:pt x="15765" y="6389"/>
                </a:cubicBezTo>
                <a:cubicBezTo>
                  <a:pt x="15719" y="6370"/>
                  <a:pt x="15674" y="6362"/>
                  <a:pt x="15629" y="6362"/>
                </a:cubicBezTo>
                <a:cubicBezTo>
                  <a:pt x="15566" y="6362"/>
                  <a:pt x="15503" y="6378"/>
                  <a:pt x="15440" y="6405"/>
                </a:cubicBezTo>
                <a:cubicBezTo>
                  <a:pt x="15378" y="6436"/>
                  <a:pt x="15316" y="6467"/>
                  <a:pt x="15270" y="6482"/>
                </a:cubicBezTo>
                <a:cubicBezTo>
                  <a:pt x="15239" y="6498"/>
                  <a:pt x="15208" y="6505"/>
                  <a:pt x="15177" y="6505"/>
                </a:cubicBezTo>
                <a:cubicBezTo>
                  <a:pt x="15146" y="6505"/>
                  <a:pt x="15115" y="6498"/>
                  <a:pt x="15084" y="6482"/>
                </a:cubicBezTo>
                <a:cubicBezTo>
                  <a:pt x="15037" y="6451"/>
                  <a:pt x="15037" y="6405"/>
                  <a:pt x="15037" y="6358"/>
                </a:cubicBezTo>
                <a:cubicBezTo>
                  <a:pt x="15037" y="6358"/>
                  <a:pt x="15037" y="6344"/>
                  <a:pt x="15023" y="6344"/>
                </a:cubicBezTo>
                <a:cubicBezTo>
                  <a:pt x="14806" y="6498"/>
                  <a:pt x="14573" y="6653"/>
                  <a:pt x="14357" y="6822"/>
                </a:cubicBezTo>
                <a:cubicBezTo>
                  <a:pt x="14388" y="6870"/>
                  <a:pt x="14373" y="6915"/>
                  <a:pt x="14326" y="6977"/>
                </a:cubicBezTo>
                <a:cubicBezTo>
                  <a:pt x="14295" y="7039"/>
                  <a:pt x="14264" y="7086"/>
                  <a:pt x="14218" y="7148"/>
                </a:cubicBezTo>
                <a:lnTo>
                  <a:pt x="14187" y="7179"/>
                </a:lnTo>
                <a:cubicBezTo>
                  <a:pt x="14171" y="7148"/>
                  <a:pt x="14156" y="7132"/>
                  <a:pt x="14140" y="7117"/>
                </a:cubicBezTo>
                <a:cubicBezTo>
                  <a:pt x="14140" y="7070"/>
                  <a:pt x="14140" y="7024"/>
                  <a:pt x="14125" y="6977"/>
                </a:cubicBezTo>
                <a:cubicBezTo>
                  <a:pt x="13305" y="7581"/>
                  <a:pt x="12516" y="8215"/>
                  <a:pt x="11758" y="8881"/>
                </a:cubicBezTo>
                <a:cubicBezTo>
                  <a:pt x="11851" y="8957"/>
                  <a:pt x="11943" y="9035"/>
                  <a:pt x="12052" y="9112"/>
                </a:cubicBezTo>
                <a:cubicBezTo>
                  <a:pt x="12098" y="9159"/>
                  <a:pt x="12129" y="9205"/>
                  <a:pt x="12114" y="9267"/>
                </a:cubicBezTo>
                <a:cubicBezTo>
                  <a:pt x="12114" y="9298"/>
                  <a:pt x="12129" y="9345"/>
                  <a:pt x="12145" y="9360"/>
                </a:cubicBezTo>
                <a:cubicBezTo>
                  <a:pt x="12393" y="9592"/>
                  <a:pt x="12624" y="9824"/>
                  <a:pt x="12872" y="10040"/>
                </a:cubicBezTo>
                <a:cubicBezTo>
                  <a:pt x="12908" y="10076"/>
                  <a:pt x="12950" y="10091"/>
                  <a:pt x="12997" y="10091"/>
                </a:cubicBezTo>
                <a:cubicBezTo>
                  <a:pt x="13030" y="10091"/>
                  <a:pt x="13066" y="10084"/>
                  <a:pt x="13104" y="10071"/>
                </a:cubicBezTo>
                <a:cubicBezTo>
                  <a:pt x="13166" y="10056"/>
                  <a:pt x="13243" y="10009"/>
                  <a:pt x="13321" y="9994"/>
                </a:cubicBezTo>
                <a:cubicBezTo>
                  <a:pt x="13338" y="9988"/>
                  <a:pt x="13355" y="9985"/>
                  <a:pt x="13371" y="9985"/>
                </a:cubicBezTo>
                <a:cubicBezTo>
                  <a:pt x="13399" y="9985"/>
                  <a:pt x="13425" y="9996"/>
                  <a:pt x="13445" y="10025"/>
                </a:cubicBezTo>
                <a:cubicBezTo>
                  <a:pt x="13514" y="10236"/>
                  <a:pt x="13674" y="10306"/>
                  <a:pt x="13865" y="10306"/>
                </a:cubicBezTo>
                <a:cubicBezTo>
                  <a:pt x="13884" y="10306"/>
                  <a:pt x="13904" y="10305"/>
                  <a:pt x="13924" y="10304"/>
                </a:cubicBezTo>
                <a:lnTo>
                  <a:pt x="13924" y="10304"/>
                </a:lnTo>
                <a:cubicBezTo>
                  <a:pt x="13924" y="10366"/>
                  <a:pt x="13909" y="10442"/>
                  <a:pt x="13909" y="10520"/>
                </a:cubicBezTo>
                <a:cubicBezTo>
                  <a:pt x="13909" y="10675"/>
                  <a:pt x="14047" y="10783"/>
                  <a:pt x="14202" y="10783"/>
                </a:cubicBezTo>
                <a:cubicBezTo>
                  <a:pt x="14264" y="10783"/>
                  <a:pt x="14326" y="10752"/>
                  <a:pt x="14388" y="10752"/>
                </a:cubicBezTo>
                <a:cubicBezTo>
                  <a:pt x="14398" y="10749"/>
                  <a:pt x="14408" y="10748"/>
                  <a:pt x="14417" y="10748"/>
                </a:cubicBezTo>
                <a:cubicBezTo>
                  <a:pt x="14460" y="10748"/>
                  <a:pt x="14483" y="10776"/>
                  <a:pt x="14497" y="10814"/>
                </a:cubicBezTo>
                <a:cubicBezTo>
                  <a:pt x="14542" y="10999"/>
                  <a:pt x="14697" y="11092"/>
                  <a:pt x="14821" y="11201"/>
                </a:cubicBezTo>
                <a:cubicBezTo>
                  <a:pt x="15115" y="11294"/>
                  <a:pt x="15270" y="11541"/>
                  <a:pt x="15440" y="11773"/>
                </a:cubicBezTo>
                <a:cubicBezTo>
                  <a:pt x="15501" y="11851"/>
                  <a:pt x="15548" y="11928"/>
                  <a:pt x="15625" y="11989"/>
                </a:cubicBezTo>
                <a:cubicBezTo>
                  <a:pt x="15951" y="12253"/>
                  <a:pt x="16105" y="12608"/>
                  <a:pt x="16198" y="13010"/>
                </a:cubicBezTo>
                <a:cubicBezTo>
                  <a:pt x="16213" y="13103"/>
                  <a:pt x="16260" y="13196"/>
                  <a:pt x="16275" y="13289"/>
                </a:cubicBezTo>
                <a:cubicBezTo>
                  <a:pt x="16291" y="13320"/>
                  <a:pt x="16275" y="13382"/>
                  <a:pt x="16275" y="13429"/>
                </a:cubicBezTo>
                <a:cubicBezTo>
                  <a:pt x="16260" y="13491"/>
                  <a:pt x="16213" y="13522"/>
                  <a:pt x="16136" y="13522"/>
                </a:cubicBezTo>
                <a:cubicBezTo>
                  <a:pt x="16074" y="13536"/>
                  <a:pt x="16013" y="13536"/>
                  <a:pt x="15951" y="13552"/>
                </a:cubicBezTo>
                <a:cubicBezTo>
                  <a:pt x="15920" y="13552"/>
                  <a:pt x="15889" y="13583"/>
                  <a:pt x="15873" y="13598"/>
                </a:cubicBezTo>
                <a:cubicBezTo>
                  <a:pt x="15858" y="13660"/>
                  <a:pt x="15858" y="13722"/>
                  <a:pt x="15858" y="13800"/>
                </a:cubicBezTo>
                <a:cubicBezTo>
                  <a:pt x="15842" y="13970"/>
                  <a:pt x="15858" y="14140"/>
                  <a:pt x="15842" y="14310"/>
                </a:cubicBezTo>
                <a:cubicBezTo>
                  <a:pt x="15827" y="14465"/>
                  <a:pt x="15873" y="14588"/>
                  <a:pt x="15951" y="14712"/>
                </a:cubicBezTo>
                <a:cubicBezTo>
                  <a:pt x="15935" y="14714"/>
                  <a:pt x="15920" y="14715"/>
                  <a:pt x="15904" y="14715"/>
                </a:cubicBezTo>
                <a:cubicBezTo>
                  <a:pt x="15783" y="14715"/>
                  <a:pt x="15672" y="14663"/>
                  <a:pt x="15548" y="14635"/>
                </a:cubicBezTo>
                <a:cubicBezTo>
                  <a:pt x="15520" y="14629"/>
                  <a:pt x="15491" y="14626"/>
                  <a:pt x="15463" y="14626"/>
                </a:cubicBezTo>
                <a:cubicBezTo>
                  <a:pt x="15414" y="14626"/>
                  <a:pt x="15365" y="14637"/>
                  <a:pt x="15316" y="14666"/>
                </a:cubicBezTo>
                <a:cubicBezTo>
                  <a:pt x="15161" y="14759"/>
                  <a:pt x="15006" y="14836"/>
                  <a:pt x="14852" y="14929"/>
                </a:cubicBezTo>
                <a:cubicBezTo>
                  <a:pt x="14682" y="15022"/>
                  <a:pt x="14542" y="15161"/>
                  <a:pt x="14450" y="15331"/>
                </a:cubicBezTo>
                <a:cubicBezTo>
                  <a:pt x="14373" y="15502"/>
                  <a:pt x="14249" y="15609"/>
                  <a:pt x="14078" y="15687"/>
                </a:cubicBezTo>
                <a:cubicBezTo>
                  <a:pt x="13909" y="15780"/>
                  <a:pt x="13754" y="15904"/>
                  <a:pt x="13645" y="16059"/>
                </a:cubicBezTo>
                <a:cubicBezTo>
                  <a:pt x="13599" y="16120"/>
                  <a:pt x="13537" y="16135"/>
                  <a:pt x="13476" y="16135"/>
                </a:cubicBezTo>
                <a:cubicBezTo>
                  <a:pt x="13212" y="16135"/>
                  <a:pt x="12980" y="16244"/>
                  <a:pt x="12717" y="16259"/>
                </a:cubicBezTo>
                <a:cubicBezTo>
                  <a:pt x="12686" y="16259"/>
                  <a:pt x="12640" y="16352"/>
                  <a:pt x="12655" y="16383"/>
                </a:cubicBezTo>
                <a:cubicBezTo>
                  <a:pt x="12671" y="16461"/>
                  <a:pt x="12702" y="16538"/>
                  <a:pt x="12717" y="16616"/>
                </a:cubicBezTo>
                <a:cubicBezTo>
                  <a:pt x="12748" y="16692"/>
                  <a:pt x="12795" y="16770"/>
                  <a:pt x="12795" y="16832"/>
                </a:cubicBezTo>
                <a:cubicBezTo>
                  <a:pt x="12779" y="17094"/>
                  <a:pt x="12888" y="17311"/>
                  <a:pt x="12995" y="17528"/>
                </a:cubicBezTo>
                <a:cubicBezTo>
                  <a:pt x="13026" y="17575"/>
                  <a:pt x="13026" y="17637"/>
                  <a:pt x="12995" y="17698"/>
                </a:cubicBezTo>
                <a:cubicBezTo>
                  <a:pt x="12888" y="17884"/>
                  <a:pt x="12841" y="18085"/>
                  <a:pt x="12671" y="18224"/>
                </a:cubicBezTo>
                <a:cubicBezTo>
                  <a:pt x="12624" y="18270"/>
                  <a:pt x="12609" y="18379"/>
                  <a:pt x="12578" y="18441"/>
                </a:cubicBezTo>
                <a:cubicBezTo>
                  <a:pt x="12547" y="18487"/>
                  <a:pt x="12531" y="18534"/>
                  <a:pt x="12516" y="18580"/>
                </a:cubicBezTo>
                <a:cubicBezTo>
                  <a:pt x="12506" y="18610"/>
                  <a:pt x="12458" y="18627"/>
                  <a:pt x="12412" y="18627"/>
                </a:cubicBezTo>
                <a:cubicBezTo>
                  <a:pt x="12387" y="18627"/>
                  <a:pt x="12362" y="18622"/>
                  <a:pt x="12346" y="18611"/>
                </a:cubicBezTo>
                <a:cubicBezTo>
                  <a:pt x="12275" y="18554"/>
                  <a:pt x="12230" y="18485"/>
                  <a:pt x="12128" y="18485"/>
                </a:cubicBezTo>
                <a:cubicBezTo>
                  <a:pt x="12119" y="18485"/>
                  <a:pt x="12109" y="18485"/>
                  <a:pt x="12098" y="18487"/>
                </a:cubicBezTo>
                <a:cubicBezTo>
                  <a:pt x="12095" y="18490"/>
                  <a:pt x="12091" y="18491"/>
                  <a:pt x="12086" y="18491"/>
                </a:cubicBezTo>
                <a:cubicBezTo>
                  <a:pt x="12066" y="18491"/>
                  <a:pt x="12033" y="18469"/>
                  <a:pt x="12021" y="18456"/>
                </a:cubicBezTo>
                <a:cubicBezTo>
                  <a:pt x="11974" y="18363"/>
                  <a:pt x="11929" y="18286"/>
                  <a:pt x="11882" y="18193"/>
                </a:cubicBezTo>
                <a:cubicBezTo>
                  <a:pt x="11867" y="18163"/>
                  <a:pt x="11867" y="18101"/>
                  <a:pt x="11867" y="18054"/>
                </a:cubicBezTo>
                <a:cubicBezTo>
                  <a:pt x="11867" y="17930"/>
                  <a:pt x="11882" y="17806"/>
                  <a:pt x="11882" y="17682"/>
                </a:cubicBezTo>
                <a:cubicBezTo>
                  <a:pt x="11882" y="17559"/>
                  <a:pt x="11867" y="17435"/>
                  <a:pt x="11836" y="17296"/>
                </a:cubicBezTo>
                <a:cubicBezTo>
                  <a:pt x="11805" y="17111"/>
                  <a:pt x="11836" y="16925"/>
                  <a:pt x="11836" y="16723"/>
                </a:cubicBezTo>
                <a:cubicBezTo>
                  <a:pt x="11836" y="16646"/>
                  <a:pt x="11805" y="16569"/>
                  <a:pt x="11712" y="16538"/>
                </a:cubicBezTo>
                <a:cubicBezTo>
                  <a:pt x="11603" y="16492"/>
                  <a:pt x="11479" y="16445"/>
                  <a:pt x="11356" y="16399"/>
                </a:cubicBezTo>
                <a:cubicBezTo>
                  <a:pt x="11108" y="16290"/>
                  <a:pt x="10861" y="16166"/>
                  <a:pt x="10675" y="15966"/>
                </a:cubicBezTo>
                <a:cubicBezTo>
                  <a:pt x="10613" y="15904"/>
                  <a:pt x="10536" y="15873"/>
                  <a:pt x="10474" y="15826"/>
                </a:cubicBezTo>
                <a:cubicBezTo>
                  <a:pt x="10458" y="15811"/>
                  <a:pt x="10427" y="15780"/>
                  <a:pt x="10427" y="15749"/>
                </a:cubicBezTo>
                <a:cubicBezTo>
                  <a:pt x="10489" y="15564"/>
                  <a:pt x="10365" y="15378"/>
                  <a:pt x="10396" y="15192"/>
                </a:cubicBezTo>
                <a:cubicBezTo>
                  <a:pt x="10427" y="15022"/>
                  <a:pt x="10443" y="14836"/>
                  <a:pt x="10474" y="14666"/>
                </a:cubicBezTo>
                <a:cubicBezTo>
                  <a:pt x="10489" y="14604"/>
                  <a:pt x="10520" y="14543"/>
                  <a:pt x="10551" y="14496"/>
                </a:cubicBezTo>
                <a:cubicBezTo>
                  <a:pt x="10598" y="14434"/>
                  <a:pt x="10660" y="14372"/>
                  <a:pt x="10706" y="14310"/>
                </a:cubicBezTo>
                <a:cubicBezTo>
                  <a:pt x="10768" y="14217"/>
                  <a:pt x="10768" y="14124"/>
                  <a:pt x="10706" y="14048"/>
                </a:cubicBezTo>
                <a:cubicBezTo>
                  <a:pt x="10567" y="13893"/>
                  <a:pt x="10396" y="13769"/>
                  <a:pt x="10304" y="13567"/>
                </a:cubicBezTo>
                <a:cubicBezTo>
                  <a:pt x="10289" y="13536"/>
                  <a:pt x="10227" y="13522"/>
                  <a:pt x="10180" y="13491"/>
                </a:cubicBezTo>
                <a:cubicBezTo>
                  <a:pt x="10087" y="13429"/>
                  <a:pt x="10041" y="13367"/>
                  <a:pt x="10072" y="13258"/>
                </a:cubicBezTo>
                <a:cubicBezTo>
                  <a:pt x="10087" y="13196"/>
                  <a:pt x="10103" y="13119"/>
                  <a:pt x="10087" y="13072"/>
                </a:cubicBezTo>
                <a:cubicBezTo>
                  <a:pt x="10056" y="12918"/>
                  <a:pt x="10180" y="12779"/>
                  <a:pt x="10134" y="12655"/>
                </a:cubicBezTo>
                <a:cubicBezTo>
                  <a:pt x="10087" y="12531"/>
                  <a:pt x="9979" y="12439"/>
                  <a:pt x="9901" y="12330"/>
                </a:cubicBezTo>
                <a:cubicBezTo>
                  <a:pt x="9856" y="12268"/>
                  <a:pt x="9856" y="12191"/>
                  <a:pt x="9901" y="12113"/>
                </a:cubicBezTo>
                <a:cubicBezTo>
                  <a:pt x="9963" y="12006"/>
                  <a:pt x="9963" y="11897"/>
                  <a:pt x="9917" y="11789"/>
                </a:cubicBezTo>
                <a:cubicBezTo>
                  <a:pt x="9865" y="11632"/>
                  <a:pt x="9703" y="11530"/>
                  <a:pt x="9542" y="11530"/>
                </a:cubicBezTo>
                <a:cubicBezTo>
                  <a:pt x="9512" y="11530"/>
                  <a:pt x="9483" y="11534"/>
                  <a:pt x="9453" y="11541"/>
                </a:cubicBezTo>
                <a:cubicBezTo>
                  <a:pt x="9375" y="11556"/>
                  <a:pt x="9299" y="11587"/>
                  <a:pt x="9237" y="11634"/>
                </a:cubicBezTo>
                <a:cubicBezTo>
                  <a:pt x="9097" y="11742"/>
                  <a:pt x="8942" y="11742"/>
                  <a:pt x="8788" y="11773"/>
                </a:cubicBezTo>
                <a:cubicBezTo>
                  <a:pt x="8293" y="12315"/>
                  <a:pt x="7814" y="12872"/>
                  <a:pt x="7349" y="13444"/>
                </a:cubicBezTo>
                <a:cubicBezTo>
                  <a:pt x="7349" y="13444"/>
                  <a:pt x="7349" y="13460"/>
                  <a:pt x="7364" y="13460"/>
                </a:cubicBezTo>
                <a:cubicBezTo>
                  <a:pt x="7380" y="13505"/>
                  <a:pt x="7411" y="13567"/>
                  <a:pt x="7395" y="13598"/>
                </a:cubicBezTo>
                <a:cubicBezTo>
                  <a:pt x="7333" y="13769"/>
                  <a:pt x="7442" y="13908"/>
                  <a:pt x="7442" y="14062"/>
                </a:cubicBezTo>
                <a:cubicBezTo>
                  <a:pt x="7457" y="14155"/>
                  <a:pt x="7442" y="14264"/>
                  <a:pt x="7333" y="14310"/>
                </a:cubicBezTo>
                <a:cubicBezTo>
                  <a:pt x="7257" y="14341"/>
                  <a:pt x="7210" y="14403"/>
                  <a:pt x="7179" y="14481"/>
                </a:cubicBezTo>
                <a:cubicBezTo>
                  <a:pt x="7148" y="14543"/>
                  <a:pt x="7117" y="14588"/>
                  <a:pt x="7071" y="14635"/>
                </a:cubicBezTo>
                <a:cubicBezTo>
                  <a:pt x="7015" y="14668"/>
                  <a:pt x="6967" y="14694"/>
                  <a:pt x="6910" y="14694"/>
                </a:cubicBezTo>
                <a:cubicBezTo>
                  <a:pt x="6888" y="14694"/>
                  <a:pt x="6864" y="14690"/>
                  <a:pt x="6838" y="14681"/>
                </a:cubicBezTo>
                <a:cubicBezTo>
                  <a:pt x="6776" y="14650"/>
                  <a:pt x="6700" y="14619"/>
                  <a:pt x="6622" y="14588"/>
                </a:cubicBezTo>
                <a:lnTo>
                  <a:pt x="6529" y="14496"/>
                </a:lnTo>
                <a:cubicBezTo>
                  <a:pt x="5477" y="15888"/>
                  <a:pt x="4534" y="17358"/>
                  <a:pt x="3682" y="18905"/>
                </a:cubicBezTo>
                <a:cubicBezTo>
                  <a:pt x="3837" y="19013"/>
                  <a:pt x="4008" y="19091"/>
                  <a:pt x="4194" y="19091"/>
                </a:cubicBezTo>
                <a:cubicBezTo>
                  <a:pt x="4270" y="19106"/>
                  <a:pt x="4348" y="19122"/>
                  <a:pt x="4441" y="19136"/>
                </a:cubicBezTo>
                <a:cubicBezTo>
                  <a:pt x="4549" y="19153"/>
                  <a:pt x="4642" y="19198"/>
                  <a:pt x="4720" y="19291"/>
                </a:cubicBezTo>
                <a:cubicBezTo>
                  <a:pt x="4796" y="19415"/>
                  <a:pt x="4905" y="19508"/>
                  <a:pt x="5044" y="19570"/>
                </a:cubicBezTo>
                <a:cubicBezTo>
                  <a:pt x="5075" y="19601"/>
                  <a:pt x="5122" y="19617"/>
                  <a:pt x="5168" y="19632"/>
                </a:cubicBezTo>
                <a:cubicBezTo>
                  <a:pt x="5215" y="19648"/>
                  <a:pt x="5260" y="19662"/>
                  <a:pt x="5307" y="19662"/>
                </a:cubicBezTo>
                <a:cubicBezTo>
                  <a:pt x="5337" y="19658"/>
                  <a:pt x="5366" y="19656"/>
                  <a:pt x="5394" y="19656"/>
                </a:cubicBezTo>
                <a:cubicBezTo>
                  <a:pt x="5530" y="19656"/>
                  <a:pt x="5656" y="19700"/>
                  <a:pt x="5793" y="19700"/>
                </a:cubicBezTo>
                <a:cubicBezTo>
                  <a:pt x="5821" y="19700"/>
                  <a:pt x="5850" y="19698"/>
                  <a:pt x="5879" y="19693"/>
                </a:cubicBezTo>
                <a:cubicBezTo>
                  <a:pt x="6328" y="19632"/>
                  <a:pt x="6762" y="19570"/>
                  <a:pt x="7210" y="19555"/>
                </a:cubicBezTo>
                <a:cubicBezTo>
                  <a:pt x="7282" y="19555"/>
                  <a:pt x="7361" y="19527"/>
                  <a:pt x="7434" y="19527"/>
                </a:cubicBezTo>
                <a:cubicBezTo>
                  <a:pt x="7470" y="19527"/>
                  <a:pt x="7504" y="19534"/>
                  <a:pt x="7535" y="19555"/>
                </a:cubicBezTo>
                <a:cubicBezTo>
                  <a:pt x="7643" y="19617"/>
                  <a:pt x="7736" y="19710"/>
                  <a:pt x="7828" y="19802"/>
                </a:cubicBezTo>
                <a:cubicBezTo>
                  <a:pt x="7859" y="19817"/>
                  <a:pt x="7875" y="19848"/>
                  <a:pt x="7890" y="19879"/>
                </a:cubicBezTo>
                <a:cubicBezTo>
                  <a:pt x="7937" y="20003"/>
                  <a:pt x="8061" y="20050"/>
                  <a:pt x="8185" y="20096"/>
                </a:cubicBezTo>
                <a:cubicBezTo>
                  <a:pt x="8385" y="20158"/>
                  <a:pt x="8556" y="20266"/>
                  <a:pt x="8726" y="20405"/>
                </a:cubicBezTo>
                <a:cubicBezTo>
                  <a:pt x="8773" y="20452"/>
                  <a:pt x="8818" y="20514"/>
                  <a:pt x="8804" y="20591"/>
                </a:cubicBezTo>
                <a:lnTo>
                  <a:pt x="8818" y="20591"/>
                </a:lnTo>
                <a:cubicBezTo>
                  <a:pt x="8818" y="20607"/>
                  <a:pt x="8835" y="20607"/>
                  <a:pt x="8835" y="20607"/>
                </a:cubicBezTo>
                <a:lnTo>
                  <a:pt x="8804" y="20607"/>
                </a:lnTo>
                <a:lnTo>
                  <a:pt x="8804" y="20591"/>
                </a:lnTo>
                <a:cubicBezTo>
                  <a:pt x="8432" y="20328"/>
                  <a:pt x="7999" y="20250"/>
                  <a:pt x="7581" y="20143"/>
                </a:cubicBezTo>
                <a:cubicBezTo>
                  <a:pt x="7541" y="20132"/>
                  <a:pt x="7502" y="20127"/>
                  <a:pt x="7464" y="20127"/>
                </a:cubicBezTo>
                <a:cubicBezTo>
                  <a:pt x="7340" y="20127"/>
                  <a:pt x="7227" y="20179"/>
                  <a:pt x="7133" y="20250"/>
                </a:cubicBezTo>
                <a:cubicBezTo>
                  <a:pt x="7071" y="20281"/>
                  <a:pt x="7040" y="20343"/>
                  <a:pt x="7009" y="20405"/>
                </a:cubicBezTo>
                <a:cubicBezTo>
                  <a:pt x="6978" y="20467"/>
                  <a:pt x="7009" y="20576"/>
                  <a:pt x="7055" y="20622"/>
                </a:cubicBezTo>
                <a:cubicBezTo>
                  <a:pt x="7148" y="20700"/>
                  <a:pt x="7257" y="20761"/>
                  <a:pt x="7380" y="20807"/>
                </a:cubicBezTo>
                <a:cubicBezTo>
                  <a:pt x="7411" y="20823"/>
                  <a:pt x="7442" y="20823"/>
                  <a:pt x="7473" y="20838"/>
                </a:cubicBezTo>
                <a:cubicBezTo>
                  <a:pt x="7457" y="20838"/>
                  <a:pt x="7442" y="20854"/>
                  <a:pt x="7426" y="20854"/>
                </a:cubicBezTo>
                <a:cubicBezTo>
                  <a:pt x="7411" y="20862"/>
                  <a:pt x="7395" y="20862"/>
                  <a:pt x="7380" y="20862"/>
                </a:cubicBezTo>
                <a:cubicBezTo>
                  <a:pt x="7364" y="20862"/>
                  <a:pt x="7349" y="20862"/>
                  <a:pt x="7333" y="20869"/>
                </a:cubicBezTo>
                <a:cubicBezTo>
                  <a:pt x="7257" y="20885"/>
                  <a:pt x="7210" y="20947"/>
                  <a:pt x="7241" y="21009"/>
                </a:cubicBezTo>
                <a:cubicBezTo>
                  <a:pt x="7319" y="21148"/>
                  <a:pt x="7319" y="21302"/>
                  <a:pt x="7288" y="21457"/>
                </a:cubicBezTo>
                <a:cubicBezTo>
                  <a:pt x="7257" y="21643"/>
                  <a:pt x="7179" y="21735"/>
                  <a:pt x="6993" y="21752"/>
                </a:cubicBezTo>
                <a:cubicBezTo>
                  <a:pt x="6993" y="21859"/>
                  <a:pt x="6947" y="21921"/>
                  <a:pt x="6838" y="21937"/>
                </a:cubicBezTo>
                <a:cubicBezTo>
                  <a:pt x="6793" y="21937"/>
                  <a:pt x="6746" y="21937"/>
                  <a:pt x="6700" y="21952"/>
                </a:cubicBezTo>
                <a:lnTo>
                  <a:pt x="6607" y="21999"/>
                </a:lnTo>
                <a:cubicBezTo>
                  <a:pt x="6599" y="22002"/>
                  <a:pt x="6591" y="22003"/>
                  <a:pt x="6583" y="22003"/>
                </a:cubicBezTo>
                <a:cubicBezTo>
                  <a:pt x="6549" y="22003"/>
                  <a:pt x="6526" y="21977"/>
                  <a:pt x="6514" y="21952"/>
                </a:cubicBezTo>
                <a:cubicBezTo>
                  <a:pt x="6467" y="21968"/>
                  <a:pt x="6421" y="21968"/>
                  <a:pt x="6374" y="21983"/>
                </a:cubicBezTo>
                <a:cubicBezTo>
                  <a:pt x="6360" y="21987"/>
                  <a:pt x="6346" y="21989"/>
                  <a:pt x="6333" y="21989"/>
                </a:cubicBezTo>
                <a:cubicBezTo>
                  <a:pt x="6291" y="21989"/>
                  <a:pt x="6255" y="21968"/>
                  <a:pt x="6220" y="21921"/>
                </a:cubicBezTo>
                <a:cubicBezTo>
                  <a:pt x="6112" y="21752"/>
                  <a:pt x="5988" y="21581"/>
                  <a:pt x="5817" y="21442"/>
                </a:cubicBezTo>
                <a:cubicBezTo>
                  <a:pt x="5813" y="21433"/>
                  <a:pt x="5803" y="21430"/>
                  <a:pt x="5790" y="21430"/>
                </a:cubicBezTo>
                <a:cubicBezTo>
                  <a:pt x="5758" y="21430"/>
                  <a:pt x="5710" y="21455"/>
                  <a:pt x="5710" y="21488"/>
                </a:cubicBezTo>
                <a:cubicBezTo>
                  <a:pt x="5694" y="21504"/>
                  <a:pt x="5679" y="21519"/>
                  <a:pt x="5694" y="21535"/>
                </a:cubicBezTo>
                <a:cubicBezTo>
                  <a:pt x="5755" y="21674"/>
                  <a:pt x="5663" y="21766"/>
                  <a:pt x="5570" y="21859"/>
                </a:cubicBezTo>
                <a:cubicBezTo>
                  <a:pt x="5539" y="21875"/>
                  <a:pt x="5555" y="21968"/>
                  <a:pt x="5586" y="21983"/>
                </a:cubicBezTo>
                <a:cubicBezTo>
                  <a:pt x="5617" y="21999"/>
                  <a:pt x="5648" y="22030"/>
                  <a:pt x="5679" y="22045"/>
                </a:cubicBezTo>
                <a:cubicBezTo>
                  <a:pt x="5710" y="22061"/>
                  <a:pt x="5755" y="22076"/>
                  <a:pt x="5802" y="22092"/>
                </a:cubicBezTo>
                <a:cubicBezTo>
                  <a:pt x="5910" y="22154"/>
                  <a:pt x="6081" y="22107"/>
                  <a:pt x="6112" y="22278"/>
                </a:cubicBezTo>
                <a:cubicBezTo>
                  <a:pt x="6189" y="22308"/>
                  <a:pt x="6267" y="22339"/>
                  <a:pt x="6343" y="22354"/>
                </a:cubicBezTo>
                <a:cubicBezTo>
                  <a:pt x="6576" y="22432"/>
                  <a:pt x="6823" y="22509"/>
                  <a:pt x="7071" y="22602"/>
                </a:cubicBezTo>
                <a:cubicBezTo>
                  <a:pt x="7097" y="22595"/>
                  <a:pt x="7120" y="22592"/>
                  <a:pt x="7142" y="22592"/>
                </a:cubicBezTo>
                <a:cubicBezTo>
                  <a:pt x="7227" y="22592"/>
                  <a:pt x="7288" y="22637"/>
                  <a:pt x="7349" y="22711"/>
                </a:cubicBezTo>
                <a:cubicBezTo>
                  <a:pt x="7473" y="22880"/>
                  <a:pt x="7659" y="22989"/>
                  <a:pt x="7845" y="23082"/>
                </a:cubicBezTo>
                <a:cubicBezTo>
                  <a:pt x="7853" y="23086"/>
                  <a:pt x="7864" y="23088"/>
                  <a:pt x="7874" y="23088"/>
                </a:cubicBezTo>
                <a:cubicBezTo>
                  <a:pt x="7900" y="23088"/>
                  <a:pt x="7926" y="23077"/>
                  <a:pt x="7937" y="23066"/>
                </a:cubicBezTo>
                <a:cubicBezTo>
                  <a:pt x="8030" y="23020"/>
                  <a:pt x="8092" y="22942"/>
                  <a:pt x="8107" y="22834"/>
                </a:cubicBezTo>
                <a:cubicBezTo>
                  <a:pt x="8123" y="22787"/>
                  <a:pt x="8107" y="22711"/>
                  <a:pt x="8076" y="22649"/>
                </a:cubicBezTo>
                <a:cubicBezTo>
                  <a:pt x="8030" y="22509"/>
                  <a:pt x="7921" y="22416"/>
                  <a:pt x="7783" y="22354"/>
                </a:cubicBezTo>
                <a:cubicBezTo>
                  <a:pt x="7736" y="22323"/>
                  <a:pt x="7674" y="22308"/>
                  <a:pt x="7612" y="22278"/>
                </a:cubicBezTo>
                <a:cubicBezTo>
                  <a:pt x="7597" y="22261"/>
                  <a:pt x="7597" y="22230"/>
                  <a:pt x="7581" y="22200"/>
                </a:cubicBezTo>
                <a:cubicBezTo>
                  <a:pt x="7581" y="22200"/>
                  <a:pt x="7612" y="22185"/>
                  <a:pt x="7628" y="22185"/>
                </a:cubicBezTo>
                <a:lnTo>
                  <a:pt x="8092" y="22278"/>
                </a:lnTo>
                <a:cubicBezTo>
                  <a:pt x="8138" y="22292"/>
                  <a:pt x="8185" y="22339"/>
                  <a:pt x="8200" y="22370"/>
                </a:cubicBezTo>
                <a:cubicBezTo>
                  <a:pt x="8216" y="22432"/>
                  <a:pt x="8231" y="22494"/>
                  <a:pt x="8293" y="22509"/>
                </a:cubicBezTo>
                <a:cubicBezTo>
                  <a:pt x="8492" y="22552"/>
                  <a:pt x="8666" y="22635"/>
                  <a:pt x="8861" y="22635"/>
                </a:cubicBezTo>
                <a:cubicBezTo>
                  <a:pt x="8878" y="22635"/>
                  <a:pt x="8894" y="22634"/>
                  <a:pt x="8911" y="22633"/>
                </a:cubicBezTo>
                <a:cubicBezTo>
                  <a:pt x="8989" y="22633"/>
                  <a:pt x="9066" y="22649"/>
                  <a:pt x="9128" y="22711"/>
                </a:cubicBezTo>
                <a:cubicBezTo>
                  <a:pt x="9221" y="22787"/>
                  <a:pt x="9314" y="22834"/>
                  <a:pt x="9422" y="22880"/>
                </a:cubicBezTo>
                <a:cubicBezTo>
                  <a:pt x="9608" y="22958"/>
                  <a:pt x="9747" y="23097"/>
                  <a:pt x="9825" y="23268"/>
                </a:cubicBezTo>
                <a:cubicBezTo>
                  <a:pt x="9870" y="23375"/>
                  <a:pt x="9901" y="23484"/>
                  <a:pt x="9932" y="23592"/>
                </a:cubicBezTo>
                <a:cubicBezTo>
                  <a:pt x="9948" y="23670"/>
                  <a:pt x="9901" y="23763"/>
                  <a:pt x="9809" y="23824"/>
                </a:cubicBezTo>
                <a:cubicBezTo>
                  <a:pt x="9701" y="23901"/>
                  <a:pt x="9685" y="23948"/>
                  <a:pt x="9794" y="24010"/>
                </a:cubicBezTo>
                <a:cubicBezTo>
                  <a:pt x="9825" y="24041"/>
                  <a:pt x="9870" y="24087"/>
                  <a:pt x="9917" y="24087"/>
                </a:cubicBezTo>
                <a:cubicBezTo>
                  <a:pt x="10142" y="24087"/>
                  <a:pt x="10368" y="24189"/>
                  <a:pt x="10603" y="24189"/>
                </a:cubicBezTo>
                <a:cubicBezTo>
                  <a:pt x="10642" y="24189"/>
                  <a:pt x="10682" y="24186"/>
                  <a:pt x="10722" y="24180"/>
                </a:cubicBezTo>
                <a:lnTo>
                  <a:pt x="10768" y="24180"/>
                </a:lnTo>
                <a:cubicBezTo>
                  <a:pt x="10784" y="24180"/>
                  <a:pt x="10815" y="24180"/>
                  <a:pt x="10815" y="24196"/>
                </a:cubicBezTo>
                <a:cubicBezTo>
                  <a:pt x="10830" y="24227"/>
                  <a:pt x="10799" y="24242"/>
                  <a:pt x="10753" y="24242"/>
                </a:cubicBezTo>
                <a:cubicBezTo>
                  <a:pt x="10722" y="24242"/>
                  <a:pt x="10691" y="24258"/>
                  <a:pt x="10660" y="24272"/>
                </a:cubicBezTo>
                <a:lnTo>
                  <a:pt x="10644" y="24303"/>
                </a:lnTo>
                <a:cubicBezTo>
                  <a:pt x="10644" y="24320"/>
                  <a:pt x="10660" y="24334"/>
                  <a:pt x="10660" y="24350"/>
                </a:cubicBezTo>
                <a:cubicBezTo>
                  <a:pt x="10706" y="24381"/>
                  <a:pt x="10753" y="24396"/>
                  <a:pt x="10799" y="24412"/>
                </a:cubicBezTo>
                <a:cubicBezTo>
                  <a:pt x="10891" y="24443"/>
                  <a:pt x="10984" y="24458"/>
                  <a:pt x="11077" y="24458"/>
                </a:cubicBezTo>
                <a:cubicBezTo>
                  <a:pt x="11217" y="24474"/>
                  <a:pt x="11310" y="24505"/>
                  <a:pt x="11341" y="24675"/>
                </a:cubicBezTo>
                <a:cubicBezTo>
                  <a:pt x="11372" y="24876"/>
                  <a:pt x="11479" y="25031"/>
                  <a:pt x="11619" y="25170"/>
                </a:cubicBezTo>
                <a:cubicBezTo>
                  <a:pt x="11660" y="25225"/>
                  <a:pt x="11714" y="25281"/>
                  <a:pt x="11792" y="25281"/>
                </a:cubicBezTo>
                <a:cubicBezTo>
                  <a:pt x="11801" y="25281"/>
                  <a:pt x="11810" y="25280"/>
                  <a:pt x="11820" y="25279"/>
                </a:cubicBezTo>
                <a:cubicBezTo>
                  <a:pt x="11867" y="25279"/>
                  <a:pt x="11882" y="25294"/>
                  <a:pt x="11882" y="25341"/>
                </a:cubicBezTo>
                <a:cubicBezTo>
                  <a:pt x="11882" y="25386"/>
                  <a:pt x="11882" y="25433"/>
                  <a:pt x="11898" y="25479"/>
                </a:cubicBezTo>
                <a:cubicBezTo>
                  <a:pt x="11898" y="25541"/>
                  <a:pt x="11912" y="25603"/>
                  <a:pt x="11943" y="25665"/>
                </a:cubicBezTo>
                <a:cubicBezTo>
                  <a:pt x="12005" y="25789"/>
                  <a:pt x="12098" y="25897"/>
                  <a:pt x="12176" y="26021"/>
                </a:cubicBezTo>
                <a:cubicBezTo>
                  <a:pt x="12191" y="26021"/>
                  <a:pt x="12222" y="26036"/>
                  <a:pt x="12222" y="26036"/>
                </a:cubicBezTo>
                <a:lnTo>
                  <a:pt x="12284" y="25974"/>
                </a:lnTo>
                <a:cubicBezTo>
                  <a:pt x="12284" y="25897"/>
                  <a:pt x="12253" y="25805"/>
                  <a:pt x="12331" y="25758"/>
                </a:cubicBezTo>
                <a:cubicBezTo>
                  <a:pt x="12346" y="25743"/>
                  <a:pt x="12362" y="25743"/>
                  <a:pt x="12377" y="25743"/>
                </a:cubicBezTo>
                <a:cubicBezTo>
                  <a:pt x="12393" y="25743"/>
                  <a:pt x="12407" y="25743"/>
                  <a:pt x="12407" y="25758"/>
                </a:cubicBezTo>
                <a:cubicBezTo>
                  <a:pt x="12424" y="25897"/>
                  <a:pt x="12438" y="26036"/>
                  <a:pt x="12438" y="26176"/>
                </a:cubicBezTo>
                <a:cubicBezTo>
                  <a:pt x="12455" y="26222"/>
                  <a:pt x="12438" y="26284"/>
                  <a:pt x="12407" y="26315"/>
                </a:cubicBezTo>
                <a:cubicBezTo>
                  <a:pt x="12331" y="26438"/>
                  <a:pt x="12346" y="26562"/>
                  <a:pt x="12407" y="26686"/>
                </a:cubicBezTo>
                <a:cubicBezTo>
                  <a:pt x="12455" y="26779"/>
                  <a:pt x="12424" y="26826"/>
                  <a:pt x="12377" y="26902"/>
                </a:cubicBezTo>
                <a:cubicBezTo>
                  <a:pt x="12346" y="26949"/>
                  <a:pt x="12377" y="26995"/>
                  <a:pt x="12407" y="27026"/>
                </a:cubicBezTo>
                <a:cubicBezTo>
                  <a:pt x="12455" y="27073"/>
                  <a:pt x="12500" y="27104"/>
                  <a:pt x="12562" y="27135"/>
                </a:cubicBezTo>
                <a:cubicBezTo>
                  <a:pt x="12593" y="27166"/>
                  <a:pt x="12640" y="27181"/>
                  <a:pt x="12640" y="27243"/>
                </a:cubicBezTo>
                <a:cubicBezTo>
                  <a:pt x="12640" y="27336"/>
                  <a:pt x="12702" y="27397"/>
                  <a:pt x="12779" y="27414"/>
                </a:cubicBezTo>
                <a:cubicBezTo>
                  <a:pt x="12964" y="27444"/>
                  <a:pt x="13104" y="27537"/>
                  <a:pt x="13243" y="27661"/>
                </a:cubicBezTo>
                <a:cubicBezTo>
                  <a:pt x="13321" y="27738"/>
                  <a:pt x="13414" y="27816"/>
                  <a:pt x="13521" y="27847"/>
                </a:cubicBezTo>
                <a:cubicBezTo>
                  <a:pt x="13583" y="27862"/>
                  <a:pt x="13630" y="27909"/>
                  <a:pt x="13676" y="27954"/>
                </a:cubicBezTo>
                <a:lnTo>
                  <a:pt x="13816" y="28140"/>
                </a:lnTo>
                <a:cubicBezTo>
                  <a:pt x="13878" y="28218"/>
                  <a:pt x="13954" y="28280"/>
                  <a:pt x="14047" y="28311"/>
                </a:cubicBezTo>
                <a:cubicBezTo>
                  <a:pt x="14078" y="28326"/>
                  <a:pt x="14109" y="28342"/>
                  <a:pt x="14140" y="28342"/>
                </a:cubicBezTo>
                <a:cubicBezTo>
                  <a:pt x="14404" y="28418"/>
                  <a:pt x="14558" y="28620"/>
                  <a:pt x="14728" y="28821"/>
                </a:cubicBezTo>
                <a:cubicBezTo>
                  <a:pt x="14775" y="28852"/>
                  <a:pt x="14790" y="28930"/>
                  <a:pt x="14790" y="28991"/>
                </a:cubicBezTo>
                <a:cubicBezTo>
                  <a:pt x="14837" y="29378"/>
                  <a:pt x="14852" y="29765"/>
                  <a:pt x="14697" y="30136"/>
                </a:cubicBezTo>
                <a:lnTo>
                  <a:pt x="14697" y="30182"/>
                </a:lnTo>
                <a:lnTo>
                  <a:pt x="14651" y="30553"/>
                </a:lnTo>
                <a:cubicBezTo>
                  <a:pt x="14620" y="30677"/>
                  <a:pt x="14573" y="30801"/>
                  <a:pt x="14527" y="30925"/>
                </a:cubicBezTo>
                <a:lnTo>
                  <a:pt x="14527" y="31017"/>
                </a:lnTo>
                <a:cubicBezTo>
                  <a:pt x="14542" y="31250"/>
                  <a:pt x="14620" y="31451"/>
                  <a:pt x="14744" y="31652"/>
                </a:cubicBezTo>
                <a:cubicBezTo>
                  <a:pt x="14770" y="31705"/>
                  <a:pt x="14836" y="31732"/>
                  <a:pt x="14900" y="31732"/>
                </a:cubicBezTo>
                <a:cubicBezTo>
                  <a:pt x="14949" y="31732"/>
                  <a:pt x="14996" y="31716"/>
                  <a:pt x="15023" y="31683"/>
                </a:cubicBezTo>
                <a:cubicBezTo>
                  <a:pt x="15115" y="31574"/>
                  <a:pt x="15208" y="31481"/>
                  <a:pt x="15254" y="31374"/>
                </a:cubicBezTo>
                <a:cubicBezTo>
                  <a:pt x="15347" y="31110"/>
                  <a:pt x="15501" y="30894"/>
                  <a:pt x="15563" y="30615"/>
                </a:cubicBezTo>
                <a:cubicBezTo>
                  <a:pt x="15641" y="30538"/>
                  <a:pt x="15641" y="30446"/>
                  <a:pt x="15594" y="30353"/>
                </a:cubicBezTo>
                <a:lnTo>
                  <a:pt x="15548" y="30213"/>
                </a:lnTo>
                <a:cubicBezTo>
                  <a:pt x="15518" y="30136"/>
                  <a:pt x="15532" y="30058"/>
                  <a:pt x="15579" y="29996"/>
                </a:cubicBezTo>
                <a:cubicBezTo>
                  <a:pt x="15687" y="29858"/>
                  <a:pt x="15780" y="29734"/>
                  <a:pt x="15889" y="29610"/>
                </a:cubicBezTo>
                <a:cubicBezTo>
                  <a:pt x="15909" y="29580"/>
                  <a:pt x="15948" y="29563"/>
                  <a:pt x="15989" y="29563"/>
                </a:cubicBezTo>
                <a:cubicBezTo>
                  <a:pt x="16012" y="29563"/>
                  <a:pt x="16036" y="29568"/>
                  <a:pt x="16058" y="29579"/>
                </a:cubicBezTo>
                <a:cubicBezTo>
                  <a:pt x="16120" y="29594"/>
                  <a:pt x="16182" y="29625"/>
                  <a:pt x="16229" y="29641"/>
                </a:cubicBezTo>
                <a:cubicBezTo>
                  <a:pt x="16267" y="29657"/>
                  <a:pt x="16309" y="29668"/>
                  <a:pt x="16350" y="29668"/>
                </a:cubicBezTo>
                <a:cubicBezTo>
                  <a:pt x="16390" y="29668"/>
                  <a:pt x="16429" y="29656"/>
                  <a:pt x="16461" y="29625"/>
                </a:cubicBezTo>
                <a:cubicBezTo>
                  <a:pt x="16615" y="29443"/>
                  <a:pt x="16820" y="29375"/>
                  <a:pt x="17042" y="29375"/>
                </a:cubicBezTo>
                <a:cubicBezTo>
                  <a:pt x="17064" y="29375"/>
                  <a:pt x="17087" y="29376"/>
                  <a:pt x="17110" y="29378"/>
                </a:cubicBezTo>
                <a:cubicBezTo>
                  <a:pt x="17138" y="29379"/>
                  <a:pt x="17166" y="29380"/>
                  <a:pt x="17194" y="29380"/>
                </a:cubicBezTo>
                <a:cubicBezTo>
                  <a:pt x="17331" y="29380"/>
                  <a:pt x="17463" y="29360"/>
                  <a:pt x="17594" y="29360"/>
                </a:cubicBezTo>
                <a:cubicBezTo>
                  <a:pt x="17655" y="29360"/>
                  <a:pt x="17715" y="29365"/>
                  <a:pt x="17776" y="29378"/>
                </a:cubicBezTo>
                <a:cubicBezTo>
                  <a:pt x="17853" y="29378"/>
                  <a:pt x="17915" y="29378"/>
                  <a:pt x="17977" y="29408"/>
                </a:cubicBezTo>
                <a:cubicBezTo>
                  <a:pt x="18039" y="29425"/>
                  <a:pt x="18116" y="29456"/>
                  <a:pt x="18116" y="29563"/>
                </a:cubicBezTo>
                <a:cubicBezTo>
                  <a:pt x="18131" y="29656"/>
                  <a:pt x="18162" y="29749"/>
                  <a:pt x="18178" y="29842"/>
                </a:cubicBezTo>
                <a:cubicBezTo>
                  <a:pt x="18271" y="29873"/>
                  <a:pt x="18348" y="29920"/>
                  <a:pt x="18441" y="29934"/>
                </a:cubicBezTo>
                <a:cubicBezTo>
                  <a:pt x="18495" y="29943"/>
                  <a:pt x="18547" y="29950"/>
                  <a:pt x="18597" y="29950"/>
                </a:cubicBezTo>
                <a:cubicBezTo>
                  <a:pt x="18720" y="29950"/>
                  <a:pt x="18828" y="29912"/>
                  <a:pt x="18905" y="29780"/>
                </a:cubicBezTo>
                <a:cubicBezTo>
                  <a:pt x="18947" y="29728"/>
                  <a:pt x="19003" y="29696"/>
                  <a:pt x="19070" y="29696"/>
                </a:cubicBezTo>
                <a:cubicBezTo>
                  <a:pt x="19101" y="29696"/>
                  <a:pt x="19134" y="29703"/>
                  <a:pt x="19168" y="29718"/>
                </a:cubicBezTo>
                <a:cubicBezTo>
                  <a:pt x="19201" y="29738"/>
                  <a:pt x="19238" y="29746"/>
                  <a:pt x="19278" y="29746"/>
                </a:cubicBezTo>
                <a:cubicBezTo>
                  <a:pt x="19334" y="29746"/>
                  <a:pt x="19393" y="29730"/>
                  <a:pt x="19447" y="29703"/>
                </a:cubicBezTo>
                <a:cubicBezTo>
                  <a:pt x="19521" y="29675"/>
                  <a:pt x="19596" y="29652"/>
                  <a:pt x="19670" y="29652"/>
                </a:cubicBezTo>
                <a:cubicBezTo>
                  <a:pt x="19719" y="29652"/>
                  <a:pt x="19769" y="29662"/>
                  <a:pt x="19818" y="29687"/>
                </a:cubicBezTo>
                <a:cubicBezTo>
                  <a:pt x="19957" y="29734"/>
                  <a:pt x="20128" y="29765"/>
                  <a:pt x="20251" y="29873"/>
                </a:cubicBezTo>
                <a:cubicBezTo>
                  <a:pt x="20421" y="30027"/>
                  <a:pt x="20607" y="30120"/>
                  <a:pt x="20839" y="30151"/>
                </a:cubicBezTo>
                <a:cubicBezTo>
                  <a:pt x="21040" y="30182"/>
                  <a:pt x="21163" y="30353"/>
                  <a:pt x="21225" y="30538"/>
                </a:cubicBezTo>
                <a:cubicBezTo>
                  <a:pt x="21303" y="30755"/>
                  <a:pt x="21349" y="30972"/>
                  <a:pt x="21334" y="31203"/>
                </a:cubicBezTo>
                <a:cubicBezTo>
                  <a:pt x="21318" y="31374"/>
                  <a:pt x="21334" y="31512"/>
                  <a:pt x="21458" y="31652"/>
                </a:cubicBezTo>
                <a:cubicBezTo>
                  <a:pt x="21489" y="31698"/>
                  <a:pt x="21504" y="31760"/>
                  <a:pt x="21520" y="31822"/>
                </a:cubicBezTo>
                <a:cubicBezTo>
                  <a:pt x="21597" y="32147"/>
                  <a:pt x="21628" y="32488"/>
                  <a:pt x="21644" y="32828"/>
                </a:cubicBezTo>
                <a:cubicBezTo>
                  <a:pt x="21658" y="32921"/>
                  <a:pt x="21644" y="33014"/>
                  <a:pt x="21628" y="33106"/>
                </a:cubicBezTo>
                <a:cubicBezTo>
                  <a:pt x="21613" y="33245"/>
                  <a:pt x="21582" y="33400"/>
                  <a:pt x="21551" y="33540"/>
                </a:cubicBezTo>
                <a:cubicBezTo>
                  <a:pt x="21535" y="33616"/>
                  <a:pt x="21520" y="33694"/>
                  <a:pt x="21458" y="33756"/>
                </a:cubicBezTo>
                <a:cubicBezTo>
                  <a:pt x="21349" y="33880"/>
                  <a:pt x="21256" y="34035"/>
                  <a:pt x="21194" y="34204"/>
                </a:cubicBezTo>
                <a:cubicBezTo>
                  <a:pt x="21133" y="34328"/>
                  <a:pt x="21056" y="34421"/>
                  <a:pt x="20916" y="34468"/>
                </a:cubicBezTo>
                <a:cubicBezTo>
                  <a:pt x="20823" y="34499"/>
                  <a:pt x="20715" y="34544"/>
                  <a:pt x="20637" y="34637"/>
                </a:cubicBezTo>
                <a:cubicBezTo>
                  <a:pt x="20577" y="34708"/>
                  <a:pt x="20497" y="34733"/>
                  <a:pt x="20414" y="34733"/>
                </a:cubicBezTo>
                <a:cubicBezTo>
                  <a:pt x="20370" y="34733"/>
                  <a:pt x="20325" y="34726"/>
                  <a:pt x="20282" y="34715"/>
                </a:cubicBezTo>
                <a:cubicBezTo>
                  <a:pt x="20128" y="34684"/>
                  <a:pt x="19988" y="34606"/>
                  <a:pt x="19833" y="34575"/>
                </a:cubicBezTo>
                <a:cubicBezTo>
                  <a:pt x="19788" y="34557"/>
                  <a:pt x="19738" y="34550"/>
                  <a:pt x="19689" y="34550"/>
                </a:cubicBezTo>
                <a:cubicBezTo>
                  <a:pt x="19653" y="34550"/>
                  <a:pt x="19618" y="34554"/>
                  <a:pt x="19586" y="34561"/>
                </a:cubicBezTo>
                <a:cubicBezTo>
                  <a:pt x="19529" y="34583"/>
                  <a:pt x="19476" y="34598"/>
                  <a:pt x="19430" y="34598"/>
                </a:cubicBezTo>
                <a:cubicBezTo>
                  <a:pt x="19351" y="34598"/>
                  <a:pt x="19290" y="34555"/>
                  <a:pt x="19261" y="34437"/>
                </a:cubicBezTo>
                <a:cubicBezTo>
                  <a:pt x="19060" y="34282"/>
                  <a:pt x="18983" y="34066"/>
                  <a:pt x="18921" y="33833"/>
                </a:cubicBezTo>
                <a:lnTo>
                  <a:pt x="18828" y="33601"/>
                </a:lnTo>
                <a:cubicBezTo>
                  <a:pt x="18781" y="33478"/>
                  <a:pt x="18688" y="33400"/>
                  <a:pt x="18534" y="33400"/>
                </a:cubicBezTo>
                <a:cubicBezTo>
                  <a:pt x="18379" y="33385"/>
                  <a:pt x="18224" y="33385"/>
                  <a:pt x="18069" y="33307"/>
                </a:cubicBezTo>
                <a:cubicBezTo>
                  <a:pt x="17967" y="33264"/>
                  <a:pt x="17864" y="33255"/>
                  <a:pt x="17759" y="33255"/>
                </a:cubicBezTo>
                <a:cubicBezTo>
                  <a:pt x="17674" y="33255"/>
                  <a:pt x="17587" y="33261"/>
                  <a:pt x="17498" y="33261"/>
                </a:cubicBezTo>
                <a:cubicBezTo>
                  <a:pt x="17420" y="33276"/>
                  <a:pt x="17327" y="33400"/>
                  <a:pt x="17358" y="33478"/>
                </a:cubicBezTo>
                <a:lnTo>
                  <a:pt x="17405" y="33616"/>
                </a:lnTo>
                <a:cubicBezTo>
                  <a:pt x="17467" y="33694"/>
                  <a:pt x="17513" y="33771"/>
                  <a:pt x="17591" y="33833"/>
                </a:cubicBezTo>
                <a:cubicBezTo>
                  <a:pt x="17683" y="33957"/>
                  <a:pt x="17729" y="34080"/>
                  <a:pt x="17729" y="34235"/>
                </a:cubicBezTo>
                <a:cubicBezTo>
                  <a:pt x="17714" y="34344"/>
                  <a:pt x="17745" y="34452"/>
                  <a:pt x="17760" y="34561"/>
                </a:cubicBezTo>
                <a:cubicBezTo>
                  <a:pt x="17791" y="34668"/>
                  <a:pt x="17838" y="34730"/>
                  <a:pt x="17962" y="34730"/>
                </a:cubicBezTo>
                <a:cubicBezTo>
                  <a:pt x="18008" y="34730"/>
                  <a:pt x="18039" y="34777"/>
                  <a:pt x="18039" y="34823"/>
                </a:cubicBezTo>
                <a:cubicBezTo>
                  <a:pt x="18055" y="34932"/>
                  <a:pt x="18086" y="35025"/>
                  <a:pt x="18069" y="35118"/>
                </a:cubicBezTo>
                <a:cubicBezTo>
                  <a:pt x="18055" y="35318"/>
                  <a:pt x="18116" y="35489"/>
                  <a:pt x="18271" y="35627"/>
                </a:cubicBezTo>
                <a:cubicBezTo>
                  <a:pt x="18286" y="35658"/>
                  <a:pt x="18271" y="35689"/>
                  <a:pt x="18240" y="35705"/>
                </a:cubicBezTo>
                <a:cubicBezTo>
                  <a:pt x="18162" y="35720"/>
                  <a:pt x="18086" y="35736"/>
                  <a:pt x="18008" y="35736"/>
                </a:cubicBezTo>
                <a:cubicBezTo>
                  <a:pt x="17908" y="35736"/>
                  <a:pt x="17798" y="35716"/>
                  <a:pt x="17695" y="35716"/>
                </a:cubicBezTo>
                <a:cubicBezTo>
                  <a:pt x="17670" y="35716"/>
                  <a:pt x="17645" y="35717"/>
                  <a:pt x="17621" y="35720"/>
                </a:cubicBezTo>
                <a:cubicBezTo>
                  <a:pt x="17493" y="35720"/>
                  <a:pt x="17364" y="35667"/>
                  <a:pt x="17226" y="35667"/>
                </a:cubicBezTo>
                <a:cubicBezTo>
                  <a:pt x="17198" y="35667"/>
                  <a:pt x="17170" y="35669"/>
                  <a:pt x="17141" y="35674"/>
                </a:cubicBezTo>
                <a:cubicBezTo>
                  <a:pt x="17003" y="35705"/>
                  <a:pt x="16863" y="35720"/>
                  <a:pt x="16724" y="35736"/>
                </a:cubicBezTo>
                <a:cubicBezTo>
                  <a:pt x="16570" y="35736"/>
                  <a:pt x="16461" y="35798"/>
                  <a:pt x="16353" y="35906"/>
                </a:cubicBezTo>
                <a:lnTo>
                  <a:pt x="16368" y="35922"/>
                </a:lnTo>
                <a:lnTo>
                  <a:pt x="16342" y="35909"/>
                </a:lnTo>
                <a:lnTo>
                  <a:pt x="16342" y="35909"/>
                </a:lnTo>
                <a:cubicBezTo>
                  <a:pt x="16284" y="35924"/>
                  <a:pt x="16226" y="35939"/>
                  <a:pt x="16167" y="35968"/>
                </a:cubicBezTo>
                <a:cubicBezTo>
                  <a:pt x="16151" y="35984"/>
                  <a:pt x="16120" y="36015"/>
                  <a:pt x="16120" y="36046"/>
                </a:cubicBezTo>
                <a:cubicBezTo>
                  <a:pt x="16136" y="36200"/>
                  <a:pt x="16120" y="36370"/>
                  <a:pt x="16167" y="36525"/>
                </a:cubicBezTo>
                <a:cubicBezTo>
                  <a:pt x="16213" y="36664"/>
                  <a:pt x="16260" y="36819"/>
                  <a:pt x="16260" y="36974"/>
                </a:cubicBezTo>
                <a:cubicBezTo>
                  <a:pt x="16260" y="37036"/>
                  <a:pt x="16275" y="37112"/>
                  <a:pt x="16322" y="37160"/>
                </a:cubicBezTo>
                <a:cubicBezTo>
                  <a:pt x="16415" y="37298"/>
                  <a:pt x="16415" y="37453"/>
                  <a:pt x="16415" y="37624"/>
                </a:cubicBezTo>
                <a:cubicBezTo>
                  <a:pt x="16415" y="37669"/>
                  <a:pt x="16399" y="37716"/>
                  <a:pt x="16384" y="37747"/>
                </a:cubicBezTo>
                <a:cubicBezTo>
                  <a:pt x="16306" y="37871"/>
                  <a:pt x="16244" y="38010"/>
                  <a:pt x="16151" y="38119"/>
                </a:cubicBezTo>
                <a:cubicBezTo>
                  <a:pt x="16013" y="38304"/>
                  <a:pt x="15842" y="38490"/>
                  <a:pt x="15579" y="38505"/>
                </a:cubicBezTo>
                <a:cubicBezTo>
                  <a:pt x="15524" y="38541"/>
                  <a:pt x="15469" y="38556"/>
                  <a:pt x="15415" y="38556"/>
                </a:cubicBezTo>
                <a:cubicBezTo>
                  <a:pt x="15333" y="38556"/>
                  <a:pt x="15252" y="38521"/>
                  <a:pt x="15177" y="38474"/>
                </a:cubicBezTo>
                <a:cubicBezTo>
                  <a:pt x="15115" y="38443"/>
                  <a:pt x="15053" y="38412"/>
                  <a:pt x="15006" y="38381"/>
                </a:cubicBezTo>
                <a:cubicBezTo>
                  <a:pt x="14889" y="38322"/>
                  <a:pt x="14771" y="38301"/>
                  <a:pt x="14653" y="38301"/>
                </a:cubicBezTo>
                <a:cubicBezTo>
                  <a:pt x="14585" y="38301"/>
                  <a:pt x="14517" y="38308"/>
                  <a:pt x="14450" y="38319"/>
                </a:cubicBezTo>
                <a:cubicBezTo>
                  <a:pt x="14311" y="38366"/>
                  <a:pt x="14171" y="38412"/>
                  <a:pt x="14063" y="38521"/>
                </a:cubicBezTo>
                <a:cubicBezTo>
                  <a:pt x="13985" y="38598"/>
                  <a:pt x="13909" y="38676"/>
                  <a:pt x="13816" y="38752"/>
                </a:cubicBezTo>
                <a:cubicBezTo>
                  <a:pt x="13800" y="38768"/>
                  <a:pt x="13769" y="38768"/>
                  <a:pt x="13738" y="38768"/>
                </a:cubicBezTo>
                <a:cubicBezTo>
                  <a:pt x="13738" y="38783"/>
                  <a:pt x="13754" y="38783"/>
                  <a:pt x="13754" y="38783"/>
                </a:cubicBezTo>
                <a:lnTo>
                  <a:pt x="13738" y="38799"/>
                </a:lnTo>
                <a:lnTo>
                  <a:pt x="13738" y="38783"/>
                </a:lnTo>
                <a:lnTo>
                  <a:pt x="13738" y="38768"/>
                </a:lnTo>
                <a:cubicBezTo>
                  <a:pt x="13723" y="38721"/>
                  <a:pt x="13723" y="38659"/>
                  <a:pt x="13692" y="38614"/>
                </a:cubicBezTo>
                <a:cubicBezTo>
                  <a:pt x="13614" y="38536"/>
                  <a:pt x="13521" y="38459"/>
                  <a:pt x="13429" y="38397"/>
                </a:cubicBezTo>
                <a:cubicBezTo>
                  <a:pt x="13336" y="38319"/>
                  <a:pt x="13290" y="38242"/>
                  <a:pt x="13274" y="38119"/>
                </a:cubicBezTo>
                <a:cubicBezTo>
                  <a:pt x="13243" y="37995"/>
                  <a:pt x="13166" y="37886"/>
                  <a:pt x="13073" y="37793"/>
                </a:cubicBezTo>
                <a:cubicBezTo>
                  <a:pt x="13020" y="37727"/>
                  <a:pt x="12954" y="37682"/>
                  <a:pt x="12867" y="37682"/>
                </a:cubicBezTo>
                <a:cubicBezTo>
                  <a:pt x="12854" y="37682"/>
                  <a:pt x="12840" y="37683"/>
                  <a:pt x="12826" y="37686"/>
                </a:cubicBezTo>
                <a:cubicBezTo>
                  <a:pt x="12805" y="37686"/>
                  <a:pt x="12777" y="37692"/>
                  <a:pt x="12757" y="37692"/>
                </a:cubicBezTo>
                <a:cubicBezTo>
                  <a:pt x="12746" y="37692"/>
                  <a:pt x="12738" y="37690"/>
                  <a:pt x="12733" y="37686"/>
                </a:cubicBezTo>
                <a:cubicBezTo>
                  <a:pt x="12609" y="37562"/>
                  <a:pt x="12438" y="37562"/>
                  <a:pt x="12284" y="37531"/>
                </a:cubicBezTo>
                <a:cubicBezTo>
                  <a:pt x="12145" y="37484"/>
                  <a:pt x="12021" y="37407"/>
                  <a:pt x="11912" y="37298"/>
                </a:cubicBezTo>
                <a:cubicBezTo>
                  <a:pt x="11836" y="37221"/>
                  <a:pt x="11727" y="37174"/>
                  <a:pt x="11619" y="37160"/>
                </a:cubicBezTo>
                <a:cubicBezTo>
                  <a:pt x="11606" y="37155"/>
                  <a:pt x="11594" y="37153"/>
                  <a:pt x="11581" y="37153"/>
                </a:cubicBezTo>
                <a:cubicBezTo>
                  <a:pt x="11547" y="37153"/>
                  <a:pt x="11514" y="37168"/>
                  <a:pt x="11479" y="37190"/>
                </a:cubicBezTo>
                <a:cubicBezTo>
                  <a:pt x="11434" y="37205"/>
                  <a:pt x="11403" y="37314"/>
                  <a:pt x="11434" y="37345"/>
                </a:cubicBezTo>
                <a:cubicBezTo>
                  <a:pt x="11510" y="37422"/>
                  <a:pt x="11572" y="37484"/>
                  <a:pt x="11650" y="37546"/>
                </a:cubicBezTo>
                <a:cubicBezTo>
                  <a:pt x="11681" y="37593"/>
                  <a:pt x="11665" y="37638"/>
                  <a:pt x="11634" y="37686"/>
                </a:cubicBezTo>
                <a:cubicBezTo>
                  <a:pt x="11611" y="37720"/>
                  <a:pt x="11588" y="37737"/>
                  <a:pt x="11558" y="37737"/>
                </a:cubicBezTo>
                <a:cubicBezTo>
                  <a:pt x="11549" y="37737"/>
                  <a:pt x="11538" y="37735"/>
                  <a:pt x="11526" y="37731"/>
                </a:cubicBezTo>
                <a:lnTo>
                  <a:pt x="11294" y="37638"/>
                </a:lnTo>
                <a:cubicBezTo>
                  <a:pt x="11201" y="37608"/>
                  <a:pt x="11139" y="37562"/>
                  <a:pt x="11124" y="37438"/>
                </a:cubicBezTo>
                <a:cubicBezTo>
                  <a:pt x="11124" y="37407"/>
                  <a:pt x="11108" y="37376"/>
                  <a:pt x="11093" y="37345"/>
                </a:cubicBezTo>
                <a:cubicBezTo>
                  <a:pt x="11077" y="37298"/>
                  <a:pt x="11000" y="37252"/>
                  <a:pt x="10938" y="37252"/>
                </a:cubicBezTo>
                <a:cubicBezTo>
                  <a:pt x="10891" y="37267"/>
                  <a:pt x="10861" y="37298"/>
                  <a:pt x="10846" y="37345"/>
                </a:cubicBezTo>
                <a:cubicBezTo>
                  <a:pt x="10815" y="37469"/>
                  <a:pt x="10722" y="37531"/>
                  <a:pt x="10598" y="37546"/>
                </a:cubicBezTo>
                <a:cubicBezTo>
                  <a:pt x="10536" y="37562"/>
                  <a:pt x="10474" y="37562"/>
                  <a:pt x="10413" y="37577"/>
                </a:cubicBezTo>
                <a:cubicBezTo>
                  <a:pt x="10304" y="37608"/>
                  <a:pt x="10242" y="37669"/>
                  <a:pt x="10227" y="37778"/>
                </a:cubicBezTo>
                <a:cubicBezTo>
                  <a:pt x="10227" y="37793"/>
                  <a:pt x="10227" y="37809"/>
                  <a:pt x="10211" y="37824"/>
                </a:cubicBezTo>
                <a:cubicBezTo>
                  <a:pt x="10196" y="37886"/>
                  <a:pt x="10149" y="37917"/>
                  <a:pt x="10072" y="37917"/>
                </a:cubicBezTo>
                <a:cubicBezTo>
                  <a:pt x="9932" y="37917"/>
                  <a:pt x="9778" y="37902"/>
                  <a:pt x="9639" y="37886"/>
                </a:cubicBezTo>
                <a:cubicBezTo>
                  <a:pt x="9515" y="37886"/>
                  <a:pt x="9391" y="37886"/>
                  <a:pt x="9283" y="37964"/>
                </a:cubicBezTo>
                <a:cubicBezTo>
                  <a:pt x="9213" y="38012"/>
                  <a:pt x="9139" y="38032"/>
                  <a:pt x="9067" y="38032"/>
                </a:cubicBezTo>
                <a:cubicBezTo>
                  <a:pt x="8932" y="38032"/>
                  <a:pt x="8801" y="37962"/>
                  <a:pt x="8711" y="37871"/>
                </a:cubicBezTo>
                <a:cubicBezTo>
                  <a:pt x="8680" y="37855"/>
                  <a:pt x="8680" y="37793"/>
                  <a:pt x="8649" y="37747"/>
                </a:cubicBezTo>
                <a:cubicBezTo>
                  <a:pt x="8637" y="37725"/>
                  <a:pt x="8618" y="37710"/>
                  <a:pt x="8596" y="37710"/>
                </a:cubicBezTo>
                <a:cubicBezTo>
                  <a:pt x="8588" y="37710"/>
                  <a:pt x="8579" y="37712"/>
                  <a:pt x="8571" y="37716"/>
                </a:cubicBezTo>
                <a:cubicBezTo>
                  <a:pt x="8519" y="37781"/>
                  <a:pt x="8467" y="37813"/>
                  <a:pt x="8397" y="37813"/>
                </a:cubicBezTo>
                <a:cubicBezTo>
                  <a:pt x="8384" y="37813"/>
                  <a:pt x="8369" y="37812"/>
                  <a:pt x="8354" y="37809"/>
                </a:cubicBezTo>
                <a:cubicBezTo>
                  <a:pt x="8275" y="37809"/>
                  <a:pt x="8195" y="37799"/>
                  <a:pt x="8115" y="37799"/>
                </a:cubicBezTo>
                <a:cubicBezTo>
                  <a:pt x="8055" y="37799"/>
                  <a:pt x="7996" y="37805"/>
                  <a:pt x="7937" y="37824"/>
                </a:cubicBezTo>
                <a:cubicBezTo>
                  <a:pt x="7921" y="37840"/>
                  <a:pt x="7890" y="37840"/>
                  <a:pt x="7890" y="37855"/>
                </a:cubicBezTo>
                <a:cubicBezTo>
                  <a:pt x="7875" y="37886"/>
                  <a:pt x="7890" y="37917"/>
                  <a:pt x="7921" y="37933"/>
                </a:cubicBezTo>
                <a:cubicBezTo>
                  <a:pt x="7937" y="37933"/>
                  <a:pt x="7952" y="37933"/>
                  <a:pt x="7968" y="37948"/>
                </a:cubicBezTo>
                <a:cubicBezTo>
                  <a:pt x="8014" y="37964"/>
                  <a:pt x="8076" y="37964"/>
                  <a:pt x="8061" y="38026"/>
                </a:cubicBezTo>
                <a:cubicBezTo>
                  <a:pt x="8045" y="38057"/>
                  <a:pt x="7999" y="38088"/>
                  <a:pt x="7968" y="38119"/>
                </a:cubicBezTo>
                <a:cubicBezTo>
                  <a:pt x="7845" y="38181"/>
                  <a:pt x="7736" y="38226"/>
                  <a:pt x="7612" y="38273"/>
                </a:cubicBezTo>
                <a:cubicBezTo>
                  <a:pt x="7488" y="38335"/>
                  <a:pt x="7411" y="38412"/>
                  <a:pt x="7411" y="38567"/>
                </a:cubicBezTo>
                <a:cubicBezTo>
                  <a:pt x="7411" y="38629"/>
                  <a:pt x="7364" y="38645"/>
                  <a:pt x="7319" y="38659"/>
                </a:cubicBezTo>
                <a:cubicBezTo>
                  <a:pt x="7241" y="38676"/>
                  <a:pt x="7164" y="38659"/>
                  <a:pt x="7086" y="38690"/>
                </a:cubicBezTo>
                <a:cubicBezTo>
                  <a:pt x="6993" y="38721"/>
                  <a:pt x="6900" y="38768"/>
                  <a:pt x="6838" y="38814"/>
                </a:cubicBezTo>
                <a:cubicBezTo>
                  <a:pt x="6715" y="38907"/>
                  <a:pt x="6622" y="39016"/>
                  <a:pt x="6529" y="39124"/>
                </a:cubicBezTo>
                <a:cubicBezTo>
                  <a:pt x="6467" y="39185"/>
                  <a:pt x="6436" y="39247"/>
                  <a:pt x="6405" y="39325"/>
                </a:cubicBezTo>
                <a:cubicBezTo>
                  <a:pt x="6405" y="39356"/>
                  <a:pt x="6374" y="39387"/>
                  <a:pt x="6359" y="39402"/>
                </a:cubicBezTo>
                <a:cubicBezTo>
                  <a:pt x="6158" y="39433"/>
                  <a:pt x="6019" y="39588"/>
                  <a:pt x="5864" y="39680"/>
                </a:cubicBezTo>
                <a:cubicBezTo>
                  <a:pt x="5817" y="39711"/>
                  <a:pt x="5772" y="39728"/>
                  <a:pt x="5725" y="39728"/>
                </a:cubicBezTo>
                <a:cubicBezTo>
                  <a:pt x="5611" y="39728"/>
                  <a:pt x="5491" y="39734"/>
                  <a:pt x="5373" y="39734"/>
                </a:cubicBezTo>
                <a:cubicBezTo>
                  <a:pt x="5314" y="39734"/>
                  <a:pt x="5255" y="39732"/>
                  <a:pt x="5199" y="39728"/>
                </a:cubicBezTo>
                <a:cubicBezTo>
                  <a:pt x="5013" y="39728"/>
                  <a:pt x="4843" y="39742"/>
                  <a:pt x="4673" y="39820"/>
                </a:cubicBezTo>
                <a:cubicBezTo>
                  <a:pt x="4642" y="39851"/>
                  <a:pt x="4596" y="39866"/>
                  <a:pt x="4549" y="39882"/>
                </a:cubicBezTo>
                <a:cubicBezTo>
                  <a:pt x="4163" y="39944"/>
                  <a:pt x="3899" y="40223"/>
                  <a:pt x="3637" y="40485"/>
                </a:cubicBezTo>
                <a:cubicBezTo>
                  <a:pt x="3575" y="40547"/>
                  <a:pt x="3528" y="40640"/>
                  <a:pt x="3513" y="40732"/>
                </a:cubicBezTo>
                <a:cubicBezTo>
                  <a:pt x="3482" y="40934"/>
                  <a:pt x="3389" y="41104"/>
                  <a:pt x="3249" y="41244"/>
                </a:cubicBezTo>
                <a:cubicBezTo>
                  <a:pt x="3187" y="41305"/>
                  <a:pt x="3157" y="41398"/>
                  <a:pt x="3095" y="41475"/>
                </a:cubicBezTo>
                <a:cubicBezTo>
                  <a:pt x="3033" y="41537"/>
                  <a:pt x="3033" y="41630"/>
                  <a:pt x="3049" y="41708"/>
                </a:cubicBezTo>
                <a:cubicBezTo>
                  <a:pt x="3080" y="41831"/>
                  <a:pt x="3111" y="41939"/>
                  <a:pt x="3142" y="42063"/>
                </a:cubicBezTo>
                <a:cubicBezTo>
                  <a:pt x="3280" y="42094"/>
                  <a:pt x="3404" y="42156"/>
                  <a:pt x="3513" y="42248"/>
                </a:cubicBezTo>
                <a:cubicBezTo>
                  <a:pt x="3435" y="42265"/>
                  <a:pt x="3373" y="42265"/>
                  <a:pt x="3327" y="42341"/>
                </a:cubicBezTo>
                <a:cubicBezTo>
                  <a:pt x="3242" y="42268"/>
                  <a:pt x="3147" y="42244"/>
                  <a:pt x="3043" y="42244"/>
                </a:cubicBezTo>
                <a:cubicBezTo>
                  <a:pt x="3014" y="42244"/>
                  <a:pt x="2986" y="42245"/>
                  <a:pt x="2956" y="42248"/>
                </a:cubicBezTo>
                <a:lnTo>
                  <a:pt x="2956" y="42265"/>
                </a:lnTo>
                <a:lnTo>
                  <a:pt x="2940" y="42265"/>
                </a:lnTo>
                <a:lnTo>
                  <a:pt x="2956" y="42248"/>
                </a:lnTo>
                <a:cubicBezTo>
                  <a:pt x="2956" y="42234"/>
                  <a:pt x="2940" y="42203"/>
                  <a:pt x="2940" y="42172"/>
                </a:cubicBezTo>
                <a:cubicBezTo>
                  <a:pt x="2816" y="42218"/>
                  <a:pt x="2692" y="42248"/>
                  <a:pt x="2585" y="42296"/>
                </a:cubicBezTo>
                <a:cubicBezTo>
                  <a:pt x="2507" y="42326"/>
                  <a:pt x="2430" y="42388"/>
                  <a:pt x="2461" y="42527"/>
                </a:cubicBezTo>
                <a:cubicBezTo>
                  <a:pt x="2461" y="42558"/>
                  <a:pt x="2476" y="42589"/>
                  <a:pt x="2476" y="42620"/>
                </a:cubicBezTo>
                <a:cubicBezTo>
                  <a:pt x="2492" y="42651"/>
                  <a:pt x="2476" y="42682"/>
                  <a:pt x="2445" y="42682"/>
                </a:cubicBezTo>
                <a:cubicBezTo>
                  <a:pt x="2430" y="42682"/>
                  <a:pt x="2414" y="42667"/>
                  <a:pt x="2414" y="42651"/>
                </a:cubicBezTo>
                <a:cubicBezTo>
                  <a:pt x="2337" y="42527"/>
                  <a:pt x="2228" y="42496"/>
                  <a:pt x="2090" y="42496"/>
                </a:cubicBezTo>
                <a:cubicBezTo>
                  <a:pt x="1919" y="42512"/>
                  <a:pt x="1764" y="42558"/>
                  <a:pt x="1626" y="42620"/>
                </a:cubicBezTo>
                <a:cubicBezTo>
                  <a:pt x="1440" y="42698"/>
                  <a:pt x="1269" y="42836"/>
                  <a:pt x="1053" y="42852"/>
                </a:cubicBezTo>
                <a:cubicBezTo>
                  <a:pt x="991" y="42852"/>
                  <a:pt x="945" y="42914"/>
                  <a:pt x="914" y="42960"/>
                </a:cubicBezTo>
                <a:cubicBezTo>
                  <a:pt x="867" y="43038"/>
                  <a:pt x="852" y="43115"/>
                  <a:pt x="821" y="43193"/>
                </a:cubicBezTo>
                <a:cubicBezTo>
                  <a:pt x="808" y="43231"/>
                  <a:pt x="774" y="43258"/>
                  <a:pt x="736" y="43258"/>
                </a:cubicBezTo>
                <a:cubicBezTo>
                  <a:pt x="728" y="43258"/>
                  <a:pt x="720" y="43257"/>
                  <a:pt x="712" y="43255"/>
                </a:cubicBezTo>
                <a:cubicBezTo>
                  <a:pt x="650" y="43224"/>
                  <a:pt x="605" y="43177"/>
                  <a:pt x="543" y="43162"/>
                </a:cubicBezTo>
                <a:cubicBezTo>
                  <a:pt x="509" y="43150"/>
                  <a:pt x="477" y="43140"/>
                  <a:pt x="444" y="43140"/>
                </a:cubicBezTo>
                <a:cubicBezTo>
                  <a:pt x="430" y="43140"/>
                  <a:pt x="417" y="43141"/>
                  <a:pt x="403" y="43146"/>
                </a:cubicBezTo>
                <a:cubicBezTo>
                  <a:pt x="264" y="43177"/>
                  <a:pt x="124" y="43208"/>
                  <a:pt x="1" y="43239"/>
                </a:cubicBezTo>
                <a:cubicBezTo>
                  <a:pt x="1486" y="50711"/>
                  <a:pt x="5277" y="57363"/>
                  <a:pt x="10598" y="62406"/>
                </a:cubicBezTo>
                <a:cubicBezTo>
                  <a:pt x="10598" y="62314"/>
                  <a:pt x="10613" y="62221"/>
                  <a:pt x="10675" y="62112"/>
                </a:cubicBezTo>
                <a:cubicBezTo>
                  <a:pt x="10706" y="62050"/>
                  <a:pt x="10691" y="61988"/>
                  <a:pt x="10691" y="61926"/>
                </a:cubicBezTo>
                <a:cubicBezTo>
                  <a:pt x="10660" y="61726"/>
                  <a:pt x="10629" y="61524"/>
                  <a:pt x="10644" y="61323"/>
                </a:cubicBezTo>
                <a:cubicBezTo>
                  <a:pt x="10644" y="61122"/>
                  <a:pt x="10613" y="60921"/>
                  <a:pt x="10598" y="60705"/>
                </a:cubicBezTo>
                <a:cubicBezTo>
                  <a:pt x="10598" y="60674"/>
                  <a:pt x="10629" y="60627"/>
                  <a:pt x="10629" y="60581"/>
                </a:cubicBezTo>
                <a:cubicBezTo>
                  <a:pt x="10639" y="60528"/>
                  <a:pt x="10650" y="60504"/>
                  <a:pt x="10675" y="60504"/>
                </a:cubicBezTo>
                <a:cubicBezTo>
                  <a:pt x="10687" y="60504"/>
                  <a:pt x="10702" y="60509"/>
                  <a:pt x="10722" y="60519"/>
                </a:cubicBezTo>
                <a:cubicBezTo>
                  <a:pt x="10784" y="60544"/>
                  <a:pt x="10837" y="60569"/>
                  <a:pt x="10904" y="60569"/>
                </a:cubicBezTo>
                <a:cubicBezTo>
                  <a:pt x="10919" y="60569"/>
                  <a:pt x="10936" y="60568"/>
                  <a:pt x="10953" y="60565"/>
                </a:cubicBezTo>
                <a:lnTo>
                  <a:pt x="10953" y="60565"/>
                </a:lnTo>
                <a:cubicBezTo>
                  <a:pt x="10891" y="60643"/>
                  <a:pt x="10846" y="60720"/>
                  <a:pt x="10861" y="60812"/>
                </a:cubicBezTo>
                <a:cubicBezTo>
                  <a:pt x="10877" y="60921"/>
                  <a:pt x="10877" y="61029"/>
                  <a:pt x="10877" y="61138"/>
                </a:cubicBezTo>
                <a:cubicBezTo>
                  <a:pt x="10861" y="61231"/>
                  <a:pt x="10922" y="61293"/>
                  <a:pt x="10984" y="61338"/>
                </a:cubicBezTo>
                <a:cubicBezTo>
                  <a:pt x="10995" y="61349"/>
                  <a:pt x="11014" y="61354"/>
                  <a:pt x="11035" y="61354"/>
                </a:cubicBezTo>
                <a:cubicBezTo>
                  <a:pt x="11078" y="61354"/>
                  <a:pt x="11129" y="61334"/>
                  <a:pt x="11139" y="61293"/>
                </a:cubicBezTo>
                <a:cubicBezTo>
                  <a:pt x="11170" y="61138"/>
                  <a:pt x="11201" y="60998"/>
                  <a:pt x="11217" y="60843"/>
                </a:cubicBezTo>
                <a:cubicBezTo>
                  <a:pt x="11217" y="60797"/>
                  <a:pt x="11201" y="60750"/>
                  <a:pt x="11186" y="60705"/>
                </a:cubicBezTo>
                <a:cubicBezTo>
                  <a:pt x="11155" y="60565"/>
                  <a:pt x="11124" y="60550"/>
                  <a:pt x="10953" y="60550"/>
                </a:cubicBezTo>
                <a:cubicBezTo>
                  <a:pt x="10984" y="60503"/>
                  <a:pt x="11031" y="60457"/>
                  <a:pt x="11077" y="60410"/>
                </a:cubicBezTo>
                <a:cubicBezTo>
                  <a:pt x="11139" y="60317"/>
                  <a:pt x="11186" y="60210"/>
                  <a:pt x="11186" y="60086"/>
                </a:cubicBezTo>
                <a:cubicBezTo>
                  <a:pt x="11186" y="59993"/>
                  <a:pt x="11170" y="59900"/>
                  <a:pt x="11186" y="59807"/>
                </a:cubicBezTo>
                <a:cubicBezTo>
                  <a:pt x="11201" y="59699"/>
                  <a:pt x="11186" y="59622"/>
                  <a:pt x="11139" y="59529"/>
                </a:cubicBezTo>
                <a:cubicBezTo>
                  <a:pt x="11046" y="59374"/>
                  <a:pt x="11046" y="59220"/>
                  <a:pt x="11139" y="59065"/>
                </a:cubicBezTo>
                <a:cubicBezTo>
                  <a:pt x="11248" y="58910"/>
                  <a:pt x="11248" y="58708"/>
                  <a:pt x="11356" y="58539"/>
                </a:cubicBezTo>
                <a:cubicBezTo>
                  <a:pt x="11417" y="58446"/>
                  <a:pt x="11417" y="58322"/>
                  <a:pt x="11310" y="58244"/>
                </a:cubicBezTo>
                <a:cubicBezTo>
                  <a:pt x="11263" y="58199"/>
                  <a:pt x="11248" y="58137"/>
                  <a:pt x="11232" y="58075"/>
                </a:cubicBezTo>
                <a:cubicBezTo>
                  <a:pt x="11155" y="57704"/>
                  <a:pt x="11062" y="57347"/>
                  <a:pt x="10984" y="56992"/>
                </a:cubicBezTo>
                <a:lnTo>
                  <a:pt x="10891" y="56666"/>
                </a:lnTo>
                <a:cubicBezTo>
                  <a:pt x="10861" y="56590"/>
                  <a:pt x="10861" y="56512"/>
                  <a:pt x="10877" y="56435"/>
                </a:cubicBezTo>
                <a:cubicBezTo>
                  <a:pt x="10891" y="56357"/>
                  <a:pt x="10908" y="56280"/>
                  <a:pt x="10908" y="56202"/>
                </a:cubicBezTo>
                <a:cubicBezTo>
                  <a:pt x="10922" y="56110"/>
                  <a:pt x="10877" y="56002"/>
                  <a:pt x="10908" y="55909"/>
                </a:cubicBezTo>
                <a:cubicBezTo>
                  <a:pt x="10984" y="55723"/>
                  <a:pt x="10938" y="55538"/>
                  <a:pt x="11015" y="55352"/>
                </a:cubicBezTo>
                <a:cubicBezTo>
                  <a:pt x="11077" y="55212"/>
                  <a:pt x="11062" y="55074"/>
                  <a:pt x="11015" y="54934"/>
                </a:cubicBezTo>
                <a:cubicBezTo>
                  <a:pt x="10953" y="54795"/>
                  <a:pt x="10953" y="54640"/>
                  <a:pt x="11000" y="54501"/>
                </a:cubicBezTo>
                <a:cubicBezTo>
                  <a:pt x="11046" y="54408"/>
                  <a:pt x="11031" y="54315"/>
                  <a:pt x="11000" y="54222"/>
                </a:cubicBezTo>
                <a:lnTo>
                  <a:pt x="10908" y="53758"/>
                </a:lnTo>
                <a:cubicBezTo>
                  <a:pt x="10891" y="53634"/>
                  <a:pt x="10861" y="53496"/>
                  <a:pt x="10861" y="53372"/>
                </a:cubicBezTo>
                <a:cubicBezTo>
                  <a:pt x="10891" y="52892"/>
                  <a:pt x="10830" y="52413"/>
                  <a:pt x="10938" y="51933"/>
                </a:cubicBezTo>
                <a:cubicBezTo>
                  <a:pt x="10953" y="51902"/>
                  <a:pt x="10938" y="51840"/>
                  <a:pt x="10922" y="51794"/>
                </a:cubicBezTo>
                <a:cubicBezTo>
                  <a:pt x="10846" y="51485"/>
                  <a:pt x="10815" y="51175"/>
                  <a:pt x="10922" y="50850"/>
                </a:cubicBezTo>
                <a:cubicBezTo>
                  <a:pt x="10938" y="50788"/>
                  <a:pt x="10953" y="50726"/>
                  <a:pt x="10938" y="50664"/>
                </a:cubicBezTo>
                <a:cubicBezTo>
                  <a:pt x="10891" y="50509"/>
                  <a:pt x="10908" y="50355"/>
                  <a:pt x="10953" y="50185"/>
                </a:cubicBezTo>
                <a:cubicBezTo>
                  <a:pt x="10969" y="50123"/>
                  <a:pt x="10969" y="50030"/>
                  <a:pt x="10969" y="49952"/>
                </a:cubicBezTo>
                <a:cubicBezTo>
                  <a:pt x="10984" y="49891"/>
                  <a:pt x="11000" y="49829"/>
                  <a:pt x="11062" y="49783"/>
                </a:cubicBezTo>
                <a:cubicBezTo>
                  <a:pt x="11248" y="49612"/>
                  <a:pt x="11448" y="49457"/>
                  <a:pt x="11634" y="49272"/>
                </a:cubicBezTo>
                <a:cubicBezTo>
                  <a:pt x="11774" y="49133"/>
                  <a:pt x="11959" y="49055"/>
                  <a:pt x="12129" y="48979"/>
                </a:cubicBezTo>
                <a:cubicBezTo>
                  <a:pt x="12207" y="48948"/>
                  <a:pt x="12284" y="48948"/>
                  <a:pt x="12346" y="48901"/>
                </a:cubicBezTo>
                <a:cubicBezTo>
                  <a:pt x="12671" y="48653"/>
                  <a:pt x="13026" y="48467"/>
                  <a:pt x="13305" y="48174"/>
                </a:cubicBezTo>
                <a:cubicBezTo>
                  <a:pt x="13383" y="48081"/>
                  <a:pt x="13476" y="47972"/>
                  <a:pt x="13445" y="47834"/>
                </a:cubicBezTo>
                <a:cubicBezTo>
                  <a:pt x="13429" y="47787"/>
                  <a:pt x="13459" y="47741"/>
                  <a:pt x="13476" y="47694"/>
                </a:cubicBezTo>
                <a:cubicBezTo>
                  <a:pt x="13630" y="47446"/>
                  <a:pt x="13769" y="47199"/>
                  <a:pt x="13924" y="46951"/>
                </a:cubicBezTo>
                <a:cubicBezTo>
                  <a:pt x="14078" y="46735"/>
                  <a:pt x="14218" y="46503"/>
                  <a:pt x="14311" y="46240"/>
                </a:cubicBezTo>
                <a:cubicBezTo>
                  <a:pt x="14388" y="46054"/>
                  <a:pt x="14511" y="45885"/>
                  <a:pt x="14573" y="45683"/>
                </a:cubicBezTo>
                <a:cubicBezTo>
                  <a:pt x="14589" y="45621"/>
                  <a:pt x="14635" y="45559"/>
                  <a:pt x="14682" y="45528"/>
                </a:cubicBezTo>
                <a:cubicBezTo>
                  <a:pt x="14775" y="45451"/>
                  <a:pt x="14837" y="45359"/>
                  <a:pt x="14868" y="45250"/>
                </a:cubicBezTo>
                <a:cubicBezTo>
                  <a:pt x="14930" y="45126"/>
                  <a:pt x="15023" y="45049"/>
                  <a:pt x="15146" y="44987"/>
                </a:cubicBezTo>
                <a:cubicBezTo>
                  <a:pt x="15239" y="44940"/>
                  <a:pt x="15332" y="44878"/>
                  <a:pt x="15440" y="44833"/>
                </a:cubicBezTo>
                <a:cubicBezTo>
                  <a:pt x="15501" y="44786"/>
                  <a:pt x="15548" y="44724"/>
                  <a:pt x="15518" y="44631"/>
                </a:cubicBezTo>
                <a:cubicBezTo>
                  <a:pt x="15501" y="44585"/>
                  <a:pt x="15487" y="44538"/>
                  <a:pt x="15487" y="44492"/>
                </a:cubicBezTo>
                <a:cubicBezTo>
                  <a:pt x="15501" y="44414"/>
                  <a:pt x="15518" y="44321"/>
                  <a:pt x="15548" y="44260"/>
                </a:cubicBezTo>
                <a:cubicBezTo>
                  <a:pt x="15610" y="44074"/>
                  <a:pt x="15518" y="43935"/>
                  <a:pt x="15394" y="43826"/>
                </a:cubicBezTo>
                <a:cubicBezTo>
                  <a:pt x="15316" y="43765"/>
                  <a:pt x="15208" y="43703"/>
                  <a:pt x="15115" y="43641"/>
                </a:cubicBezTo>
                <a:cubicBezTo>
                  <a:pt x="15053" y="43579"/>
                  <a:pt x="15023" y="43502"/>
                  <a:pt x="15023" y="43424"/>
                </a:cubicBezTo>
                <a:cubicBezTo>
                  <a:pt x="15023" y="43393"/>
                  <a:pt x="15037" y="43378"/>
                  <a:pt x="15053" y="43347"/>
                </a:cubicBezTo>
                <a:cubicBezTo>
                  <a:pt x="15068" y="43378"/>
                  <a:pt x="15084" y="43409"/>
                  <a:pt x="15099" y="43424"/>
                </a:cubicBezTo>
                <a:cubicBezTo>
                  <a:pt x="15115" y="43440"/>
                  <a:pt x="15130" y="43455"/>
                  <a:pt x="15146" y="43455"/>
                </a:cubicBezTo>
                <a:cubicBezTo>
                  <a:pt x="15254" y="43393"/>
                  <a:pt x="15378" y="43317"/>
                  <a:pt x="15409" y="43193"/>
                </a:cubicBezTo>
                <a:cubicBezTo>
                  <a:pt x="15425" y="43038"/>
                  <a:pt x="15409" y="42883"/>
                  <a:pt x="15394" y="42713"/>
                </a:cubicBezTo>
                <a:cubicBezTo>
                  <a:pt x="15394" y="42698"/>
                  <a:pt x="15363" y="42667"/>
                  <a:pt x="15347" y="42636"/>
                </a:cubicBezTo>
                <a:cubicBezTo>
                  <a:pt x="15192" y="42372"/>
                  <a:pt x="15192" y="42372"/>
                  <a:pt x="15099" y="41970"/>
                </a:cubicBezTo>
                <a:cubicBezTo>
                  <a:pt x="15099" y="41955"/>
                  <a:pt x="15068" y="41908"/>
                  <a:pt x="15053" y="41893"/>
                </a:cubicBezTo>
                <a:cubicBezTo>
                  <a:pt x="14975" y="41846"/>
                  <a:pt x="14883" y="41800"/>
                  <a:pt x="14806" y="41753"/>
                </a:cubicBezTo>
                <a:cubicBezTo>
                  <a:pt x="14713" y="41708"/>
                  <a:pt x="14651" y="41646"/>
                  <a:pt x="14620" y="41537"/>
                </a:cubicBezTo>
                <a:cubicBezTo>
                  <a:pt x="14573" y="41367"/>
                  <a:pt x="14466" y="41227"/>
                  <a:pt x="14295" y="41151"/>
                </a:cubicBezTo>
                <a:cubicBezTo>
                  <a:pt x="14125" y="41073"/>
                  <a:pt x="14032" y="40918"/>
                  <a:pt x="13940" y="40779"/>
                </a:cubicBezTo>
                <a:cubicBezTo>
                  <a:pt x="13909" y="40732"/>
                  <a:pt x="13893" y="40687"/>
                  <a:pt x="13924" y="40640"/>
                </a:cubicBezTo>
                <a:cubicBezTo>
                  <a:pt x="14002" y="40547"/>
                  <a:pt x="14016" y="40454"/>
                  <a:pt x="14002" y="40330"/>
                </a:cubicBezTo>
                <a:cubicBezTo>
                  <a:pt x="13971" y="40130"/>
                  <a:pt x="13985" y="39913"/>
                  <a:pt x="13985" y="39711"/>
                </a:cubicBezTo>
                <a:cubicBezTo>
                  <a:pt x="13985" y="39666"/>
                  <a:pt x="13985" y="39604"/>
                  <a:pt x="14016" y="39573"/>
                </a:cubicBezTo>
                <a:cubicBezTo>
                  <a:pt x="14125" y="39480"/>
                  <a:pt x="14140" y="39325"/>
                  <a:pt x="14233" y="39202"/>
                </a:cubicBezTo>
                <a:cubicBezTo>
                  <a:pt x="14311" y="39124"/>
                  <a:pt x="14342" y="39016"/>
                  <a:pt x="14357" y="38892"/>
                </a:cubicBezTo>
                <a:cubicBezTo>
                  <a:pt x="14373" y="38737"/>
                  <a:pt x="14466" y="38645"/>
                  <a:pt x="14604" y="38567"/>
                </a:cubicBezTo>
                <a:cubicBezTo>
                  <a:pt x="14620" y="38559"/>
                  <a:pt x="14647" y="38556"/>
                  <a:pt x="14674" y="38556"/>
                </a:cubicBezTo>
                <a:cubicBezTo>
                  <a:pt x="14701" y="38556"/>
                  <a:pt x="14729" y="38559"/>
                  <a:pt x="14744" y="38567"/>
                </a:cubicBezTo>
                <a:cubicBezTo>
                  <a:pt x="14837" y="38676"/>
                  <a:pt x="14899" y="38814"/>
                  <a:pt x="15023" y="38892"/>
                </a:cubicBezTo>
                <a:cubicBezTo>
                  <a:pt x="15068" y="38923"/>
                  <a:pt x="15037" y="38985"/>
                  <a:pt x="15023" y="39016"/>
                </a:cubicBezTo>
                <a:cubicBezTo>
                  <a:pt x="14992" y="39093"/>
                  <a:pt x="15023" y="39140"/>
                  <a:pt x="15068" y="39185"/>
                </a:cubicBezTo>
                <a:cubicBezTo>
                  <a:pt x="15143" y="39244"/>
                  <a:pt x="15191" y="39275"/>
                  <a:pt x="15236" y="39275"/>
                </a:cubicBezTo>
                <a:cubicBezTo>
                  <a:pt x="15275" y="39275"/>
                  <a:pt x="15312" y="39252"/>
                  <a:pt x="15363" y="39202"/>
                </a:cubicBezTo>
                <a:cubicBezTo>
                  <a:pt x="15456" y="39124"/>
                  <a:pt x="15579" y="39078"/>
                  <a:pt x="15672" y="38969"/>
                </a:cubicBezTo>
                <a:cubicBezTo>
                  <a:pt x="15737" y="38894"/>
                  <a:pt x="15823" y="38848"/>
                  <a:pt x="15922" y="38848"/>
                </a:cubicBezTo>
                <a:cubicBezTo>
                  <a:pt x="15966" y="38848"/>
                  <a:pt x="16011" y="38857"/>
                  <a:pt x="16058" y="38876"/>
                </a:cubicBezTo>
                <a:cubicBezTo>
                  <a:pt x="16105" y="38892"/>
                  <a:pt x="16151" y="38892"/>
                  <a:pt x="16198" y="38892"/>
                </a:cubicBezTo>
                <a:cubicBezTo>
                  <a:pt x="16353" y="38861"/>
                  <a:pt x="16492" y="38814"/>
                  <a:pt x="16522" y="38645"/>
                </a:cubicBezTo>
                <a:cubicBezTo>
                  <a:pt x="16553" y="38490"/>
                  <a:pt x="16677" y="38412"/>
                  <a:pt x="16801" y="38319"/>
                </a:cubicBezTo>
                <a:cubicBezTo>
                  <a:pt x="16832" y="38288"/>
                  <a:pt x="16879" y="38288"/>
                  <a:pt x="16925" y="38288"/>
                </a:cubicBezTo>
                <a:cubicBezTo>
                  <a:pt x="16987" y="38288"/>
                  <a:pt x="17048" y="38273"/>
                  <a:pt x="17110" y="38257"/>
                </a:cubicBezTo>
                <a:cubicBezTo>
                  <a:pt x="17265" y="38211"/>
                  <a:pt x="17343" y="38119"/>
                  <a:pt x="17296" y="37964"/>
                </a:cubicBezTo>
                <a:cubicBezTo>
                  <a:pt x="17250" y="37855"/>
                  <a:pt x="17296" y="37778"/>
                  <a:pt x="17358" y="37700"/>
                </a:cubicBezTo>
                <a:cubicBezTo>
                  <a:pt x="17451" y="37577"/>
                  <a:pt x="17560" y="37453"/>
                  <a:pt x="17667" y="37329"/>
                </a:cubicBezTo>
                <a:cubicBezTo>
                  <a:pt x="17760" y="37221"/>
                  <a:pt x="17869" y="37129"/>
                  <a:pt x="17915" y="36989"/>
                </a:cubicBezTo>
                <a:cubicBezTo>
                  <a:pt x="17946" y="36943"/>
                  <a:pt x="17977" y="36912"/>
                  <a:pt x="18024" y="36912"/>
                </a:cubicBezTo>
                <a:cubicBezTo>
                  <a:pt x="18043" y="36913"/>
                  <a:pt x="18061" y="36914"/>
                  <a:pt x="18080" y="36914"/>
                </a:cubicBezTo>
                <a:cubicBezTo>
                  <a:pt x="18317" y="36914"/>
                  <a:pt x="18519" y="36829"/>
                  <a:pt x="18735" y="36757"/>
                </a:cubicBezTo>
                <a:cubicBezTo>
                  <a:pt x="18936" y="36695"/>
                  <a:pt x="19121" y="36634"/>
                  <a:pt x="19338" y="36603"/>
                </a:cubicBezTo>
                <a:cubicBezTo>
                  <a:pt x="19478" y="36603"/>
                  <a:pt x="19616" y="36525"/>
                  <a:pt x="19709" y="36417"/>
                </a:cubicBezTo>
                <a:cubicBezTo>
                  <a:pt x="19926" y="36139"/>
                  <a:pt x="20220" y="35968"/>
                  <a:pt x="20468" y="35736"/>
                </a:cubicBezTo>
                <a:cubicBezTo>
                  <a:pt x="20537" y="35676"/>
                  <a:pt x="20620" y="35642"/>
                  <a:pt x="20712" y="35642"/>
                </a:cubicBezTo>
                <a:cubicBezTo>
                  <a:pt x="20762" y="35642"/>
                  <a:pt x="20815" y="35652"/>
                  <a:pt x="20870" y="35674"/>
                </a:cubicBezTo>
                <a:cubicBezTo>
                  <a:pt x="21144" y="35779"/>
                  <a:pt x="21275" y="35829"/>
                  <a:pt x="21413" y="35829"/>
                </a:cubicBezTo>
                <a:cubicBezTo>
                  <a:pt x="21539" y="35829"/>
                  <a:pt x="21670" y="35787"/>
                  <a:pt x="21922" y="35705"/>
                </a:cubicBezTo>
                <a:cubicBezTo>
                  <a:pt x="22077" y="35658"/>
                  <a:pt x="22231" y="35613"/>
                  <a:pt x="22370" y="35535"/>
                </a:cubicBezTo>
                <a:cubicBezTo>
                  <a:pt x="22494" y="35458"/>
                  <a:pt x="22634" y="35396"/>
                  <a:pt x="22772" y="35365"/>
                </a:cubicBezTo>
                <a:cubicBezTo>
                  <a:pt x="23036" y="35287"/>
                  <a:pt x="23267" y="35148"/>
                  <a:pt x="23469" y="34963"/>
                </a:cubicBezTo>
                <a:cubicBezTo>
                  <a:pt x="23515" y="34932"/>
                  <a:pt x="23593" y="34901"/>
                  <a:pt x="23639" y="34885"/>
                </a:cubicBezTo>
                <a:cubicBezTo>
                  <a:pt x="23686" y="34870"/>
                  <a:pt x="23717" y="34870"/>
                  <a:pt x="23762" y="34854"/>
                </a:cubicBezTo>
                <a:cubicBezTo>
                  <a:pt x="23995" y="15640"/>
                  <a:pt x="29362" y="248"/>
                  <a:pt x="35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8"/>
          <p:cNvSpPr/>
          <p:nvPr/>
        </p:nvSpPr>
        <p:spPr>
          <a:xfrm>
            <a:off x="4248628" y="2053441"/>
            <a:ext cx="702279" cy="2052592"/>
          </a:xfrm>
          <a:custGeom>
            <a:avLst/>
            <a:gdLst/>
            <a:ahLst/>
            <a:cxnLst/>
            <a:rect l="l" t="t" r="r" b="b"/>
            <a:pathLst>
              <a:path w="24676" h="72122" extrusionOk="0">
                <a:moveTo>
                  <a:pt x="12176" y="1"/>
                </a:moveTo>
                <a:cubicBezTo>
                  <a:pt x="5446" y="233"/>
                  <a:pt x="0" y="16291"/>
                  <a:pt x="0" y="36061"/>
                </a:cubicBezTo>
                <a:cubicBezTo>
                  <a:pt x="0" y="55832"/>
                  <a:pt x="5446" y="71890"/>
                  <a:pt x="12176" y="72121"/>
                </a:cubicBezTo>
                <a:lnTo>
                  <a:pt x="12655" y="72121"/>
                </a:lnTo>
                <a:cubicBezTo>
                  <a:pt x="19323" y="71626"/>
                  <a:pt x="24675" y="55677"/>
                  <a:pt x="24675" y="36061"/>
                </a:cubicBezTo>
                <a:cubicBezTo>
                  <a:pt x="24675" y="16446"/>
                  <a:pt x="19323" y="496"/>
                  <a:pt x="126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8"/>
          <p:cNvSpPr/>
          <p:nvPr/>
        </p:nvSpPr>
        <p:spPr>
          <a:xfrm>
            <a:off x="4595117" y="2052558"/>
            <a:ext cx="13661" cy="1366"/>
          </a:xfrm>
          <a:custGeom>
            <a:avLst/>
            <a:gdLst/>
            <a:ahLst/>
            <a:cxnLst/>
            <a:rect l="l" t="t" r="r" b="b"/>
            <a:pathLst>
              <a:path w="480" h="48" extrusionOk="0">
                <a:moveTo>
                  <a:pt x="1" y="1"/>
                </a:moveTo>
                <a:lnTo>
                  <a:pt x="1" y="48"/>
                </a:lnTo>
                <a:lnTo>
                  <a:pt x="480" y="48"/>
                </a:lnTo>
                <a:lnTo>
                  <a:pt x="480" y="17"/>
                </a:lnTo>
                <a:cubicBezTo>
                  <a:pt x="372" y="1"/>
                  <a:pt x="263" y="1"/>
                  <a:pt x="170" y="1"/>
                </a:cubicBezTo>
                <a:close/>
              </a:path>
            </a:pathLst>
          </a:custGeom>
          <a:solidFill>
            <a:srgbClr val="FF9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8"/>
          <p:cNvSpPr/>
          <p:nvPr/>
        </p:nvSpPr>
        <p:spPr>
          <a:xfrm>
            <a:off x="4319064" y="2195652"/>
            <a:ext cx="565785" cy="1768163"/>
          </a:xfrm>
          <a:custGeom>
            <a:avLst/>
            <a:gdLst/>
            <a:ahLst/>
            <a:cxnLst/>
            <a:rect l="l" t="t" r="r" b="b"/>
            <a:pathLst>
              <a:path w="19880" h="62128" extrusionOk="0">
                <a:moveTo>
                  <a:pt x="9809" y="1"/>
                </a:moveTo>
                <a:cubicBezTo>
                  <a:pt x="4379" y="218"/>
                  <a:pt x="1" y="14031"/>
                  <a:pt x="1" y="31064"/>
                </a:cubicBezTo>
                <a:cubicBezTo>
                  <a:pt x="1" y="48096"/>
                  <a:pt x="4379" y="61911"/>
                  <a:pt x="9809" y="62128"/>
                </a:cubicBezTo>
                <a:lnTo>
                  <a:pt x="10196" y="62128"/>
                </a:lnTo>
                <a:cubicBezTo>
                  <a:pt x="15563" y="61695"/>
                  <a:pt x="19880" y="47958"/>
                  <a:pt x="19880" y="31064"/>
                </a:cubicBezTo>
                <a:cubicBezTo>
                  <a:pt x="19880" y="14171"/>
                  <a:pt x="15563" y="434"/>
                  <a:pt x="10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8"/>
          <p:cNvSpPr/>
          <p:nvPr/>
        </p:nvSpPr>
        <p:spPr>
          <a:xfrm>
            <a:off x="4411101" y="2531130"/>
            <a:ext cx="380425" cy="1172922"/>
          </a:xfrm>
          <a:custGeom>
            <a:avLst/>
            <a:gdLst/>
            <a:ahLst/>
            <a:cxnLst/>
            <a:rect l="l" t="t" r="r" b="b"/>
            <a:pathLst>
              <a:path w="13367" h="41213" extrusionOk="0">
                <a:moveTo>
                  <a:pt x="7117" y="1"/>
                </a:moveTo>
                <a:cubicBezTo>
                  <a:pt x="3620" y="47"/>
                  <a:pt x="572" y="9143"/>
                  <a:pt x="279" y="20452"/>
                </a:cubicBezTo>
                <a:cubicBezTo>
                  <a:pt x="0" y="31745"/>
                  <a:pt x="2599" y="40980"/>
                  <a:pt x="6096" y="41213"/>
                </a:cubicBezTo>
                <a:lnTo>
                  <a:pt x="6343" y="41213"/>
                </a:lnTo>
                <a:cubicBezTo>
                  <a:pt x="9808" y="41011"/>
                  <a:pt x="12809" y="31962"/>
                  <a:pt x="13088" y="20762"/>
                </a:cubicBezTo>
                <a:cubicBezTo>
                  <a:pt x="13366" y="9561"/>
                  <a:pt x="10813" y="372"/>
                  <a:pt x="7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8"/>
          <p:cNvSpPr/>
          <p:nvPr/>
        </p:nvSpPr>
        <p:spPr>
          <a:xfrm>
            <a:off x="4405807" y="2547694"/>
            <a:ext cx="78834" cy="126362"/>
          </a:xfrm>
          <a:custGeom>
            <a:avLst/>
            <a:gdLst/>
            <a:ahLst/>
            <a:cxnLst/>
            <a:rect l="l" t="t" r="r" b="b"/>
            <a:pathLst>
              <a:path w="2770" h="4440" extrusionOk="0">
                <a:moveTo>
                  <a:pt x="2387" y="1"/>
                </a:moveTo>
                <a:cubicBezTo>
                  <a:pt x="2297" y="1"/>
                  <a:pt x="2206" y="38"/>
                  <a:pt x="2136" y="100"/>
                </a:cubicBezTo>
                <a:cubicBezTo>
                  <a:pt x="1563" y="626"/>
                  <a:pt x="1084" y="1228"/>
                  <a:pt x="743" y="1909"/>
                </a:cubicBezTo>
                <a:cubicBezTo>
                  <a:pt x="403" y="2590"/>
                  <a:pt x="1" y="3410"/>
                  <a:pt x="108" y="4184"/>
                </a:cubicBezTo>
                <a:cubicBezTo>
                  <a:pt x="134" y="4359"/>
                  <a:pt x="277" y="4440"/>
                  <a:pt x="428" y="4440"/>
                </a:cubicBezTo>
                <a:cubicBezTo>
                  <a:pt x="555" y="4440"/>
                  <a:pt x="687" y="4383"/>
                  <a:pt x="758" y="4277"/>
                </a:cubicBezTo>
                <a:cubicBezTo>
                  <a:pt x="960" y="3951"/>
                  <a:pt x="1053" y="3565"/>
                  <a:pt x="1160" y="3225"/>
                </a:cubicBezTo>
                <a:cubicBezTo>
                  <a:pt x="1269" y="2915"/>
                  <a:pt x="1408" y="2606"/>
                  <a:pt x="1548" y="2311"/>
                </a:cubicBezTo>
                <a:cubicBezTo>
                  <a:pt x="1872" y="1692"/>
                  <a:pt x="2243" y="1074"/>
                  <a:pt x="2662" y="517"/>
                </a:cubicBezTo>
                <a:cubicBezTo>
                  <a:pt x="2769" y="378"/>
                  <a:pt x="2693" y="162"/>
                  <a:pt x="2584" y="69"/>
                </a:cubicBezTo>
                <a:cubicBezTo>
                  <a:pt x="2524" y="22"/>
                  <a:pt x="2456" y="1"/>
                  <a:pt x="2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8"/>
          <p:cNvSpPr/>
          <p:nvPr/>
        </p:nvSpPr>
        <p:spPr>
          <a:xfrm>
            <a:off x="4410219" y="2521938"/>
            <a:ext cx="44483" cy="43259"/>
          </a:xfrm>
          <a:custGeom>
            <a:avLst/>
            <a:gdLst/>
            <a:ahLst/>
            <a:cxnLst/>
            <a:rect l="l" t="t" r="r" b="b"/>
            <a:pathLst>
              <a:path w="1563" h="1520" extrusionOk="0">
                <a:moveTo>
                  <a:pt x="1241" y="1"/>
                </a:moveTo>
                <a:cubicBezTo>
                  <a:pt x="1210" y="1"/>
                  <a:pt x="1178" y="5"/>
                  <a:pt x="1145" y="15"/>
                </a:cubicBezTo>
                <a:cubicBezTo>
                  <a:pt x="1067" y="29"/>
                  <a:pt x="974" y="46"/>
                  <a:pt x="898" y="107"/>
                </a:cubicBezTo>
                <a:cubicBezTo>
                  <a:pt x="836" y="138"/>
                  <a:pt x="774" y="169"/>
                  <a:pt x="727" y="231"/>
                </a:cubicBezTo>
                <a:cubicBezTo>
                  <a:pt x="696" y="246"/>
                  <a:pt x="681" y="277"/>
                  <a:pt x="650" y="293"/>
                </a:cubicBezTo>
                <a:cubicBezTo>
                  <a:pt x="557" y="386"/>
                  <a:pt x="465" y="463"/>
                  <a:pt x="372" y="541"/>
                </a:cubicBezTo>
                <a:cubicBezTo>
                  <a:pt x="325" y="555"/>
                  <a:pt x="294" y="586"/>
                  <a:pt x="263" y="617"/>
                </a:cubicBezTo>
                <a:cubicBezTo>
                  <a:pt x="170" y="664"/>
                  <a:pt x="124" y="710"/>
                  <a:pt x="77" y="803"/>
                </a:cubicBezTo>
                <a:cubicBezTo>
                  <a:pt x="0" y="927"/>
                  <a:pt x="0" y="1050"/>
                  <a:pt x="15" y="1174"/>
                </a:cubicBezTo>
                <a:cubicBezTo>
                  <a:pt x="46" y="1252"/>
                  <a:pt x="93" y="1329"/>
                  <a:pt x="139" y="1376"/>
                </a:cubicBezTo>
                <a:cubicBezTo>
                  <a:pt x="239" y="1475"/>
                  <a:pt x="363" y="1519"/>
                  <a:pt x="488" y="1519"/>
                </a:cubicBezTo>
                <a:cubicBezTo>
                  <a:pt x="537" y="1519"/>
                  <a:pt x="586" y="1513"/>
                  <a:pt x="634" y="1500"/>
                </a:cubicBezTo>
                <a:cubicBezTo>
                  <a:pt x="712" y="1484"/>
                  <a:pt x="758" y="1438"/>
                  <a:pt x="820" y="1407"/>
                </a:cubicBezTo>
                <a:cubicBezTo>
                  <a:pt x="898" y="1329"/>
                  <a:pt x="991" y="1267"/>
                  <a:pt x="1067" y="1205"/>
                </a:cubicBezTo>
                <a:cubicBezTo>
                  <a:pt x="1160" y="1112"/>
                  <a:pt x="1253" y="1020"/>
                  <a:pt x="1331" y="912"/>
                </a:cubicBezTo>
                <a:cubicBezTo>
                  <a:pt x="1377" y="865"/>
                  <a:pt x="1424" y="819"/>
                  <a:pt x="1455" y="757"/>
                </a:cubicBezTo>
                <a:lnTo>
                  <a:pt x="1500" y="664"/>
                </a:lnTo>
                <a:cubicBezTo>
                  <a:pt x="1531" y="572"/>
                  <a:pt x="1547" y="541"/>
                  <a:pt x="1547" y="432"/>
                </a:cubicBezTo>
                <a:cubicBezTo>
                  <a:pt x="1562" y="417"/>
                  <a:pt x="1562" y="401"/>
                  <a:pt x="1562" y="386"/>
                </a:cubicBezTo>
                <a:cubicBezTo>
                  <a:pt x="1562" y="370"/>
                  <a:pt x="1547" y="339"/>
                  <a:pt x="1547" y="308"/>
                </a:cubicBezTo>
                <a:cubicBezTo>
                  <a:pt x="1547" y="138"/>
                  <a:pt x="1414" y="1"/>
                  <a:pt x="1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8"/>
          <p:cNvSpPr/>
          <p:nvPr/>
        </p:nvSpPr>
        <p:spPr>
          <a:xfrm>
            <a:off x="4376751" y="2718507"/>
            <a:ext cx="30651" cy="76131"/>
          </a:xfrm>
          <a:custGeom>
            <a:avLst/>
            <a:gdLst/>
            <a:ahLst/>
            <a:cxnLst/>
            <a:rect l="l" t="t" r="r" b="b"/>
            <a:pathLst>
              <a:path w="1077" h="2675" extrusionOk="0">
                <a:moveTo>
                  <a:pt x="734" y="0"/>
                </a:moveTo>
                <a:cubicBezTo>
                  <a:pt x="596" y="0"/>
                  <a:pt x="459" y="72"/>
                  <a:pt x="418" y="224"/>
                </a:cubicBezTo>
                <a:cubicBezTo>
                  <a:pt x="325" y="564"/>
                  <a:pt x="232" y="888"/>
                  <a:pt x="155" y="1229"/>
                </a:cubicBezTo>
                <a:cubicBezTo>
                  <a:pt x="108" y="1399"/>
                  <a:pt x="78" y="1569"/>
                  <a:pt x="47" y="1740"/>
                </a:cubicBezTo>
                <a:lnTo>
                  <a:pt x="1" y="2064"/>
                </a:lnTo>
                <a:cubicBezTo>
                  <a:pt x="1" y="2173"/>
                  <a:pt x="32" y="2297"/>
                  <a:pt x="47" y="2404"/>
                </a:cubicBezTo>
                <a:cubicBezTo>
                  <a:pt x="81" y="2584"/>
                  <a:pt x="243" y="2674"/>
                  <a:pt x="407" y="2674"/>
                </a:cubicBezTo>
                <a:cubicBezTo>
                  <a:pt x="540" y="2674"/>
                  <a:pt x="674" y="2615"/>
                  <a:pt x="743" y="2497"/>
                </a:cubicBezTo>
                <a:cubicBezTo>
                  <a:pt x="789" y="2404"/>
                  <a:pt x="851" y="2281"/>
                  <a:pt x="882" y="2188"/>
                </a:cubicBezTo>
                <a:cubicBezTo>
                  <a:pt x="898" y="2111"/>
                  <a:pt x="913" y="2018"/>
                  <a:pt x="913" y="1940"/>
                </a:cubicBezTo>
                <a:cubicBezTo>
                  <a:pt x="944" y="1740"/>
                  <a:pt x="991" y="1554"/>
                  <a:pt x="1006" y="1352"/>
                </a:cubicBezTo>
                <a:cubicBezTo>
                  <a:pt x="1022" y="997"/>
                  <a:pt x="1053" y="657"/>
                  <a:pt x="1068" y="317"/>
                </a:cubicBezTo>
                <a:cubicBezTo>
                  <a:pt x="1076" y="111"/>
                  <a:pt x="905"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8"/>
          <p:cNvSpPr/>
          <p:nvPr/>
        </p:nvSpPr>
        <p:spPr>
          <a:xfrm>
            <a:off x="4491213" y="2511721"/>
            <a:ext cx="58571" cy="84213"/>
          </a:xfrm>
          <a:custGeom>
            <a:avLst/>
            <a:gdLst/>
            <a:ahLst/>
            <a:cxnLst/>
            <a:rect l="l" t="t" r="r" b="b"/>
            <a:pathLst>
              <a:path w="2058" h="2959" extrusionOk="0">
                <a:moveTo>
                  <a:pt x="1753" y="0"/>
                </a:moveTo>
                <a:cubicBezTo>
                  <a:pt x="1676" y="0"/>
                  <a:pt x="1601" y="31"/>
                  <a:pt x="1532" y="79"/>
                </a:cubicBezTo>
                <a:cubicBezTo>
                  <a:pt x="1455" y="157"/>
                  <a:pt x="1362" y="219"/>
                  <a:pt x="1284" y="312"/>
                </a:cubicBezTo>
                <a:cubicBezTo>
                  <a:pt x="1192" y="405"/>
                  <a:pt x="1115" y="512"/>
                  <a:pt x="1037" y="621"/>
                </a:cubicBezTo>
                <a:cubicBezTo>
                  <a:pt x="913" y="807"/>
                  <a:pt x="789" y="992"/>
                  <a:pt x="682" y="1178"/>
                </a:cubicBezTo>
                <a:cubicBezTo>
                  <a:pt x="558" y="1379"/>
                  <a:pt x="449" y="1564"/>
                  <a:pt x="341" y="1766"/>
                </a:cubicBezTo>
                <a:cubicBezTo>
                  <a:pt x="218" y="1982"/>
                  <a:pt x="1" y="2245"/>
                  <a:pt x="1" y="2508"/>
                </a:cubicBezTo>
                <a:cubicBezTo>
                  <a:pt x="1" y="2756"/>
                  <a:pt x="225" y="2958"/>
                  <a:pt x="456" y="2958"/>
                </a:cubicBezTo>
                <a:cubicBezTo>
                  <a:pt x="527" y="2958"/>
                  <a:pt x="599" y="2939"/>
                  <a:pt x="666" y="2895"/>
                </a:cubicBezTo>
                <a:cubicBezTo>
                  <a:pt x="820" y="2787"/>
                  <a:pt x="882" y="2663"/>
                  <a:pt x="960" y="2523"/>
                </a:cubicBezTo>
                <a:cubicBezTo>
                  <a:pt x="1006" y="2416"/>
                  <a:pt x="1068" y="2307"/>
                  <a:pt x="1115" y="2214"/>
                </a:cubicBezTo>
                <a:cubicBezTo>
                  <a:pt x="1222" y="2013"/>
                  <a:pt x="1331" y="1828"/>
                  <a:pt x="1439" y="1626"/>
                </a:cubicBezTo>
                <a:cubicBezTo>
                  <a:pt x="1548" y="1440"/>
                  <a:pt x="1656" y="1240"/>
                  <a:pt x="1748" y="1038"/>
                </a:cubicBezTo>
                <a:cubicBezTo>
                  <a:pt x="1826" y="931"/>
                  <a:pt x="1888" y="807"/>
                  <a:pt x="1934" y="683"/>
                </a:cubicBezTo>
                <a:cubicBezTo>
                  <a:pt x="1965" y="605"/>
                  <a:pt x="1965" y="559"/>
                  <a:pt x="1996" y="466"/>
                </a:cubicBezTo>
                <a:cubicBezTo>
                  <a:pt x="1996" y="435"/>
                  <a:pt x="1996" y="419"/>
                  <a:pt x="2012" y="374"/>
                </a:cubicBezTo>
                <a:cubicBezTo>
                  <a:pt x="2058" y="250"/>
                  <a:pt x="1996" y="110"/>
                  <a:pt x="1888" y="33"/>
                </a:cubicBezTo>
                <a:cubicBezTo>
                  <a:pt x="1843" y="11"/>
                  <a:pt x="1797" y="0"/>
                  <a:pt x="1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8"/>
          <p:cNvSpPr/>
          <p:nvPr/>
        </p:nvSpPr>
        <p:spPr>
          <a:xfrm>
            <a:off x="4493860" y="2494873"/>
            <a:ext cx="29968" cy="35603"/>
          </a:xfrm>
          <a:custGeom>
            <a:avLst/>
            <a:gdLst/>
            <a:ahLst/>
            <a:cxnLst/>
            <a:rect l="l" t="t" r="r" b="b"/>
            <a:pathLst>
              <a:path w="1053" h="1251" extrusionOk="0">
                <a:moveTo>
                  <a:pt x="508" y="0"/>
                </a:moveTo>
                <a:cubicBezTo>
                  <a:pt x="462" y="0"/>
                  <a:pt x="417" y="15"/>
                  <a:pt x="372" y="37"/>
                </a:cubicBezTo>
                <a:cubicBezTo>
                  <a:pt x="325" y="68"/>
                  <a:pt x="263" y="99"/>
                  <a:pt x="217" y="145"/>
                </a:cubicBezTo>
                <a:cubicBezTo>
                  <a:pt x="217" y="145"/>
                  <a:pt x="201" y="161"/>
                  <a:pt x="201" y="176"/>
                </a:cubicBezTo>
                <a:cubicBezTo>
                  <a:pt x="170" y="207"/>
                  <a:pt x="139" y="238"/>
                  <a:pt x="125" y="285"/>
                </a:cubicBezTo>
                <a:cubicBezTo>
                  <a:pt x="94" y="316"/>
                  <a:pt x="77" y="362"/>
                  <a:pt x="63" y="393"/>
                </a:cubicBezTo>
                <a:cubicBezTo>
                  <a:pt x="63" y="424"/>
                  <a:pt x="47" y="440"/>
                  <a:pt x="47" y="471"/>
                </a:cubicBezTo>
                <a:cubicBezTo>
                  <a:pt x="16" y="547"/>
                  <a:pt x="16" y="625"/>
                  <a:pt x="1" y="702"/>
                </a:cubicBezTo>
                <a:lnTo>
                  <a:pt x="1" y="733"/>
                </a:lnTo>
                <a:lnTo>
                  <a:pt x="1" y="795"/>
                </a:lnTo>
                <a:cubicBezTo>
                  <a:pt x="1" y="826"/>
                  <a:pt x="1" y="842"/>
                  <a:pt x="16" y="857"/>
                </a:cubicBezTo>
                <a:lnTo>
                  <a:pt x="16" y="873"/>
                </a:lnTo>
                <a:cubicBezTo>
                  <a:pt x="32" y="919"/>
                  <a:pt x="47" y="966"/>
                  <a:pt x="77" y="1011"/>
                </a:cubicBezTo>
                <a:lnTo>
                  <a:pt x="125" y="1104"/>
                </a:lnTo>
                <a:cubicBezTo>
                  <a:pt x="155" y="1151"/>
                  <a:pt x="186" y="1182"/>
                  <a:pt x="232" y="1213"/>
                </a:cubicBezTo>
                <a:cubicBezTo>
                  <a:pt x="263" y="1228"/>
                  <a:pt x="294" y="1244"/>
                  <a:pt x="325" y="1244"/>
                </a:cubicBezTo>
                <a:cubicBezTo>
                  <a:pt x="341" y="1249"/>
                  <a:pt x="355" y="1251"/>
                  <a:pt x="368" y="1251"/>
                </a:cubicBezTo>
                <a:cubicBezTo>
                  <a:pt x="394" y="1251"/>
                  <a:pt x="418" y="1244"/>
                  <a:pt x="449" y="1244"/>
                </a:cubicBezTo>
                <a:cubicBezTo>
                  <a:pt x="496" y="1228"/>
                  <a:pt x="527" y="1197"/>
                  <a:pt x="573" y="1166"/>
                </a:cubicBezTo>
                <a:lnTo>
                  <a:pt x="665" y="1073"/>
                </a:lnTo>
                <a:lnTo>
                  <a:pt x="743" y="997"/>
                </a:lnTo>
                <a:cubicBezTo>
                  <a:pt x="758" y="980"/>
                  <a:pt x="758" y="980"/>
                  <a:pt x="758" y="966"/>
                </a:cubicBezTo>
                <a:lnTo>
                  <a:pt x="805" y="919"/>
                </a:lnTo>
                <a:cubicBezTo>
                  <a:pt x="820" y="904"/>
                  <a:pt x="836" y="888"/>
                  <a:pt x="851" y="888"/>
                </a:cubicBezTo>
                <a:cubicBezTo>
                  <a:pt x="867" y="857"/>
                  <a:pt x="881" y="843"/>
                  <a:pt x="897" y="827"/>
                </a:cubicBezTo>
                <a:lnTo>
                  <a:pt x="897" y="827"/>
                </a:lnTo>
                <a:cubicBezTo>
                  <a:pt x="882" y="842"/>
                  <a:pt x="882" y="842"/>
                  <a:pt x="882" y="857"/>
                </a:cubicBezTo>
                <a:cubicBezTo>
                  <a:pt x="882" y="842"/>
                  <a:pt x="898" y="826"/>
                  <a:pt x="898" y="826"/>
                </a:cubicBezTo>
                <a:lnTo>
                  <a:pt x="898" y="826"/>
                </a:lnTo>
                <a:cubicBezTo>
                  <a:pt x="898" y="826"/>
                  <a:pt x="898" y="826"/>
                  <a:pt x="898" y="826"/>
                </a:cubicBezTo>
                <a:cubicBezTo>
                  <a:pt x="960" y="764"/>
                  <a:pt x="1006" y="687"/>
                  <a:pt x="1022" y="609"/>
                </a:cubicBezTo>
                <a:cubicBezTo>
                  <a:pt x="1037" y="563"/>
                  <a:pt x="1037" y="516"/>
                  <a:pt x="1037" y="485"/>
                </a:cubicBezTo>
                <a:cubicBezTo>
                  <a:pt x="1053" y="347"/>
                  <a:pt x="991" y="238"/>
                  <a:pt x="898" y="145"/>
                </a:cubicBezTo>
                <a:cubicBezTo>
                  <a:pt x="851" y="99"/>
                  <a:pt x="805" y="68"/>
                  <a:pt x="743" y="37"/>
                </a:cubicBezTo>
                <a:cubicBezTo>
                  <a:pt x="709" y="15"/>
                  <a:pt x="667" y="0"/>
                  <a:pt x="616" y="0"/>
                </a:cubicBezTo>
                <a:cubicBezTo>
                  <a:pt x="598" y="0"/>
                  <a:pt x="578" y="2"/>
                  <a:pt x="558" y="6"/>
                </a:cubicBezTo>
                <a:cubicBezTo>
                  <a:pt x="541" y="2"/>
                  <a:pt x="524"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8"/>
          <p:cNvSpPr/>
          <p:nvPr/>
        </p:nvSpPr>
        <p:spPr>
          <a:xfrm>
            <a:off x="4616519" y="2406877"/>
            <a:ext cx="118650" cy="57176"/>
          </a:xfrm>
          <a:custGeom>
            <a:avLst/>
            <a:gdLst/>
            <a:ahLst/>
            <a:cxnLst/>
            <a:rect l="l" t="t" r="r" b="b"/>
            <a:pathLst>
              <a:path w="4169" h="2009" extrusionOk="0">
                <a:moveTo>
                  <a:pt x="1282" y="1"/>
                </a:moveTo>
                <a:cubicBezTo>
                  <a:pt x="1023" y="1"/>
                  <a:pt x="766" y="39"/>
                  <a:pt x="532" y="143"/>
                </a:cubicBezTo>
                <a:cubicBezTo>
                  <a:pt x="378" y="221"/>
                  <a:pt x="223" y="314"/>
                  <a:pt x="130" y="452"/>
                </a:cubicBezTo>
                <a:cubicBezTo>
                  <a:pt x="68" y="545"/>
                  <a:pt x="53" y="638"/>
                  <a:pt x="37" y="747"/>
                </a:cubicBezTo>
                <a:lnTo>
                  <a:pt x="37" y="778"/>
                </a:lnTo>
                <a:cubicBezTo>
                  <a:pt x="37" y="809"/>
                  <a:pt x="22" y="855"/>
                  <a:pt x="22" y="886"/>
                </a:cubicBezTo>
                <a:cubicBezTo>
                  <a:pt x="1" y="1100"/>
                  <a:pt x="202" y="1233"/>
                  <a:pt x="394" y="1233"/>
                </a:cubicBezTo>
                <a:cubicBezTo>
                  <a:pt x="480" y="1233"/>
                  <a:pt x="563" y="1206"/>
                  <a:pt x="625" y="1149"/>
                </a:cubicBezTo>
                <a:cubicBezTo>
                  <a:pt x="672" y="1118"/>
                  <a:pt x="718" y="1102"/>
                  <a:pt x="749" y="1087"/>
                </a:cubicBezTo>
                <a:cubicBezTo>
                  <a:pt x="749" y="1087"/>
                  <a:pt x="796" y="1056"/>
                  <a:pt x="811" y="1040"/>
                </a:cubicBezTo>
                <a:cubicBezTo>
                  <a:pt x="827" y="1040"/>
                  <a:pt x="842" y="1025"/>
                  <a:pt x="858" y="1025"/>
                </a:cubicBezTo>
                <a:cubicBezTo>
                  <a:pt x="903" y="1009"/>
                  <a:pt x="965" y="1009"/>
                  <a:pt x="1027" y="995"/>
                </a:cubicBezTo>
                <a:lnTo>
                  <a:pt x="1105" y="978"/>
                </a:lnTo>
                <a:lnTo>
                  <a:pt x="1198" y="978"/>
                </a:lnTo>
                <a:cubicBezTo>
                  <a:pt x="1553" y="978"/>
                  <a:pt x="1848" y="1025"/>
                  <a:pt x="2188" y="1102"/>
                </a:cubicBezTo>
                <a:cubicBezTo>
                  <a:pt x="2467" y="1180"/>
                  <a:pt x="2714" y="1273"/>
                  <a:pt x="2946" y="1443"/>
                </a:cubicBezTo>
                <a:cubicBezTo>
                  <a:pt x="2962" y="1459"/>
                  <a:pt x="2976" y="1459"/>
                  <a:pt x="2976" y="1474"/>
                </a:cubicBezTo>
                <a:cubicBezTo>
                  <a:pt x="2993" y="1474"/>
                  <a:pt x="2993" y="1490"/>
                  <a:pt x="3023" y="1504"/>
                </a:cubicBezTo>
                <a:cubicBezTo>
                  <a:pt x="3038" y="1521"/>
                  <a:pt x="3069" y="1551"/>
                  <a:pt x="3100" y="1566"/>
                </a:cubicBezTo>
                <a:cubicBezTo>
                  <a:pt x="3147" y="1613"/>
                  <a:pt x="3193" y="1644"/>
                  <a:pt x="3240" y="1690"/>
                </a:cubicBezTo>
                <a:cubicBezTo>
                  <a:pt x="3348" y="1783"/>
                  <a:pt x="3488" y="1892"/>
                  <a:pt x="3611" y="1954"/>
                </a:cubicBezTo>
                <a:cubicBezTo>
                  <a:pt x="3677" y="1989"/>
                  <a:pt x="3747" y="2009"/>
                  <a:pt x="3814" y="2009"/>
                </a:cubicBezTo>
                <a:cubicBezTo>
                  <a:pt x="3922" y="2009"/>
                  <a:pt x="4024" y="1959"/>
                  <a:pt x="4090" y="1845"/>
                </a:cubicBezTo>
                <a:cubicBezTo>
                  <a:pt x="4168" y="1706"/>
                  <a:pt x="4137" y="1521"/>
                  <a:pt x="4090" y="1366"/>
                </a:cubicBezTo>
                <a:cubicBezTo>
                  <a:pt x="4014" y="1009"/>
                  <a:pt x="3704" y="747"/>
                  <a:pt x="3410" y="545"/>
                </a:cubicBezTo>
                <a:cubicBezTo>
                  <a:pt x="2838" y="143"/>
                  <a:pt x="2110" y="19"/>
                  <a:pt x="1429" y="4"/>
                </a:cubicBezTo>
                <a:cubicBezTo>
                  <a:pt x="1380" y="2"/>
                  <a:pt x="1331" y="1"/>
                  <a:pt x="1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8"/>
          <p:cNvSpPr/>
          <p:nvPr/>
        </p:nvSpPr>
        <p:spPr>
          <a:xfrm>
            <a:off x="4634306" y="2462600"/>
            <a:ext cx="95626" cy="57575"/>
          </a:xfrm>
          <a:custGeom>
            <a:avLst/>
            <a:gdLst/>
            <a:ahLst/>
            <a:cxnLst/>
            <a:rect l="l" t="t" r="r" b="b"/>
            <a:pathLst>
              <a:path w="3360" h="2023" extrusionOk="0">
                <a:moveTo>
                  <a:pt x="695" y="1"/>
                </a:moveTo>
                <a:cubicBezTo>
                  <a:pt x="587" y="1"/>
                  <a:pt x="479" y="4"/>
                  <a:pt x="371" y="11"/>
                </a:cubicBezTo>
                <a:cubicBezTo>
                  <a:pt x="93" y="41"/>
                  <a:pt x="0" y="460"/>
                  <a:pt x="309" y="522"/>
                </a:cubicBezTo>
                <a:cubicBezTo>
                  <a:pt x="557" y="567"/>
                  <a:pt x="743" y="645"/>
                  <a:pt x="959" y="738"/>
                </a:cubicBezTo>
                <a:cubicBezTo>
                  <a:pt x="1006" y="769"/>
                  <a:pt x="1052" y="784"/>
                  <a:pt x="1083" y="800"/>
                </a:cubicBezTo>
                <a:cubicBezTo>
                  <a:pt x="1083" y="800"/>
                  <a:pt x="1145" y="815"/>
                  <a:pt x="1161" y="831"/>
                </a:cubicBezTo>
                <a:cubicBezTo>
                  <a:pt x="1176" y="831"/>
                  <a:pt x="1223" y="862"/>
                  <a:pt x="1207" y="862"/>
                </a:cubicBezTo>
                <a:cubicBezTo>
                  <a:pt x="1238" y="862"/>
                  <a:pt x="1269" y="877"/>
                  <a:pt x="1285" y="893"/>
                </a:cubicBezTo>
                <a:cubicBezTo>
                  <a:pt x="1392" y="939"/>
                  <a:pt x="1501" y="1001"/>
                  <a:pt x="1594" y="1062"/>
                </a:cubicBezTo>
                <a:cubicBezTo>
                  <a:pt x="1718" y="1124"/>
                  <a:pt x="1811" y="1202"/>
                  <a:pt x="1918" y="1264"/>
                </a:cubicBezTo>
                <a:cubicBezTo>
                  <a:pt x="1949" y="1279"/>
                  <a:pt x="1965" y="1295"/>
                  <a:pt x="1980" y="1310"/>
                </a:cubicBezTo>
                <a:lnTo>
                  <a:pt x="1996" y="1326"/>
                </a:lnTo>
                <a:lnTo>
                  <a:pt x="2011" y="1326"/>
                </a:lnTo>
                <a:cubicBezTo>
                  <a:pt x="2058" y="1372"/>
                  <a:pt x="2104" y="1403"/>
                  <a:pt x="2135" y="1450"/>
                </a:cubicBezTo>
                <a:cubicBezTo>
                  <a:pt x="2228" y="1543"/>
                  <a:pt x="2321" y="1635"/>
                  <a:pt x="2413" y="1712"/>
                </a:cubicBezTo>
                <a:cubicBezTo>
                  <a:pt x="2506" y="1805"/>
                  <a:pt x="2630" y="1929"/>
                  <a:pt x="2739" y="1976"/>
                </a:cubicBezTo>
                <a:cubicBezTo>
                  <a:pt x="2804" y="2008"/>
                  <a:pt x="2869" y="2023"/>
                  <a:pt x="2931" y="2023"/>
                </a:cubicBezTo>
                <a:cubicBezTo>
                  <a:pt x="3167" y="2023"/>
                  <a:pt x="3360" y="1812"/>
                  <a:pt x="3311" y="1543"/>
                </a:cubicBezTo>
                <a:cubicBezTo>
                  <a:pt x="3249" y="1233"/>
                  <a:pt x="2970" y="986"/>
                  <a:pt x="2739" y="784"/>
                </a:cubicBezTo>
                <a:cubicBezTo>
                  <a:pt x="2522" y="614"/>
                  <a:pt x="2290" y="444"/>
                  <a:pt x="2042" y="305"/>
                </a:cubicBezTo>
                <a:cubicBezTo>
                  <a:pt x="1764" y="181"/>
                  <a:pt x="1454" y="58"/>
                  <a:pt x="1161" y="27"/>
                </a:cubicBezTo>
                <a:cubicBezTo>
                  <a:pt x="1005" y="8"/>
                  <a:pt x="850" y="1"/>
                  <a:pt x="695" y="1"/>
                </a:cubicBezTo>
                <a:close/>
              </a:path>
            </a:pathLst>
          </a:custGeom>
          <a:solidFill>
            <a:srgbClr val="FB0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8"/>
          <p:cNvSpPr/>
          <p:nvPr/>
        </p:nvSpPr>
        <p:spPr>
          <a:xfrm>
            <a:off x="4730270" y="2546925"/>
            <a:ext cx="29086" cy="46162"/>
          </a:xfrm>
          <a:custGeom>
            <a:avLst/>
            <a:gdLst/>
            <a:ahLst/>
            <a:cxnLst/>
            <a:rect l="l" t="t" r="r" b="b"/>
            <a:pathLst>
              <a:path w="1022" h="1622" extrusionOk="0">
                <a:moveTo>
                  <a:pt x="318" y="1"/>
                </a:moveTo>
                <a:cubicBezTo>
                  <a:pt x="283" y="1"/>
                  <a:pt x="248" y="6"/>
                  <a:pt x="217" y="18"/>
                </a:cubicBezTo>
                <a:cubicBezTo>
                  <a:pt x="140" y="49"/>
                  <a:pt x="93" y="96"/>
                  <a:pt x="62" y="158"/>
                </a:cubicBezTo>
                <a:cubicBezTo>
                  <a:pt x="17" y="219"/>
                  <a:pt x="0" y="327"/>
                  <a:pt x="31" y="389"/>
                </a:cubicBezTo>
                <a:cubicBezTo>
                  <a:pt x="109" y="606"/>
                  <a:pt x="186" y="807"/>
                  <a:pt x="264" y="1008"/>
                </a:cubicBezTo>
                <a:cubicBezTo>
                  <a:pt x="279" y="1086"/>
                  <a:pt x="310" y="1148"/>
                  <a:pt x="372" y="1193"/>
                </a:cubicBezTo>
                <a:cubicBezTo>
                  <a:pt x="372" y="1193"/>
                  <a:pt x="388" y="1210"/>
                  <a:pt x="403" y="1210"/>
                </a:cubicBezTo>
                <a:cubicBezTo>
                  <a:pt x="419" y="1255"/>
                  <a:pt x="450" y="1302"/>
                  <a:pt x="481" y="1333"/>
                </a:cubicBezTo>
                <a:cubicBezTo>
                  <a:pt x="512" y="1395"/>
                  <a:pt x="543" y="1457"/>
                  <a:pt x="588" y="1503"/>
                </a:cubicBezTo>
                <a:cubicBezTo>
                  <a:pt x="635" y="1565"/>
                  <a:pt x="712" y="1596"/>
                  <a:pt x="774" y="1612"/>
                </a:cubicBezTo>
                <a:cubicBezTo>
                  <a:pt x="791" y="1619"/>
                  <a:pt x="809" y="1622"/>
                  <a:pt x="826" y="1622"/>
                </a:cubicBezTo>
                <a:cubicBezTo>
                  <a:pt x="889" y="1622"/>
                  <a:pt x="951" y="1582"/>
                  <a:pt x="976" y="1534"/>
                </a:cubicBezTo>
                <a:cubicBezTo>
                  <a:pt x="1007" y="1472"/>
                  <a:pt x="1021" y="1395"/>
                  <a:pt x="1021" y="1317"/>
                </a:cubicBezTo>
                <a:cubicBezTo>
                  <a:pt x="1021" y="1255"/>
                  <a:pt x="1007" y="1193"/>
                  <a:pt x="991" y="1132"/>
                </a:cubicBezTo>
                <a:cubicBezTo>
                  <a:pt x="976" y="1070"/>
                  <a:pt x="960" y="1024"/>
                  <a:pt x="945" y="977"/>
                </a:cubicBezTo>
                <a:lnTo>
                  <a:pt x="945" y="946"/>
                </a:lnTo>
                <a:cubicBezTo>
                  <a:pt x="960" y="869"/>
                  <a:pt x="929" y="807"/>
                  <a:pt x="898" y="745"/>
                </a:cubicBezTo>
                <a:cubicBezTo>
                  <a:pt x="805" y="544"/>
                  <a:pt x="697" y="343"/>
                  <a:pt x="604" y="158"/>
                </a:cubicBezTo>
                <a:cubicBezTo>
                  <a:pt x="546" y="53"/>
                  <a:pt x="427" y="1"/>
                  <a:pt x="318" y="1"/>
                </a:cubicBezTo>
                <a:close/>
              </a:path>
            </a:pathLst>
          </a:custGeom>
          <a:solidFill>
            <a:srgbClr val="FB0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8"/>
          <p:cNvSpPr/>
          <p:nvPr/>
        </p:nvSpPr>
        <p:spPr>
          <a:xfrm>
            <a:off x="4781069" y="2677241"/>
            <a:ext cx="47841" cy="210319"/>
          </a:xfrm>
          <a:custGeom>
            <a:avLst/>
            <a:gdLst/>
            <a:ahLst/>
            <a:cxnLst/>
            <a:rect l="l" t="t" r="r" b="b"/>
            <a:pathLst>
              <a:path w="1681" h="7390" extrusionOk="0">
                <a:moveTo>
                  <a:pt x="262" y="1"/>
                </a:moveTo>
                <a:cubicBezTo>
                  <a:pt x="134" y="1"/>
                  <a:pt x="1" y="91"/>
                  <a:pt x="10" y="234"/>
                </a:cubicBezTo>
                <a:cubicBezTo>
                  <a:pt x="119" y="1426"/>
                  <a:pt x="397" y="2602"/>
                  <a:pt x="552" y="3792"/>
                </a:cubicBezTo>
                <a:cubicBezTo>
                  <a:pt x="629" y="4380"/>
                  <a:pt x="691" y="4984"/>
                  <a:pt x="722" y="5572"/>
                </a:cubicBezTo>
                <a:cubicBezTo>
                  <a:pt x="753" y="5882"/>
                  <a:pt x="769" y="6191"/>
                  <a:pt x="800" y="6500"/>
                </a:cubicBezTo>
                <a:cubicBezTo>
                  <a:pt x="830" y="6779"/>
                  <a:pt x="845" y="7103"/>
                  <a:pt x="1062" y="7320"/>
                </a:cubicBezTo>
                <a:cubicBezTo>
                  <a:pt x="1108" y="7366"/>
                  <a:pt x="1170" y="7389"/>
                  <a:pt x="1232" y="7389"/>
                </a:cubicBezTo>
                <a:cubicBezTo>
                  <a:pt x="1294" y="7389"/>
                  <a:pt x="1356" y="7366"/>
                  <a:pt x="1402" y="7320"/>
                </a:cubicBezTo>
                <a:cubicBezTo>
                  <a:pt x="1635" y="7103"/>
                  <a:pt x="1650" y="6748"/>
                  <a:pt x="1666" y="6453"/>
                </a:cubicBezTo>
                <a:cubicBezTo>
                  <a:pt x="1681" y="6144"/>
                  <a:pt x="1666" y="5835"/>
                  <a:pt x="1650" y="5525"/>
                </a:cubicBezTo>
                <a:cubicBezTo>
                  <a:pt x="1619" y="4906"/>
                  <a:pt x="1557" y="4288"/>
                  <a:pt x="1464" y="3669"/>
                </a:cubicBezTo>
                <a:cubicBezTo>
                  <a:pt x="1278" y="2431"/>
                  <a:pt x="1047" y="1210"/>
                  <a:pt x="459" y="111"/>
                </a:cubicBezTo>
                <a:cubicBezTo>
                  <a:pt x="418" y="35"/>
                  <a:pt x="341" y="1"/>
                  <a:pt x="262" y="1"/>
                </a:cubicBezTo>
                <a:close/>
              </a:path>
            </a:pathLst>
          </a:custGeom>
          <a:solidFill>
            <a:srgbClr val="FB0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8"/>
          <p:cNvSpPr/>
          <p:nvPr/>
        </p:nvSpPr>
        <p:spPr>
          <a:xfrm>
            <a:off x="4824953" y="2699496"/>
            <a:ext cx="25557" cy="40840"/>
          </a:xfrm>
          <a:custGeom>
            <a:avLst/>
            <a:gdLst/>
            <a:ahLst/>
            <a:cxnLst/>
            <a:rect l="l" t="t" r="r" b="b"/>
            <a:pathLst>
              <a:path w="898" h="1435" extrusionOk="0">
                <a:moveTo>
                  <a:pt x="315" y="1"/>
                </a:moveTo>
                <a:cubicBezTo>
                  <a:pt x="288" y="1"/>
                  <a:pt x="260" y="4"/>
                  <a:pt x="232" y="9"/>
                </a:cubicBezTo>
                <a:cubicBezTo>
                  <a:pt x="77" y="40"/>
                  <a:pt x="0" y="211"/>
                  <a:pt x="31" y="366"/>
                </a:cubicBezTo>
                <a:cubicBezTo>
                  <a:pt x="77" y="520"/>
                  <a:pt x="108" y="675"/>
                  <a:pt x="155" y="814"/>
                </a:cubicBezTo>
                <a:cubicBezTo>
                  <a:pt x="170" y="892"/>
                  <a:pt x="186" y="968"/>
                  <a:pt x="217" y="1046"/>
                </a:cubicBezTo>
                <a:cubicBezTo>
                  <a:pt x="232" y="1077"/>
                  <a:pt x="248" y="1123"/>
                  <a:pt x="262" y="1154"/>
                </a:cubicBezTo>
                <a:cubicBezTo>
                  <a:pt x="262" y="1170"/>
                  <a:pt x="279" y="1185"/>
                  <a:pt x="279" y="1201"/>
                </a:cubicBezTo>
                <a:cubicBezTo>
                  <a:pt x="310" y="1294"/>
                  <a:pt x="355" y="1356"/>
                  <a:pt x="433" y="1402"/>
                </a:cubicBezTo>
                <a:cubicBezTo>
                  <a:pt x="481" y="1421"/>
                  <a:pt x="529" y="1434"/>
                  <a:pt x="577" y="1434"/>
                </a:cubicBezTo>
                <a:cubicBezTo>
                  <a:pt x="607" y="1434"/>
                  <a:pt x="636" y="1429"/>
                  <a:pt x="665" y="1418"/>
                </a:cubicBezTo>
                <a:cubicBezTo>
                  <a:pt x="727" y="1418"/>
                  <a:pt x="805" y="1356"/>
                  <a:pt x="835" y="1294"/>
                </a:cubicBezTo>
                <a:cubicBezTo>
                  <a:pt x="881" y="1201"/>
                  <a:pt x="897" y="1139"/>
                  <a:pt x="866" y="1046"/>
                </a:cubicBezTo>
                <a:lnTo>
                  <a:pt x="866" y="999"/>
                </a:lnTo>
                <a:cubicBezTo>
                  <a:pt x="850" y="954"/>
                  <a:pt x="835" y="907"/>
                  <a:pt x="835" y="876"/>
                </a:cubicBezTo>
                <a:cubicBezTo>
                  <a:pt x="805" y="799"/>
                  <a:pt x="788" y="721"/>
                  <a:pt x="758" y="659"/>
                </a:cubicBezTo>
                <a:cubicBezTo>
                  <a:pt x="696" y="504"/>
                  <a:pt x="634" y="350"/>
                  <a:pt x="588" y="211"/>
                </a:cubicBezTo>
                <a:cubicBezTo>
                  <a:pt x="557" y="133"/>
                  <a:pt x="510" y="87"/>
                  <a:pt x="448" y="40"/>
                </a:cubicBezTo>
                <a:cubicBezTo>
                  <a:pt x="409" y="11"/>
                  <a:pt x="363" y="1"/>
                  <a:pt x="315" y="1"/>
                </a:cubicBezTo>
                <a:close/>
              </a:path>
            </a:pathLst>
          </a:custGeom>
          <a:solidFill>
            <a:srgbClr val="FB0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8"/>
          <p:cNvSpPr/>
          <p:nvPr/>
        </p:nvSpPr>
        <p:spPr>
          <a:xfrm>
            <a:off x="4748341" y="2721438"/>
            <a:ext cx="23793" cy="25016"/>
          </a:xfrm>
          <a:custGeom>
            <a:avLst/>
            <a:gdLst/>
            <a:ahLst/>
            <a:cxnLst/>
            <a:rect l="l" t="t" r="r" b="b"/>
            <a:pathLst>
              <a:path w="836" h="879" extrusionOk="0">
                <a:moveTo>
                  <a:pt x="416" y="1"/>
                </a:moveTo>
                <a:cubicBezTo>
                  <a:pt x="399" y="1"/>
                  <a:pt x="379" y="4"/>
                  <a:pt x="356" y="12"/>
                </a:cubicBezTo>
                <a:cubicBezTo>
                  <a:pt x="310" y="12"/>
                  <a:pt x="248" y="28"/>
                  <a:pt x="201" y="59"/>
                </a:cubicBezTo>
                <a:cubicBezTo>
                  <a:pt x="186" y="74"/>
                  <a:pt x="155" y="105"/>
                  <a:pt x="124" y="121"/>
                </a:cubicBezTo>
                <a:cubicBezTo>
                  <a:pt x="93" y="152"/>
                  <a:pt x="62" y="197"/>
                  <a:pt x="46" y="259"/>
                </a:cubicBezTo>
                <a:cubicBezTo>
                  <a:pt x="15" y="306"/>
                  <a:pt x="0" y="352"/>
                  <a:pt x="15" y="414"/>
                </a:cubicBezTo>
                <a:cubicBezTo>
                  <a:pt x="15" y="461"/>
                  <a:pt x="15" y="507"/>
                  <a:pt x="31" y="569"/>
                </a:cubicBezTo>
                <a:cubicBezTo>
                  <a:pt x="46" y="631"/>
                  <a:pt x="77" y="692"/>
                  <a:pt x="139" y="740"/>
                </a:cubicBezTo>
                <a:cubicBezTo>
                  <a:pt x="186" y="801"/>
                  <a:pt x="248" y="832"/>
                  <a:pt x="310" y="847"/>
                </a:cubicBezTo>
                <a:lnTo>
                  <a:pt x="356" y="863"/>
                </a:lnTo>
                <a:lnTo>
                  <a:pt x="372" y="863"/>
                </a:lnTo>
                <a:cubicBezTo>
                  <a:pt x="403" y="863"/>
                  <a:pt x="434" y="863"/>
                  <a:pt x="448" y="878"/>
                </a:cubicBezTo>
                <a:cubicBezTo>
                  <a:pt x="479" y="863"/>
                  <a:pt x="510" y="863"/>
                  <a:pt x="541" y="863"/>
                </a:cubicBezTo>
                <a:lnTo>
                  <a:pt x="634" y="816"/>
                </a:lnTo>
                <a:cubicBezTo>
                  <a:pt x="650" y="801"/>
                  <a:pt x="665" y="801"/>
                  <a:pt x="665" y="785"/>
                </a:cubicBezTo>
                <a:cubicBezTo>
                  <a:pt x="665" y="785"/>
                  <a:pt x="681" y="785"/>
                  <a:pt x="681" y="770"/>
                </a:cubicBezTo>
                <a:lnTo>
                  <a:pt x="696" y="770"/>
                </a:lnTo>
                <a:cubicBezTo>
                  <a:pt x="696" y="754"/>
                  <a:pt x="712" y="754"/>
                  <a:pt x="712" y="740"/>
                </a:cubicBezTo>
                <a:cubicBezTo>
                  <a:pt x="758" y="692"/>
                  <a:pt x="805" y="631"/>
                  <a:pt x="820" y="569"/>
                </a:cubicBezTo>
                <a:cubicBezTo>
                  <a:pt x="836" y="492"/>
                  <a:pt x="836" y="414"/>
                  <a:pt x="820" y="337"/>
                </a:cubicBezTo>
                <a:cubicBezTo>
                  <a:pt x="820" y="337"/>
                  <a:pt x="805" y="321"/>
                  <a:pt x="805" y="306"/>
                </a:cubicBezTo>
                <a:cubicBezTo>
                  <a:pt x="789" y="228"/>
                  <a:pt x="743" y="167"/>
                  <a:pt x="696" y="121"/>
                </a:cubicBezTo>
                <a:lnTo>
                  <a:pt x="619" y="59"/>
                </a:lnTo>
                <a:cubicBezTo>
                  <a:pt x="572" y="28"/>
                  <a:pt x="526" y="12"/>
                  <a:pt x="464" y="12"/>
                </a:cubicBezTo>
                <a:cubicBezTo>
                  <a:pt x="449" y="4"/>
                  <a:pt x="434" y="1"/>
                  <a:pt x="416" y="1"/>
                </a:cubicBezTo>
                <a:close/>
              </a:path>
            </a:pathLst>
          </a:custGeom>
          <a:solidFill>
            <a:srgbClr val="FB0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8"/>
          <p:cNvSpPr/>
          <p:nvPr/>
        </p:nvSpPr>
        <p:spPr>
          <a:xfrm>
            <a:off x="4687126" y="3540782"/>
            <a:ext cx="99525" cy="188320"/>
          </a:xfrm>
          <a:custGeom>
            <a:avLst/>
            <a:gdLst/>
            <a:ahLst/>
            <a:cxnLst/>
            <a:rect l="l" t="t" r="r" b="b"/>
            <a:pathLst>
              <a:path w="3497" h="6617" extrusionOk="0">
                <a:moveTo>
                  <a:pt x="3070" y="1"/>
                </a:moveTo>
                <a:cubicBezTo>
                  <a:pt x="2934" y="1"/>
                  <a:pt x="2804" y="75"/>
                  <a:pt x="2770" y="243"/>
                </a:cubicBezTo>
                <a:cubicBezTo>
                  <a:pt x="2568" y="1233"/>
                  <a:pt x="2275" y="2270"/>
                  <a:pt x="1842" y="3183"/>
                </a:cubicBezTo>
                <a:cubicBezTo>
                  <a:pt x="1656" y="3601"/>
                  <a:pt x="1424" y="4003"/>
                  <a:pt x="1176" y="4389"/>
                </a:cubicBezTo>
                <a:cubicBezTo>
                  <a:pt x="929" y="4777"/>
                  <a:pt x="635" y="5132"/>
                  <a:pt x="372" y="5503"/>
                </a:cubicBezTo>
                <a:cubicBezTo>
                  <a:pt x="217" y="5705"/>
                  <a:pt x="0" y="5983"/>
                  <a:pt x="78" y="6262"/>
                </a:cubicBezTo>
                <a:cubicBezTo>
                  <a:pt x="124" y="6478"/>
                  <a:pt x="310" y="6617"/>
                  <a:pt x="526" y="6617"/>
                </a:cubicBezTo>
                <a:cubicBezTo>
                  <a:pt x="790" y="6617"/>
                  <a:pt x="1083" y="6355"/>
                  <a:pt x="1254" y="6184"/>
                </a:cubicBezTo>
                <a:cubicBezTo>
                  <a:pt x="1409" y="5998"/>
                  <a:pt x="1563" y="5798"/>
                  <a:pt x="1702" y="5596"/>
                </a:cubicBezTo>
                <a:cubicBezTo>
                  <a:pt x="2832" y="4096"/>
                  <a:pt x="3497" y="2223"/>
                  <a:pt x="3435" y="336"/>
                </a:cubicBezTo>
                <a:cubicBezTo>
                  <a:pt x="3435" y="126"/>
                  <a:pt x="3247" y="1"/>
                  <a:pt x="3070" y="1"/>
                </a:cubicBezTo>
                <a:close/>
              </a:path>
            </a:pathLst>
          </a:custGeom>
          <a:solidFill>
            <a:srgbClr val="FB0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8"/>
          <p:cNvSpPr/>
          <p:nvPr/>
        </p:nvSpPr>
        <p:spPr>
          <a:xfrm>
            <a:off x="4624601" y="3762680"/>
            <a:ext cx="35717" cy="35006"/>
          </a:xfrm>
          <a:custGeom>
            <a:avLst/>
            <a:gdLst/>
            <a:ahLst/>
            <a:cxnLst/>
            <a:rect l="l" t="t" r="r" b="b"/>
            <a:pathLst>
              <a:path w="1255" h="1230" extrusionOk="0">
                <a:moveTo>
                  <a:pt x="847" y="0"/>
                </a:moveTo>
                <a:cubicBezTo>
                  <a:pt x="813" y="0"/>
                  <a:pt x="778" y="4"/>
                  <a:pt x="743" y="12"/>
                </a:cubicBezTo>
                <a:cubicBezTo>
                  <a:pt x="728" y="12"/>
                  <a:pt x="697" y="27"/>
                  <a:pt x="667" y="27"/>
                </a:cubicBezTo>
                <a:cubicBezTo>
                  <a:pt x="650" y="43"/>
                  <a:pt x="589" y="57"/>
                  <a:pt x="558" y="74"/>
                </a:cubicBezTo>
                <a:cubicBezTo>
                  <a:pt x="558" y="88"/>
                  <a:pt x="543" y="88"/>
                  <a:pt x="543" y="88"/>
                </a:cubicBezTo>
                <a:lnTo>
                  <a:pt x="512" y="119"/>
                </a:lnTo>
                <a:cubicBezTo>
                  <a:pt x="434" y="166"/>
                  <a:pt x="357" y="212"/>
                  <a:pt x="295" y="290"/>
                </a:cubicBezTo>
                <a:cubicBezTo>
                  <a:pt x="248" y="321"/>
                  <a:pt x="202" y="367"/>
                  <a:pt x="171" y="414"/>
                </a:cubicBezTo>
                <a:lnTo>
                  <a:pt x="155" y="429"/>
                </a:lnTo>
                <a:cubicBezTo>
                  <a:pt x="124" y="460"/>
                  <a:pt x="94" y="491"/>
                  <a:pt x="79" y="538"/>
                </a:cubicBezTo>
                <a:cubicBezTo>
                  <a:pt x="63" y="569"/>
                  <a:pt x="48" y="600"/>
                  <a:pt x="32" y="645"/>
                </a:cubicBezTo>
                <a:lnTo>
                  <a:pt x="32" y="661"/>
                </a:lnTo>
                <a:cubicBezTo>
                  <a:pt x="17" y="692"/>
                  <a:pt x="17" y="723"/>
                  <a:pt x="17" y="738"/>
                </a:cubicBezTo>
                <a:cubicBezTo>
                  <a:pt x="1" y="816"/>
                  <a:pt x="1" y="878"/>
                  <a:pt x="17" y="955"/>
                </a:cubicBezTo>
                <a:cubicBezTo>
                  <a:pt x="32" y="1017"/>
                  <a:pt x="63" y="1064"/>
                  <a:pt x="110" y="1126"/>
                </a:cubicBezTo>
                <a:cubicBezTo>
                  <a:pt x="155" y="1171"/>
                  <a:pt x="217" y="1202"/>
                  <a:pt x="279" y="1218"/>
                </a:cubicBezTo>
                <a:cubicBezTo>
                  <a:pt x="318" y="1226"/>
                  <a:pt x="353" y="1229"/>
                  <a:pt x="386" y="1229"/>
                </a:cubicBezTo>
                <a:cubicBezTo>
                  <a:pt x="419" y="1229"/>
                  <a:pt x="450" y="1226"/>
                  <a:pt x="481" y="1218"/>
                </a:cubicBezTo>
                <a:cubicBezTo>
                  <a:pt x="512" y="1218"/>
                  <a:pt x="543" y="1202"/>
                  <a:pt x="574" y="1202"/>
                </a:cubicBezTo>
                <a:lnTo>
                  <a:pt x="589" y="1202"/>
                </a:lnTo>
                <a:cubicBezTo>
                  <a:pt x="619" y="1187"/>
                  <a:pt x="681" y="1171"/>
                  <a:pt x="697" y="1156"/>
                </a:cubicBezTo>
                <a:cubicBezTo>
                  <a:pt x="743" y="1126"/>
                  <a:pt x="790" y="1095"/>
                  <a:pt x="821" y="1064"/>
                </a:cubicBezTo>
                <a:lnTo>
                  <a:pt x="945" y="940"/>
                </a:lnTo>
                <a:cubicBezTo>
                  <a:pt x="1007" y="878"/>
                  <a:pt x="1069" y="800"/>
                  <a:pt x="1115" y="723"/>
                </a:cubicBezTo>
                <a:cubicBezTo>
                  <a:pt x="1131" y="707"/>
                  <a:pt x="1131" y="692"/>
                  <a:pt x="1145" y="676"/>
                </a:cubicBezTo>
                <a:lnTo>
                  <a:pt x="1162" y="661"/>
                </a:lnTo>
                <a:cubicBezTo>
                  <a:pt x="1162" y="630"/>
                  <a:pt x="1176" y="600"/>
                  <a:pt x="1192" y="569"/>
                </a:cubicBezTo>
                <a:lnTo>
                  <a:pt x="1192" y="553"/>
                </a:lnTo>
                <a:cubicBezTo>
                  <a:pt x="1207" y="538"/>
                  <a:pt x="1207" y="507"/>
                  <a:pt x="1223" y="476"/>
                </a:cubicBezTo>
                <a:cubicBezTo>
                  <a:pt x="1254" y="352"/>
                  <a:pt x="1223" y="212"/>
                  <a:pt x="1115" y="105"/>
                </a:cubicBezTo>
                <a:cubicBezTo>
                  <a:pt x="1045" y="35"/>
                  <a:pt x="950" y="0"/>
                  <a:pt x="847" y="0"/>
                </a:cubicBezTo>
                <a:close/>
              </a:path>
            </a:pathLst>
          </a:custGeom>
          <a:solidFill>
            <a:srgbClr val="FB0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8"/>
          <p:cNvSpPr/>
          <p:nvPr/>
        </p:nvSpPr>
        <p:spPr>
          <a:xfrm>
            <a:off x="4638262" y="3785049"/>
            <a:ext cx="68731" cy="47500"/>
          </a:xfrm>
          <a:custGeom>
            <a:avLst/>
            <a:gdLst/>
            <a:ahLst/>
            <a:cxnLst/>
            <a:rect l="l" t="t" r="r" b="b"/>
            <a:pathLst>
              <a:path w="2415" h="1669" extrusionOk="0">
                <a:moveTo>
                  <a:pt x="1981" y="1"/>
                </a:moveTo>
                <a:cubicBezTo>
                  <a:pt x="1874" y="1"/>
                  <a:pt x="1766" y="44"/>
                  <a:pt x="1686" y="123"/>
                </a:cubicBezTo>
                <a:cubicBezTo>
                  <a:pt x="1656" y="138"/>
                  <a:pt x="1625" y="169"/>
                  <a:pt x="1594" y="200"/>
                </a:cubicBezTo>
                <a:cubicBezTo>
                  <a:pt x="1579" y="216"/>
                  <a:pt x="1563" y="216"/>
                  <a:pt x="1548" y="231"/>
                </a:cubicBezTo>
                <a:lnTo>
                  <a:pt x="1532" y="247"/>
                </a:lnTo>
                <a:lnTo>
                  <a:pt x="1517" y="247"/>
                </a:lnTo>
                <a:lnTo>
                  <a:pt x="1486" y="278"/>
                </a:lnTo>
                <a:cubicBezTo>
                  <a:pt x="1455" y="309"/>
                  <a:pt x="1424" y="323"/>
                  <a:pt x="1393" y="340"/>
                </a:cubicBezTo>
                <a:cubicBezTo>
                  <a:pt x="1269" y="416"/>
                  <a:pt x="1146" y="494"/>
                  <a:pt x="1022" y="556"/>
                </a:cubicBezTo>
                <a:cubicBezTo>
                  <a:pt x="975" y="587"/>
                  <a:pt x="929" y="602"/>
                  <a:pt x="882" y="633"/>
                </a:cubicBezTo>
                <a:cubicBezTo>
                  <a:pt x="867" y="633"/>
                  <a:pt x="851" y="633"/>
                  <a:pt x="851" y="649"/>
                </a:cubicBezTo>
                <a:cubicBezTo>
                  <a:pt x="789" y="664"/>
                  <a:pt x="727" y="695"/>
                  <a:pt x="665" y="726"/>
                </a:cubicBezTo>
                <a:cubicBezTo>
                  <a:pt x="635" y="726"/>
                  <a:pt x="604" y="742"/>
                  <a:pt x="589" y="757"/>
                </a:cubicBezTo>
                <a:lnTo>
                  <a:pt x="558" y="757"/>
                </a:lnTo>
                <a:cubicBezTo>
                  <a:pt x="496" y="788"/>
                  <a:pt x="449" y="804"/>
                  <a:pt x="387" y="818"/>
                </a:cubicBezTo>
                <a:cubicBezTo>
                  <a:pt x="217" y="880"/>
                  <a:pt x="78" y="973"/>
                  <a:pt x="47" y="1159"/>
                </a:cubicBezTo>
                <a:cubicBezTo>
                  <a:pt x="1" y="1299"/>
                  <a:pt x="47" y="1422"/>
                  <a:pt x="156" y="1530"/>
                </a:cubicBezTo>
                <a:cubicBezTo>
                  <a:pt x="243" y="1634"/>
                  <a:pt x="359" y="1668"/>
                  <a:pt x="481" y="1668"/>
                </a:cubicBezTo>
                <a:cubicBezTo>
                  <a:pt x="596" y="1668"/>
                  <a:pt x="715" y="1638"/>
                  <a:pt x="820" y="1608"/>
                </a:cubicBezTo>
                <a:cubicBezTo>
                  <a:pt x="1377" y="1484"/>
                  <a:pt x="1888" y="1128"/>
                  <a:pt x="2259" y="695"/>
                </a:cubicBezTo>
                <a:cubicBezTo>
                  <a:pt x="2414" y="525"/>
                  <a:pt x="2414" y="293"/>
                  <a:pt x="2259" y="123"/>
                </a:cubicBezTo>
                <a:cubicBezTo>
                  <a:pt x="2184" y="40"/>
                  <a:pt x="2083" y="1"/>
                  <a:pt x="1981" y="1"/>
                </a:cubicBezTo>
                <a:close/>
              </a:path>
            </a:pathLst>
          </a:custGeom>
          <a:solidFill>
            <a:srgbClr val="FB0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8"/>
          <p:cNvSpPr/>
          <p:nvPr/>
        </p:nvSpPr>
        <p:spPr>
          <a:xfrm>
            <a:off x="4431364" y="3583955"/>
            <a:ext cx="112730" cy="180095"/>
          </a:xfrm>
          <a:custGeom>
            <a:avLst/>
            <a:gdLst/>
            <a:ahLst/>
            <a:cxnLst/>
            <a:rect l="l" t="t" r="r" b="b"/>
            <a:pathLst>
              <a:path w="3961" h="6328" extrusionOk="0">
                <a:moveTo>
                  <a:pt x="469" y="1"/>
                </a:moveTo>
                <a:cubicBezTo>
                  <a:pt x="369" y="1"/>
                  <a:pt x="267" y="49"/>
                  <a:pt x="217" y="150"/>
                </a:cubicBezTo>
                <a:cubicBezTo>
                  <a:pt x="0" y="645"/>
                  <a:pt x="402" y="1372"/>
                  <a:pt x="603" y="1836"/>
                </a:cubicBezTo>
                <a:cubicBezTo>
                  <a:pt x="819" y="2377"/>
                  <a:pt x="1067" y="2903"/>
                  <a:pt x="1345" y="3429"/>
                </a:cubicBezTo>
                <a:cubicBezTo>
                  <a:pt x="1624" y="3940"/>
                  <a:pt x="1918" y="4450"/>
                  <a:pt x="2243" y="4930"/>
                </a:cubicBezTo>
                <a:cubicBezTo>
                  <a:pt x="2397" y="5162"/>
                  <a:pt x="2583" y="5409"/>
                  <a:pt x="2754" y="5642"/>
                </a:cubicBezTo>
                <a:cubicBezTo>
                  <a:pt x="2939" y="5904"/>
                  <a:pt x="3125" y="6137"/>
                  <a:pt x="3403" y="6292"/>
                </a:cubicBezTo>
                <a:cubicBezTo>
                  <a:pt x="3455" y="6316"/>
                  <a:pt x="3508" y="6327"/>
                  <a:pt x="3560" y="6327"/>
                </a:cubicBezTo>
                <a:cubicBezTo>
                  <a:pt x="3773" y="6327"/>
                  <a:pt x="3960" y="6141"/>
                  <a:pt x="3898" y="5904"/>
                </a:cubicBezTo>
                <a:cubicBezTo>
                  <a:pt x="3837" y="5611"/>
                  <a:pt x="3651" y="5378"/>
                  <a:pt x="3480" y="5131"/>
                </a:cubicBezTo>
                <a:cubicBezTo>
                  <a:pt x="3311" y="4899"/>
                  <a:pt x="3156" y="4667"/>
                  <a:pt x="3001" y="4419"/>
                </a:cubicBezTo>
                <a:cubicBezTo>
                  <a:pt x="2707" y="3955"/>
                  <a:pt x="2428" y="3491"/>
                  <a:pt x="2150" y="3012"/>
                </a:cubicBezTo>
                <a:cubicBezTo>
                  <a:pt x="1887" y="2517"/>
                  <a:pt x="1640" y="2006"/>
                  <a:pt x="1407" y="1496"/>
                </a:cubicBezTo>
                <a:cubicBezTo>
                  <a:pt x="1283" y="1232"/>
                  <a:pt x="1191" y="970"/>
                  <a:pt x="1083" y="706"/>
                </a:cubicBezTo>
                <a:cubicBezTo>
                  <a:pt x="974" y="475"/>
                  <a:pt x="866" y="166"/>
                  <a:pt x="619" y="42"/>
                </a:cubicBezTo>
                <a:cubicBezTo>
                  <a:pt x="576" y="15"/>
                  <a:pt x="523"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8"/>
          <p:cNvSpPr/>
          <p:nvPr/>
        </p:nvSpPr>
        <p:spPr>
          <a:xfrm>
            <a:off x="4391265" y="3466276"/>
            <a:ext cx="42576" cy="95910"/>
          </a:xfrm>
          <a:custGeom>
            <a:avLst/>
            <a:gdLst/>
            <a:ahLst/>
            <a:cxnLst/>
            <a:rect l="l" t="t" r="r" b="b"/>
            <a:pathLst>
              <a:path w="1496" h="3370" extrusionOk="0">
                <a:moveTo>
                  <a:pt x="302" y="1"/>
                </a:moveTo>
                <a:cubicBezTo>
                  <a:pt x="240" y="1"/>
                  <a:pt x="183" y="32"/>
                  <a:pt x="141" y="93"/>
                </a:cubicBezTo>
                <a:cubicBezTo>
                  <a:pt x="63" y="217"/>
                  <a:pt x="48" y="371"/>
                  <a:pt x="32" y="510"/>
                </a:cubicBezTo>
                <a:lnTo>
                  <a:pt x="32" y="665"/>
                </a:lnTo>
                <a:cubicBezTo>
                  <a:pt x="32" y="757"/>
                  <a:pt x="1" y="835"/>
                  <a:pt x="17" y="928"/>
                </a:cubicBezTo>
                <a:cubicBezTo>
                  <a:pt x="32" y="1191"/>
                  <a:pt x="141" y="1485"/>
                  <a:pt x="217" y="1733"/>
                </a:cubicBezTo>
                <a:cubicBezTo>
                  <a:pt x="388" y="2259"/>
                  <a:pt x="619" y="2754"/>
                  <a:pt x="883" y="3233"/>
                </a:cubicBezTo>
                <a:cubicBezTo>
                  <a:pt x="941" y="3328"/>
                  <a:pt x="1036" y="3369"/>
                  <a:pt x="1131" y="3369"/>
                </a:cubicBezTo>
                <a:cubicBezTo>
                  <a:pt x="1313" y="3369"/>
                  <a:pt x="1495" y="3219"/>
                  <a:pt x="1424" y="3016"/>
                </a:cubicBezTo>
                <a:cubicBezTo>
                  <a:pt x="1238" y="2521"/>
                  <a:pt x="1100" y="2026"/>
                  <a:pt x="976" y="1516"/>
                </a:cubicBezTo>
                <a:cubicBezTo>
                  <a:pt x="914" y="1269"/>
                  <a:pt x="898" y="1005"/>
                  <a:pt x="821" y="773"/>
                </a:cubicBezTo>
                <a:cubicBezTo>
                  <a:pt x="790" y="681"/>
                  <a:pt x="743" y="650"/>
                  <a:pt x="712" y="572"/>
                </a:cubicBezTo>
                <a:cubicBezTo>
                  <a:pt x="697" y="526"/>
                  <a:pt x="681" y="479"/>
                  <a:pt x="650" y="433"/>
                </a:cubicBezTo>
                <a:cubicBezTo>
                  <a:pt x="605" y="293"/>
                  <a:pt x="558" y="155"/>
                  <a:pt x="450" y="62"/>
                </a:cubicBezTo>
                <a:cubicBezTo>
                  <a:pt x="402" y="21"/>
                  <a:pt x="350"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8"/>
          <p:cNvSpPr/>
          <p:nvPr/>
        </p:nvSpPr>
        <p:spPr>
          <a:xfrm>
            <a:off x="4465230" y="3747824"/>
            <a:ext cx="150070" cy="125452"/>
          </a:xfrm>
          <a:custGeom>
            <a:avLst/>
            <a:gdLst/>
            <a:ahLst/>
            <a:cxnLst/>
            <a:rect l="l" t="t" r="r" b="b"/>
            <a:pathLst>
              <a:path w="5273" h="4408" extrusionOk="0">
                <a:moveTo>
                  <a:pt x="343" y="1"/>
                </a:moveTo>
                <a:cubicBezTo>
                  <a:pt x="233" y="1"/>
                  <a:pt x="148" y="72"/>
                  <a:pt x="110" y="177"/>
                </a:cubicBezTo>
                <a:cubicBezTo>
                  <a:pt x="1" y="441"/>
                  <a:pt x="155" y="750"/>
                  <a:pt x="295" y="998"/>
                </a:cubicBezTo>
                <a:cubicBezTo>
                  <a:pt x="434" y="1260"/>
                  <a:pt x="619" y="1493"/>
                  <a:pt x="805" y="1709"/>
                </a:cubicBezTo>
                <a:cubicBezTo>
                  <a:pt x="1145" y="2126"/>
                  <a:pt x="1517" y="2514"/>
                  <a:pt x="1919" y="2869"/>
                </a:cubicBezTo>
                <a:cubicBezTo>
                  <a:pt x="2770" y="3597"/>
                  <a:pt x="3729" y="4185"/>
                  <a:pt x="4827" y="4401"/>
                </a:cubicBezTo>
                <a:cubicBezTo>
                  <a:pt x="4846" y="4406"/>
                  <a:pt x="4865" y="4408"/>
                  <a:pt x="4884" y="4408"/>
                </a:cubicBezTo>
                <a:cubicBezTo>
                  <a:pt x="5118" y="4408"/>
                  <a:pt x="5272" y="4066"/>
                  <a:pt x="5029" y="3937"/>
                </a:cubicBezTo>
                <a:cubicBezTo>
                  <a:pt x="4116" y="3488"/>
                  <a:pt x="3203" y="2978"/>
                  <a:pt x="2445" y="2297"/>
                </a:cubicBezTo>
                <a:cubicBezTo>
                  <a:pt x="2059" y="1957"/>
                  <a:pt x="1702" y="1570"/>
                  <a:pt x="1409" y="1152"/>
                </a:cubicBezTo>
                <a:cubicBezTo>
                  <a:pt x="1254" y="936"/>
                  <a:pt x="1114" y="703"/>
                  <a:pt x="945" y="487"/>
                </a:cubicBezTo>
                <a:cubicBezTo>
                  <a:pt x="790" y="286"/>
                  <a:pt x="666" y="70"/>
                  <a:pt x="403" y="8"/>
                </a:cubicBezTo>
                <a:cubicBezTo>
                  <a:pt x="382" y="3"/>
                  <a:pt x="362"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8"/>
          <p:cNvSpPr/>
          <p:nvPr/>
        </p:nvSpPr>
        <p:spPr>
          <a:xfrm>
            <a:off x="4424306" y="3663556"/>
            <a:ext cx="41836" cy="67991"/>
          </a:xfrm>
          <a:custGeom>
            <a:avLst/>
            <a:gdLst/>
            <a:ahLst/>
            <a:cxnLst/>
            <a:rect l="l" t="t" r="r" b="b"/>
            <a:pathLst>
              <a:path w="1470" h="2389" extrusionOk="0">
                <a:moveTo>
                  <a:pt x="324" y="0"/>
                </a:moveTo>
                <a:cubicBezTo>
                  <a:pt x="284" y="0"/>
                  <a:pt x="242" y="9"/>
                  <a:pt x="201" y="29"/>
                </a:cubicBezTo>
                <a:cubicBezTo>
                  <a:pt x="93" y="75"/>
                  <a:pt x="31" y="184"/>
                  <a:pt x="15" y="292"/>
                </a:cubicBezTo>
                <a:cubicBezTo>
                  <a:pt x="1" y="401"/>
                  <a:pt x="1" y="463"/>
                  <a:pt x="15" y="555"/>
                </a:cubicBezTo>
                <a:lnTo>
                  <a:pt x="62" y="694"/>
                </a:lnTo>
                <a:cubicBezTo>
                  <a:pt x="124" y="880"/>
                  <a:pt x="201" y="1065"/>
                  <a:pt x="279" y="1251"/>
                </a:cubicBezTo>
                <a:cubicBezTo>
                  <a:pt x="418" y="1576"/>
                  <a:pt x="588" y="1901"/>
                  <a:pt x="758" y="2210"/>
                </a:cubicBezTo>
                <a:cubicBezTo>
                  <a:pt x="816" y="2325"/>
                  <a:pt x="941" y="2388"/>
                  <a:pt x="1065" y="2388"/>
                </a:cubicBezTo>
                <a:cubicBezTo>
                  <a:pt x="1108" y="2388"/>
                  <a:pt x="1151" y="2381"/>
                  <a:pt x="1191" y="2365"/>
                </a:cubicBezTo>
                <a:cubicBezTo>
                  <a:pt x="1346" y="2288"/>
                  <a:pt x="1470" y="2102"/>
                  <a:pt x="1408" y="1932"/>
                </a:cubicBezTo>
                <a:cubicBezTo>
                  <a:pt x="1284" y="1591"/>
                  <a:pt x="1176" y="1267"/>
                  <a:pt x="1036" y="927"/>
                </a:cubicBezTo>
                <a:cubicBezTo>
                  <a:pt x="960" y="741"/>
                  <a:pt x="882" y="570"/>
                  <a:pt x="789" y="385"/>
                </a:cubicBezTo>
                <a:cubicBezTo>
                  <a:pt x="758" y="354"/>
                  <a:pt x="743" y="308"/>
                  <a:pt x="712" y="261"/>
                </a:cubicBezTo>
                <a:cubicBezTo>
                  <a:pt x="665" y="184"/>
                  <a:pt x="619" y="137"/>
                  <a:pt x="541" y="75"/>
                </a:cubicBezTo>
                <a:cubicBezTo>
                  <a:pt x="480" y="34"/>
                  <a:pt x="404"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8"/>
          <p:cNvSpPr/>
          <p:nvPr/>
        </p:nvSpPr>
        <p:spPr>
          <a:xfrm>
            <a:off x="4345047" y="2941400"/>
            <a:ext cx="55924" cy="390727"/>
          </a:xfrm>
          <a:custGeom>
            <a:avLst/>
            <a:gdLst/>
            <a:ahLst/>
            <a:cxnLst/>
            <a:rect l="l" t="t" r="r" b="b"/>
            <a:pathLst>
              <a:path w="1965" h="13729" extrusionOk="0">
                <a:moveTo>
                  <a:pt x="948" y="1"/>
                </a:moveTo>
                <a:cubicBezTo>
                  <a:pt x="866" y="1"/>
                  <a:pt x="784" y="36"/>
                  <a:pt x="744" y="111"/>
                </a:cubicBezTo>
                <a:cubicBezTo>
                  <a:pt x="310" y="993"/>
                  <a:pt x="232" y="2045"/>
                  <a:pt x="156" y="3019"/>
                </a:cubicBezTo>
                <a:cubicBezTo>
                  <a:pt x="1" y="4782"/>
                  <a:pt x="32" y="6546"/>
                  <a:pt x="201" y="8295"/>
                </a:cubicBezTo>
                <a:cubicBezTo>
                  <a:pt x="372" y="10042"/>
                  <a:pt x="620" y="11837"/>
                  <a:pt x="1239" y="13462"/>
                </a:cubicBezTo>
                <a:cubicBezTo>
                  <a:pt x="1294" y="13614"/>
                  <a:pt x="1411" y="13729"/>
                  <a:pt x="1568" y="13729"/>
                </a:cubicBezTo>
                <a:cubicBezTo>
                  <a:pt x="1587" y="13729"/>
                  <a:pt x="1605" y="13727"/>
                  <a:pt x="1625" y="13724"/>
                </a:cubicBezTo>
                <a:cubicBezTo>
                  <a:pt x="1779" y="13709"/>
                  <a:pt x="1965" y="13555"/>
                  <a:pt x="1934" y="13369"/>
                </a:cubicBezTo>
                <a:cubicBezTo>
                  <a:pt x="1810" y="12394"/>
                  <a:pt x="1641" y="11420"/>
                  <a:pt x="1501" y="10444"/>
                </a:cubicBezTo>
                <a:cubicBezTo>
                  <a:pt x="1253" y="8759"/>
                  <a:pt x="1130" y="7026"/>
                  <a:pt x="1130" y="5325"/>
                </a:cubicBezTo>
                <a:cubicBezTo>
                  <a:pt x="1130" y="4442"/>
                  <a:pt x="1146" y="3576"/>
                  <a:pt x="1177" y="2695"/>
                </a:cubicBezTo>
                <a:cubicBezTo>
                  <a:pt x="1222" y="1859"/>
                  <a:pt x="1331" y="1008"/>
                  <a:pt x="1177" y="172"/>
                </a:cubicBezTo>
                <a:cubicBezTo>
                  <a:pt x="1159" y="60"/>
                  <a:pt x="1054" y="1"/>
                  <a:pt x="9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8"/>
          <p:cNvSpPr/>
          <p:nvPr/>
        </p:nvSpPr>
        <p:spPr>
          <a:xfrm>
            <a:off x="4390838" y="2829299"/>
            <a:ext cx="25187" cy="88994"/>
          </a:xfrm>
          <a:custGeom>
            <a:avLst/>
            <a:gdLst/>
            <a:ahLst/>
            <a:cxnLst/>
            <a:rect l="l" t="t" r="r" b="b"/>
            <a:pathLst>
              <a:path w="885" h="3127" extrusionOk="0">
                <a:moveTo>
                  <a:pt x="576" y="1"/>
                </a:moveTo>
                <a:cubicBezTo>
                  <a:pt x="459" y="1"/>
                  <a:pt x="346" y="62"/>
                  <a:pt x="325" y="198"/>
                </a:cubicBezTo>
                <a:cubicBezTo>
                  <a:pt x="248" y="646"/>
                  <a:pt x="186" y="1110"/>
                  <a:pt x="108" y="1560"/>
                </a:cubicBezTo>
                <a:cubicBezTo>
                  <a:pt x="78" y="1807"/>
                  <a:pt x="63" y="2038"/>
                  <a:pt x="32" y="2271"/>
                </a:cubicBezTo>
                <a:cubicBezTo>
                  <a:pt x="16" y="2395"/>
                  <a:pt x="1" y="2519"/>
                  <a:pt x="1" y="2626"/>
                </a:cubicBezTo>
                <a:cubicBezTo>
                  <a:pt x="1" y="2766"/>
                  <a:pt x="47" y="2890"/>
                  <a:pt x="94" y="3014"/>
                </a:cubicBezTo>
                <a:cubicBezTo>
                  <a:pt x="130" y="3086"/>
                  <a:pt x="218" y="3126"/>
                  <a:pt x="304" y="3126"/>
                </a:cubicBezTo>
                <a:cubicBezTo>
                  <a:pt x="365" y="3126"/>
                  <a:pt x="426" y="3105"/>
                  <a:pt x="465" y="3060"/>
                </a:cubicBezTo>
                <a:cubicBezTo>
                  <a:pt x="542" y="2952"/>
                  <a:pt x="620" y="2843"/>
                  <a:pt x="651" y="2719"/>
                </a:cubicBezTo>
                <a:cubicBezTo>
                  <a:pt x="681" y="2595"/>
                  <a:pt x="681" y="2457"/>
                  <a:pt x="696" y="2317"/>
                </a:cubicBezTo>
                <a:cubicBezTo>
                  <a:pt x="727" y="2100"/>
                  <a:pt x="758" y="1884"/>
                  <a:pt x="774" y="1652"/>
                </a:cubicBezTo>
                <a:cubicBezTo>
                  <a:pt x="820" y="1188"/>
                  <a:pt x="836" y="739"/>
                  <a:pt x="867" y="275"/>
                </a:cubicBezTo>
                <a:cubicBezTo>
                  <a:pt x="884" y="101"/>
                  <a:pt x="727"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8"/>
          <p:cNvSpPr/>
          <p:nvPr/>
        </p:nvSpPr>
        <p:spPr>
          <a:xfrm>
            <a:off x="4522461" y="2333765"/>
            <a:ext cx="125395" cy="100350"/>
          </a:xfrm>
          <a:custGeom>
            <a:avLst/>
            <a:gdLst/>
            <a:ahLst/>
            <a:cxnLst/>
            <a:rect l="l" t="t" r="r" b="b"/>
            <a:pathLst>
              <a:path w="4406" h="3526" extrusionOk="0">
                <a:moveTo>
                  <a:pt x="3970" y="0"/>
                </a:moveTo>
                <a:cubicBezTo>
                  <a:pt x="3952" y="0"/>
                  <a:pt x="3934" y="2"/>
                  <a:pt x="3915" y="5"/>
                </a:cubicBezTo>
                <a:cubicBezTo>
                  <a:pt x="3002" y="160"/>
                  <a:pt x="2183" y="562"/>
                  <a:pt x="1471" y="1134"/>
                </a:cubicBezTo>
                <a:cubicBezTo>
                  <a:pt x="1115" y="1429"/>
                  <a:pt x="805" y="1769"/>
                  <a:pt x="543" y="2140"/>
                </a:cubicBezTo>
                <a:cubicBezTo>
                  <a:pt x="419" y="2310"/>
                  <a:pt x="279" y="2512"/>
                  <a:pt x="202" y="2712"/>
                </a:cubicBezTo>
                <a:cubicBezTo>
                  <a:pt x="110" y="2914"/>
                  <a:pt x="1" y="3145"/>
                  <a:pt x="79" y="3378"/>
                </a:cubicBezTo>
                <a:cubicBezTo>
                  <a:pt x="112" y="3469"/>
                  <a:pt x="187" y="3526"/>
                  <a:pt x="274" y="3526"/>
                </a:cubicBezTo>
                <a:cubicBezTo>
                  <a:pt x="306" y="3526"/>
                  <a:pt x="339" y="3518"/>
                  <a:pt x="372" y="3502"/>
                </a:cubicBezTo>
                <a:cubicBezTo>
                  <a:pt x="574" y="3409"/>
                  <a:pt x="667" y="3176"/>
                  <a:pt x="790" y="3007"/>
                </a:cubicBezTo>
                <a:cubicBezTo>
                  <a:pt x="898" y="2836"/>
                  <a:pt x="991" y="2666"/>
                  <a:pt x="1100" y="2496"/>
                </a:cubicBezTo>
                <a:cubicBezTo>
                  <a:pt x="1331" y="2171"/>
                  <a:pt x="1610" y="1877"/>
                  <a:pt x="1919" y="1614"/>
                </a:cubicBezTo>
                <a:cubicBezTo>
                  <a:pt x="2523" y="1103"/>
                  <a:pt x="3280" y="717"/>
                  <a:pt x="4070" y="546"/>
                </a:cubicBezTo>
                <a:cubicBezTo>
                  <a:pt x="4405" y="474"/>
                  <a:pt x="4273" y="0"/>
                  <a:pt x="39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8"/>
          <p:cNvSpPr/>
          <p:nvPr/>
        </p:nvSpPr>
        <p:spPr>
          <a:xfrm>
            <a:off x="4464803" y="2265463"/>
            <a:ext cx="152489" cy="151863"/>
          </a:xfrm>
          <a:custGeom>
            <a:avLst/>
            <a:gdLst/>
            <a:ahLst/>
            <a:cxnLst/>
            <a:rect l="l" t="t" r="r" b="b"/>
            <a:pathLst>
              <a:path w="5358" h="5336" extrusionOk="0">
                <a:moveTo>
                  <a:pt x="4795" y="1"/>
                </a:moveTo>
                <a:cubicBezTo>
                  <a:pt x="4770" y="1"/>
                  <a:pt x="4745" y="3"/>
                  <a:pt x="4718" y="7"/>
                </a:cubicBezTo>
                <a:cubicBezTo>
                  <a:pt x="3466" y="193"/>
                  <a:pt x="2352" y="889"/>
                  <a:pt x="1517" y="1818"/>
                </a:cubicBezTo>
                <a:cubicBezTo>
                  <a:pt x="1084" y="2282"/>
                  <a:pt x="712" y="2808"/>
                  <a:pt x="449" y="3379"/>
                </a:cubicBezTo>
                <a:cubicBezTo>
                  <a:pt x="325" y="3674"/>
                  <a:pt x="217" y="3967"/>
                  <a:pt x="155" y="4262"/>
                </a:cubicBezTo>
                <a:cubicBezTo>
                  <a:pt x="94" y="4586"/>
                  <a:pt x="1" y="4988"/>
                  <a:pt x="248" y="5252"/>
                </a:cubicBezTo>
                <a:cubicBezTo>
                  <a:pt x="304" y="5307"/>
                  <a:pt x="381" y="5335"/>
                  <a:pt x="458" y="5335"/>
                </a:cubicBezTo>
                <a:cubicBezTo>
                  <a:pt x="509" y="5335"/>
                  <a:pt x="560" y="5323"/>
                  <a:pt x="603" y="5298"/>
                </a:cubicBezTo>
                <a:cubicBezTo>
                  <a:pt x="898" y="5159"/>
                  <a:pt x="960" y="4788"/>
                  <a:pt x="1068" y="4524"/>
                </a:cubicBezTo>
                <a:cubicBezTo>
                  <a:pt x="1160" y="4293"/>
                  <a:pt x="1253" y="4060"/>
                  <a:pt x="1362" y="3844"/>
                </a:cubicBezTo>
                <a:cubicBezTo>
                  <a:pt x="1594" y="3365"/>
                  <a:pt x="1888" y="2915"/>
                  <a:pt x="2243" y="2498"/>
                </a:cubicBezTo>
                <a:cubicBezTo>
                  <a:pt x="2955" y="1694"/>
                  <a:pt x="3899" y="1090"/>
                  <a:pt x="4920" y="735"/>
                </a:cubicBezTo>
                <a:cubicBezTo>
                  <a:pt x="5358" y="574"/>
                  <a:pt x="5203" y="1"/>
                  <a:pt x="4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8"/>
          <p:cNvSpPr/>
          <p:nvPr/>
        </p:nvSpPr>
        <p:spPr>
          <a:xfrm>
            <a:off x="4677450" y="2290108"/>
            <a:ext cx="83502" cy="97447"/>
          </a:xfrm>
          <a:custGeom>
            <a:avLst/>
            <a:gdLst/>
            <a:ahLst/>
            <a:cxnLst/>
            <a:rect l="l" t="t" r="r" b="b"/>
            <a:pathLst>
              <a:path w="2934" h="3424" extrusionOk="0">
                <a:moveTo>
                  <a:pt x="1578" y="2018"/>
                </a:moveTo>
                <a:cubicBezTo>
                  <a:pt x="1581" y="2024"/>
                  <a:pt x="1584" y="2028"/>
                  <a:pt x="1586" y="2031"/>
                </a:cubicBezTo>
                <a:lnTo>
                  <a:pt x="1586" y="2031"/>
                </a:lnTo>
                <a:cubicBezTo>
                  <a:pt x="1584" y="2027"/>
                  <a:pt x="1581" y="2023"/>
                  <a:pt x="1578" y="2018"/>
                </a:cubicBezTo>
                <a:close/>
                <a:moveTo>
                  <a:pt x="450" y="1"/>
                </a:moveTo>
                <a:cubicBezTo>
                  <a:pt x="314" y="1"/>
                  <a:pt x="181" y="69"/>
                  <a:pt x="109" y="193"/>
                </a:cubicBezTo>
                <a:cubicBezTo>
                  <a:pt x="0" y="379"/>
                  <a:pt x="78" y="611"/>
                  <a:pt x="248" y="719"/>
                </a:cubicBezTo>
                <a:cubicBezTo>
                  <a:pt x="387" y="812"/>
                  <a:pt x="480" y="890"/>
                  <a:pt x="573" y="966"/>
                </a:cubicBezTo>
                <a:cubicBezTo>
                  <a:pt x="697" y="1059"/>
                  <a:pt x="805" y="1152"/>
                  <a:pt x="913" y="1261"/>
                </a:cubicBezTo>
                <a:cubicBezTo>
                  <a:pt x="1021" y="1369"/>
                  <a:pt x="1114" y="1478"/>
                  <a:pt x="1207" y="1570"/>
                </a:cubicBezTo>
                <a:cubicBezTo>
                  <a:pt x="1254" y="1632"/>
                  <a:pt x="1316" y="1678"/>
                  <a:pt x="1361" y="1740"/>
                </a:cubicBezTo>
                <a:cubicBezTo>
                  <a:pt x="1378" y="1771"/>
                  <a:pt x="1408" y="1802"/>
                  <a:pt x="1423" y="1818"/>
                </a:cubicBezTo>
                <a:cubicBezTo>
                  <a:pt x="1434" y="1839"/>
                  <a:pt x="1460" y="1875"/>
                  <a:pt x="1464" y="1875"/>
                </a:cubicBezTo>
                <a:cubicBezTo>
                  <a:pt x="1466" y="1875"/>
                  <a:pt x="1464" y="1868"/>
                  <a:pt x="1454" y="1849"/>
                </a:cubicBezTo>
                <a:lnTo>
                  <a:pt x="1454" y="1849"/>
                </a:lnTo>
                <a:cubicBezTo>
                  <a:pt x="1485" y="1911"/>
                  <a:pt x="1532" y="1957"/>
                  <a:pt x="1578" y="2018"/>
                </a:cubicBezTo>
                <a:cubicBezTo>
                  <a:pt x="1578" y="2018"/>
                  <a:pt x="1578" y="2018"/>
                  <a:pt x="1578" y="2018"/>
                </a:cubicBezTo>
                <a:lnTo>
                  <a:pt x="1578" y="2018"/>
                </a:lnTo>
                <a:cubicBezTo>
                  <a:pt x="1588" y="2028"/>
                  <a:pt x="1597" y="2043"/>
                  <a:pt x="1596" y="2043"/>
                </a:cubicBezTo>
                <a:cubicBezTo>
                  <a:pt x="1595" y="2043"/>
                  <a:pt x="1593" y="2040"/>
                  <a:pt x="1586" y="2031"/>
                </a:cubicBezTo>
                <a:lnTo>
                  <a:pt x="1586" y="2031"/>
                </a:lnTo>
                <a:cubicBezTo>
                  <a:pt x="1646" y="2118"/>
                  <a:pt x="1705" y="2193"/>
                  <a:pt x="1764" y="2266"/>
                </a:cubicBezTo>
                <a:lnTo>
                  <a:pt x="1780" y="2282"/>
                </a:lnTo>
                <a:cubicBezTo>
                  <a:pt x="1780" y="2297"/>
                  <a:pt x="1795" y="2297"/>
                  <a:pt x="1795" y="2297"/>
                </a:cubicBezTo>
                <a:cubicBezTo>
                  <a:pt x="1811" y="2328"/>
                  <a:pt x="1842" y="2359"/>
                  <a:pt x="1856" y="2390"/>
                </a:cubicBezTo>
                <a:cubicBezTo>
                  <a:pt x="1903" y="2452"/>
                  <a:pt x="1949" y="2513"/>
                  <a:pt x="1980" y="2575"/>
                </a:cubicBezTo>
                <a:cubicBezTo>
                  <a:pt x="2151" y="2823"/>
                  <a:pt x="2290" y="3070"/>
                  <a:pt x="2475" y="3318"/>
                </a:cubicBezTo>
                <a:cubicBezTo>
                  <a:pt x="2532" y="3387"/>
                  <a:pt x="2619" y="3423"/>
                  <a:pt x="2701" y="3423"/>
                </a:cubicBezTo>
                <a:cubicBezTo>
                  <a:pt x="2822" y="3423"/>
                  <a:pt x="2933" y="3345"/>
                  <a:pt x="2925" y="3179"/>
                </a:cubicBezTo>
                <a:cubicBezTo>
                  <a:pt x="2925" y="2823"/>
                  <a:pt x="2816" y="2513"/>
                  <a:pt x="2677" y="2189"/>
                </a:cubicBezTo>
                <a:cubicBezTo>
                  <a:pt x="2537" y="1864"/>
                  <a:pt x="2382" y="1570"/>
                  <a:pt x="2151" y="1307"/>
                </a:cubicBezTo>
                <a:cubicBezTo>
                  <a:pt x="1749" y="797"/>
                  <a:pt x="1223" y="379"/>
                  <a:pt x="650" y="54"/>
                </a:cubicBezTo>
                <a:cubicBezTo>
                  <a:pt x="588" y="18"/>
                  <a:pt x="519" y="1"/>
                  <a:pt x="450" y="1"/>
                </a:cubicBezTo>
                <a:close/>
              </a:path>
            </a:pathLst>
          </a:custGeom>
          <a:solidFill>
            <a:srgbClr val="FB0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8"/>
          <p:cNvSpPr/>
          <p:nvPr/>
        </p:nvSpPr>
        <p:spPr>
          <a:xfrm>
            <a:off x="4500918" y="2094764"/>
            <a:ext cx="141475" cy="57375"/>
          </a:xfrm>
          <a:custGeom>
            <a:avLst/>
            <a:gdLst/>
            <a:ahLst/>
            <a:cxnLst/>
            <a:rect l="l" t="t" r="r" b="b"/>
            <a:pathLst>
              <a:path w="4971" h="2016" extrusionOk="0">
                <a:moveTo>
                  <a:pt x="3349" y="1"/>
                </a:moveTo>
                <a:cubicBezTo>
                  <a:pt x="2942" y="1"/>
                  <a:pt x="2527" y="62"/>
                  <a:pt x="2150" y="174"/>
                </a:cubicBezTo>
                <a:cubicBezTo>
                  <a:pt x="1702" y="312"/>
                  <a:pt x="1284" y="498"/>
                  <a:pt x="898" y="761"/>
                </a:cubicBezTo>
                <a:cubicBezTo>
                  <a:pt x="712" y="885"/>
                  <a:pt x="541" y="1024"/>
                  <a:pt x="372" y="1195"/>
                </a:cubicBezTo>
                <a:cubicBezTo>
                  <a:pt x="217" y="1333"/>
                  <a:pt x="0" y="1550"/>
                  <a:pt x="15" y="1782"/>
                </a:cubicBezTo>
                <a:cubicBezTo>
                  <a:pt x="30" y="1884"/>
                  <a:pt x="114" y="2015"/>
                  <a:pt x="241" y="2015"/>
                </a:cubicBezTo>
                <a:cubicBezTo>
                  <a:pt x="248" y="2015"/>
                  <a:pt x="255" y="2015"/>
                  <a:pt x="263" y="2014"/>
                </a:cubicBezTo>
                <a:cubicBezTo>
                  <a:pt x="479" y="1983"/>
                  <a:pt x="619" y="1828"/>
                  <a:pt x="774" y="1673"/>
                </a:cubicBezTo>
                <a:cubicBezTo>
                  <a:pt x="912" y="1535"/>
                  <a:pt x="1052" y="1395"/>
                  <a:pt x="1207" y="1287"/>
                </a:cubicBezTo>
                <a:cubicBezTo>
                  <a:pt x="1531" y="1055"/>
                  <a:pt x="1888" y="885"/>
                  <a:pt x="2274" y="761"/>
                </a:cubicBezTo>
                <a:cubicBezTo>
                  <a:pt x="2661" y="638"/>
                  <a:pt x="3063" y="591"/>
                  <a:pt x="3480" y="591"/>
                </a:cubicBezTo>
                <a:cubicBezTo>
                  <a:pt x="3529" y="589"/>
                  <a:pt x="3579" y="588"/>
                  <a:pt x="3628" y="588"/>
                </a:cubicBezTo>
                <a:cubicBezTo>
                  <a:pt x="3973" y="588"/>
                  <a:pt x="4334" y="631"/>
                  <a:pt x="4672" y="699"/>
                </a:cubicBezTo>
                <a:cubicBezTo>
                  <a:pt x="4682" y="701"/>
                  <a:pt x="4692" y="702"/>
                  <a:pt x="4701" y="702"/>
                </a:cubicBezTo>
                <a:cubicBezTo>
                  <a:pt x="4857" y="702"/>
                  <a:pt x="4971" y="477"/>
                  <a:pt x="4796" y="374"/>
                </a:cubicBezTo>
                <a:cubicBezTo>
                  <a:pt x="4594" y="281"/>
                  <a:pt x="4394" y="157"/>
                  <a:pt x="4177" y="96"/>
                </a:cubicBezTo>
                <a:cubicBezTo>
                  <a:pt x="3944" y="34"/>
                  <a:pt x="3697" y="19"/>
                  <a:pt x="3480" y="3"/>
                </a:cubicBezTo>
                <a:cubicBezTo>
                  <a:pt x="3437" y="1"/>
                  <a:pt x="3393" y="1"/>
                  <a:pt x="3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8"/>
          <p:cNvSpPr/>
          <p:nvPr/>
        </p:nvSpPr>
        <p:spPr>
          <a:xfrm>
            <a:off x="4629012" y="2151085"/>
            <a:ext cx="190227" cy="238836"/>
          </a:xfrm>
          <a:custGeom>
            <a:avLst/>
            <a:gdLst/>
            <a:ahLst/>
            <a:cxnLst/>
            <a:rect l="l" t="t" r="r" b="b"/>
            <a:pathLst>
              <a:path w="6684" h="8392" extrusionOk="0">
                <a:moveTo>
                  <a:pt x="671" y="1"/>
                </a:moveTo>
                <a:cubicBezTo>
                  <a:pt x="520" y="1"/>
                  <a:pt x="396" y="39"/>
                  <a:pt x="248" y="66"/>
                </a:cubicBezTo>
                <a:cubicBezTo>
                  <a:pt x="16" y="113"/>
                  <a:pt x="0" y="453"/>
                  <a:pt x="186" y="561"/>
                </a:cubicBezTo>
                <a:cubicBezTo>
                  <a:pt x="357" y="654"/>
                  <a:pt x="495" y="763"/>
                  <a:pt x="681" y="824"/>
                </a:cubicBezTo>
                <a:cubicBezTo>
                  <a:pt x="836" y="886"/>
                  <a:pt x="1007" y="948"/>
                  <a:pt x="1161" y="1010"/>
                </a:cubicBezTo>
                <a:cubicBezTo>
                  <a:pt x="1486" y="1149"/>
                  <a:pt x="1780" y="1319"/>
                  <a:pt x="2059" y="1505"/>
                </a:cubicBezTo>
                <a:cubicBezTo>
                  <a:pt x="3141" y="2201"/>
                  <a:pt x="3946" y="3222"/>
                  <a:pt x="4534" y="4352"/>
                </a:cubicBezTo>
                <a:cubicBezTo>
                  <a:pt x="4858" y="4985"/>
                  <a:pt x="5136" y="5635"/>
                  <a:pt x="5384" y="6301"/>
                </a:cubicBezTo>
                <a:cubicBezTo>
                  <a:pt x="5524" y="6656"/>
                  <a:pt x="5631" y="7012"/>
                  <a:pt x="5771" y="7368"/>
                </a:cubicBezTo>
                <a:cubicBezTo>
                  <a:pt x="5848" y="7553"/>
                  <a:pt x="5957" y="7693"/>
                  <a:pt x="6050" y="7879"/>
                </a:cubicBezTo>
                <a:cubicBezTo>
                  <a:pt x="6126" y="8033"/>
                  <a:pt x="6204" y="8172"/>
                  <a:pt x="6312" y="8312"/>
                </a:cubicBezTo>
                <a:cubicBezTo>
                  <a:pt x="6354" y="8366"/>
                  <a:pt x="6415" y="8392"/>
                  <a:pt x="6474" y="8392"/>
                </a:cubicBezTo>
                <a:cubicBezTo>
                  <a:pt x="6568" y="8392"/>
                  <a:pt x="6659" y="8326"/>
                  <a:pt x="6669" y="8203"/>
                </a:cubicBezTo>
                <a:cubicBezTo>
                  <a:pt x="6683" y="7770"/>
                  <a:pt x="6638" y="7306"/>
                  <a:pt x="6529" y="6889"/>
                </a:cubicBezTo>
                <a:cubicBezTo>
                  <a:pt x="6421" y="6455"/>
                  <a:pt x="6266" y="6022"/>
                  <a:pt x="6112" y="5604"/>
                </a:cubicBezTo>
                <a:cubicBezTo>
                  <a:pt x="5617" y="4197"/>
                  <a:pt x="4889" y="2835"/>
                  <a:pt x="3837" y="1767"/>
                </a:cubicBezTo>
                <a:cubicBezTo>
                  <a:pt x="3358" y="1272"/>
                  <a:pt x="2816" y="839"/>
                  <a:pt x="2213" y="515"/>
                </a:cubicBezTo>
                <a:cubicBezTo>
                  <a:pt x="1904" y="360"/>
                  <a:pt x="1594" y="220"/>
                  <a:pt x="1254" y="113"/>
                </a:cubicBezTo>
                <a:cubicBezTo>
                  <a:pt x="1099" y="51"/>
                  <a:pt x="914" y="20"/>
                  <a:pt x="743" y="4"/>
                </a:cubicBezTo>
                <a:cubicBezTo>
                  <a:pt x="718" y="2"/>
                  <a:pt x="694" y="1"/>
                  <a:pt x="671" y="1"/>
                </a:cubicBezTo>
                <a:close/>
              </a:path>
            </a:pathLst>
          </a:custGeom>
          <a:solidFill>
            <a:srgbClr val="FFA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8"/>
          <p:cNvSpPr/>
          <p:nvPr/>
        </p:nvSpPr>
        <p:spPr>
          <a:xfrm>
            <a:off x="4819518" y="2426485"/>
            <a:ext cx="40214" cy="99382"/>
          </a:xfrm>
          <a:custGeom>
            <a:avLst/>
            <a:gdLst/>
            <a:ahLst/>
            <a:cxnLst/>
            <a:rect l="l" t="t" r="r" b="b"/>
            <a:pathLst>
              <a:path w="1413" h="3492" extrusionOk="0">
                <a:moveTo>
                  <a:pt x="360" y="1"/>
                </a:moveTo>
                <a:cubicBezTo>
                  <a:pt x="184" y="1"/>
                  <a:pt x="1" y="164"/>
                  <a:pt x="51" y="367"/>
                </a:cubicBezTo>
                <a:cubicBezTo>
                  <a:pt x="191" y="877"/>
                  <a:pt x="315" y="1372"/>
                  <a:pt x="423" y="1883"/>
                </a:cubicBezTo>
                <a:cubicBezTo>
                  <a:pt x="470" y="2146"/>
                  <a:pt x="515" y="2393"/>
                  <a:pt x="593" y="2641"/>
                </a:cubicBezTo>
                <a:cubicBezTo>
                  <a:pt x="670" y="2904"/>
                  <a:pt x="701" y="3152"/>
                  <a:pt x="872" y="3369"/>
                </a:cubicBezTo>
                <a:cubicBezTo>
                  <a:pt x="927" y="3452"/>
                  <a:pt x="1005" y="3492"/>
                  <a:pt x="1080" y="3492"/>
                </a:cubicBezTo>
                <a:cubicBezTo>
                  <a:pt x="1173" y="3492"/>
                  <a:pt x="1262" y="3433"/>
                  <a:pt x="1305" y="3322"/>
                </a:cubicBezTo>
                <a:cubicBezTo>
                  <a:pt x="1413" y="3043"/>
                  <a:pt x="1367" y="2765"/>
                  <a:pt x="1336" y="2486"/>
                </a:cubicBezTo>
                <a:cubicBezTo>
                  <a:pt x="1305" y="2208"/>
                  <a:pt x="1243" y="1945"/>
                  <a:pt x="1181" y="1682"/>
                </a:cubicBezTo>
                <a:cubicBezTo>
                  <a:pt x="1026" y="1141"/>
                  <a:pt x="841" y="646"/>
                  <a:pt x="593" y="151"/>
                </a:cubicBezTo>
                <a:cubicBezTo>
                  <a:pt x="540" y="45"/>
                  <a:pt x="451" y="1"/>
                  <a:pt x="360" y="1"/>
                </a:cubicBezTo>
                <a:close/>
              </a:path>
            </a:pathLst>
          </a:custGeom>
          <a:solidFill>
            <a:srgbClr val="FFA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8"/>
          <p:cNvSpPr/>
          <p:nvPr/>
        </p:nvSpPr>
        <p:spPr>
          <a:xfrm>
            <a:off x="4366192" y="2179117"/>
            <a:ext cx="162820" cy="250590"/>
          </a:xfrm>
          <a:custGeom>
            <a:avLst/>
            <a:gdLst/>
            <a:ahLst/>
            <a:cxnLst/>
            <a:rect l="l" t="t" r="r" b="b"/>
            <a:pathLst>
              <a:path w="5721" h="8805" extrusionOk="0">
                <a:moveTo>
                  <a:pt x="5366" y="0"/>
                </a:moveTo>
                <a:cubicBezTo>
                  <a:pt x="5306" y="0"/>
                  <a:pt x="5243" y="21"/>
                  <a:pt x="5182" y="71"/>
                </a:cubicBezTo>
                <a:cubicBezTo>
                  <a:pt x="4858" y="349"/>
                  <a:pt x="4502" y="613"/>
                  <a:pt x="4192" y="922"/>
                </a:cubicBezTo>
                <a:cubicBezTo>
                  <a:pt x="3914" y="1216"/>
                  <a:pt x="3651" y="1510"/>
                  <a:pt x="3388" y="1820"/>
                </a:cubicBezTo>
                <a:cubicBezTo>
                  <a:pt x="2847" y="2484"/>
                  <a:pt x="2352" y="3181"/>
                  <a:pt x="1903" y="3892"/>
                </a:cubicBezTo>
                <a:cubicBezTo>
                  <a:pt x="1455" y="4604"/>
                  <a:pt x="1067" y="5347"/>
                  <a:pt x="727" y="6120"/>
                </a:cubicBezTo>
                <a:cubicBezTo>
                  <a:pt x="557" y="6506"/>
                  <a:pt x="387" y="6894"/>
                  <a:pt x="232" y="7296"/>
                </a:cubicBezTo>
                <a:cubicBezTo>
                  <a:pt x="155" y="7527"/>
                  <a:pt x="93" y="7744"/>
                  <a:pt x="77" y="7977"/>
                </a:cubicBezTo>
                <a:cubicBezTo>
                  <a:pt x="46" y="8208"/>
                  <a:pt x="1" y="8410"/>
                  <a:pt x="124" y="8626"/>
                </a:cubicBezTo>
                <a:cubicBezTo>
                  <a:pt x="186" y="8750"/>
                  <a:pt x="309" y="8805"/>
                  <a:pt x="435" y="8805"/>
                </a:cubicBezTo>
                <a:cubicBezTo>
                  <a:pt x="498" y="8805"/>
                  <a:pt x="562" y="8791"/>
                  <a:pt x="619" y="8765"/>
                </a:cubicBezTo>
                <a:cubicBezTo>
                  <a:pt x="820" y="8657"/>
                  <a:pt x="913" y="8441"/>
                  <a:pt x="1036" y="8239"/>
                </a:cubicBezTo>
                <a:cubicBezTo>
                  <a:pt x="1129" y="8069"/>
                  <a:pt x="1222" y="7868"/>
                  <a:pt x="1284" y="7667"/>
                </a:cubicBezTo>
                <a:cubicBezTo>
                  <a:pt x="1424" y="7311"/>
                  <a:pt x="1562" y="6956"/>
                  <a:pt x="1717" y="6599"/>
                </a:cubicBezTo>
                <a:cubicBezTo>
                  <a:pt x="2043" y="5857"/>
                  <a:pt x="2398" y="5130"/>
                  <a:pt x="2800" y="4418"/>
                </a:cubicBezTo>
                <a:cubicBezTo>
                  <a:pt x="3202" y="3722"/>
                  <a:pt x="3635" y="3041"/>
                  <a:pt x="4115" y="2376"/>
                </a:cubicBezTo>
                <a:cubicBezTo>
                  <a:pt x="4347" y="2067"/>
                  <a:pt x="4580" y="1742"/>
                  <a:pt x="4827" y="1432"/>
                </a:cubicBezTo>
                <a:cubicBezTo>
                  <a:pt x="5075" y="1108"/>
                  <a:pt x="5291" y="768"/>
                  <a:pt x="5554" y="442"/>
                </a:cubicBezTo>
                <a:cubicBezTo>
                  <a:pt x="5721" y="240"/>
                  <a:pt x="5566" y="0"/>
                  <a:pt x="5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8"/>
          <p:cNvSpPr/>
          <p:nvPr/>
        </p:nvSpPr>
        <p:spPr>
          <a:xfrm>
            <a:off x="4338900" y="2469345"/>
            <a:ext cx="39189" cy="72061"/>
          </a:xfrm>
          <a:custGeom>
            <a:avLst/>
            <a:gdLst/>
            <a:ahLst/>
            <a:cxnLst/>
            <a:rect l="l" t="t" r="r" b="b"/>
            <a:pathLst>
              <a:path w="1377" h="2532" extrusionOk="0">
                <a:moveTo>
                  <a:pt x="970" y="1"/>
                </a:moveTo>
                <a:cubicBezTo>
                  <a:pt x="808" y="1"/>
                  <a:pt x="685" y="130"/>
                  <a:pt x="634" y="269"/>
                </a:cubicBezTo>
                <a:cubicBezTo>
                  <a:pt x="495" y="594"/>
                  <a:pt x="356" y="918"/>
                  <a:pt x="232" y="1259"/>
                </a:cubicBezTo>
                <a:cubicBezTo>
                  <a:pt x="170" y="1429"/>
                  <a:pt x="108" y="1599"/>
                  <a:pt x="62" y="1785"/>
                </a:cubicBezTo>
                <a:cubicBezTo>
                  <a:pt x="31" y="1877"/>
                  <a:pt x="0" y="2001"/>
                  <a:pt x="0" y="2110"/>
                </a:cubicBezTo>
                <a:cubicBezTo>
                  <a:pt x="0" y="2280"/>
                  <a:pt x="124" y="2465"/>
                  <a:pt x="310" y="2512"/>
                </a:cubicBezTo>
                <a:cubicBezTo>
                  <a:pt x="349" y="2526"/>
                  <a:pt x="389" y="2532"/>
                  <a:pt x="428" y="2532"/>
                </a:cubicBezTo>
                <a:cubicBezTo>
                  <a:pt x="571" y="2532"/>
                  <a:pt x="704" y="2448"/>
                  <a:pt x="789" y="2327"/>
                </a:cubicBezTo>
                <a:cubicBezTo>
                  <a:pt x="836" y="2234"/>
                  <a:pt x="882" y="2110"/>
                  <a:pt x="912" y="2017"/>
                </a:cubicBezTo>
                <a:cubicBezTo>
                  <a:pt x="990" y="1847"/>
                  <a:pt x="1036" y="1677"/>
                  <a:pt x="1083" y="1491"/>
                </a:cubicBezTo>
                <a:cubicBezTo>
                  <a:pt x="1176" y="1151"/>
                  <a:pt x="1253" y="811"/>
                  <a:pt x="1331" y="470"/>
                </a:cubicBezTo>
                <a:cubicBezTo>
                  <a:pt x="1377" y="269"/>
                  <a:pt x="1269" y="83"/>
                  <a:pt x="1083" y="21"/>
                </a:cubicBezTo>
                <a:cubicBezTo>
                  <a:pt x="1044" y="7"/>
                  <a:pt x="1006" y="1"/>
                  <a:pt x="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8"/>
          <p:cNvSpPr/>
          <p:nvPr/>
        </p:nvSpPr>
        <p:spPr>
          <a:xfrm>
            <a:off x="4866959" y="2607515"/>
            <a:ext cx="31505" cy="156558"/>
          </a:xfrm>
          <a:custGeom>
            <a:avLst/>
            <a:gdLst/>
            <a:ahLst/>
            <a:cxnLst/>
            <a:rect l="l" t="t" r="r" b="b"/>
            <a:pathLst>
              <a:path w="1107" h="5501" extrusionOk="0">
                <a:moveTo>
                  <a:pt x="255" y="1"/>
                </a:moveTo>
                <a:cubicBezTo>
                  <a:pt x="126" y="1"/>
                  <a:pt x="0" y="87"/>
                  <a:pt x="9" y="256"/>
                </a:cubicBezTo>
                <a:cubicBezTo>
                  <a:pt x="55" y="1106"/>
                  <a:pt x="148" y="1958"/>
                  <a:pt x="226" y="2824"/>
                </a:cubicBezTo>
                <a:cubicBezTo>
                  <a:pt x="257" y="3241"/>
                  <a:pt x="303" y="3660"/>
                  <a:pt x="364" y="4093"/>
                </a:cubicBezTo>
                <a:cubicBezTo>
                  <a:pt x="411" y="4510"/>
                  <a:pt x="442" y="4974"/>
                  <a:pt x="597" y="5361"/>
                </a:cubicBezTo>
                <a:cubicBezTo>
                  <a:pt x="628" y="5454"/>
                  <a:pt x="701" y="5501"/>
                  <a:pt x="775" y="5501"/>
                </a:cubicBezTo>
                <a:cubicBezTo>
                  <a:pt x="848" y="5501"/>
                  <a:pt x="921" y="5454"/>
                  <a:pt x="952" y="5361"/>
                </a:cubicBezTo>
                <a:cubicBezTo>
                  <a:pt x="1092" y="4974"/>
                  <a:pt x="1107" y="4510"/>
                  <a:pt x="1107" y="4093"/>
                </a:cubicBezTo>
                <a:cubicBezTo>
                  <a:pt x="1107" y="3644"/>
                  <a:pt x="1076" y="3210"/>
                  <a:pt x="1030" y="2777"/>
                </a:cubicBezTo>
                <a:cubicBezTo>
                  <a:pt x="937" y="1880"/>
                  <a:pt x="783" y="1030"/>
                  <a:pt x="504" y="178"/>
                </a:cubicBezTo>
                <a:cubicBezTo>
                  <a:pt x="469" y="60"/>
                  <a:pt x="361" y="1"/>
                  <a:pt x="255" y="1"/>
                </a:cubicBezTo>
                <a:close/>
              </a:path>
            </a:pathLst>
          </a:custGeom>
          <a:solidFill>
            <a:srgbClr val="FFA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8"/>
          <p:cNvSpPr/>
          <p:nvPr/>
        </p:nvSpPr>
        <p:spPr>
          <a:xfrm>
            <a:off x="4890979" y="2811512"/>
            <a:ext cx="13234" cy="34721"/>
          </a:xfrm>
          <a:custGeom>
            <a:avLst/>
            <a:gdLst/>
            <a:ahLst/>
            <a:cxnLst/>
            <a:rect l="l" t="t" r="r" b="b"/>
            <a:pathLst>
              <a:path w="465" h="1220" extrusionOk="0">
                <a:moveTo>
                  <a:pt x="198" y="0"/>
                </a:moveTo>
                <a:cubicBezTo>
                  <a:pt x="189" y="0"/>
                  <a:pt x="179" y="1"/>
                  <a:pt x="170" y="3"/>
                </a:cubicBezTo>
                <a:cubicBezTo>
                  <a:pt x="93" y="19"/>
                  <a:pt x="1" y="95"/>
                  <a:pt x="15" y="188"/>
                </a:cubicBezTo>
                <a:cubicBezTo>
                  <a:pt x="32" y="359"/>
                  <a:pt x="46" y="529"/>
                  <a:pt x="93" y="699"/>
                </a:cubicBezTo>
                <a:lnTo>
                  <a:pt x="139" y="931"/>
                </a:lnTo>
                <a:cubicBezTo>
                  <a:pt x="170" y="1024"/>
                  <a:pt x="201" y="1086"/>
                  <a:pt x="232" y="1164"/>
                </a:cubicBezTo>
                <a:cubicBezTo>
                  <a:pt x="252" y="1202"/>
                  <a:pt x="287" y="1220"/>
                  <a:pt x="324" y="1220"/>
                </a:cubicBezTo>
                <a:cubicBezTo>
                  <a:pt x="374" y="1220"/>
                  <a:pt x="424" y="1187"/>
                  <a:pt x="434" y="1133"/>
                </a:cubicBezTo>
                <a:cubicBezTo>
                  <a:pt x="449" y="1055"/>
                  <a:pt x="465" y="978"/>
                  <a:pt x="465" y="885"/>
                </a:cubicBezTo>
                <a:cubicBezTo>
                  <a:pt x="465" y="807"/>
                  <a:pt x="449" y="730"/>
                  <a:pt x="449" y="652"/>
                </a:cubicBezTo>
                <a:cubicBezTo>
                  <a:pt x="434" y="483"/>
                  <a:pt x="403" y="312"/>
                  <a:pt x="387" y="143"/>
                </a:cubicBezTo>
                <a:cubicBezTo>
                  <a:pt x="373" y="59"/>
                  <a:pt x="284" y="0"/>
                  <a:pt x="198" y="0"/>
                </a:cubicBezTo>
                <a:close/>
              </a:path>
            </a:pathLst>
          </a:custGeom>
          <a:solidFill>
            <a:srgbClr val="FFA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8"/>
          <p:cNvSpPr/>
          <p:nvPr/>
        </p:nvSpPr>
        <p:spPr>
          <a:xfrm>
            <a:off x="4284315" y="2600344"/>
            <a:ext cx="62071" cy="255514"/>
          </a:xfrm>
          <a:custGeom>
            <a:avLst/>
            <a:gdLst/>
            <a:ahLst/>
            <a:cxnLst/>
            <a:rect l="l" t="t" r="r" b="b"/>
            <a:pathLst>
              <a:path w="2181" h="8978" extrusionOk="0">
                <a:moveTo>
                  <a:pt x="1757" y="1"/>
                </a:moveTo>
                <a:cubicBezTo>
                  <a:pt x="1330" y="1"/>
                  <a:pt x="999" y="1478"/>
                  <a:pt x="943" y="1715"/>
                </a:cubicBezTo>
                <a:cubicBezTo>
                  <a:pt x="727" y="2488"/>
                  <a:pt x="572" y="3277"/>
                  <a:pt x="433" y="4066"/>
                </a:cubicBezTo>
                <a:cubicBezTo>
                  <a:pt x="293" y="4871"/>
                  <a:pt x="186" y="5690"/>
                  <a:pt x="93" y="6511"/>
                </a:cubicBezTo>
                <a:cubicBezTo>
                  <a:pt x="62" y="6913"/>
                  <a:pt x="15" y="7315"/>
                  <a:pt x="15" y="7717"/>
                </a:cubicBezTo>
                <a:cubicBezTo>
                  <a:pt x="0" y="7903"/>
                  <a:pt x="15" y="8089"/>
                  <a:pt x="15" y="8258"/>
                </a:cubicBezTo>
                <a:cubicBezTo>
                  <a:pt x="15" y="8367"/>
                  <a:pt x="15" y="8491"/>
                  <a:pt x="46" y="8584"/>
                </a:cubicBezTo>
                <a:cubicBezTo>
                  <a:pt x="62" y="8691"/>
                  <a:pt x="108" y="8769"/>
                  <a:pt x="170" y="8862"/>
                </a:cubicBezTo>
                <a:cubicBezTo>
                  <a:pt x="214" y="8943"/>
                  <a:pt x="293" y="8978"/>
                  <a:pt x="374" y="8978"/>
                </a:cubicBezTo>
                <a:cubicBezTo>
                  <a:pt x="463" y="8978"/>
                  <a:pt x="554" y="8935"/>
                  <a:pt x="603" y="8862"/>
                </a:cubicBezTo>
                <a:cubicBezTo>
                  <a:pt x="743" y="8645"/>
                  <a:pt x="758" y="8506"/>
                  <a:pt x="805" y="8258"/>
                </a:cubicBezTo>
                <a:cubicBezTo>
                  <a:pt x="819" y="8072"/>
                  <a:pt x="850" y="7903"/>
                  <a:pt x="866" y="7717"/>
                </a:cubicBezTo>
                <a:cubicBezTo>
                  <a:pt x="912" y="7346"/>
                  <a:pt x="943" y="6975"/>
                  <a:pt x="974" y="6603"/>
                </a:cubicBezTo>
                <a:cubicBezTo>
                  <a:pt x="1052" y="5861"/>
                  <a:pt x="1145" y="5118"/>
                  <a:pt x="1269" y="4391"/>
                </a:cubicBezTo>
                <a:cubicBezTo>
                  <a:pt x="1392" y="3648"/>
                  <a:pt x="1547" y="2905"/>
                  <a:pt x="1717" y="2163"/>
                </a:cubicBezTo>
                <a:cubicBezTo>
                  <a:pt x="1795" y="1792"/>
                  <a:pt x="1887" y="1420"/>
                  <a:pt x="1964" y="1034"/>
                </a:cubicBezTo>
                <a:cubicBezTo>
                  <a:pt x="2011" y="756"/>
                  <a:pt x="2181" y="276"/>
                  <a:pt x="1902" y="59"/>
                </a:cubicBezTo>
                <a:cubicBezTo>
                  <a:pt x="1853" y="19"/>
                  <a:pt x="1804" y="1"/>
                  <a:pt x="1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8"/>
          <p:cNvSpPr/>
          <p:nvPr/>
        </p:nvSpPr>
        <p:spPr>
          <a:xfrm>
            <a:off x="4274611" y="2905371"/>
            <a:ext cx="24219" cy="56237"/>
          </a:xfrm>
          <a:custGeom>
            <a:avLst/>
            <a:gdLst/>
            <a:ahLst/>
            <a:cxnLst/>
            <a:rect l="l" t="t" r="r" b="b"/>
            <a:pathLst>
              <a:path w="851" h="1976" extrusionOk="0">
                <a:moveTo>
                  <a:pt x="465" y="0"/>
                </a:moveTo>
                <a:cubicBezTo>
                  <a:pt x="372" y="0"/>
                  <a:pt x="279" y="46"/>
                  <a:pt x="201" y="108"/>
                </a:cubicBezTo>
                <a:cubicBezTo>
                  <a:pt x="139" y="186"/>
                  <a:pt x="108" y="279"/>
                  <a:pt x="94" y="372"/>
                </a:cubicBezTo>
                <a:cubicBezTo>
                  <a:pt x="78" y="619"/>
                  <a:pt x="32" y="867"/>
                  <a:pt x="16" y="1114"/>
                </a:cubicBezTo>
                <a:cubicBezTo>
                  <a:pt x="1" y="1222"/>
                  <a:pt x="16" y="1346"/>
                  <a:pt x="16" y="1455"/>
                </a:cubicBezTo>
                <a:cubicBezTo>
                  <a:pt x="32" y="1531"/>
                  <a:pt x="32" y="1624"/>
                  <a:pt x="47" y="1702"/>
                </a:cubicBezTo>
                <a:cubicBezTo>
                  <a:pt x="78" y="1779"/>
                  <a:pt x="125" y="1857"/>
                  <a:pt x="186" y="1903"/>
                </a:cubicBezTo>
                <a:cubicBezTo>
                  <a:pt x="225" y="1951"/>
                  <a:pt x="288" y="1975"/>
                  <a:pt x="348" y="1975"/>
                </a:cubicBezTo>
                <a:cubicBezTo>
                  <a:pt x="385" y="1975"/>
                  <a:pt x="420" y="1967"/>
                  <a:pt x="449" y="1950"/>
                </a:cubicBezTo>
                <a:cubicBezTo>
                  <a:pt x="511" y="1903"/>
                  <a:pt x="573" y="1857"/>
                  <a:pt x="620" y="1779"/>
                </a:cubicBezTo>
                <a:cubicBezTo>
                  <a:pt x="651" y="1717"/>
                  <a:pt x="681" y="1624"/>
                  <a:pt x="696" y="1547"/>
                </a:cubicBezTo>
                <a:cubicBezTo>
                  <a:pt x="743" y="1408"/>
                  <a:pt x="774" y="1269"/>
                  <a:pt x="789" y="1129"/>
                </a:cubicBezTo>
                <a:cubicBezTo>
                  <a:pt x="805" y="867"/>
                  <a:pt x="820" y="619"/>
                  <a:pt x="836" y="372"/>
                </a:cubicBezTo>
                <a:cubicBezTo>
                  <a:pt x="851" y="170"/>
                  <a:pt x="665" y="15"/>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8"/>
          <p:cNvSpPr/>
          <p:nvPr/>
        </p:nvSpPr>
        <p:spPr>
          <a:xfrm>
            <a:off x="4275920" y="3011119"/>
            <a:ext cx="25130" cy="152346"/>
          </a:xfrm>
          <a:custGeom>
            <a:avLst/>
            <a:gdLst/>
            <a:ahLst/>
            <a:cxnLst/>
            <a:rect l="l" t="t" r="r" b="b"/>
            <a:pathLst>
              <a:path w="883" h="5353" extrusionOk="0">
                <a:moveTo>
                  <a:pt x="449" y="1"/>
                </a:moveTo>
                <a:cubicBezTo>
                  <a:pt x="356" y="1"/>
                  <a:pt x="264" y="43"/>
                  <a:pt x="217" y="128"/>
                </a:cubicBezTo>
                <a:cubicBezTo>
                  <a:pt x="32" y="515"/>
                  <a:pt x="48" y="994"/>
                  <a:pt x="32" y="1413"/>
                </a:cubicBezTo>
                <a:cubicBezTo>
                  <a:pt x="1" y="1846"/>
                  <a:pt x="17" y="2279"/>
                  <a:pt x="1" y="2696"/>
                </a:cubicBezTo>
                <a:cubicBezTo>
                  <a:pt x="1" y="3129"/>
                  <a:pt x="1" y="3562"/>
                  <a:pt x="17" y="3995"/>
                </a:cubicBezTo>
                <a:cubicBezTo>
                  <a:pt x="32" y="4212"/>
                  <a:pt x="48" y="4429"/>
                  <a:pt x="79" y="4661"/>
                </a:cubicBezTo>
                <a:cubicBezTo>
                  <a:pt x="109" y="4862"/>
                  <a:pt x="109" y="5063"/>
                  <a:pt x="233" y="5249"/>
                </a:cubicBezTo>
                <a:cubicBezTo>
                  <a:pt x="280" y="5318"/>
                  <a:pt x="349" y="5353"/>
                  <a:pt x="419" y="5353"/>
                </a:cubicBezTo>
                <a:cubicBezTo>
                  <a:pt x="488" y="5353"/>
                  <a:pt x="558" y="5318"/>
                  <a:pt x="605" y="5249"/>
                </a:cubicBezTo>
                <a:cubicBezTo>
                  <a:pt x="728" y="5078"/>
                  <a:pt x="728" y="4862"/>
                  <a:pt x="759" y="4661"/>
                </a:cubicBezTo>
                <a:cubicBezTo>
                  <a:pt x="790" y="4429"/>
                  <a:pt x="821" y="4212"/>
                  <a:pt x="836" y="3995"/>
                </a:cubicBezTo>
                <a:cubicBezTo>
                  <a:pt x="852" y="3562"/>
                  <a:pt x="867" y="3129"/>
                  <a:pt x="867" y="2696"/>
                </a:cubicBezTo>
                <a:cubicBezTo>
                  <a:pt x="867" y="2279"/>
                  <a:pt x="883" y="1846"/>
                  <a:pt x="867" y="1413"/>
                </a:cubicBezTo>
                <a:cubicBezTo>
                  <a:pt x="852" y="994"/>
                  <a:pt x="867" y="515"/>
                  <a:pt x="681" y="128"/>
                </a:cubicBezTo>
                <a:cubicBezTo>
                  <a:pt x="635" y="43"/>
                  <a:pt x="542" y="1"/>
                  <a:pt x="4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8"/>
          <p:cNvSpPr/>
          <p:nvPr/>
        </p:nvSpPr>
        <p:spPr>
          <a:xfrm>
            <a:off x="4270627" y="3221518"/>
            <a:ext cx="21174" cy="102484"/>
          </a:xfrm>
          <a:custGeom>
            <a:avLst/>
            <a:gdLst/>
            <a:ahLst/>
            <a:cxnLst/>
            <a:rect l="l" t="t" r="r" b="b"/>
            <a:pathLst>
              <a:path w="744" h="3601" extrusionOk="0">
                <a:moveTo>
                  <a:pt x="279" y="0"/>
                </a:moveTo>
                <a:cubicBezTo>
                  <a:pt x="161" y="0"/>
                  <a:pt x="48" y="78"/>
                  <a:pt x="48" y="238"/>
                </a:cubicBezTo>
                <a:cubicBezTo>
                  <a:pt x="17" y="795"/>
                  <a:pt x="1" y="1336"/>
                  <a:pt x="17" y="1878"/>
                </a:cubicBezTo>
                <a:cubicBezTo>
                  <a:pt x="17" y="2172"/>
                  <a:pt x="17" y="2466"/>
                  <a:pt x="63" y="2745"/>
                </a:cubicBezTo>
                <a:cubicBezTo>
                  <a:pt x="110" y="2992"/>
                  <a:pt x="79" y="3301"/>
                  <a:pt x="248" y="3502"/>
                </a:cubicBezTo>
                <a:cubicBezTo>
                  <a:pt x="289" y="3566"/>
                  <a:pt x="353" y="3601"/>
                  <a:pt x="419" y="3601"/>
                </a:cubicBezTo>
                <a:cubicBezTo>
                  <a:pt x="481" y="3601"/>
                  <a:pt x="544" y="3570"/>
                  <a:pt x="589" y="3502"/>
                </a:cubicBezTo>
                <a:cubicBezTo>
                  <a:pt x="743" y="3270"/>
                  <a:pt x="682" y="2976"/>
                  <a:pt x="713" y="2697"/>
                </a:cubicBezTo>
                <a:cubicBezTo>
                  <a:pt x="743" y="2435"/>
                  <a:pt x="713" y="2157"/>
                  <a:pt x="698" y="1878"/>
                </a:cubicBezTo>
                <a:cubicBezTo>
                  <a:pt x="667" y="1336"/>
                  <a:pt x="605" y="795"/>
                  <a:pt x="543" y="238"/>
                </a:cubicBezTo>
                <a:cubicBezTo>
                  <a:pt x="527" y="82"/>
                  <a:pt x="401"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8"/>
          <p:cNvSpPr/>
          <p:nvPr/>
        </p:nvSpPr>
        <p:spPr>
          <a:xfrm>
            <a:off x="4431819" y="3922472"/>
            <a:ext cx="203119" cy="156018"/>
          </a:xfrm>
          <a:custGeom>
            <a:avLst/>
            <a:gdLst/>
            <a:ahLst/>
            <a:cxnLst/>
            <a:rect l="l" t="t" r="r" b="b"/>
            <a:pathLst>
              <a:path w="7137" h="5482" extrusionOk="0">
                <a:moveTo>
                  <a:pt x="427" y="1"/>
                </a:moveTo>
                <a:cubicBezTo>
                  <a:pt x="196" y="1"/>
                  <a:pt x="1" y="245"/>
                  <a:pt x="139" y="499"/>
                </a:cubicBezTo>
                <a:cubicBezTo>
                  <a:pt x="308" y="855"/>
                  <a:pt x="510" y="1165"/>
                  <a:pt x="758" y="1474"/>
                </a:cubicBezTo>
                <a:cubicBezTo>
                  <a:pt x="974" y="1767"/>
                  <a:pt x="1206" y="2046"/>
                  <a:pt x="1453" y="2324"/>
                </a:cubicBezTo>
                <a:cubicBezTo>
                  <a:pt x="1917" y="2881"/>
                  <a:pt x="2428" y="3407"/>
                  <a:pt x="2985" y="3856"/>
                </a:cubicBezTo>
                <a:cubicBezTo>
                  <a:pt x="3526" y="4304"/>
                  <a:pt x="4114" y="4692"/>
                  <a:pt x="4749" y="5001"/>
                </a:cubicBezTo>
                <a:cubicBezTo>
                  <a:pt x="5398" y="5294"/>
                  <a:pt x="6032" y="5434"/>
                  <a:pt x="6729" y="5480"/>
                </a:cubicBezTo>
                <a:cubicBezTo>
                  <a:pt x="6738" y="5481"/>
                  <a:pt x="6747" y="5481"/>
                  <a:pt x="6756" y="5481"/>
                </a:cubicBezTo>
                <a:cubicBezTo>
                  <a:pt x="7073" y="5481"/>
                  <a:pt x="7137" y="4952"/>
                  <a:pt x="6806" y="4892"/>
                </a:cubicBezTo>
                <a:cubicBezTo>
                  <a:pt x="5584" y="4645"/>
                  <a:pt x="4423" y="3949"/>
                  <a:pt x="3480" y="3145"/>
                </a:cubicBezTo>
                <a:cubicBezTo>
                  <a:pt x="2969" y="2696"/>
                  <a:pt x="2490" y="2186"/>
                  <a:pt x="2057" y="1675"/>
                </a:cubicBezTo>
                <a:cubicBezTo>
                  <a:pt x="1824" y="1396"/>
                  <a:pt x="1593" y="1134"/>
                  <a:pt x="1376" y="855"/>
                </a:cubicBezTo>
                <a:cubicBezTo>
                  <a:pt x="1160" y="561"/>
                  <a:pt x="927" y="329"/>
                  <a:pt x="665" y="97"/>
                </a:cubicBezTo>
                <a:cubicBezTo>
                  <a:pt x="590" y="30"/>
                  <a:pt x="506" y="1"/>
                  <a:pt x="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8"/>
          <p:cNvSpPr/>
          <p:nvPr/>
        </p:nvSpPr>
        <p:spPr>
          <a:xfrm>
            <a:off x="4382471" y="3815579"/>
            <a:ext cx="42747" cy="66255"/>
          </a:xfrm>
          <a:custGeom>
            <a:avLst/>
            <a:gdLst/>
            <a:ahLst/>
            <a:cxnLst/>
            <a:rect l="l" t="t" r="r" b="b"/>
            <a:pathLst>
              <a:path w="1502" h="2328" extrusionOk="0">
                <a:moveTo>
                  <a:pt x="300" y="1"/>
                </a:moveTo>
                <a:cubicBezTo>
                  <a:pt x="157" y="1"/>
                  <a:pt x="44" y="113"/>
                  <a:pt x="31" y="280"/>
                </a:cubicBezTo>
                <a:cubicBezTo>
                  <a:pt x="0" y="480"/>
                  <a:pt x="155" y="697"/>
                  <a:pt x="248" y="868"/>
                </a:cubicBezTo>
                <a:cubicBezTo>
                  <a:pt x="295" y="944"/>
                  <a:pt x="357" y="1006"/>
                  <a:pt x="402" y="1084"/>
                </a:cubicBezTo>
                <a:lnTo>
                  <a:pt x="542" y="1316"/>
                </a:lnTo>
                <a:cubicBezTo>
                  <a:pt x="728" y="1625"/>
                  <a:pt x="928" y="1919"/>
                  <a:pt x="1130" y="2229"/>
                </a:cubicBezTo>
                <a:cubicBezTo>
                  <a:pt x="1162" y="2293"/>
                  <a:pt x="1230" y="2327"/>
                  <a:pt x="1300" y="2327"/>
                </a:cubicBezTo>
                <a:cubicBezTo>
                  <a:pt x="1332" y="2327"/>
                  <a:pt x="1364" y="2320"/>
                  <a:pt x="1393" y="2306"/>
                </a:cubicBezTo>
                <a:cubicBezTo>
                  <a:pt x="1485" y="2244"/>
                  <a:pt x="1501" y="2136"/>
                  <a:pt x="1454" y="2027"/>
                </a:cubicBezTo>
                <a:cubicBezTo>
                  <a:pt x="1316" y="1703"/>
                  <a:pt x="1176" y="1363"/>
                  <a:pt x="1021" y="1037"/>
                </a:cubicBezTo>
                <a:cubicBezTo>
                  <a:pt x="975" y="960"/>
                  <a:pt x="928" y="868"/>
                  <a:pt x="898" y="790"/>
                </a:cubicBezTo>
                <a:cubicBezTo>
                  <a:pt x="867" y="713"/>
                  <a:pt x="836" y="620"/>
                  <a:pt x="805" y="542"/>
                </a:cubicBezTo>
                <a:cubicBezTo>
                  <a:pt x="712" y="356"/>
                  <a:pt x="635" y="140"/>
                  <a:pt x="433" y="32"/>
                </a:cubicBezTo>
                <a:cubicBezTo>
                  <a:pt x="387" y="11"/>
                  <a:pt x="34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8"/>
          <p:cNvSpPr/>
          <p:nvPr/>
        </p:nvSpPr>
        <p:spPr>
          <a:xfrm>
            <a:off x="4315990" y="3598263"/>
            <a:ext cx="59908" cy="155477"/>
          </a:xfrm>
          <a:custGeom>
            <a:avLst/>
            <a:gdLst/>
            <a:ahLst/>
            <a:cxnLst/>
            <a:rect l="l" t="t" r="r" b="b"/>
            <a:pathLst>
              <a:path w="2105" h="5463" extrusionOk="0">
                <a:moveTo>
                  <a:pt x="354" y="0"/>
                </a:moveTo>
                <a:cubicBezTo>
                  <a:pt x="293" y="0"/>
                  <a:pt x="232" y="28"/>
                  <a:pt x="201" y="88"/>
                </a:cubicBezTo>
                <a:cubicBezTo>
                  <a:pt x="1" y="459"/>
                  <a:pt x="218" y="1016"/>
                  <a:pt x="325" y="1371"/>
                </a:cubicBezTo>
                <a:cubicBezTo>
                  <a:pt x="449" y="1804"/>
                  <a:pt x="604" y="2238"/>
                  <a:pt x="727" y="2656"/>
                </a:cubicBezTo>
                <a:cubicBezTo>
                  <a:pt x="1022" y="3537"/>
                  <a:pt x="1315" y="4419"/>
                  <a:pt x="1625" y="5301"/>
                </a:cubicBezTo>
                <a:cubicBezTo>
                  <a:pt x="1662" y="5413"/>
                  <a:pt x="1752" y="5462"/>
                  <a:pt x="1841" y="5462"/>
                </a:cubicBezTo>
                <a:cubicBezTo>
                  <a:pt x="1974" y="5462"/>
                  <a:pt x="2104" y="5353"/>
                  <a:pt x="2058" y="5177"/>
                </a:cubicBezTo>
                <a:cubicBezTo>
                  <a:pt x="1841" y="4265"/>
                  <a:pt x="1625" y="3368"/>
                  <a:pt x="1393" y="2470"/>
                </a:cubicBezTo>
                <a:cubicBezTo>
                  <a:pt x="1269" y="2052"/>
                  <a:pt x="1161" y="1604"/>
                  <a:pt x="1037" y="1186"/>
                </a:cubicBezTo>
                <a:cubicBezTo>
                  <a:pt x="929" y="814"/>
                  <a:pt x="820" y="227"/>
                  <a:pt x="449" y="26"/>
                </a:cubicBezTo>
                <a:cubicBezTo>
                  <a:pt x="421" y="9"/>
                  <a:pt x="388" y="0"/>
                  <a:pt x="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8"/>
          <p:cNvSpPr/>
          <p:nvPr/>
        </p:nvSpPr>
        <p:spPr>
          <a:xfrm>
            <a:off x="4593780" y="3978480"/>
            <a:ext cx="108347" cy="52395"/>
          </a:xfrm>
          <a:custGeom>
            <a:avLst/>
            <a:gdLst/>
            <a:ahLst/>
            <a:cxnLst/>
            <a:rect l="l" t="t" r="r" b="b"/>
            <a:pathLst>
              <a:path w="3807" h="1841" extrusionOk="0">
                <a:moveTo>
                  <a:pt x="3491" y="1"/>
                </a:moveTo>
                <a:cubicBezTo>
                  <a:pt x="3424" y="1"/>
                  <a:pt x="3358" y="24"/>
                  <a:pt x="3311" y="78"/>
                </a:cubicBezTo>
                <a:cubicBezTo>
                  <a:pt x="2987" y="511"/>
                  <a:pt x="2492" y="775"/>
                  <a:pt x="1997" y="898"/>
                </a:cubicBezTo>
                <a:cubicBezTo>
                  <a:pt x="1853" y="925"/>
                  <a:pt x="1689" y="941"/>
                  <a:pt x="1533" y="941"/>
                </a:cubicBezTo>
                <a:cubicBezTo>
                  <a:pt x="1421" y="941"/>
                  <a:pt x="1314" y="933"/>
                  <a:pt x="1224" y="913"/>
                </a:cubicBezTo>
                <a:cubicBezTo>
                  <a:pt x="1038" y="882"/>
                  <a:pt x="883" y="836"/>
                  <a:pt x="698" y="820"/>
                </a:cubicBezTo>
                <a:cubicBezTo>
                  <a:pt x="604" y="809"/>
                  <a:pt x="484" y="754"/>
                  <a:pt x="364" y="754"/>
                </a:cubicBezTo>
                <a:cubicBezTo>
                  <a:pt x="325" y="754"/>
                  <a:pt x="286" y="759"/>
                  <a:pt x="248" y="775"/>
                </a:cubicBezTo>
                <a:cubicBezTo>
                  <a:pt x="79" y="851"/>
                  <a:pt x="1" y="991"/>
                  <a:pt x="32" y="1177"/>
                </a:cubicBezTo>
                <a:cubicBezTo>
                  <a:pt x="63" y="1377"/>
                  <a:pt x="264" y="1470"/>
                  <a:pt x="419" y="1579"/>
                </a:cubicBezTo>
                <a:cubicBezTo>
                  <a:pt x="589" y="1703"/>
                  <a:pt x="805" y="1765"/>
                  <a:pt x="1022" y="1810"/>
                </a:cubicBezTo>
                <a:cubicBezTo>
                  <a:pt x="1181" y="1829"/>
                  <a:pt x="1338" y="1840"/>
                  <a:pt x="1494" y="1840"/>
                </a:cubicBezTo>
                <a:cubicBezTo>
                  <a:pt x="1731" y="1840"/>
                  <a:pt x="1965" y="1814"/>
                  <a:pt x="2198" y="1749"/>
                </a:cubicBezTo>
                <a:cubicBezTo>
                  <a:pt x="2894" y="1563"/>
                  <a:pt x="3435" y="1053"/>
                  <a:pt x="3745" y="418"/>
                </a:cubicBezTo>
                <a:cubicBezTo>
                  <a:pt x="3806" y="294"/>
                  <a:pt x="3792" y="156"/>
                  <a:pt x="3683" y="63"/>
                </a:cubicBezTo>
                <a:cubicBezTo>
                  <a:pt x="3629" y="24"/>
                  <a:pt x="3559" y="1"/>
                  <a:pt x="3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8"/>
          <p:cNvSpPr/>
          <p:nvPr/>
        </p:nvSpPr>
        <p:spPr>
          <a:xfrm>
            <a:off x="4720594" y="3898744"/>
            <a:ext cx="42747" cy="54017"/>
          </a:xfrm>
          <a:custGeom>
            <a:avLst/>
            <a:gdLst/>
            <a:ahLst/>
            <a:cxnLst/>
            <a:rect l="l" t="t" r="r" b="b"/>
            <a:pathLst>
              <a:path w="1502" h="1898" extrusionOk="0">
                <a:moveTo>
                  <a:pt x="1117" y="1"/>
                </a:moveTo>
                <a:cubicBezTo>
                  <a:pt x="1031" y="1"/>
                  <a:pt x="947" y="31"/>
                  <a:pt x="883" y="103"/>
                </a:cubicBezTo>
                <a:cubicBezTo>
                  <a:pt x="774" y="227"/>
                  <a:pt x="666" y="336"/>
                  <a:pt x="573" y="474"/>
                </a:cubicBezTo>
                <a:cubicBezTo>
                  <a:pt x="480" y="583"/>
                  <a:pt x="402" y="691"/>
                  <a:pt x="310" y="815"/>
                </a:cubicBezTo>
                <a:cubicBezTo>
                  <a:pt x="217" y="938"/>
                  <a:pt x="109" y="1093"/>
                  <a:pt x="62" y="1248"/>
                </a:cubicBezTo>
                <a:cubicBezTo>
                  <a:pt x="16" y="1419"/>
                  <a:pt x="0" y="1604"/>
                  <a:pt x="78" y="1774"/>
                </a:cubicBezTo>
                <a:cubicBezTo>
                  <a:pt x="109" y="1852"/>
                  <a:pt x="202" y="1883"/>
                  <a:pt x="295" y="1898"/>
                </a:cubicBezTo>
                <a:cubicBezTo>
                  <a:pt x="371" y="1898"/>
                  <a:pt x="480" y="1867"/>
                  <a:pt x="557" y="1821"/>
                </a:cubicBezTo>
                <a:cubicBezTo>
                  <a:pt x="635" y="1774"/>
                  <a:pt x="728" y="1728"/>
                  <a:pt x="774" y="1666"/>
                </a:cubicBezTo>
                <a:cubicBezTo>
                  <a:pt x="897" y="1542"/>
                  <a:pt x="975" y="1403"/>
                  <a:pt x="1052" y="1264"/>
                </a:cubicBezTo>
                <a:cubicBezTo>
                  <a:pt x="1130" y="1140"/>
                  <a:pt x="1192" y="1031"/>
                  <a:pt x="1254" y="908"/>
                </a:cubicBezTo>
                <a:cubicBezTo>
                  <a:pt x="1331" y="784"/>
                  <a:pt x="1378" y="660"/>
                  <a:pt x="1439" y="521"/>
                </a:cubicBezTo>
                <a:cubicBezTo>
                  <a:pt x="1501" y="367"/>
                  <a:pt x="1485" y="181"/>
                  <a:pt x="1347" y="72"/>
                </a:cubicBezTo>
                <a:cubicBezTo>
                  <a:pt x="1279" y="27"/>
                  <a:pt x="1198" y="1"/>
                  <a:pt x="1117" y="1"/>
                </a:cubicBezTo>
                <a:close/>
              </a:path>
            </a:pathLst>
          </a:custGeom>
          <a:solidFill>
            <a:srgbClr val="FFA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8"/>
          <p:cNvSpPr/>
          <p:nvPr/>
        </p:nvSpPr>
        <p:spPr>
          <a:xfrm>
            <a:off x="4783972" y="3737977"/>
            <a:ext cx="46504" cy="99155"/>
          </a:xfrm>
          <a:custGeom>
            <a:avLst/>
            <a:gdLst/>
            <a:ahLst/>
            <a:cxnLst/>
            <a:rect l="l" t="t" r="r" b="b"/>
            <a:pathLst>
              <a:path w="1634" h="3484" extrusionOk="0">
                <a:moveTo>
                  <a:pt x="1423" y="1"/>
                </a:moveTo>
                <a:cubicBezTo>
                  <a:pt x="1328" y="1"/>
                  <a:pt x="1228" y="51"/>
                  <a:pt x="1193" y="152"/>
                </a:cubicBezTo>
                <a:cubicBezTo>
                  <a:pt x="1007" y="663"/>
                  <a:pt x="805" y="1189"/>
                  <a:pt x="589" y="1699"/>
                </a:cubicBezTo>
                <a:cubicBezTo>
                  <a:pt x="465" y="1963"/>
                  <a:pt x="341" y="2241"/>
                  <a:pt x="233" y="2520"/>
                </a:cubicBezTo>
                <a:cubicBezTo>
                  <a:pt x="141" y="2767"/>
                  <a:pt x="1" y="3029"/>
                  <a:pt x="17" y="3293"/>
                </a:cubicBezTo>
                <a:cubicBezTo>
                  <a:pt x="17" y="3411"/>
                  <a:pt x="107" y="3484"/>
                  <a:pt x="212" y="3484"/>
                </a:cubicBezTo>
                <a:cubicBezTo>
                  <a:pt x="244" y="3484"/>
                  <a:pt x="278" y="3477"/>
                  <a:pt x="310" y="3463"/>
                </a:cubicBezTo>
                <a:cubicBezTo>
                  <a:pt x="558" y="3339"/>
                  <a:pt x="728" y="3029"/>
                  <a:pt x="883" y="2782"/>
                </a:cubicBezTo>
                <a:cubicBezTo>
                  <a:pt x="1038" y="2534"/>
                  <a:pt x="1162" y="2241"/>
                  <a:pt x="1254" y="1947"/>
                </a:cubicBezTo>
                <a:cubicBezTo>
                  <a:pt x="1471" y="1375"/>
                  <a:pt x="1579" y="802"/>
                  <a:pt x="1626" y="199"/>
                </a:cubicBezTo>
                <a:cubicBezTo>
                  <a:pt x="1634" y="67"/>
                  <a:pt x="1531" y="1"/>
                  <a:pt x="1423" y="1"/>
                </a:cubicBezTo>
                <a:close/>
              </a:path>
            </a:pathLst>
          </a:custGeom>
          <a:solidFill>
            <a:srgbClr val="FFA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8"/>
          <p:cNvSpPr/>
          <p:nvPr/>
        </p:nvSpPr>
        <p:spPr>
          <a:xfrm>
            <a:off x="4837276" y="3636576"/>
            <a:ext cx="18926" cy="37083"/>
          </a:xfrm>
          <a:custGeom>
            <a:avLst/>
            <a:gdLst/>
            <a:ahLst/>
            <a:cxnLst/>
            <a:rect l="l" t="t" r="r" b="b"/>
            <a:pathLst>
              <a:path w="665" h="1303" extrusionOk="0">
                <a:moveTo>
                  <a:pt x="433" y="0"/>
                </a:moveTo>
                <a:cubicBezTo>
                  <a:pt x="338" y="0"/>
                  <a:pt x="260" y="60"/>
                  <a:pt x="232" y="157"/>
                </a:cubicBezTo>
                <a:cubicBezTo>
                  <a:pt x="186" y="312"/>
                  <a:pt x="139" y="451"/>
                  <a:pt x="77" y="606"/>
                </a:cubicBezTo>
                <a:cubicBezTo>
                  <a:pt x="46" y="699"/>
                  <a:pt x="0" y="807"/>
                  <a:pt x="0" y="899"/>
                </a:cubicBezTo>
                <a:cubicBezTo>
                  <a:pt x="0" y="947"/>
                  <a:pt x="15" y="977"/>
                  <a:pt x="15" y="1008"/>
                </a:cubicBezTo>
                <a:cubicBezTo>
                  <a:pt x="15" y="1039"/>
                  <a:pt x="15" y="1070"/>
                  <a:pt x="31" y="1101"/>
                </a:cubicBezTo>
                <a:cubicBezTo>
                  <a:pt x="31" y="1147"/>
                  <a:pt x="62" y="1194"/>
                  <a:pt x="93" y="1240"/>
                </a:cubicBezTo>
                <a:cubicBezTo>
                  <a:pt x="136" y="1284"/>
                  <a:pt x="190" y="1303"/>
                  <a:pt x="245" y="1303"/>
                </a:cubicBezTo>
                <a:cubicBezTo>
                  <a:pt x="287" y="1303"/>
                  <a:pt x="331" y="1291"/>
                  <a:pt x="372" y="1271"/>
                </a:cubicBezTo>
                <a:cubicBezTo>
                  <a:pt x="433" y="1240"/>
                  <a:pt x="464" y="1178"/>
                  <a:pt x="495" y="1132"/>
                </a:cubicBezTo>
                <a:cubicBezTo>
                  <a:pt x="526" y="1085"/>
                  <a:pt x="557" y="1039"/>
                  <a:pt x="572" y="1008"/>
                </a:cubicBezTo>
                <a:cubicBezTo>
                  <a:pt x="619" y="899"/>
                  <a:pt x="603" y="792"/>
                  <a:pt x="619" y="683"/>
                </a:cubicBezTo>
                <a:cubicBezTo>
                  <a:pt x="634" y="528"/>
                  <a:pt x="650" y="374"/>
                  <a:pt x="650" y="219"/>
                </a:cubicBezTo>
                <a:cubicBezTo>
                  <a:pt x="665" y="111"/>
                  <a:pt x="572" y="18"/>
                  <a:pt x="464" y="2"/>
                </a:cubicBezTo>
                <a:cubicBezTo>
                  <a:pt x="454" y="1"/>
                  <a:pt x="443" y="0"/>
                  <a:pt x="433" y="0"/>
                </a:cubicBezTo>
                <a:close/>
              </a:path>
            </a:pathLst>
          </a:custGeom>
          <a:solidFill>
            <a:srgbClr val="FFA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8"/>
          <p:cNvSpPr/>
          <p:nvPr/>
        </p:nvSpPr>
        <p:spPr>
          <a:xfrm>
            <a:off x="4293992" y="3389002"/>
            <a:ext cx="31363" cy="101318"/>
          </a:xfrm>
          <a:custGeom>
            <a:avLst/>
            <a:gdLst/>
            <a:ahLst/>
            <a:cxnLst/>
            <a:rect l="l" t="t" r="r" b="b"/>
            <a:pathLst>
              <a:path w="1102" h="3560" extrusionOk="0">
                <a:moveTo>
                  <a:pt x="229" y="0"/>
                </a:moveTo>
                <a:cubicBezTo>
                  <a:pt x="164" y="0"/>
                  <a:pt x="97" y="48"/>
                  <a:pt x="77" y="108"/>
                </a:cubicBezTo>
                <a:cubicBezTo>
                  <a:pt x="0" y="387"/>
                  <a:pt x="46" y="696"/>
                  <a:pt x="108" y="974"/>
                </a:cubicBezTo>
                <a:cubicBezTo>
                  <a:pt x="170" y="1237"/>
                  <a:pt x="232" y="1515"/>
                  <a:pt x="279" y="1779"/>
                </a:cubicBezTo>
                <a:cubicBezTo>
                  <a:pt x="403" y="2336"/>
                  <a:pt x="572" y="2877"/>
                  <a:pt x="727" y="3419"/>
                </a:cubicBezTo>
                <a:cubicBezTo>
                  <a:pt x="752" y="3518"/>
                  <a:pt x="818" y="3560"/>
                  <a:pt x="888" y="3560"/>
                </a:cubicBezTo>
                <a:cubicBezTo>
                  <a:pt x="992" y="3560"/>
                  <a:pt x="1102" y="3465"/>
                  <a:pt x="1083" y="3326"/>
                </a:cubicBezTo>
                <a:cubicBezTo>
                  <a:pt x="1005" y="2753"/>
                  <a:pt x="929" y="2196"/>
                  <a:pt x="820" y="1624"/>
                </a:cubicBezTo>
                <a:cubicBezTo>
                  <a:pt x="758" y="1361"/>
                  <a:pt x="712" y="1098"/>
                  <a:pt x="650" y="820"/>
                </a:cubicBezTo>
                <a:cubicBezTo>
                  <a:pt x="588" y="556"/>
                  <a:pt x="510" y="263"/>
                  <a:pt x="325" y="46"/>
                </a:cubicBezTo>
                <a:cubicBezTo>
                  <a:pt x="298" y="14"/>
                  <a:pt x="264" y="0"/>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8"/>
          <p:cNvSpPr/>
          <p:nvPr/>
        </p:nvSpPr>
        <p:spPr>
          <a:xfrm>
            <a:off x="4621072" y="2050367"/>
            <a:ext cx="911858" cy="2059166"/>
          </a:xfrm>
          <a:custGeom>
            <a:avLst/>
            <a:gdLst/>
            <a:ahLst/>
            <a:cxnLst/>
            <a:rect l="l" t="t" r="r" b="b"/>
            <a:pathLst>
              <a:path w="32040" h="72353" extrusionOk="0">
                <a:moveTo>
                  <a:pt x="1" y="1"/>
                </a:moveTo>
                <a:lnTo>
                  <a:pt x="1" y="72353"/>
                </a:lnTo>
                <a:cubicBezTo>
                  <a:pt x="18101" y="69925"/>
                  <a:pt x="32040" y="54655"/>
                  <a:pt x="32040" y="36169"/>
                </a:cubicBezTo>
                <a:cubicBezTo>
                  <a:pt x="32040" y="17698"/>
                  <a:pt x="18101" y="2429"/>
                  <a:pt x="1" y="1"/>
                </a:cubicBezTo>
                <a:close/>
              </a:path>
            </a:pathLst>
          </a:custGeom>
          <a:solidFill>
            <a:srgbClr val="FF9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8"/>
          <p:cNvSpPr/>
          <p:nvPr/>
        </p:nvSpPr>
        <p:spPr>
          <a:xfrm>
            <a:off x="4621072" y="2198725"/>
            <a:ext cx="777556" cy="1762869"/>
          </a:xfrm>
          <a:custGeom>
            <a:avLst/>
            <a:gdLst/>
            <a:ahLst/>
            <a:cxnLst/>
            <a:rect l="l" t="t" r="r" b="b"/>
            <a:pathLst>
              <a:path w="27321" h="61942" extrusionOk="0">
                <a:moveTo>
                  <a:pt x="1" y="1"/>
                </a:moveTo>
                <a:lnTo>
                  <a:pt x="32" y="61942"/>
                </a:lnTo>
                <a:cubicBezTo>
                  <a:pt x="15440" y="59869"/>
                  <a:pt x="27321" y="46782"/>
                  <a:pt x="27306" y="30971"/>
                </a:cubicBezTo>
                <a:cubicBezTo>
                  <a:pt x="27306" y="15146"/>
                  <a:pt x="15425" y="2074"/>
                  <a:pt x="1" y="1"/>
                </a:cubicBezTo>
                <a:close/>
              </a:path>
            </a:pathLst>
          </a:custGeom>
          <a:solidFill>
            <a:srgbClr val="FF1A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8"/>
          <p:cNvSpPr/>
          <p:nvPr/>
        </p:nvSpPr>
        <p:spPr>
          <a:xfrm>
            <a:off x="4620674" y="2531130"/>
            <a:ext cx="518655" cy="1164128"/>
          </a:xfrm>
          <a:custGeom>
            <a:avLst/>
            <a:gdLst/>
            <a:ahLst/>
            <a:cxnLst/>
            <a:rect l="l" t="t" r="r" b="b"/>
            <a:pathLst>
              <a:path w="18224" h="40904" extrusionOk="0">
                <a:moveTo>
                  <a:pt x="0" y="1"/>
                </a:moveTo>
                <a:lnTo>
                  <a:pt x="15" y="40903"/>
                </a:lnTo>
                <a:cubicBezTo>
                  <a:pt x="10303" y="39526"/>
                  <a:pt x="18224" y="30832"/>
                  <a:pt x="18224" y="20312"/>
                </a:cubicBezTo>
                <a:cubicBezTo>
                  <a:pt x="18224" y="9793"/>
                  <a:pt x="10287" y="1377"/>
                  <a:pt x="0" y="1"/>
                </a:cubicBezTo>
                <a:close/>
              </a:path>
            </a:pathLst>
          </a:custGeom>
          <a:solidFill>
            <a:srgbClr val="FFD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8"/>
          <p:cNvSpPr/>
          <p:nvPr/>
        </p:nvSpPr>
        <p:spPr>
          <a:xfrm>
            <a:off x="4621556" y="2049912"/>
            <a:ext cx="481202" cy="191991"/>
          </a:xfrm>
          <a:custGeom>
            <a:avLst/>
            <a:gdLst/>
            <a:ahLst/>
            <a:cxnLst/>
            <a:rect l="l" t="t" r="r" b="b"/>
            <a:pathLst>
              <a:path w="16908" h="6746" extrusionOk="0">
                <a:moveTo>
                  <a:pt x="0" y="1"/>
                </a:moveTo>
                <a:lnTo>
                  <a:pt x="0" y="17"/>
                </a:lnTo>
                <a:cubicBezTo>
                  <a:pt x="6172" y="852"/>
                  <a:pt x="11865" y="3173"/>
                  <a:pt x="16677" y="6607"/>
                </a:cubicBezTo>
                <a:lnTo>
                  <a:pt x="16908" y="6746"/>
                </a:lnTo>
                <a:cubicBezTo>
                  <a:pt x="12036" y="3219"/>
                  <a:pt x="6265" y="836"/>
                  <a:pt x="0" y="1"/>
                </a:cubicBezTo>
                <a:close/>
              </a:path>
            </a:pathLst>
          </a:custGeom>
          <a:solidFill>
            <a:srgbClr val="7EC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8"/>
          <p:cNvSpPr/>
          <p:nvPr/>
        </p:nvSpPr>
        <p:spPr>
          <a:xfrm>
            <a:off x="5096140" y="2237942"/>
            <a:ext cx="403734" cy="582946"/>
          </a:xfrm>
          <a:custGeom>
            <a:avLst/>
            <a:gdLst/>
            <a:ahLst/>
            <a:cxnLst/>
            <a:rect l="l" t="t" r="r" b="b"/>
            <a:pathLst>
              <a:path w="14186" h="20483" extrusionOk="0">
                <a:moveTo>
                  <a:pt x="1" y="0"/>
                </a:moveTo>
                <a:cubicBezTo>
                  <a:pt x="6900" y="4919"/>
                  <a:pt x="12005" y="12112"/>
                  <a:pt x="14186" y="20482"/>
                </a:cubicBezTo>
                <a:cubicBezTo>
                  <a:pt x="12036" y="12205"/>
                  <a:pt x="7008" y="5058"/>
                  <a:pt x="232" y="139"/>
                </a:cubicBezTo>
                <a:lnTo>
                  <a:pt x="1" y="0"/>
                </a:lnTo>
                <a:close/>
              </a:path>
            </a:pathLst>
          </a:custGeom>
          <a:solidFill>
            <a:srgbClr val="70BD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8"/>
          <p:cNvSpPr/>
          <p:nvPr/>
        </p:nvSpPr>
        <p:spPr>
          <a:xfrm>
            <a:off x="4621556" y="3921483"/>
            <a:ext cx="476819" cy="188889"/>
          </a:xfrm>
          <a:custGeom>
            <a:avLst/>
            <a:gdLst/>
            <a:ahLst/>
            <a:cxnLst/>
            <a:rect l="l" t="t" r="r" b="b"/>
            <a:pathLst>
              <a:path w="16754" h="6637" extrusionOk="0">
                <a:moveTo>
                  <a:pt x="16753" y="1"/>
                </a:moveTo>
                <a:lnTo>
                  <a:pt x="16753" y="1"/>
                </a:lnTo>
                <a:cubicBezTo>
                  <a:pt x="16599" y="94"/>
                  <a:pt x="16460" y="186"/>
                  <a:pt x="16305" y="279"/>
                </a:cubicBezTo>
                <a:cubicBezTo>
                  <a:pt x="11571" y="3574"/>
                  <a:pt x="6017" y="5801"/>
                  <a:pt x="0" y="6606"/>
                </a:cubicBezTo>
                <a:lnTo>
                  <a:pt x="0" y="6637"/>
                </a:lnTo>
                <a:cubicBezTo>
                  <a:pt x="6203" y="5818"/>
                  <a:pt x="11912" y="3466"/>
                  <a:pt x="16753" y="1"/>
                </a:cubicBezTo>
                <a:close/>
              </a:path>
            </a:pathLst>
          </a:custGeom>
          <a:solidFill>
            <a:srgbClr val="7EC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8"/>
          <p:cNvSpPr/>
          <p:nvPr/>
        </p:nvSpPr>
        <p:spPr>
          <a:xfrm>
            <a:off x="5085582" y="3080794"/>
            <a:ext cx="447334" cy="848677"/>
          </a:xfrm>
          <a:custGeom>
            <a:avLst/>
            <a:gdLst/>
            <a:ahLst/>
            <a:cxnLst/>
            <a:rect l="l" t="t" r="r" b="b"/>
            <a:pathLst>
              <a:path w="15718" h="29820" extrusionOk="0">
                <a:moveTo>
                  <a:pt x="15718" y="1"/>
                </a:moveTo>
                <a:lnTo>
                  <a:pt x="15718" y="1"/>
                </a:lnTo>
                <a:cubicBezTo>
                  <a:pt x="15710" y="12321"/>
                  <a:pt x="9508" y="23217"/>
                  <a:pt x="0" y="29819"/>
                </a:cubicBezTo>
                <a:cubicBezTo>
                  <a:pt x="155" y="29726"/>
                  <a:pt x="294" y="29634"/>
                  <a:pt x="448" y="29541"/>
                </a:cubicBezTo>
                <a:cubicBezTo>
                  <a:pt x="9693" y="22908"/>
                  <a:pt x="15710" y="12150"/>
                  <a:pt x="15718" y="1"/>
                </a:cubicBezTo>
                <a:close/>
              </a:path>
            </a:pathLst>
          </a:custGeom>
          <a:solidFill>
            <a:srgbClr val="70BD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8"/>
          <p:cNvSpPr/>
          <p:nvPr/>
        </p:nvSpPr>
        <p:spPr>
          <a:xfrm>
            <a:off x="4618905" y="2050367"/>
            <a:ext cx="911375" cy="2059166"/>
          </a:xfrm>
          <a:custGeom>
            <a:avLst/>
            <a:gdLst/>
            <a:ahLst/>
            <a:cxnLst/>
            <a:rect l="l" t="t" r="r" b="b"/>
            <a:pathLst>
              <a:path w="32023" h="72353" extrusionOk="0">
                <a:moveTo>
                  <a:pt x="0" y="1"/>
                </a:moveTo>
                <a:lnTo>
                  <a:pt x="0" y="5214"/>
                </a:lnTo>
                <a:cubicBezTo>
                  <a:pt x="15408" y="7287"/>
                  <a:pt x="27289" y="20359"/>
                  <a:pt x="27289" y="36184"/>
                </a:cubicBezTo>
                <a:cubicBezTo>
                  <a:pt x="27304" y="51995"/>
                  <a:pt x="15423" y="65082"/>
                  <a:pt x="15" y="67155"/>
                </a:cubicBezTo>
                <a:lnTo>
                  <a:pt x="0" y="57796"/>
                </a:lnTo>
                <a:lnTo>
                  <a:pt x="0" y="72353"/>
                </a:lnTo>
                <a:cubicBezTo>
                  <a:pt x="6017" y="71548"/>
                  <a:pt x="11571" y="69321"/>
                  <a:pt x="16305" y="66026"/>
                </a:cubicBezTo>
                <a:cubicBezTo>
                  <a:pt x="25819" y="59420"/>
                  <a:pt x="32023" y="48514"/>
                  <a:pt x="32023" y="36184"/>
                </a:cubicBezTo>
                <a:cubicBezTo>
                  <a:pt x="32023" y="33028"/>
                  <a:pt x="31620" y="29982"/>
                  <a:pt x="30862" y="27073"/>
                </a:cubicBezTo>
                <a:cubicBezTo>
                  <a:pt x="28681" y="18703"/>
                  <a:pt x="23576" y="11510"/>
                  <a:pt x="16677" y="6591"/>
                </a:cubicBezTo>
                <a:cubicBezTo>
                  <a:pt x="11865" y="3157"/>
                  <a:pt x="6172" y="836"/>
                  <a:pt x="0" y="1"/>
                </a:cubicBezTo>
                <a:close/>
              </a:path>
            </a:pathLst>
          </a:custGeom>
          <a:solidFill>
            <a:srgbClr val="FFF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8"/>
          <p:cNvSpPr/>
          <p:nvPr/>
        </p:nvSpPr>
        <p:spPr>
          <a:xfrm>
            <a:off x="4618905" y="2198725"/>
            <a:ext cx="777072" cy="1762869"/>
          </a:xfrm>
          <a:custGeom>
            <a:avLst/>
            <a:gdLst/>
            <a:ahLst/>
            <a:cxnLst/>
            <a:rect l="l" t="t" r="r" b="b"/>
            <a:pathLst>
              <a:path w="27304" h="61942" extrusionOk="0">
                <a:moveTo>
                  <a:pt x="0" y="1"/>
                </a:moveTo>
                <a:lnTo>
                  <a:pt x="0" y="9113"/>
                </a:lnTo>
                <a:lnTo>
                  <a:pt x="0" y="11681"/>
                </a:lnTo>
                <a:cubicBezTo>
                  <a:pt x="10272" y="13073"/>
                  <a:pt x="18193" y="21473"/>
                  <a:pt x="18193" y="31992"/>
                </a:cubicBezTo>
                <a:cubicBezTo>
                  <a:pt x="18193" y="42512"/>
                  <a:pt x="10287" y="51191"/>
                  <a:pt x="0" y="52583"/>
                </a:cubicBezTo>
                <a:lnTo>
                  <a:pt x="15" y="61942"/>
                </a:lnTo>
                <a:cubicBezTo>
                  <a:pt x="15423" y="59869"/>
                  <a:pt x="27304" y="46782"/>
                  <a:pt x="27289" y="30971"/>
                </a:cubicBezTo>
                <a:cubicBezTo>
                  <a:pt x="27289" y="15146"/>
                  <a:pt x="15408" y="2074"/>
                  <a:pt x="0"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8"/>
          <p:cNvSpPr/>
          <p:nvPr/>
        </p:nvSpPr>
        <p:spPr>
          <a:xfrm>
            <a:off x="4618905" y="2531130"/>
            <a:ext cx="517773" cy="1164128"/>
          </a:xfrm>
          <a:custGeom>
            <a:avLst/>
            <a:gdLst/>
            <a:ahLst/>
            <a:cxnLst/>
            <a:rect l="l" t="t" r="r" b="b"/>
            <a:pathLst>
              <a:path w="18193" h="40904" extrusionOk="0">
                <a:moveTo>
                  <a:pt x="0" y="1"/>
                </a:moveTo>
                <a:lnTo>
                  <a:pt x="0" y="40903"/>
                </a:lnTo>
                <a:cubicBezTo>
                  <a:pt x="10287" y="39511"/>
                  <a:pt x="18193" y="30832"/>
                  <a:pt x="18193" y="20312"/>
                </a:cubicBezTo>
                <a:cubicBezTo>
                  <a:pt x="18193" y="9793"/>
                  <a:pt x="10272" y="13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8"/>
          <p:cNvSpPr/>
          <p:nvPr/>
        </p:nvSpPr>
        <p:spPr>
          <a:xfrm>
            <a:off x="4462156" y="2860462"/>
            <a:ext cx="345220" cy="501067"/>
          </a:xfrm>
          <a:custGeom>
            <a:avLst/>
            <a:gdLst/>
            <a:ahLst/>
            <a:cxnLst/>
            <a:rect l="l" t="t" r="r" b="b"/>
            <a:pathLst>
              <a:path w="12130" h="17606" extrusionOk="0">
                <a:moveTo>
                  <a:pt x="3219" y="0"/>
                </a:moveTo>
                <a:cubicBezTo>
                  <a:pt x="1084" y="2552"/>
                  <a:pt x="1" y="6219"/>
                  <a:pt x="558" y="10071"/>
                </a:cubicBezTo>
                <a:cubicBezTo>
                  <a:pt x="1006" y="13103"/>
                  <a:pt x="2383" y="15733"/>
                  <a:pt x="4302" y="17605"/>
                </a:cubicBezTo>
                <a:cubicBezTo>
                  <a:pt x="8957" y="16723"/>
                  <a:pt x="12129" y="12329"/>
                  <a:pt x="11433" y="7596"/>
                </a:cubicBezTo>
                <a:cubicBezTo>
                  <a:pt x="10830" y="3373"/>
                  <a:pt x="7318" y="263"/>
                  <a:pt x="3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2" name="Google Shape;452;p48"/>
          <p:cNvCxnSpPr/>
          <p:nvPr/>
        </p:nvCxnSpPr>
        <p:spPr>
          <a:xfrm>
            <a:off x="2700650" y="1848063"/>
            <a:ext cx="1431600" cy="0"/>
          </a:xfrm>
          <a:prstGeom prst="straightConnector1">
            <a:avLst/>
          </a:prstGeom>
          <a:noFill/>
          <a:ln w="9525" cap="flat" cmpd="sng">
            <a:solidFill>
              <a:schemeClr val="dk2"/>
            </a:solidFill>
            <a:prstDash val="solid"/>
            <a:round/>
            <a:headEnd type="none" w="med" len="med"/>
            <a:tailEnd type="oval" w="med" len="med"/>
          </a:ln>
        </p:spPr>
      </p:cxnSp>
      <p:sp>
        <p:nvSpPr>
          <p:cNvPr id="453" name="Google Shape;453;p48"/>
          <p:cNvSpPr txBox="1"/>
          <p:nvPr/>
        </p:nvSpPr>
        <p:spPr>
          <a:xfrm>
            <a:off x="722425" y="1896025"/>
            <a:ext cx="1978200" cy="665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a:solidFill>
                  <a:srgbClr val="783F04"/>
                </a:solidFill>
                <a:latin typeface="Source Sans Pro"/>
                <a:ea typeface="Source Sans Pro"/>
                <a:cs typeface="Source Sans Pro"/>
                <a:sym typeface="Source Sans Pro"/>
              </a:rPr>
              <a:t>Obwohl er rot ist, ist der Mars sehr kalt</a:t>
            </a:r>
            <a:endParaRPr>
              <a:solidFill>
                <a:srgbClr val="783F04"/>
              </a:solidFill>
              <a:latin typeface="Source Sans Pro"/>
              <a:ea typeface="Source Sans Pro"/>
              <a:cs typeface="Source Sans Pro"/>
              <a:sym typeface="Source Sans Pro"/>
            </a:endParaRPr>
          </a:p>
        </p:txBody>
      </p:sp>
      <p:sp>
        <p:nvSpPr>
          <p:cNvPr id="454" name="Google Shape;454;p48"/>
          <p:cNvSpPr txBox="1"/>
          <p:nvPr/>
        </p:nvSpPr>
        <p:spPr>
          <a:xfrm>
            <a:off x="722458" y="2631773"/>
            <a:ext cx="1978200" cy="52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b="1">
                <a:solidFill>
                  <a:srgbClr val="783F04"/>
                </a:solidFill>
                <a:latin typeface="Barlow"/>
                <a:ea typeface="Barlow"/>
                <a:cs typeface="Barlow"/>
                <a:sym typeface="Barlow"/>
              </a:rPr>
              <a:t>Geosphäre</a:t>
            </a:r>
            <a:endParaRPr sz="1800" b="1">
              <a:solidFill>
                <a:srgbClr val="783F04"/>
              </a:solidFill>
              <a:latin typeface="Barlow"/>
              <a:ea typeface="Barlow"/>
              <a:cs typeface="Barlow"/>
              <a:sym typeface="Barlow"/>
            </a:endParaRPr>
          </a:p>
        </p:txBody>
      </p:sp>
      <p:sp>
        <p:nvSpPr>
          <p:cNvPr id="455" name="Google Shape;455;p48"/>
          <p:cNvSpPr txBox="1"/>
          <p:nvPr/>
        </p:nvSpPr>
        <p:spPr>
          <a:xfrm>
            <a:off x="722441" y="2989688"/>
            <a:ext cx="1978200" cy="665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a:solidFill>
                  <a:srgbClr val="783F04"/>
                </a:solidFill>
                <a:latin typeface="Source Sans Pro"/>
                <a:ea typeface="Source Sans Pro"/>
                <a:cs typeface="Source Sans Pro"/>
                <a:sym typeface="Source Sans Pro"/>
              </a:rPr>
              <a:t>Jupiter ist der größte in unserem Sonnensystem</a:t>
            </a:r>
            <a:endParaRPr>
              <a:solidFill>
                <a:srgbClr val="783F04"/>
              </a:solidFill>
              <a:latin typeface="Source Sans Pro"/>
              <a:ea typeface="Source Sans Pro"/>
              <a:cs typeface="Source Sans Pro"/>
              <a:sym typeface="Source Sans Pro"/>
            </a:endParaRPr>
          </a:p>
        </p:txBody>
      </p:sp>
      <p:sp>
        <p:nvSpPr>
          <p:cNvPr id="456" name="Google Shape;456;p48"/>
          <p:cNvSpPr txBox="1"/>
          <p:nvPr/>
        </p:nvSpPr>
        <p:spPr>
          <a:xfrm>
            <a:off x="722438" y="1538110"/>
            <a:ext cx="1978200" cy="52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b="1">
                <a:solidFill>
                  <a:srgbClr val="783F04"/>
                </a:solidFill>
                <a:latin typeface="Barlow"/>
                <a:ea typeface="Barlow"/>
                <a:cs typeface="Barlow"/>
                <a:sym typeface="Barlow"/>
              </a:rPr>
              <a:t>Atmosphäre</a:t>
            </a:r>
            <a:endParaRPr sz="1800" b="1">
              <a:solidFill>
                <a:srgbClr val="783F04"/>
              </a:solidFill>
              <a:latin typeface="Barlow"/>
              <a:ea typeface="Barlow"/>
              <a:cs typeface="Barlow"/>
              <a:sym typeface="Barlow"/>
            </a:endParaRPr>
          </a:p>
        </p:txBody>
      </p:sp>
      <p:sp>
        <p:nvSpPr>
          <p:cNvPr id="457" name="Google Shape;457;p48"/>
          <p:cNvSpPr txBox="1"/>
          <p:nvPr/>
        </p:nvSpPr>
        <p:spPr>
          <a:xfrm>
            <a:off x="722458" y="3725460"/>
            <a:ext cx="1978200" cy="52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sz="1800" b="1">
                <a:solidFill>
                  <a:srgbClr val="783F04"/>
                </a:solidFill>
                <a:latin typeface="Barlow"/>
                <a:ea typeface="Barlow"/>
                <a:cs typeface="Barlow"/>
                <a:sym typeface="Barlow"/>
              </a:rPr>
              <a:t>Hydrosphäre</a:t>
            </a:r>
            <a:endParaRPr sz="1800" b="1">
              <a:solidFill>
                <a:srgbClr val="783F04"/>
              </a:solidFill>
              <a:latin typeface="Barlow"/>
              <a:ea typeface="Barlow"/>
              <a:cs typeface="Barlow"/>
              <a:sym typeface="Barlow"/>
            </a:endParaRPr>
          </a:p>
        </p:txBody>
      </p:sp>
      <p:sp>
        <p:nvSpPr>
          <p:cNvPr id="458" name="Google Shape;458;p48"/>
          <p:cNvSpPr txBox="1"/>
          <p:nvPr/>
        </p:nvSpPr>
        <p:spPr>
          <a:xfrm>
            <a:off x="722441" y="4083375"/>
            <a:ext cx="1978200" cy="665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de">
                <a:solidFill>
                  <a:srgbClr val="783F04"/>
                </a:solidFill>
                <a:latin typeface="Source Sans Pro"/>
                <a:ea typeface="Source Sans Pro"/>
                <a:cs typeface="Source Sans Pro"/>
                <a:sym typeface="Source Sans Pro"/>
              </a:rPr>
              <a:t>Der Saturn ist der sechste Planet</a:t>
            </a:r>
            <a:endParaRPr>
              <a:solidFill>
                <a:srgbClr val="783F04"/>
              </a:solidFill>
              <a:latin typeface="Source Sans Pro"/>
              <a:ea typeface="Source Sans Pro"/>
              <a:cs typeface="Source Sans Pro"/>
              <a:sym typeface="Source Sans Pro"/>
            </a:endParaRPr>
          </a:p>
        </p:txBody>
      </p:sp>
      <p:cxnSp>
        <p:nvCxnSpPr>
          <p:cNvPr id="459" name="Google Shape;459;p48"/>
          <p:cNvCxnSpPr/>
          <p:nvPr/>
        </p:nvCxnSpPr>
        <p:spPr>
          <a:xfrm>
            <a:off x="2700650" y="2919338"/>
            <a:ext cx="1013700" cy="0"/>
          </a:xfrm>
          <a:prstGeom prst="straightConnector1">
            <a:avLst/>
          </a:prstGeom>
          <a:noFill/>
          <a:ln w="9525" cap="flat" cmpd="sng">
            <a:solidFill>
              <a:schemeClr val="dk2"/>
            </a:solidFill>
            <a:prstDash val="solid"/>
            <a:round/>
            <a:headEnd type="none" w="med" len="med"/>
            <a:tailEnd type="oval" w="med" len="med"/>
          </a:ln>
        </p:spPr>
      </p:cxnSp>
      <p:cxnSp>
        <p:nvCxnSpPr>
          <p:cNvPr id="460" name="Google Shape;460;p48"/>
          <p:cNvCxnSpPr/>
          <p:nvPr/>
        </p:nvCxnSpPr>
        <p:spPr>
          <a:xfrm rot="10800000" flipH="1">
            <a:off x="2700650" y="3626588"/>
            <a:ext cx="1101000" cy="362700"/>
          </a:xfrm>
          <a:prstGeom prst="straightConnector1">
            <a:avLst/>
          </a:prstGeom>
          <a:noFill/>
          <a:ln w="9525" cap="flat" cmpd="sng">
            <a:solidFill>
              <a:schemeClr val="dk2"/>
            </a:solidFill>
            <a:prstDash val="solid"/>
            <a:round/>
            <a:headEnd type="none" w="med" len="med"/>
            <a:tailEnd type="oval" w="med" len="med"/>
          </a:ln>
        </p:spPr>
      </p:cxnSp>
      <p:cxnSp>
        <p:nvCxnSpPr>
          <p:cNvPr id="461" name="Google Shape;461;p48"/>
          <p:cNvCxnSpPr/>
          <p:nvPr/>
        </p:nvCxnSpPr>
        <p:spPr>
          <a:xfrm flipH="1">
            <a:off x="5143388" y="1848063"/>
            <a:ext cx="1171500" cy="203400"/>
          </a:xfrm>
          <a:prstGeom prst="straightConnector1">
            <a:avLst/>
          </a:prstGeom>
          <a:noFill/>
          <a:ln w="9525" cap="flat" cmpd="sng">
            <a:solidFill>
              <a:schemeClr val="dk2"/>
            </a:solidFill>
            <a:prstDash val="solid"/>
            <a:round/>
            <a:headEnd type="none" w="med" len="med"/>
            <a:tailEnd type="oval" w="med" len="med"/>
          </a:ln>
        </p:spPr>
      </p:cxnSp>
      <p:cxnSp>
        <p:nvCxnSpPr>
          <p:cNvPr id="462" name="Google Shape;462;p48"/>
          <p:cNvCxnSpPr/>
          <p:nvPr/>
        </p:nvCxnSpPr>
        <p:spPr>
          <a:xfrm rot="10800000">
            <a:off x="4647488" y="2919338"/>
            <a:ext cx="1667400" cy="0"/>
          </a:xfrm>
          <a:prstGeom prst="straightConnector1">
            <a:avLst/>
          </a:prstGeom>
          <a:noFill/>
          <a:ln w="9525" cap="flat" cmpd="sng">
            <a:solidFill>
              <a:schemeClr val="dk2"/>
            </a:solidFill>
            <a:prstDash val="solid"/>
            <a:round/>
            <a:headEnd type="none" w="med" len="med"/>
            <a:tailEnd type="oval" w="med" len="med"/>
          </a:ln>
        </p:spPr>
      </p:cxnSp>
      <p:cxnSp>
        <p:nvCxnSpPr>
          <p:cNvPr id="463" name="Google Shape;463;p48"/>
          <p:cNvCxnSpPr/>
          <p:nvPr/>
        </p:nvCxnSpPr>
        <p:spPr>
          <a:xfrm rot="10800000">
            <a:off x="4832288" y="3989288"/>
            <a:ext cx="1482600" cy="0"/>
          </a:xfrm>
          <a:prstGeom prst="straightConnector1">
            <a:avLst/>
          </a:prstGeom>
          <a:noFill/>
          <a:ln w="9525" cap="flat" cmpd="sng">
            <a:solidFill>
              <a:schemeClr val="dk2"/>
            </a:solidFill>
            <a:prstDash val="solid"/>
            <a:round/>
            <a:headEnd type="none" w="med" len="med"/>
            <a:tailEnd type="oval" w="med" len="med"/>
          </a:ln>
        </p:spPr>
      </p:cxnSp>
      <p:sp>
        <p:nvSpPr>
          <p:cNvPr id="85"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86" name="Rectángulo 12"/>
          <p:cNvSpPr/>
          <p:nvPr/>
        </p:nvSpPr>
        <p:spPr>
          <a:xfrm flipH="1">
            <a:off x="7753214" y="0"/>
            <a:ext cx="1390786" cy="3519758"/>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87" name="Rectángulo 86"/>
          <p:cNvSpPr/>
          <p:nvPr/>
        </p:nvSpPr>
        <p:spPr>
          <a:xfrm>
            <a:off x="495759" y="973657"/>
            <a:ext cx="8207566" cy="10599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ángulo 12"/>
          <p:cNvSpPr/>
          <p:nvPr/>
        </p:nvSpPr>
        <p:spPr>
          <a:xfrm rot="5400000" flipH="1" flipV="1">
            <a:off x="1040081" y="2744519"/>
            <a:ext cx="1358900" cy="3439062"/>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42" name="Elipse 41"/>
          <p:cNvSpPr/>
          <p:nvPr/>
        </p:nvSpPr>
        <p:spPr>
          <a:xfrm>
            <a:off x="4645861" y="3317051"/>
            <a:ext cx="3693908" cy="402503"/>
          </a:xfrm>
          <a:prstGeom prst="ellipse">
            <a:avLst/>
          </a:prstGeom>
          <a:solidFill>
            <a:srgbClr val="DE4E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a:xfrm>
            <a:off x="265170" y="157785"/>
            <a:ext cx="8679898" cy="543185"/>
          </a:xfrm>
        </p:spPr>
        <p:txBody>
          <a:bodyPr>
            <a:noAutofit/>
          </a:bodyPr>
          <a:lstStyle/>
          <a:p>
            <a:r>
              <a:rPr lang="en-US" sz="3200" b="1" dirty="0">
                <a:solidFill>
                  <a:schemeClr val="bg2">
                    <a:lumMod val="75000"/>
                  </a:schemeClr>
                </a:solidFill>
                <a:latin typeface="Arial Black" panose="020B0A04020102020204" pitchFamily="34" charset="0"/>
              </a:rPr>
              <a:t>Infographic Style</a:t>
            </a:r>
          </a:p>
        </p:txBody>
      </p:sp>
      <p:sp>
        <p:nvSpPr>
          <p:cNvPr id="4" name="Rectangle 3">
            <a:extLst>
              <a:ext uri="{FF2B5EF4-FFF2-40B4-BE49-F238E27FC236}">
                <a16:creationId xmlns:a16="http://schemas.microsoft.com/office/drawing/2014/main" id="{7A868DC2-3C61-4296-84C5-E1EEEC083381}"/>
              </a:ext>
            </a:extLst>
          </p:cNvPr>
          <p:cNvSpPr/>
          <p:nvPr userDrawn="1"/>
        </p:nvSpPr>
        <p:spPr>
          <a:xfrm rot="10800000">
            <a:off x="-560616" y="2970475"/>
            <a:ext cx="5206477" cy="123974"/>
          </a:xfrm>
          <a:prstGeom prst="rect">
            <a:avLst/>
          </a:prstGeom>
          <a:solidFill>
            <a:srgbClr val="FDD4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grpSp>
        <p:nvGrpSpPr>
          <p:cNvPr id="26" name="Group 25">
            <a:extLst>
              <a:ext uri="{FF2B5EF4-FFF2-40B4-BE49-F238E27FC236}">
                <a16:creationId xmlns:a16="http://schemas.microsoft.com/office/drawing/2014/main" id="{8BD792AE-96E3-4240-8907-928C42F50E04}"/>
              </a:ext>
            </a:extLst>
          </p:cNvPr>
          <p:cNvGrpSpPr/>
          <p:nvPr/>
        </p:nvGrpSpPr>
        <p:grpSpPr>
          <a:xfrm>
            <a:off x="272027" y="3803561"/>
            <a:ext cx="1405139" cy="1004121"/>
            <a:chOff x="668191" y="4873645"/>
            <a:chExt cx="1873519" cy="1338828"/>
          </a:xfrm>
        </p:grpSpPr>
        <p:sp>
          <p:nvSpPr>
            <p:cNvPr id="27" name="TextBox 26">
              <a:extLst>
                <a:ext uri="{FF2B5EF4-FFF2-40B4-BE49-F238E27FC236}">
                  <a16:creationId xmlns:a16="http://schemas.microsoft.com/office/drawing/2014/main" id="{1D65CC05-3ECC-46BB-BC91-79F1E0E37A21}"/>
                </a:ext>
              </a:extLst>
            </p:cNvPr>
            <p:cNvSpPr txBox="1"/>
            <p:nvPr userDrawn="1"/>
          </p:nvSpPr>
          <p:spPr>
            <a:xfrm>
              <a:off x="668191" y="4873645"/>
              <a:ext cx="1873518" cy="307776"/>
            </a:xfrm>
            <a:prstGeom prst="rect">
              <a:avLst/>
            </a:prstGeom>
            <a:noFill/>
          </p:spPr>
          <p:txBody>
            <a:bodyPr wrap="square" rtlCol="0" anchor="ctr">
              <a:spAutoFit/>
            </a:bodyPr>
            <a:lstStyle/>
            <a:p>
              <a:pPr algn="ctr"/>
              <a:r>
                <a:rPr lang="en-US" altLang="ko-KR" sz="900" b="1" dirty="0">
                  <a:solidFill>
                    <a:schemeClr val="bg2">
                      <a:lumMod val="75000"/>
                    </a:schemeClr>
                  </a:solidFill>
                  <a:cs typeface="Arial" pitchFamily="34" charset="0"/>
                </a:rPr>
                <a:t>Content  Here</a:t>
              </a:r>
              <a:endParaRPr lang="ko-KR" altLang="en-US" sz="900" b="1" dirty="0">
                <a:solidFill>
                  <a:schemeClr val="bg2">
                    <a:lumMod val="75000"/>
                  </a:schemeClr>
                </a:solidFill>
                <a:cs typeface="Arial" pitchFamily="34" charset="0"/>
              </a:endParaRPr>
            </a:p>
          </p:txBody>
        </p:sp>
        <p:sp>
          <p:nvSpPr>
            <p:cNvPr id="28" name="TextBox 27">
              <a:extLst>
                <a:ext uri="{FF2B5EF4-FFF2-40B4-BE49-F238E27FC236}">
                  <a16:creationId xmlns:a16="http://schemas.microsoft.com/office/drawing/2014/main" id="{2A1E5E6A-4EDA-431B-895F-EF42A535B480}"/>
                </a:ext>
              </a:extLst>
            </p:cNvPr>
            <p:cNvSpPr txBox="1"/>
            <p:nvPr/>
          </p:nvSpPr>
          <p:spPr>
            <a:xfrm>
              <a:off x="668191" y="5166033"/>
              <a:ext cx="1873519" cy="1046440"/>
            </a:xfrm>
            <a:prstGeom prst="rect">
              <a:avLst/>
            </a:prstGeom>
            <a:noFill/>
          </p:spPr>
          <p:txBody>
            <a:bodyPr wrap="square" rtlCol="0">
              <a:spAutoFit/>
            </a:bodyPr>
            <a:lstStyle/>
            <a:p>
              <a:pPr algn="ctr"/>
              <a:r>
                <a:rPr lang="en-US" altLang="ko-KR" sz="900" dirty="0">
                  <a:solidFill>
                    <a:schemeClr val="bg2">
                      <a:lumMod val="75000"/>
                    </a:schemeClr>
                  </a:solidFill>
                  <a:cs typeface="Arial" pitchFamily="34" charset="0"/>
                </a:rPr>
                <a:t>You can simply impress your audience and add a unique zing and appeal to your Presentations. </a:t>
              </a:r>
            </a:p>
          </p:txBody>
        </p:sp>
      </p:grpSp>
      <p:grpSp>
        <p:nvGrpSpPr>
          <p:cNvPr id="29" name="Group 28">
            <a:extLst>
              <a:ext uri="{FF2B5EF4-FFF2-40B4-BE49-F238E27FC236}">
                <a16:creationId xmlns:a16="http://schemas.microsoft.com/office/drawing/2014/main" id="{5D6265C7-3977-4092-890D-EF8F1B19E55A}"/>
              </a:ext>
            </a:extLst>
          </p:cNvPr>
          <p:cNvGrpSpPr/>
          <p:nvPr/>
        </p:nvGrpSpPr>
        <p:grpSpPr>
          <a:xfrm>
            <a:off x="1916194" y="3803561"/>
            <a:ext cx="1405139" cy="1004121"/>
            <a:chOff x="2860414" y="4873645"/>
            <a:chExt cx="1873519" cy="1338828"/>
          </a:xfrm>
        </p:grpSpPr>
        <p:sp>
          <p:nvSpPr>
            <p:cNvPr id="30" name="TextBox 29">
              <a:extLst>
                <a:ext uri="{FF2B5EF4-FFF2-40B4-BE49-F238E27FC236}">
                  <a16:creationId xmlns:a16="http://schemas.microsoft.com/office/drawing/2014/main" id="{111CB30A-2947-4106-BCAD-9BBD4464D749}"/>
                </a:ext>
              </a:extLst>
            </p:cNvPr>
            <p:cNvSpPr txBox="1"/>
            <p:nvPr/>
          </p:nvSpPr>
          <p:spPr>
            <a:xfrm>
              <a:off x="2860414" y="4873645"/>
              <a:ext cx="1873518" cy="307776"/>
            </a:xfrm>
            <a:prstGeom prst="rect">
              <a:avLst/>
            </a:prstGeom>
            <a:noFill/>
          </p:spPr>
          <p:txBody>
            <a:bodyPr wrap="square" rtlCol="0" anchor="ctr">
              <a:spAutoFit/>
            </a:bodyPr>
            <a:lstStyle/>
            <a:p>
              <a:pPr algn="ctr"/>
              <a:r>
                <a:rPr lang="en-US" altLang="ko-KR" sz="900" b="1" dirty="0">
                  <a:solidFill>
                    <a:schemeClr val="bg2">
                      <a:lumMod val="75000"/>
                    </a:schemeClr>
                  </a:solidFill>
                  <a:cs typeface="Arial" pitchFamily="34" charset="0"/>
                </a:rPr>
                <a:t>Content  Here</a:t>
              </a:r>
              <a:endParaRPr lang="ko-KR" altLang="en-US" sz="900" b="1" dirty="0">
                <a:solidFill>
                  <a:schemeClr val="bg2">
                    <a:lumMod val="75000"/>
                  </a:schemeClr>
                </a:solidFill>
                <a:cs typeface="Arial" pitchFamily="34" charset="0"/>
              </a:endParaRPr>
            </a:p>
          </p:txBody>
        </p:sp>
        <p:sp>
          <p:nvSpPr>
            <p:cNvPr id="31" name="TextBox 30">
              <a:extLst>
                <a:ext uri="{FF2B5EF4-FFF2-40B4-BE49-F238E27FC236}">
                  <a16:creationId xmlns:a16="http://schemas.microsoft.com/office/drawing/2014/main" id="{0180D335-90A7-4EC7-B492-2A6A23BD4C89}"/>
                </a:ext>
              </a:extLst>
            </p:cNvPr>
            <p:cNvSpPr txBox="1"/>
            <p:nvPr/>
          </p:nvSpPr>
          <p:spPr>
            <a:xfrm>
              <a:off x="2860414" y="5166033"/>
              <a:ext cx="1873519" cy="1046440"/>
            </a:xfrm>
            <a:prstGeom prst="rect">
              <a:avLst/>
            </a:prstGeom>
            <a:noFill/>
          </p:spPr>
          <p:txBody>
            <a:bodyPr wrap="square" rtlCol="0">
              <a:spAutoFit/>
            </a:bodyPr>
            <a:lstStyle/>
            <a:p>
              <a:pPr algn="ctr"/>
              <a:r>
                <a:rPr lang="en-US" altLang="ko-KR" sz="900" dirty="0">
                  <a:solidFill>
                    <a:schemeClr val="bg2">
                      <a:lumMod val="75000"/>
                    </a:schemeClr>
                  </a:solidFill>
                  <a:cs typeface="Arial" pitchFamily="34" charset="0"/>
                </a:rPr>
                <a:t>You can simply impress your audience and add a unique zing and appeal to your Presentations. </a:t>
              </a:r>
            </a:p>
          </p:txBody>
        </p:sp>
      </p:grpSp>
      <p:grpSp>
        <p:nvGrpSpPr>
          <p:cNvPr id="32" name="Group 31">
            <a:extLst>
              <a:ext uri="{FF2B5EF4-FFF2-40B4-BE49-F238E27FC236}">
                <a16:creationId xmlns:a16="http://schemas.microsoft.com/office/drawing/2014/main" id="{331B70CA-E45D-4289-AB17-0ED1A3C0E8E0}"/>
              </a:ext>
            </a:extLst>
          </p:cNvPr>
          <p:cNvGrpSpPr/>
          <p:nvPr/>
        </p:nvGrpSpPr>
        <p:grpSpPr>
          <a:xfrm>
            <a:off x="3560361" y="3803561"/>
            <a:ext cx="1405139" cy="1004121"/>
            <a:chOff x="5052637" y="4873645"/>
            <a:chExt cx="1873519" cy="1338828"/>
          </a:xfrm>
        </p:grpSpPr>
        <p:sp>
          <p:nvSpPr>
            <p:cNvPr id="33" name="TextBox 32">
              <a:extLst>
                <a:ext uri="{FF2B5EF4-FFF2-40B4-BE49-F238E27FC236}">
                  <a16:creationId xmlns:a16="http://schemas.microsoft.com/office/drawing/2014/main" id="{6FFA2E17-E227-456F-85EF-6AE2065345F2}"/>
                </a:ext>
              </a:extLst>
            </p:cNvPr>
            <p:cNvSpPr txBox="1"/>
            <p:nvPr/>
          </p:nvSpPr>
          <p:spPr>
            <a:xfrm>
              <a:off x="5052637" y="4873645"/>
              <a:ext cx="1873518" cy="307776"/>
            </a:xfrm>
            <a:prstGeom prst="rect">
              <a:avLst/>
            </a:prstGeom>
            <a:noFill/>
          </p:spPr>
          <p:txBody>
            <a:bodyPr wrap="square" rtlCol="0" anchor="ctr">
              <a:spAutoFit/>
            </a:bodyPr>
            <a:lstStyle/>
            <a:p>
              <a:pPr algn="ctr"/>
              <a:r>
                <a:rPr lang="en-US" altLang="ko-KR" sz="900" b="1" dirty="0">
                  <a:solidFill>
                    <a:schemeClr val="bg2">
                      <a:lumMod val="75000"/>
                    </a:schemeClr>
                  </a:solidFill>
                  <a:cs typeface="Arial" pitchFamily="34" charset="0"/>
                </a:rPr>
                <a:t>Content  Here</a:t>
              </a:r>
              <a:endParaRPr lang="ko-KR" altLang="en-US" sz="900" b="1" dirty="0">
                <a:solidFill>
                  <a:schemeClr val="bg2">
                    <a:lumMod val="75000"/>
                  </a:schemeClr>
                </a:solidFill>
                <a:cs typeface="Arial" pitchFamily="34" charset="0"/>
              </a:endParaRPr>
            </a:p>
          </p:txBody>
        </p:sp>
        <p:sp>
          <p:nvSpPr>
            <p:cNvPr id="34" name="TextBox 33">
              <a:extLst>
                <a:ext uri="{FF2B5EF4-FFF2-40B4-BE49-F238E27FC236}">
                  <a16:creationId xmlns:a16="http://schemas.microsoft.com/office/drawing/2014/main" id="{8B7A7602-9B48-4F93-8D70-0655C621CF57}"/>
                </a:ext>
              </a:extLst>
            </p:cNvPr>
            <p:cNvSpPr txBox="1"/>
            <p:nvPr/>
          </p:nvSpPr>
          <p:spPr>
            <a:xfrm>
              <a:off x="5052637" y="5166033"/>
              <a:ext cx="1873519" cy="1046440"/>
            </a:xfrm>
            <a:prstGeom prst="rect">
              <a:avLst/>
            </a:prstGeom>
            <a:noFill/>
          </p:spPr>
          <p:txBody>
            <a:bodyPr wrap="square" rtlCol="0">
              <a:spAutoFit/>
            </a:bodyPr>
            <a:lstStyle/>
            <a:p>
              <a:pPr algn="ctr"/>
              <a:r>
                <a:rPr lang="en-US" altLang="ko-KR" sz="900" dirty="0">
                  <a:solidFill>
                    <a:schemeClr val="bg2">
                      <a:lumMod val="75000"/>
                    </a:schemeClr>
                  </a:solidFill>
                  <a:cs typeface="Arial" pitchFamily="34" charset="0"/>
                </a:rPr>
                <a:t>You can simply impress your audience and add a unique zing and appeal to your Presentations. </a:t>
              </a:r>
            </a:p>
          </p:txBody>
        </p:sp>
      </p:grpSp>
      <p:sp>
        <p:nvSpPr>
          <p:cNvPr id="35" name="TextBox 34">
            <a:extLst>
              <a:ext uri="{FF2B5EF4-FFF2-40B4-BE49-F238E27FC236}">
                <a16:creationId xmlns:a16="http://schemas.microsoft.com/office/drawing/2014/main" id="{FAAF289B-D0BF-42DD-A332-968F2DB5BF13}"/>
              </a:ext>
            </a:extLst>
          </p:cNvPr>
          <p:cNvSpPr txBox="1"/>
          <p:nvPr/>
        </p:nvSpPr>
        <p:spPr>
          <a:xfrm>
            <a:off x="501143" y="1956568"/>
            <a:ext cx="4418766" cy="577081"/>
          </a:xfrm>
          <a:prstGeom prst="rect">
            <a:avLst/>
          </a:prstGeom>
          <a:noFill/>
        </p:spPr>
        <p:txBody>
          <a:bodyPr wrap="square" rtlCol="0">
            <a:spAutoFit/>
          </a:bodyPr>
          <a:lstStyle/>
          <a:p>
            <a:r>
              <a:rPr lang="en-US" altLang="ko-KR" sz="1050" dirty="0">
                <a:solidFill>
                  <a:schemeClr val="bg2">
                    <a:lumMod val="75000"/>
                  </a:schemeClr>
                </a:solidFill>
                <a:cs typeface="Arial" pitchFamily="34" charset="0"/>
              </a:rPr>
              <a:t>You can simply impress your audience and add a unique zing and appeal to your Presentations. I hope and I believe that this Template will your Time, Money and Reputation. </a:t>
            </a:r>
          </a:p>
        </p:txBody>
      </p:sp>
      <p:sp>
        <p:nvSpPr>
          <p:cNvPr id="36" name="TextBox 35">
            <a:extLst>
              <a:ext uri="{FF2B5EF4-FFF2-40B4-BE49-F238E27FC236}">
                <a16:creationId xmlns:a16="http://schemas.microsoft.com/office/drawing/2014/main" id="{6B6B7F81-0720-447D-99A7-3BE22DF0429E}"/>
              </a:ext>
            </a:extLst>
          </p:cNvPr>
          <p:cNvSpPr txBox="1"/>
          <p:nvPr/>
        </p:nvSpPr>
        <p:spPr>
          <a:xfrm>
            <a:off x="501143" y="979206"/>
            <a:ext cx="3910883" cy="969496"/>
          </a:xfrm>
          <a:prstGeom prst="rect">
            <a:avLst/>
          </a:prstGeom>
          <a:noFill/>
        </p:spPr>
        <p:txBody>
          <a:bodyPr wrap="square" lIns="27000" tIns="0" rIns="27000" bIns="0" rtlCol="0" anchor="ctr">
            <a:spAutoFit/>
          </a:bodyPr>
          <a:lstStyle/>
          <a:p>
            <a:r>
              <a:rPr lang="en-US" altLang="ko-KR" sz="2100" b="1" dirty="0">
                <a:solidFill>
                  <a:srgbClr val="E15F54"/>
                </a:solidFill>
              </a:rPr>
              <a:t>We Create Quality </a:t>
            </a:r>
          </a:p>
          <a:p>
            <a:r>
              <a:rPr lang="en-US" altLang="ko-KR" sz="2100" b="1" dirty="0">
                <a:solidFill>
                  <a:srgbClr val="E15F54"/>
                </a:solidFill>
              </a:rPr>
              <a:t>Professional PPT Presentation</a:t>
            </a:r>
            <a:endParaRPr lang="ko-KR" altLang="en-US" sz="2100" b="1" dirty="0">
              <a:solidFill>
                <a:srgbClr val="E15F54"/>
              </a:solidFill>
            </a:endParaRPr>
          </a:p>
        </p:txBody>
      </p:sp>
      <p:grpSp>
        <p:nvGrpSpPr>
          <p:cNvPr id="39" name="Group 2">
            <a:extLst>
              <a:ext uri="{FF2B5EF4-FFF2-40B4-BE49-F238E27FC236}">
                <a16:creationId xmlns:a16="http://schemas.microsoft.com/office/drawing/2014/main" id="{E8D87019-1A98-4E8D-858E-BFCEA300ADF1}"/>
              </a:ext>
            </a:extLst>
          </p:cNvPr>
          <p:cNvGrpSpPr/>
          <p:nvPr/>
        </p:nvGrpSpPr>
        <p:grpSpPr>
          <a:xfrm rot="10800000">
            <a:off x="7083516" y="3394329"/>
            <a:ext cx="6816992" cy="752645"/>
            <a:chOff x="-3475307" y="2041166"/>
            <a:chExt cx="12451311" cy="1387834"/>
          </a:xfrm>
          <a:solidFill>
            <a:srgbClr val="FDD460"/>
          </a:solidFill>
        </p:grpSpPr>
        <p:sp>
          <p:nvSpPr>
            <p:cNvPr id="40" name="Rectangle 3">
              <a:extLst>
                <a:ext uri="{FF2B5EF4-FFF2-40B4-BE49-F238E27FC236}">
                  <a16:creationId xmlns:a16="http://schemas.microsoft.com/office/drawing/2014/main" id="{7A868DC2-3C61-4296-84C5-E1EEEC083381}"/>
                </a:ext>
              </a:extLst>
            </p:cNvPr>
            <p:cNvSpPr/>
            <p:nvPr userDrawn="1"/>
          </p:nvSpPr>
          <p:spPr>
            <a:xfrm rot="10800000">
              <a:off x="-3475307" y="3200400"/>
              <a:ext cx="9610782" cy="228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sp>
          <p:nvSpPr>
            <p:cNvPr id="41" name="Rectangle 4">
              <a:extLst>
                <a:ext uri="{FF2B5EF4-FFF2-40B4-BE49-F238E27FC236}">
                  <a16:creationId xmlns:a16="http://schemas.microsoft.com/office/drawing/2014/main" id="{2B80F221-2756-4AEA-B955-74670D04A29D}"/>
                </a:ext>
              </a:extLst>
            </p:cNvPr>
            <p:cNvSpPr/>
            <p:nvPr userDrawn="1"/>
          </p:nvSpPr>
          <p:spPr>
            <a:xfrm rot="2727637">
              <a:off x="7154945" y="448707"/>
              <a:ext cx="228600" cy="3413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grpSp>
      <p:sp>
        <p:nvSpPr>
          <p:cNvPr id="43" name="Freeform 5"/>
          <p:cNvSpPr>
            <a:spLocks/>
          </p:cNvSpPr>
          <p:nvPr/>
        </p:nvSpPr>
        <p:spPr bwMode="auto">
          <a:xfrm>
            <a:off x="-9666515" y="-2571750"/>
            <a:ext cx="222134" cy="694586"/>
          </a:xfrm>
          <a:custGeom>
            <a:avLst/>
            <a:gdLst>
              <a:gd name="T0" fmla="*/ 418 w 418"/>
              <a:gd name="T1" fmla="*/ 1269 h 1269"/>
              <a:gd name="T2" fmla="*/ 0 w 418"/>
              <a:gd name="T3" fmla="*/ 1193 h 1269"/>
              <a:gd name="T4" fmla="*/ 0 w 418"/>
              <a:gd name="T5" fmla="*/ 0 h 1269"/>
              <a:gd name="T6" fmla="*/ 418 w 418"/>
              <a:gd name="T7" fmla="*/ 76 h 1269"/>
              <a:gd name="T8" fmla="*/ 418 w 418"/>
              <a:gd name="T9" fmla="*/ 1269 h 1269"/>
            </a:gdLst>
            <a:ahLst/>
            <a:cxnLst>
              <a:cxn ang="0">
                <a:pos x="T0" y="T1"/>
              </a:cxn>
              <a:cxn ang="0">
                <a:pos x="T2" y="T3"/>
              </a:cxn>
              <a:cxn ang="0">
                <a:pos x="T4" y="T5"/>
              </a:cxn>
              <a:cxn ang="0">
                <a:pos x="T6" y="T7"/>
              </a:cxn>
              <a:cxn ang="0">
                <a:pos x="T8" y="T9"/>
              </a:cxn>
            </a:cxnLst>
            <a:rect l="0" t="0" r="r" b="b"/>
            <a:pathLst>
              <a:path w="418" h="1269">
                <a:moveTo>
                  <a:pt x="418" y="1269"/>
                </a:moveTo>
                <a:lnTo>
                  <a:pt x="0" y="1193"/>
                </a:lnTo>
                <a:lnTo>
                  <a:pt x="0" y="0"/>
                </a:lnTo>
                <a:lnTo>
                  <a:pt x="418" y="76"/>
                </a:lnTo>
                <a:lnTo>
                  <a:pt x="418" y="1269"/>
                </a:lnTo>
                <a:close/>
              </a:path>
            </a:pathLst>
          </a:custGeom>
          <a:solidFill>
            <a:srgbClr val="EB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46" name="Freeform 5"/>
          <p:cNvSpPr>
            <a:spLocks/>
          </p:cNvSpPr>
          <p:nvPr/>
        </p:nvSpPr>
        <p:spPr bwMode="auto">
          <a:xfrm>
            <a:off x="-9666515" y="-1338086"/>
            <a:ext cx="222134" cy="694586"/>
          </a:xfrm>
          <a:custGeom>
            <a:avLst/>
            <a:gdLst>
              <a:gd name="T0" fmla="*/ 418 w 418"/>
              <a:gd name="T1" fmla="*/ 1269 h 1269"/>
              <a:gd name="T2" fmla="*/ 0 w 418"/>
              <a:gd name="T3" fmla="*/ 1193 h 1269"/>
              <a:gd name="T4" fmla="*/ 0 w 418"/>
              <a:gd name="T5" fmla="*/ 0 h 1269"/>
              <a:gd name="T6" fmla="*/ 418 w 418"/>
              <a:gd name="T7" fmla="*/ 76 h 1269"/>
              <a:gd name="T8" fmla="*/ 418 w 418"/>
              <a:gd name="T9" fmla="*/ 1269 h 1269"/>
            </a:gdLst>
            <a:ahLst/>
            <a:cxnLst>
              <a:cxn ang="0">
                <a:pos x="T0" y="T1"/>
              </a:cxn>
              <a:cxn ang="0">
                <a:pos x="T2" y="T3"/>
              </a:cxn>
              <a:cxn ang="0">
                <a:pos x="T4" y="T5"/>
              </a:cxn>
              <a:cxn ang="0">
                <a:pos x="T6" y="T7"/>
              </a:cxn>
              <a:cxn ang="0">
                <a:pos x="T8" y="T9"/>
              </a:cxn>
            </a:cxnLst>
            <a:rect l="0" t="0" r="r" b="b"/>
            <a:pathLst>
              <a:path w="418" h="1269">
                <a:moveTo>
                  <a:pt x="418" y="1269"/>
                </a:moveTo>
                <a:lnTo>
                  <a:pt x="0" y="1193"/>
                </a:lnTo>
                <a:lnTo>
                  <a:pt x="0" y="0"/>
                </a:lnTo>
                <a:lnTo>
                  <a:pt x="418" y="76"/>
                </a:lnTo>
                <a:lnTo>
                  <a:pt x="418" y="1269"/>
                </a:lnTo>
                <a:close/>
              </a:path>
            </a:pathLst>
          </a:custGeom>
          <a:solidFill>
            <a:srgbClr val="41719C"/>
          </a:solidFill>
          <a:ln>
            <a:noFill/>
          </a:ln>
        </p:spPr>
        <p:txBody>
          <a:bodyPr vert="horz" wrap="square" lIns="91440" tIns="45720" rIns="91440" bIns="45720" numCol="1" anchor="t" anchorCtr="0" compatLnSpc="1">
            <a:prstTxWarp prst="textNoShape">
              <a:avLst/>
            </a:prstTxWarp>
          </a:bodyPr>
          <a:lstStyle/>
          <a:p>
            <a:endParaRPr lang="es-AR"/>
          </a:p>
        </p:txBody>
      </p:sp>
      <p:sp>
        <p:nvSpPr>
          <p:cNvPr id="47" name="Freeform 5"/>
          <p:cNvSpPr>
            <a:spLocks/>
          </p:cNvSpPr>
          <p:nvPr/>
        </p:nvSpPr>
        <p:spPr bwMode="auto">
          <a:xfrm>
            <a:off x="-9665031" y="-28119"/>
            <a:ext cx="222134" cy="694586"/>
          </a:xfrm>
          <a:custGeom>
            <a:avLst/>
            <a:gdLst>
              <a:gd name="T0" fmla="*/ 418 w 418"/>
              <a:gd name="T1" fmla="*/ 1269 h 1269"/>
              <a:gd name="T2" fmla="*/ 0 w 418"/>
              <a:gd name="T3" fmla="*/ 1193 h 1269"/>
              <a:gd name="T4" fmla="*/ 0 w 418"/>
              <a:gd name="T5" fmla="*/ 0 h 1269"/>
              <a:gd name="T6" fmla="*/ 418 w 418"/>
              <a:gd name="T7" fmla="*/ 76 h 1269"/>
              <a:gd name="T8" fmla="*/ 418 w 418"/>
              <a:gd name="T9" fmla="*/ 1269 h 1269"/>
            </a:gdLst>
            <a:ahLst/>
            <a:cxnLst>
              <a:cxn ang="0">
                <a:pos x="T0" y="T1"/>
              </a:cxn>
              <a:cxn ang="0">
                <a:pos x="T2" y="T3"/>
              </a:cxn>
              <a:cxn ang="0">
                <a:pos x="T4" y="T5"/>
              </a:cxn>
              <a:cxn ang="0">
                <a:pos x="T6" y="T7"/>
              </a:cxn>
              <a:cxn ang="0">
                <a:pos x="T8" y="T9"/>
              </a:cxn>
            </a:cxnLst>
            <a:rect l="0" t="0" r="r" b="b"/>
            <a:pathLst>
              <a:path w="418" h="1269">
                <a:moveTo>
                  <a:pt x="418" y="1269"/>
                </a:moveTo>
                <a:lnTo>
                  <a:pt x="0" y="1193"/>
                </a:lnTo>
                <a:lnTo>
                  <a:pt x="0" y="0"/>
                </a:lnTo>
                <a:lnTo>
                  <a:pt x="418" y="76"/>
                </a:lnTo>
                <a:lnTo>
                  <a:pt x="418" y="1269"/>
                </a:lnTo>
                <a:close/>
              </a:path>
            </a:pathLst>
          </a:custGeom>
          <a:solidFill>
            <a:srgbClr val="EB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nvGrpSpPr>
          <p:cNvPr id="60" name="Grupo 59"/>
          <p:cNvGrpSpPr/>
          <p:nvPr/>
        </p:nvGrpSpPr>
        <p:grpSpPr>
          <a:xfrm>
            <a:off x="-1" y="4960760"/>
            <a:ext cx="9143995" cy="200247"/>
            <a:chOff x="-1" y="4960760"/>
            <a:chExt cx="9143995" cy="200247"/>
          </a:xfrm>
          <a:solidFill>
            <a:schemeClr val="bg2"/>
          </a:solidFill>
        </p:grpSpPr>
        <p:sp>
          <p:nvSpPr>
            <p:cNvPr id="62" name="Rectángulo 61"/>
            <p:cNvSpPr/>
            <p:nvPr/>
          </p:nvSpPr>
          <p:spPr>
            <a:xfrm>
              <a:off x="4648200" y="5071436"/>
              <a:ext cx="4495794" cy="8957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1" name="Rectángulo 60"/>
            <p:cNvSpPr/>
            <p:nvPr/>
          </p:nvSpPr>
          <p:spPr>
            <a:xfrm>
              <a:off x="-1" y="4960760"/>
              <a:ext cx="5286895" cy="20024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pic>
        <p:nvPicPr>
          <p:cNvPr id="44" name="Imagen 43"/>
          <p:cNvPicPr>
            <a:picLocks noChangeAspect="1"/>
          </p:cNvPicPr>
          <p:nvPr/>
        </p:nvPicPr>
        <p:blipFill>
          <a:blip r:embed="rId2"/>
          <a:stretch>
            <a:fillRect/>
          </a:stretch>
        </p:blipFill>
        <p:spPr>
          <a:xfrm>
            <a:off x="4919909" y="1436225"/>
            <a:ext cx="3269290" cy="2142793"/>
          </a:xfrm>
          <a:prstGeom prst="rect">
            <a:avLst/>
          </a:prstGeom>
        </p:spPr>
      </p:pic>
      <p:sp>
        <p:nvSpPr>
          <p:cNvPr id="45" name="Rectángulo 12"/>
          <p:cNvSpPr/>
          <p:nvPr/>
        </p:nvSpPr>
        <p:spPr>
          <a:xfrm>
            <a:off x="0" y="0"/>
            <a:ext cx="1432193" cy="3624549"/>
          </a:xfrm>
          <a:custGeom>
            <a:avLst/>
            <a:gdLst>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1432193 w 1432193"/>
              <a:gd name="connsiteY2" fmla="*/ 1233889 h 1233889"/>
              <a:gd name="connsiteX3" fmla="*/ 0 w 1432193"/>
              <a:gd name="connsiteY3" fmla="*/ 1233889 h 1233889"/>
              <a:gd name="connsiteX4" fmla="*/ 0 w 1432193"/>
              <a:gd name="connsiteY4" fmla="*/ 0 h 1233889"/>
              <a:gd name="connsiteX0" fmla="*/ 0 w 1432193"/>
              <a:gd name="connsiteY0" fmla="*/ 0 h 1233889"/>
              <a:gd name="connsiteX1" fmla="*/ 1432193 w 1432193"/>
              <a:gd name="connsiteY1" fmla="*/ 0 h 1233889"/>
              <a:gd name="connsiteX2" fmla="*/ 242371 w 1432193"/>
              <a:gd name="connsiteY2" fmla="*/ 187287 h 1233889"/>
              <a:gd name="connsiteX3" fmla="*/ 0 w 1432193"/>
              <a:gd name="connsiteY3" fmla="*/ 1233889 h 1233889"/>
              <a:gd name="connsiteX4" fmla="*/ 0 w 1432193"/>
              <a:gd name="connsiteY4" fmla="*/ 0 h 1233889"/>
              <a:gd name="connsiteX0" fmla="*/ 0 w 1432193"/>
              <a:gd name="connsiteY0" fmla="*/ 0 h 3624549"/>
              <a:gd name="connsiteX1" fmla="*/ 1432193 w 1432193"/>
              <a:gd name="connsiteY1" fmla="*/ 0 h 3624549"/>
              <a:gd name="connsiteX2" fmla="*/ 242371 w 1432193"/>
              <a:gd name="connsiteY2" fmla="*/ 187287 h 3624549"/>
              <a:gd name="connsiteX3" fmla="*/ 0 w 1432193"/>
              <a:gd name="connsiteY3" fmla="*/ 3624549 h 3624549"/>
              <a:gd name="connsiteX4" fmla="*/ 0 w 1432193"/>
              <a:gd name="connsiteY4" fmla="*/ 0 h 3624549"/>
              <a:gd name="connsiteX0" fmla="*/ 0 w 1432193"/>
              <a:gd name="connsiteY0" fmla="*/ 0 h 3624549"/>
              <a:gd name="connsiteX1" fmla="*/ 1432193 w 1432193"/>
              <a:gd name="connsiteY1" fmla="*/ 0 h 3624549"/>
              <a:gd name="connsiteX2" fmla="*/ 649995 w 1432193"/>
              <a:gd name="connsiteY2" fmla="*/ 727113 h 3624549"/>
              <a:gd name="connsiteX3" fmla="*/ 0 w 1432193"/>
              <a:gd name="connsiteY3" fmla="*/ 3624549 h 3624549"/>
              <a:gd name="connsiteX4" fmla="*/ 0 w 1432193"/>
              <a:gd name="connsiteY4" fmla="*/ 0 h 3624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3" h="3624549">
                <a:moveTo>
                  <a:pt x="0" y="0"/>
                </a:moveTo>
                <a:lnTo>
                  <a:pt x="1432193" y="0"/>
                </a:lnTo>
                <a:lnTo>
                  <a:pt x="649995" y="727113"/>
                </a:lnTo>
                <a:lnTo>
                  <a:pt x="0" y="36245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extLst>
      <p:ext uri="{BB962C8B-B14F-4D97-AF65-F5344CB8AC3E}">
        <p14:creationId xmlns:p14="http://schemas.microsoft.com/office/powerpoint/2010/main" val="156035336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67"/>
        <p:cNvGrpSpPr/>
        <p:nvPr/>
      </p:nvGrpSpPr>
      <p:grpSpPr>
        <a:xfrm>
          <a:off x="0" y="0"/>
          <a:ext cx="0" cy="0"/>
          <a:chOff x="0" y="0"/>
          <a:chExt cx="0" cy="0"/>
        </a:xfrm>
      </p:grpSpPr>
      <p:sp>
        <p:nvSpPr>
          <p:cNvPr id="468" name="Google Shape;468;p49"/>
          <p:cNvSpPr txBox="1">
            <a:spLocks noGrp="1"/>
          </p:cNvSpPr>
          <p:nvPr>
            <p:ph type="title"/>
          </p:nvPr>
        </p:nvSpPr>
        <p:spPr>
          <a:xfrm>
            <a:off x="719995" y="19138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de"/>
              <a:t>Geomorphologie</a:t>
            </a:r>
            <a:endParaRPr/>
          </a:p>
        </p:txBody>
      </p:sp>
      <p:sp>
        <p:nvSpPr>
          <p:cNvPr id="469" name="Google Shape;469;p49"/>
          <p:cNvSpPr txBox="1">
            <a:spLocks noGrp="1"/>
          </p:cNvSpPr>
          <p:nvPr>
            <p:ph type="title" idx="2"/>
          </p:nvPr>
        </p:nvSpPr>
        <p:spPr>
          <a:xfrm>
            <a:off x="1109300" y="1427142"/>
            <a:ext cx="2505600" cy="312000"/>
          </a:xfrm>
          <a:prstGeom prst="rect">
            <a:avLst/>
          </a:prstGeom>
        </p:spPr>
        <p:txBody>
          <a:bodyPr spcFirstLastPara="1" wrap="square" lIns="0" tIns="0" rIns="91425" bIns="0" anchor="t" anchorCtr="0">
            <a:noAutofit/>
          </a:bodyPr>
          <a:lstStyle/>
          <a:p>
            <a:pPr marL="0" lvl="0" indent="0" algn="r" rtl="0">
              <a:spcBef>
                <a:spcPts val="0"/>
              </a:spcBef>
              <a:spcAft>
                <a:spcPts val="0"/>
              </a:spcAft>
              <a:buNone/>
            </a:pPr>
            <a:r>
              <a:rPr lang="de"/>
              <a:t>Exogene Prozesse</a:t>
            </a:r>
            <a:endParaRPr/>
          </a:p>
        </p:txBody>
      </p:sp>
      <p:sp>
        <p:nvSpPr>
          <p:cNvPr id="470" name="Google Shape;470;p49"/>
          <p:cNvSpPr txBox="1">
            <a:spLocks noGrp="1"/>
          </p:cNvSpPr>
          <p:nvPr>
            <p:ph type="title" idx="3"/>
          </p:nvPr>
        </p:nvSpPr>
        <p:spPr>
          <a:xfrm>
            <a:off x="5529100" y="3194729"/>
            <a:ext cx="2505600" cy="312000"/>
          </a:xfrm>
          <a:prstGeom prst="rect">
            <a:avLst/>
          </a:prstGeom>
        </p:spPr>
        <p:txBody>
          <a:bodyPr spcFirstLastPara="1" wrap="square" lIns="91425" tIns="0" rIns="0" bIns="0" anchor="t" anchorCtr="0">
            <a:noAutofit/>
          </a:bodyPr>
          <a:lstStyle/>
          <a:p>
            <a:pPr marL="0" lvl="0" indent="0" algn="l" rtl="0">
              <a:spcBef>
                <a:spcPts val="0"/>
              </a:spcBef>
              <a:spcAft>
                <a:spcPts val="0"/>
              </a:spcAft>
              <a:buNone/>
            </a:pPr>
            <a:r>
              <a:rPr lang="de"/>
              <a:t>Endogene Prozesse</a:t>
            </a:r>
            <a:endParaRPr/>
          </a:p>
        </p:txBody>
      </p:sp>
      <p:sp>
        <p:nvSpPr>
          <p:cNvPr id="471" name="Google Shape;471;p49"/>
          <p:cNvSpPr txBox="1">
            <a:spLocks noGrp="1"/>
          </p:cNvSpPr>
          <p:nvPr>
            <p:ph type="subTitle" idx="1"/>
          </p:nvPr>
        </p:nvSpPr>
        <p:spPr>
          <a:xfrm>
            <a:off x="5529097" y="3529945"/>
            <a:ext cx="2505600" cy="101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de"/>
              <a:t>Die Venus hat einen schönen Namen und ist der ist der drittkleinste Planet des Sonnensystems</a:t>
            </a:r>
            <a:endParaRPr/>
          </a:p>
        </p:txBody>
      </p:sp>
      <p:sp>
        <p:nvSpPr>
          <p:cNvPr id="472" name="Google Shape;472;p49"/>
          <p:cNvSpPr txBox="1">
            <a:spLocks noGrp="1"/>
          </p:cNvSpPr>
          <p:nvPr>
            <p:ph type="subTitle" idx="4"/>
          </p:nvPr>
        </p:nvSpPr>
        <p:spPr>
          <a:xfrm>
            <a:off x="1109300" y="1762358"/>
            <a:ext cx="2505600" cy="1010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de"/>
              <a:t>Der Merkur ist der sonnennächste Planet und der kleinste, er ist nur ein bisschen größer als der Mond</a:t>
            </a:r>
            <a:endParaRPr/>
          </a:p>
        </p:txBody>
      </p:sp>
      <p:grpSp>
        <p:nvGrpSpPr>
          <p:cNvPr id="473" name="Google Shape;473;p49"/>
          <p:cNvGrpSpPr/>
          <p:nvPr/>
        </p:nvGrpSpPr>
        <p:grpSpPr>
          <a:xfrm>
            <a:off x="3954713" y="1546529"/>
            <a:ext cx="1234565" cy="652549"/>
            <a:chOff x="3344089" y="1219598"/>
            <a:chExt cx="2240184" cy="1184084"/>
          </a:xfrm>
        </p:grpSpPr>
        <p:sp>
          <p:nvSpPr>
            <p:cNvPr id="474" name="Google Shape;474;p49"/>
            <p:cNvSpPr/>
            <p:nvPr/>
          </p:nvSpPr>
          <p:spPr>
            <a:xfrm>
              <a:off x="5067666" y="1470218"/>
              <a:ext cx="324843" cy="85244"/>
            </a:xfrm>
            <a:custGeom>
              <a:avLst/>
              <a:gdLst/>
              <a:ahLst/>
              <a:cxnLst/>
              <a:rect l="l" t="t" r="r" b="b"/>
              <a:pathLst>
                <a:path w="20780" h="5453" extrusionOk="0">
                  <a:moveTo>
                    <a:pt x="0" y="1"/>
                  </a:moveTo>
                  <a:lnTo>
                    <a:pt x="0" y="1"/>
                  </a:lnTo>
                  <a:cubicBezTo>
                    <a:pt x="2449" y="1878"/>
                    <a:pt x="4603" y="3814"/>
                    <a:pt x="8119" y="4564"/>
                  </a:cubicBezTo>
                  <a:cubicBezTo>
                    <a:pt x="11140" y="5452"/>
                    <a:pt x="16157" y="5157"/>
                    <a:pt x="20779" y="5373"/>
                  </a:cubicBezTo>
                  <a:cubicBezTo>
                    <a:pt x="14005" y="3221"/>
                    <a:pt x="7071" y="1423"/>
                    <a:pt x="0" y="1"/>
                  </a:cubicBezTo>
                  <a:close/>
                </a:path>
              </a:pathLst>
            </a:custGeom>
            <a:solidFill>
              <a:srgbClr val="00B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9"/>
            <p:cNvSpPr/>
            <p:nvPr/>
          </p:nvSpPr>
          <p:spPr>
            <a:xfrm>
              <a:off x="4432814" y="1384349"/>
              <a:ext cx="634867" cy="85885"/>
            </a:xfrm>
            <a:custGeom>
              <a:avLst/>
              <a:gdLst/>
              <a:ahLst/>
              <a:cxnLst/>
              <a:rect l="l" t="t" r="r" b="b"/>
              <a:pathLst>
                <a:path w="40612" h="5494" extrusionOk="0">
                  <a:moveTo>
                    <a:pt x="17207" y="1"/>
                  </a:moveTo>
                  <a:cubicBezTo>
                    <a:pt x="11482" y="1"/>
                    <a:pt x="5687" y="992"/>
                    <a:pt x="1" y="1464"/>
                  </a:cubicBezTo>
                  <a:lnTo>
                    <a:pt x="238" y="1464"/>
                  </a:lnTo>
                  <a:cubicBezTo>
                    <a:pt x="14064" y="1464"/>
                    <a:pt x="27575" y="2847"/>
                    <a:pt x="40611" y="5494"/>
                  </a:cubicBezTo>
                  <a:cubicBezTo>
                    <a:pt x="39921" y="4961"/>
                    <a:pt x="39210" y="4427"/>
                    <a:pt x="38420" y="3934"/>
                  </a:cubicBezTo>
                  <a:cubicBezTo>
                    <a:pt x="34232" y="1682"/>
                    <a:pt x="27793" y="1030"/>
                    <a:pt x="22973" y="398"/>
                  </a:cubicBezTo>
                  <a:cubicBezTo>
                    <a:pt x="21064" y="114"/>
                    <a:pt x="19139" y="1"/>
                    <a:pt x="172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9"/>
            <p:cNvSpPr/>
            <p:nvPr/>
          </p:nvSpPr>
          <p:spPr>
            <a:xfrm>
              <a:off x="5392494" y="1554211"/>
              <a:ext cx="158717" cy="54980"/>
            </a:xfrm>
            <a:custGeom>
              <a:avLst/>
              <a:gdLst/>
              <a:ahLst/>
              <a:cxnLst/>
              <a:rect l="l" t="t" r="r" b="b"/>
              <a:pathLst>
                <a:path w="10153" h="3517" extrusionOk="0">
                  <a:moveTo>
                    <a:pt x="0" y="0"/>
                  </a:moveTo>
                  <a:cubicBezTo>
                    <a:pt x="3437" y="1088"/>
                    <a:pt x="6816" y="2252"/>
                    <a:pt x="10153" y="3516"/>
                  </a:cubicBezTo>
                  <a:cubicBezTo>
                    <a:pt x="9916" y="3142"/>
                    <a:pt x="9620" y="2766"/>
                    <a:pt x="9225" y="2410"/>
                  </a:cubicBezTo>
                  <a:cubicBezTo>
                    <a:pt x="7211" y="672"/>
                    <a:pt x="3734" y="17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9"/>
            <p:cNvSpPr/>
            <p:nvPr/>
          </p:nvSpPr>
          <p:spPr>
            <a:xfrm>
              <a:off x="3348403" y="1419584"/>
              <a:ext cx="806528" cy="179727"/>
            </a:xfrm>
            <a:custGeom>
              <a:avLst/>
              <a:gdLst/>
              <a:ahLst/>
              <a:cxnLst/>
              <a:rect l="l" t="t" r="r" b="b"/>
              <a:pathLst>
                <a:path w="51593" h="11497" extrusionOk="0">
                  <a:moveTo>
                    <a:pt x="51593" y="0"/>
                  </a:moveTo>
                  <a:lnTo>
                    <a:pt x="51593" y="0"/>
                  </a:lnTo>
                  <a:cubicBezTo>
                    <a:pt x="47110" y="158"/>
                    <a:pt x="42607" y="416"/>
                    <a:pt x="37945" y="1028"/>
                  </a:cubicBezTo>
                  <a:cubicBezTo>
                    <a:pt x="28286" y="2331"/>
                    <a:pt x="11220" y="3616"/>
                    <a:pt x="3181" y="8770"/>
                  </a:cubicBezTo>
                  <a:cubicBezTo>
                    <a:pt x="1680" y="9758"/>
                    <a:pt x="574" y="10174"/>
                    <a:pt x="1" y="11496"/>
                  </a:cubicBezTo>
                  <a:cubicBezTo>
                    <a:pt x="16316" y="5531"/>
                    <a:pt x="33619" y="1601"/>
                    <a:pt x="51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9"/>
            <p:cNvSpPr/>
            <p:nvPr/>
          </p:nvSpPr>
          <p:spPr>
            <a:xfrm>
              <a:off x="3344089" y="1407235"/>
              <a:ext cx="2240184" cy="386920"/>
            </a:xfrm>
            <a:custGeom>
              <a:avLst/>
              <a:gdLst/>
              <a:ahLst/>
              <a:cxnLst/>
              <a:rect l="l" t="t" r="r" b="b"/>
              <a:pathLst>
                <a:path w="143303" h="24751" extrusionOk="0">
                  <a:moveTo>
                    <a:pt x="69646" y="0"/>
                  </a:moveTo>
                  <a:cubicBezTo>
                    <a:pt x="68500" y="100"/>
                    <a:pt x="67355" y="179"/>
                    <a:pt x="66230" y="218"/>
                  </a:cubicBezTo>
                  <a:cubicBezTo>
                    <a:pt x="61390" y="553"/>
                    <a:pt x="56649" y="632"/>
                    <a:pt x="51869" y="790"/>
                  </a:cubicBezTo>
                  <a:cubicBezTo>
                    <a:pt x="33895" y="2391"/>
                    <a:pt x="16592" y="6321"/>
                    <a:pt x="277" y="12286"/>
                  </a:cubicBezTo>
                  <a:cubicBezTo>
                    <a:pt x="158" y="12563"/>
                    <a:pt x="79" y="12860"/>
                    <a:pt x="0" y="13195"/>
                  </a:cubicBezTo>
                  <a:cubicBezTo>
                    <a:pt x="969" y="16513"/>
                    <a:pt x="5333" y="18212"/>
                    <a:pt x="6558" y="21472"/>
                  </a:cubicBezTo>
                  <a:cubicBezTo>
                    <a:pt x="25264" y="12623"/>
                    <a:pt x="46596" y="7606"/>
                    <a:pt x="69232" y="7606"/>
                  </a:cubicBezTo>
                  <a:cubicBezTo>
                    <a:pt x="94515" y="7606"/>
                    <a:pt x="118157" y="13866"/>
                    <a:pt x="138344" y="24751"/>
                  </a:cubicBezTo>
                  <a:cubicBezTo>
                    <a:pt x="138443" y="24414"/>
                    <a:pt x="138541" y="24058"/>
                    <a:pt x="138641" y="23723"/>
                  </a:cubicBezTo>
                  <a:cubicBezTo>
                    <a:pt x="139805" y="20247"/>
                    <a:pt x="143302" y="16257"/>
                    <a:pt x="141188" y="12918"/>
                  </a:cubicBezTo>
                  <a:cubicBezTo>
                    <a:pt x="137851" y="11654"/>
                    <a:pt x="134472" y="10490"/>
                    <a:pt x="131035" y="9402"/>
                  </a:cubicBezTo>
                  <a:cubicBezTo>
                    <a:pt x="126413" y="9186"/>
                    <a:pt x="121396" y="9481"/>
                    <a:pt x="118375" y="8593"/>
                  </a:cubicBezTo>
                  <a:cubicBezTo>
                    <a:pt x="114859" y="7843"/>
                    <a:pt x="112705" y="5907"/>
                    <a:pt x="110256" y="4030"/>
                  </a:cubicBezTo>
                  <a:cubicBezTo>
                    <a:pt x="97220" y="1383"/>
                    <a:pt x="83709" y="0"/>
                    <a:pt x="698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9"/>
            <p:cNvSpPr/>
            <p:nvPr/>
          </p:nvSpPr>
          <p:spPr>
            <a:xfrm>
              <a:off x="3443512" y="1526120"/>
              <a:ext cx="2063240" cy="877562"/>
            </a:xfrm>
            <a:custGeom>
              <a:avLst/>
              <a:gdLst/>
              <a:ahLst/>
              <a:cxnLst/>
              <a:rect l="l" t="t" r="r" b="b"/>
              <a:pathLst>
                <a:path w="131984" h="56137" extrusionOk="0">
                  <a:moveTo>
                    <a:pt x="62872" y="1"/>
                  </a:moveTo>
                  <a:cubicBezTo>
                    <a:pt x="40236" y="1"/>
                    <a:pt x="18904" y="5018"/>
                    <a:pt x="198" y="13867"/>
                  </a:cubicBezTo>
                  <a:cubicBezTo>
                    <a:pt x="237" y="13965"/>
                    <a:pt x="277" y="14083"/>
                    <a:pt x="316" y="14183"/>
                  </a:cubicBezTo>
                  <a:cubicBezTo>
                    <a:pt x="1285" y="18034"/>
                    <a:pt x="0" y="21254"/>
                    <a:pt x="1917" y="24809"/>
                  </a:cubicBezTo>
                  <a:cubicBezTo>
                    <a:pt x="4169" y="29629"/>
                    <a:pt x="5136" y="31881"/>
                    <a:pt x="6104" y="37035"/>
                  </a:cubicBezTo>
                  <a:cubicBezTo>
                    <a:pt x="7071" y="42191"/>
                    <a:pt x="11575" y="45726"/>
                    <a:pt x="12860" y="50882"/>
                  </a:cubicBezTo>
                  <a:cubicBezTo>
                    <a:pt x="13392" y="52442"/>
                    <a:pt x="13590" y="53687"/>
                    <a:pt x="13768" y="54872"/>
                  </a:cubicBezTo>
                  <a:cubicBezTo>
                    <a:pt x="29017" y="46734"/>
                    <a:pt x="46241" y="42152"/>
                    <a:pt x="64471" y="42152"/>
                  </a:cubicBezTo>
                  <a:cubicBezTo>
                    <a:pt x="83631" y="42152"/>
                    <a:pt x="101684" y="47208"/>
                    <a:pt x="117525" y="56136"/>
                  </a:cubicBezTo>
                  <a:cubicBezTo>
                    <a:pt x="119579" y="51849"/>
                    <a:pt x="121615" y="47622"/>
                    <a:pt x="122621" y="42823"/>
                  </a:cubicBezTo>
                  <a:cubicBezTo>
                    <a:pt x="124498" y="33540"/>
                    <a:pt x="129337" y="26014"/>
                    <a:pt x="131984" y="17146"/>
                  </a:cubicBezTo>
                  <a:cubicBezTo>
                    <a:pt x="111797" y="6261"/>
                    <a:pt x="88155" y="1"/>
                    <a:pt x="62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9"/>
            <p:cNvSpPr/>
            <p:nvPr/>
          </p:nvSpPr>
          <p:spPr>
            <a:xfrm>
              <a:off x="3496006" y="1393978"/>
              <a:ext cx="884956" cy="231877"/>
            </a:xfrm>
            <a:custGeom>
              <a:avLst/>
              <a:gdLst/>
              <a:ahLst/>
              <a:cxnLst/>
              <a:rect l="l" t="t" r="r" b="b"/>
              <a:pathLst>
                <a:path w="56610" h="14833" extrusionOk="0">
                  <a:moveTo>
                    <a:pt x="41377" y="1"/>
                  </a:moveTo>
                  <a:cubicBezTo>
                    <a:pt x="37227" y="1"/>
                    <a:pt x="33003" y="599"/>
                    <a:pt x="28938" y="1382"/>
                  </a:cubicBezTo>
                  <a:cubicBezTo>
                    <a:pt x="23960" y="2349"/>
                    <a:pt x="19002" y="3555"/>
                    <a:pt x="14124" y="4996"/>
                  </a:cubicBezTo>
                  <a:cubicBezTo>
                    <a:pt x="11654" y="5728"/>
                    <a:pt x="9205" y="6518"/>
                    <a:pt x="6776" y="7367"/>
                  </a:cubicBezTo>
                  <a:cubicBezTo>
                    <a:pt x="4978" y="7999"/>
                    <a:pt x="1087" y="8730"/>
                    <a:pt x="0" y="10250"/>
                  </a:cubicBezTo>
                  <a:cubicBezTo>
                    <a:pt x="1027" y="11198"/>
                    <a:pt x="1778" y="12423"/>
                    <a:pt x="2825" y="13332"/>
                  </a:cubicBezTo>
                  <a:cubicBezTo>
                    <a:pt x="3634" y="14024"/>
                    <a:pt x="4701" y="14359"/>
                    <a:pt x="5749" y="14556"/>
                  </a:cubicBezTo>
                  <a:cubicBezTo>
                    <a:pt x="6734" y="14741"/>
                    <a:pt x="7734" y="14833"/>
                    <a:pt x="8733" y="14833"/>
                  </a:cubicBezTo>
                  <a:cubicBezTo>
                    <a:pt x="10297" y="14833"/>
                    <a:pt x="11858" y="14608"/>
                    <a:pt x="13352" y="14161"/>
                  </a:cubicBezTo>
                  <a:cubicBezTo>
                    <a:pt x="18721" y="12534"/>
                    <a:pt x="23327" y="8112"/>
                    <a:pt x="28890" y="8112"/>
                  </a:cubicBezTo>
                  <a:cubicBezTo>
                    <a:pt x="28998" y="8112"/>
                    <a:pt x="29106" y="8114"/>
                    <a:pt x="29214" y="8117"/>
                  </a:cubicBezTo>
                  <a:cubicBezTo>
                    <a:pt x="31569" y="8194"/>
                    <a:pt x="33936" y="9100"/>
                    <a:pt x="36235" y="9100"/>
                  </a:cubicBezTo>
                  <a:cubicBezTo>
                    <a:pt x="36923" y="9100"/>
                    <a:pt x="37606" y="9019"/>
                    <a:pt x="38280" y="8809"/>
                  </a:cubicBezTo>
                  <a:cubicBezTo>
                    <a:pt x="39346" y="8493"/>
                    <a:pt x="40294" y="7861"/>
                    <a:pt x="41282" y="7367"/>
                  </a:cubicBezTo>
                  <a:cubicBezTo>
                    <a:pt x="43292" y="6343"/>
                    <a:pt x="45553" y="5821"/>
                    <a:pt x="47811" y="5821"/>
                  </a:cubicBezTo>
                  <a:cubicBezTo>
                    <a:pt x="49081" y="5821"/>
                    <a:pt x="50350" y="5986"/>
                    <a:pt x="51574" y="6320"/>
                  </a:cubicBezTo>
                  <a:cubicBezTo>
                    <a:pt x="52451" y="6553"/>
                    <a:pt x="53346" y="6884"/>
                    <a:pt x="54272" y="6884"/>
                  </a:cubicBezTo>
                  <a:cubicBezTo>
                    <a:pt x="54366" y="6884"/>
                    <a:pt x="54461" y="6881"/>
                    <a:pt x="54555" y="6874"/>
                  </a:cubicBezTo>
                  <a:cubicBezTo>
                    <a:pt x="55563" y="6774"/>
                    <a:pt x="56610" y="6023"/>
                    <a:pt x="56610" y="5017"/>
                  </a:cubicBezTo>
                  <a:cubicBezTo>
                    <a:pt x="56610" y="3990"/>
                    <a:pt x="55603" y="3279"/>
                    <a:pt x="54694" y="2824"/>
                  </a:cubicBezTo>
                  <a:cubicBezTo>
                    <a:pt x="50565" y="749"/>
                    <a:pt x="46018" y="1"/>
                    <a:pt x="41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9"/>
            <p:cNvSpPr/>
            <p:nvPr/>
          </p:nvSpPr>
          <p:spPr>
            <a:xfrm>
              <a:off x="3507730" y="1246376"/>
              <a:ext cx="832790" cy="327829"/>
            </a:xfrm>
            <a:custGeom>
              <a:avLst/>
              <a:gdLst/>
              <a:ahLst/>
              <a:cxnLst/>
              <a:rect l="l" t="t" r="r" b="b"/>
              <a:pathLst>
                <a:path w="53273" h="20971" extrusionOk="0">
                  <a:moveTo>
                    <a:pt x="38656" y="0"/>
                  </a:moveTo>
                  <a:cubicBezTo>
                    <a:pt x="36049" y="2047"/>
                    <a:pt x="32911" y="4198"/>
                    <a:pt x="29768" y="4198"/>
                  </a:cubicBezTo>
                  <a:cubicBezTo>
                    <a:pt x="29028" y="4198"/>
                    <a:pt x="28289" y="4079"/>
                    <a:pt x="27556" y="3812"/>
                  </a:cubicBezTo>
                  <a:cubicBezTo>
                    <a:pt x="25343" y="3010"/>
                    <a:pt x="23535" y="920"/>
                    <a:pt x="21225" y="920"/>
                  </a:cubicBezTo>
                  <a:cubicBezTo>
                    <a:pt x="21143" y="920"/>
                    <a:pt x="21061" y="922"/>
                    <a:pt x="20977" y="928"/>
                  </a:cubicBezTo>
                  <a:cubicBezTo>
                    <a:pt x="19615" y="1007"/>
                    <a:pt x="18410" y="1876"/>
                    <a:pt x="17443" y="2845"/>
                  </a:cubicBezTo>
                  <a:cubicBezTo>
                    <a:pt x="14914" y="5373"/>
                    <a:pt x="13353" y="8849"/>
                    <a:pt x="10450" y="10922"/>
                  </a:cubicBezTo>
                  <a:cubicBezTo>
                    <a:pt x="8455" y="12326"/>
                    <a:pt x="6026" y="12958"/>
                    <a:pt x="3951" y="14261"/>
                  </a:cubicBezTo>
                  <a:cubicBezTo>
                    <a:pt x="2331" y="15268"/>
                    <a:pt x="514" y="16908"/>
                    <a:pt x="1" y="18784"/>
                  </a:cubicBezTo>
                  <a:cubicBezTo>
                    <a:pt x="352" y="18738"/>
                    <a:pt x="725" y="18710"/>
                    <a:pt x="1101" y="18710"/>
                  </a:cubicBezTo>
                  <a:cubicBezTo>
                    <a:pt x="1696" y="18710"/>
                    <a:pt x="2301" y="18780"/>
                    <a:pt x="2845" y="18962"/>
                  </a:cubicBezTo>
                  <a:cubicBezTo>
                    <a:pt x="4228" y="19436"/>
                    <a:pt x="5452" y="20345"/>
                    <a:pt x="6855" y="20740"/>
                  </a:cubicBezTo>
                  <a:cubicBezTo>
                    <a:pt x="7432" y="20899"/>
                    <a:pt x="8007" y="20971"/>
                    <a:pt x="8579" y="20971"/>
                  </a:cubicBezTo>
                  <a:cubicBezTo>
                    <a:pt x="11551" y="20971"/>
                    <a:pt x="14446" y="19044"/>
                    <a:pt x="17145" y="17520"/>
                  </a:cubicBezTo>
                  <a:cubicBezTo>
                    <a:pt x="19971" y="15935"/>
                    <a:pt x="23159" y="14686"/>
                    <a:pt x="26341" y="14686"/>
                  </a:cubicBezTo>
                  <a:cubicBezTo>
                    <a:pt x="27163" y="14686"/>
                    <a:pt x="27984" y="14770"/>
                    <a:pt x="28799" y="14952"/>
                  </a:cubicBezTo>
                  <a:cubicBezTo>
                    <a:pt x="30159" y="15263"/>
                    <a:pt x="31552" y="15828"/>
                    <a:pt x="32903" y="15828"/>
                  </a:cubicBezTo>
                  <a:cubicBezTo>
                    <a:pt x="33358" y="15828"/>
                    <a:pt x="33808" y="15764"/>
                    <a:pt x="34251" y="15604"/>
                  </a:cubicBezTo>
                  <a:cubicBezTo>
                    <a:pt x="35298" y="15209"/>
                    <a:pt x="36088" y="14320"/>
                    <a:pt x="37056" y="13708"/>
                  </a:cubicBezTo>
                  <a:cubicBezTo>
                    <a:pt x="38238" y="12969"/>
                    <a:pt x="39527" y="12720"/>
                    <a:pt x="40877" y="12720"/>
                  </a:cubicBezTo>
                  <a:cubicBezTo>
                    <a:pt x="43643" y="12720"/>
                    <a:pt x="46665" y="13764"/>
                    <a:pt x="49552" y="13764"/>
                  </a:cubicBezTo>
                  <a:cubicBezTo>
                    <a:pt x="50222" y="13764"/>
                    <a:pt x="50884" y="13708"/>
                    <a:pt x="51535" y="13569"/>
                  </a:cubicBezTo>
                  <a:cubicBezTo>
                    <a:pt x="52304" y="13411"/>
                    <a:pt x="53173" y="12958"/>
                    <a:pt x="53233" y="12168"/>
                  </a:cubicBezTo>
                  <a:cubicBezTo>
                    <a:pt x="53273" y="11535"/>
                    <a:pt x="52759" y="11022"/>
                    <a:pt x="52285" y="10606"/>
                  </a:cubicBezTo>
                  <a:cubicBezTo>
                    <a:pt x="47979" y="6795"/>
                    <a:pt x="43416" y="3240"/>
                    <a:pt x="386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9"/>
            <p:cNvSpPr/>
            <p:nvPr/>
          </p:nvSpPr>
          <p:spPr>
            <a:xfrm>
              <a:off x="4559125" y="1401185"/>
              <a:ext cx="944250" cy="247478"/>
            </a:xfrm>
            <a:custGeom>
              <a:avLst/>
              <a:gdLst/>
              <a:ahLst/>
              <a:cxnLst/>
              <a:rect l="l" t="t" r="r" b="b"/>
              <a:pathLst>
                <a:path w="60403" h="15831" extrusionOk="0">
                  <a:moveTo>
                    <a:pt x="12884" y="1"/>
                  </a:moveTo>
                  <a:cubicBezTo>
                    <a:pt x="12382" y="1"/>
                    <a:pt x="11880" y="5"/>
                    <a:pt x="11377" y="13"/>
                  </a:cubicBezTo>
                  <a:lnTo>
                    <a:pt x="3793" y="782"/>
                  </a:lnTo>
                  <a:cubicBezTo>
                    <a:pt x="3708" y="775"/>
                    <a:pt x="3623" y="772"/>
                    <a:pt x="3538" y="772"/>
                  </a:cubicBezTo>
                  <a:cubicBezTo>
                    <a:pt x="1734" y="772"/>
                    <a:pt x="38" y="2350"/>
                    <a:pt x="0" y="4180"/>
                  </a:cubicBezTo>
                  <a:cubicBezTo>
                    <a:pt x="4246" y="4140"/>
                    <a:pt x="8513" y="4101"/>
                    <a:pt x="12760" y="4061"/>
                  </a:cubicBezTo>
                  <a:cubicBezTo>
                    <a:pt x="13451" y="4061"/>
                    <a:pt x="14201" y="4061"/>
                    <a:pt x="14814" y="4398"/>
                  </a:cubicBezTo>
                  <a:cubicBezTo>
                    <a:pt x="15328" y="4654"/>
                    <a:pt x="15702" y="5128"/>
                    <a:pt x="16176" y="5444"/>
                  </a:cubicBezTo>
                  <a:cubicBezTo>
                    <a:pt x="16943" y="5950"/>
                    <a:pt x="17883" y="6024"/>
                    <a:pt x="18810" y="6024"/>
                  </a:cubicBezTo>
                  <a:cubicBezTo>
                    <a:pt x="19007" y="6024"/>
                    <a:pt x="19203" y="6021"/>
                    <a:pt x="19397" y="6017"/>
                  </a:cubicBezTo>
                  <a:cubicBezTo>
                    <a:pt x="20139" y="6002"/>
                    <a:pt x="20884" y="5991"/>
                    <a:pt x="21630" y="5991"/>
                  </a:cubicBezTo>
                  <a:cubicBezTo>
                    <a:pt x="24632" y="5991"/>
                    <a:pt x="27649" y="6158"/>
                    <a:pt x="30577" y="6808"/>
                  </a:cubicBezTo>
                  <a:cubicBezTo>
                    <a:pt x="37924" y="8407"/>
                    <a:pt x="44343" y="12891"/>
                    <a:pt x="51533" y="15083"/>
                  </a:cubicBezTo>
                  <a:cubicBezTo>
                    <a:pt x="52961" y="15512"/>
                    <a:pt x="54509" y="15830"/>
                    <a:pt x="56002" y="15830"/>
                  </a:cubicBezTo>
                  <a:cubicBezTo>
                    <a:pt x="57605" y="15830"/>
                    <a:pt x="59144" y="15463"/>
                    <a:pt x="60402" y="14471"/>
                  </a:cubicBezTo>
                  <a:cubicBezTo>
                    <a:pt x="59020" y="12002"/>
                    <a:pt x="56373" y="10521"/>
                    <a:pt x="53824" y="9296"/>
                  </a:cubicBezTo>
                  <a:cubicBezTo>
                    <a:pt x="41103" y="3211"/>
                    <a:pt x="26999" y="1"/>
                    <a:pt x="12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9"/>
            <p:cNvSpPr/>
            <p:nvPr/>
          </p:nvSpPr>
          <p:spPr>
            <a:xfrm>
              <a:off x="4608821" y="1219598"/>
              <a:ext cx="863352" cy="375493"/>
            </a:xfrm>
            <a:custGeom>
              <a:avLst/>
              <a:gdLst/>
              <a:ahLst/>
              <a:cxnLst/>
              <a:rect l="l" t="t" r="r" b="b"/>
              <a:pathLst>
                <a:path w="55228" h="24020" extrusionOk="0">
                  <a:moveTo>
                    <a:pt x="36650" y="1"/>
                  </a:moveTo>
                  <a:cubicBezTo>
                    <a:pt x="36423" y="1"/>
                    <a:pt x="36189" y="35"/>
                    <a:pt x="35970" y="73"/>
                  </a:cubicBezTo>
                  <a:cubicBezTo>
                    <a:pt x="31485" y="805"/>
                    <a:pt x="27100" y="2246"/>
                    <a:pt x="23052" y="4339"/>
                  </a:cubicBezTo>
                  <a:cubicBezTo>
                    <a:pt x="21131" y="5329"/>
                    <a:pt x="18974" y="6480"/>
                    <a:pt x="16929" y="6480"/>
                  </a:cubicBezTo>
                  <a:cubicBezTo>
                    <a:pt x="16198" y="6480"/>
                    <a:pt x="15482" y="6333"/>
                    <a:pt x="14796" y="5980"/>
                  </a:cubicBezTo>
                  <a:cubicBezTo>
                    <a:pt x="14282" y="5703"/>
                    <a:pt x="13808" y="5327"/>
                    <a:pt x="13216" y="5248"/>
                  </a:cubicBezTo>
                  <a:cubicBezTo>
                    <a:pt x="13131" y="5235"/>
                    <a:pt x="13046" y="5229"/>
                    <a:pt x="12962" y="5229"/>
                  </a:cubicBezTo>
                  <a:cubicBezTo>
                    <a:pt x="12415" y="5229"/>
                    <a:pt x="11875" y="5483"/>
                    <a:pt x="11378" y="5722"/>
                  </a:cubicBezTo>
                  <a:cubicBezTo>
                    <a:pt x="7566" y="7639"/>
                    <a:pt x="3082" y="9851"/>
                    <a:pt x="1" y="12814"/>
                  </a:cubicBezTo>
                  <a:cubicBezTo>
                    <a:pt x="496" y="13512"/>
                    <a:pt x="2841" y="13620"/>
                    <a:pt x="5088" y="13620"/>
                  </a:cubicBezTo>
                  <a:cubicBezTo>
                    <a:pt x="6087" y="13620"/>
                    <a:pt x="7066" y="13598"/>
                    <a:pt x="7855" y="13598"/>
                  </a:cubicBezTo>
                  <a:cubicBezTo>
                    <a:pt x="8403" y="13598"/>
                    <a:pt x="8859" y="13609"/>
                    <a:pt x="9166" y="13644"/>
                  </a:cubicBezTo>
                  <a:cubicBezTo>
                    <a:pt x="24335" y="15361"/>
                    <a:pt x="39288" y="18798"/>
                    <a:pt x="53687" y="23894"/>
                  </a:cubicBezTo>
                  <a:cubicBezTo>
                    <a:pt x="53898" y="23972"/>
                    <a:pt x="54153" y="24019"/>
                    <a:pt x="54394" y="24019"/>
                  </a:cubicBezTo>
                  <a:cubicBezTo>
                    <a:pt x="54827" y="24019"/>
                    <a:pt x="55215" y="23866"/>
                    <a:pt x="55227" y="23460"/>
                  </a:cubicBezTo>
                  <a:cubicBezTo>
                    <a:pt x="55227" y="23322"/>
                    <a:pt x="55169" y="23164"/>
                    <a:pt x="55090" y="23025"/>
                  </a:cubicBezTo>
                  <a:cubicBezTo>
                    <a:pt x="53726" y="20141"/>
                    <a:pt x="52285" y="17139"/>
                    <a:pt x="49757" y="15164"/>
                  </a:cubicBezTo>
                  <a:cubicBezTo>
                    <a:pt x="47327" y="13248"/>
                    <a:pt x="44127" y="12517"/>
                    <a:pt x="41717" y="10562"/>
                  </a:cubicBezTo>
                  <a:cubicBezTo>
                    <a:pt x="39307" y="8626"/>
                    <a:pt x="37885" y="5525"/>
                    <a:pt x="37985" y="2424"/>
                  </a:cubicBezTo>
                  <a:cubicBezTo>
                    <a:pt x="38004" y="1595"/>
                    <a:pt x="38043" y="568"/>
                    <a:pt x="37332" y="152"/>
                  </a:cubicBezTo>
                  <a:cubicBezTo>
                    <a:pt x="37128" y="39"/>
                    <a:pt x="36893" y="1"/>
                    <a:pt x="36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9"/>
            <p:cNvSpPr/>
            <p:nvPr/>
          </p:nvSpPr>
          <p:spPr>
            <a:xfrm>
              <a:off x="3612061" y="1718603"/>
              <a:ext cx="534553" cy="165611"/>
            </a:xfrm>
            <a:custGeom>
              <a:avLst/>
              <a:gdLst/>
              <a:ahLst/>
              <a:cxnLst/>
              <a:rect l="l" t="t" r="r" b="b"/>
              <a:pathLst>
                <a:path w="34195" h="10594" extrusionOk="0">
                  <a:moveTo>
                    <a:pt x="30781" y="0"/>
                  </a:moveTo>
                  <a:cubicBezTo>
                    <a:pt x="30366" y="0"/>
                    <a:pt x="29940" y="29"/>
                    <a:pt x="29512" y="53"/>
                  </a:cubicBezTo>
                  <a:cubicBezTo>
                    <a:pt x="28090" y="111"/>
                    <a:pt x="26668" y="230"/>
                    <a:pt x="25246" y="388"/>
                  </a:cubicBezTo>
                  <a:cubicBezTo>
                    <a:pt x="22441" y="685"/>
                    <a:pt x="19636" y="1138"/>
                    <a:pt x="16871" y="1731"/>
                  </a:cubicBezTo>
                  <a:cubicBezTo>
                    <a:pt x="14245" y="2323"/>
                    <a:pt x="11638" y="3034"/>
                    <a:pt x="9070" y="3903"/>
                  </a:cubicBezTo>
                  <a:cubicBezTo>
                    <a:pt x="7687" y="4377"/>
                    <a:pt x="6344" y="4891"/>
                    <a:pt x="5001" y="5504"/>
                  </a:cubicBezTo>
                  <a:cubicBezTo>
                    <a:pt x="3716" y="6097"/>
                    <a:pt x="2591" y="6985"/>
                    <a:pt x="1346" y="7656"/>
                  </a:cubicBezTo>
                  <a:cubicBezTo>
                    <a:pt x="0" y="8419"/>
                    <a:pt x="671" y="10593"/>
                    <a:pt x="2034" y="10593"/>
                  </a:cubicBezTo>
                  <a:cubicBezTo>
                    <a:pt x="2191" y="10593"/>
                    <a:pt x="2357" y="10564"/>
                    <a:pt x="2531" y="10501"/>
                  </a:cubicBezTo>
                  <a:cubicBezTo>
                    <a:pt x="3816" y="10047"/>
                    <a:pt x="5138" y="9869"/>
                    <a:pt x="6423" y="9455"/>
                  </a:cubicBezTo>
                  <a:cubicBezTo>
                    <a:pt x="7627" y="9060"/>
                    <a:pt x="8812" y="8644"/>
                    <a:pt x="10018" y="8249"/>
                  </a:cubicBezTo>
                  <a:cubicBezTo>
                    <a:pt x="12586" y="7400"/>
                    <a:pt x="15193" y="6689"/>
                    <a:pt x="17840" y="6136"/>
                  </a:cubicBezTo>
                  <a:cubicBezTo>
                    <a:pt x="20368" y="5602"/>
                    <a:pt x="22915" y="5188"/>
                    <a:pt x="25483" y="4951"/>
                  </a:cubicBezTo>
                  <a:cubicBezTo>
                    <a:pt x="26747" y="4812"/>
                    <a:pt x="28011" y="4714"/>
                    <a:pt x="29275" y="4654"/>
                  </a:cubicBezTo>
                  <a:cubicBezTo>
                    <a:pt x="30758" y="4575"/>
                    <a:pt x="32377" y="4773"/>
                    <a:pt x="33463" y="3587"/>
                  </a:cubicBezTo>
                  <a:cubicBezTo>
                    <a:pt x="34155" y="2837"/>
                    <a:pt x="34194" y="1691"/>
                    <a:pt x="33463" y="941"/>
                  </a:cubicBezTo>
                  <a:cubicBezTo>
                    <a:pt x="32699" y="162"/>
                    <a:pt x="31768" y="0"/>
                    <a:pt x="30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9"/>
            <p:cNvSpPr/>
            <p:nvPr/>
          </p:nvSpPr>
          <p:spPr>
            <a:xfrm>
              <a:off x="3926431" y="1855559"/>
              <a:ext cx="139286" cy="58935"/>
            </a:xfrm>
            <a:custGeom>
              <a:avLst/>
              <a:gdLst/>
              <a:ahLst/>
              <a:cxnLst/>
              <a:rect l="l" t="t" r="r" b="b"/>
              <a:pathLst>
                <a:path w="8910" h="3770" extrusionOk="0">
                  <a:moveTo>
                    <a:pt x="6250" y="1"/>
                  </a:moveTo>
                  <a:cubicBezTo>
                    <a:pt x="6227" y="1"/>
                    <a:pt x="6206" y="1"/>
                    <a:pt x="6184" y="1"/>
                  </a:cubicBezTo>
                  <a:cubicBezTo>
                    <a:pt x="5631" y="1"/>
                    <a:pt x="5096" y="80"/>
                    <a:pt x="4564" y="101"/>
                  </a:cubicBezTo>
                  <a:cubicBezTo>
                    <a:pt x="4011" y="141"/>
                    <a:pt x="3477" y="220"/>
                    <a:pt x="2944" y="278"/>
                  </a:cubicBezTo>
                  <a:cubicBezTo>
                    <a:pt x="2568" y="338"/>
                    <a:pt x="2233" y="378"/>
                    <a:pt x="1897" y="496"/>
                  </a:cubicBezTo>
                  <a:lnTo>
                    <a:pt x="1067" y="733"/>
                  </a:lnTo>
                  <a:cubicBezTo>
                    <a:pt x="495" y="871"/>
                    <a:pt x="0" y="1484"/>
                    <a:pt x="21" y="2095"/>
                  </a:cubicBezTo>
                  <a:cubicBezTo>
                    <a:pt x="60" y="2669"/>
                    <a:pt x="435" y="3380"/>
                    <a:pt x="1067" y="3478"/>
                  </a:cubicBezTo>
                  <a:cubicBezTo>
                    <a:pt x="1699" y="3557"/>
                    <a:pt x="2312" y="3735"/>
                    <a:pt x="2944" y="3754"/>
                  </a:cubicBezTo>
                  <a:cubicBezTo>
                    <a:pt x="3211" y="3765"/>
                    <a:pt x="3477" y="3770"/>
                    <a:pt x="3746" y="3770"/>
                  </a:cubicBezTo>
                  <a:cubicBezTo>
                    <a:pt x="4016" y="3770"/>
                    <a:pt x="4287" y="3765"/>
                    <a:pt x="4564" y="3754"/>
                  </a:cubicBezTo>
                  <a:cubicBezTo>
                    <a:pt x="5096" y="3735"/>
                    <a:pt x="5631" y="3715"/>
                    <a:pt x="6184" y="3675"/>
                  </a:cubicBezTo>
                  <a:cubicBezTo>
                    <a:pt x="6855" y="3636"/>
                    <a:pt x="7664" y="3340"/>
                    <a:pt x="8238" y="2945"/>
                  </a:cubicBezTo>
                  <a:cubicBezTo>
                    <a:pt x="8633" y="2669"/>
                    <a:pt x="8909" y="2274"/>
                    <a:pt x="8909" y="1760"/>
                  </a:cubicBezTo>
                  <a:cubicBezTo>
                    <a:pt x="8909" y="1286"/>
                    <a:pt x="8652" y="812"/>
                    <a:pt x="8238" y="575"/>
                  </a:cubicBezTo>
                  <a:cubicBezTo>
                    <a:pt x="7665" y="269"/>
                    <a:pt x="6906" y="1"/>
                    <a:pt x="6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9"/>
            <p:cNvSpPr/>
            <p:nvPr/>
          </p:nvSpPr>
          <p:spPr>
            <a:xfrm>
              <a:off x="4212974" y="1749727"/>
              <a:ext cx="367458" cy="72003"/>
            </a:xfrm>
            <a:custGeom>
              <a:avLst/>
              <a:gdLst/>
              <a:ahLst/>
              <a:cxnLst/>
              <a:rect l="l" t="t" r="r" b="b"/>
              <a:pathLst>
                <a:path w="23506" h="4606" extrusionOk="0">
                  <a:moveTo>
                    <a:pt x="8801" y="0"/>
                  </a:moveTo>
                  <a:cubicBezTo>
                    <a:pt x="6266" y="0"/>
                    <a:pt x="3690" y="276"/>
                    <a:pt x="1423" y="1162"/>
                  </a:cubicBezTo>
                  <a:cubicBezTo>
                    <a:pt x="0" y="1715"/>
                    <a:pt x="179" y="3750"/>
                    <a:pt x="1799" y="3869"/>
                  </a:cubicBezTo>
                  <a:cubicBezTo>
                    <a:pt x="2235" y="3897"/>
                    <a:pt x="2667" y="3908"/>
                    <a:pt x="3098" y="3908"/>
                  </a:cubicBezTo>
                  <a:cubicBezTo>
                    <a:pt x="4463" y="3908"/>
                    <a:pt x="5814" y="3795"/>
                    <a:pt x="7211" y="3750"/>
                  </a:cubicBezTo>
                  <a:cubicBezTo>
                    <a:pt x="7977" y="3715"/>
                    <a:pt x="8747" y="3700"/>
                    <a:pt x="9517" y="3700"/>
                  </a:cubicBezTo>
                  <a:cubicBezTo>
                    <a:pt x="10494" y="3700"/>
                    <a:pt x="11472" y="3725"/>
                    <a:pt x="12444" y="3769"/>
                  </a:cubicBezTo>
                  <a:cubicBezTo>
                    <a:pt x="14163" y="3829"/>
                    <a:pt x="15881" y="3987"/>
                    <a:pt x="17580" y="4243"/>
                  </a:cubicBezTo>
                  <a:cubicBezTo>
                    <a:pt x="18682" y="4417"/>
                    <a:pt x="19761" y="4605"/>
                    <a:pt x="20846" y="4605"/>
                  </a:cubicBezTo>
                  <a:cubicBezTo>
                    <a:pt x="21491" y="4605"/>
                    <a:pt x="22139" y="4539"/>
                    <a:pt x="22794" y="4362"/>
                  </a:cubicBezTo>
                  <a:cubicBezTo>
                    <a:pt x="23328" y="4204"/>
                    <a:pt x="23505" y="3513"/>
                    <a:pt x="23110" y="3118"/>
                  </a:cubicBezTo>
                  <a:cubicBezTo>
                    <a:pt x="21748" y="1715"/>
                    <a:pt x="19971" y="1261"/>
                    <a:pt x="18114" y="906"/>
                  </a:cubicBezTo>
                  <a:cubicBezTo>
                    <a:pt x="16297" y="569"/>
                    <a:pt x="14479" y="332"/>
                    <a:pt x="12642" y="174"/>
                  </a:cubicBezTo>
                  <a:cubicBezTo>
                    <a:pt x="11405" y="74"/>
                    <a:pt x="10109" y="0"/>
                    <a:pt x="8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9"/>
            <p:cNvSpPr/>
            <p:nvPr/>
          </p:nvSpPr>
          <p:spPr>
            <a:xfrm>
              <a:off x="4380649" y="1658809"/>
              <a:ext cx="560753" cy="97969"/>
            </a:xfrm>
            <a:custGeom>
              <a:avLst/>
              <a:gdLst/>
              <a:ahLst/>
              <a:cxnLst/>
              <a:rect l="l" t="t" r="r" b="b"/>
              <a:pathLst>
                <a:path w="35871" h="6267" extrusionOk="0">
                  <a:moveTo>
                    <a:pt x="5666" y="1"/>
                  </a:moveTo>
                  <a:cubicBezTo>
                    <a:pt x="4092" y="1"/>
                    <a:pt x="2518" y="61"/>
                    <a:pt x="949" y="164"/>
                  </a:cubicBezTo>
                  <a:cubicBezTo>
                    <a:pt x="257" y="204"/>
                    <a:pt x="1" y="1349"/>
                    <a:pt x="770" y="1447"/>
                  </a:cubicBezTo>
                  <a:cubicBezTo>
                    <a:pt x="3595" y="1842"/>
                    <a:pt x="6400" y="2237"/>
                    <a:pt x="9224" y="2534"/>
                  </a:cubicBezTo>
                  <a:cubicBezTo>
                    <a:pt x="10646" y="2672"/>
                    <a:pt x="12049" y="2790"/>
                    <a:pt x="13472" y="2948"/>
                  </a:cubicBezTo>
                  <a:cubicBezTo>
                    <a:pt x="14866" y="3117"/>
                    <a:pt x="16298" y="3407"/>
                    <a:pt x="17697" y="3407"/>
                  </a:cubicBezTo>
                  <a:cubicBezTo>
                    <a:pt x="17783" y="3407"/>
                    <a:pt x="17869" y="3406"/>
                    <a:pt x="17954" y="3404"/>
                  </a:cubicBezTo>
                  <a:cubicBezTo>
                    <a:pt x="18490" y="3390"/>
                    <a:pt x="18989" y="3340"/>
                    <a:pt x="19500" y="3340"/>
                  </a:cubicBezTo>
                  <a:cubicBezTo>
                    <a:pt x="19744" y="3340"/>
                    <a:pt x="19991" y="3351"/>
                    <a:pt x="20246" y="3383"/>
                  </a:cubicBezTo>
                  <a:cubicBezTo>
                    <a:pt x="20977" y="3483"/>
                    <a:pt x="21728" y="3620"/>
                    <a:pt x="22458" y="3759"/>
                  </a:cubicBezTo>
                  <a:cubicBezTo>
                    <a:pt x="23861" y="3996"/>
                    <a:pt x="25244" y="4312"/>
                    <a:pt x="26606" y="4726"/>
                  </a:cubicBezTo>
                  <a:cubicBezTo>
                    <a:pt x="28807" y="5377"/>
                    <a:pt x="31346" y="6267"/>
                    <a:pt x="33723" y="6267"/>
                  </a:cubicBezTo>
                  <a:cubicBezTo>
                    <a:pt x="34162" y="6267"/>
                    <a:pt x="34596" y="6237"/>
                    <a:pt x="35020" y="6169"/>
                  </a:cubicBezTo>
                  <a:cubicBezTo>
                    <a:pt x="35870" y="6011"/>
                    <a:pt x="35810" y="4884"/>
                    <a:pt x="35238" y="4470"/>
                  </a:cubicBezTo>
                  <a:cubicBezTo>
                    <a:pt x="33085" y="2969"/>
                    <a:pt x="29708" y="2732"/>
                    <a:pt x="27140" y="2574"/>
                  </a:cubicBezTo>
                  <a:cubicBezTo>
                    <a:pt x="25639" y="2495"/>
                    <a:pt x="24157" y="2316"/>
                    <a:pt x="22655" y="2100"/>
                  </a:cubicBezTo>
                  <a:cubicBezTo>
                    <a:pt x="22004" y="2000"/>
                    <a:pt x="21352" y="1921"/>
                    <a:pt x="20701" y="1823"/>
                  </a:cubicBezTo>
                  <a:cubicBezTo>
                    <a:pt x="19832" y="1705"/>
                    <a:pt x="19100" y="1389"/>
                    <a:pt x="18270" y="1152"/>
                  </a:cubicBezTo>
                  <a:cubicBezTo>
                    <a:pt x="15663" y="401"/>
                    <a:pt x="12661" y="381"/>
                    <a:pt x="9975" y="164"/>
                  </a:cubicBezTo>
                  <a:cubicBezTo>
                    <a:pt x="8541" y="51"/>
                    <a:pt x="7104" y="1"/>
                    <a:pt x="5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9"/>
            <p:cNvSpPr/>
            <p:nvPr/>
          </p:nvSpPr>
          <p:spPr>
            <a:xfrm>
              <a:off x="4873026" y="1802456"/>
              <a:ext cx="316011" cy="119417"/>
            </a:xfrm>
            <a:custGeom>
              <a:avLst/>
              <a:gdLst/>
              <a:ahLst/>
              <a:cxnLst/>
              <a:rect l="l" t="t" r="r" b="b"/>
              <a:pathLst>
                <a:path w="20215" h="7639" extrusionOk="0">
                  <a:moveTo>
                    <a:pt x="1510" y="1"/>
                  </a:moveTo>
                  <a:cubicBezTo>
                    <a:pt x="239" y="1"/>
                    <a:pt x="1" y="1940"/>
                    <a:pt x="1232" y="2273"/>
                  </a:cubicBezTo>
                  <a:cubicBezTo>
                    <a:pt x="2812" y="2668"/>
                    <a:pt x="4334" y="3261"/>
                    <a:pt x="5914" y="3656"/>
                  </a:cubicBezTo>
                  <a:cubicBezTo>
                    <a:pt x="7553" y="4070"/>
                    <a:pt x="9172" y="4544"/>
                    <a:pt x="10773" y="5118"/>
                  </a:cubicBezTo>
                  <a:cubicBezTo>
                    <a:pt x="12293" y="5631"/>
                    <a:pt x="13815" y="6164"/>
                    <a:pt x="15316" y="6796"/>
                  </a:cubicBezTo>
                  <a:cubicBezTo>
                    <a:pt x="16067" y="7112"/>
                    <a:pt x="16857" y="7409"/>
                    <a:pt x="17647" y="7567"/>
                  </a:cubicBezTo>
                  <a:cubicBezTo>
                    <a:pt x="17796" y="7592"/>
                    <a:pt x="17916" y="7599"/>
                    <a:pt x="18021" y="7599"/>
                  </a:cubicBezTo>
                  <a:cubicBezTo>
                    <a:pt x="18162" y="7599"/>
                    <a:pt x="18276" y="7586"/>
                    <a:pt x="18397" y="7586"/>
                  </a:cubicBezTo>
                  <a:cubicBezTo>
                    <a:pt x="18471" y="7586"/>
                    <a:pt x="18547" y="7591"/>
                    <a:pt x="18634" y="7606"/>
                  </a:cubicBezTo>
                  <a:cubicBezTo>
                    <a:pt x="18807" y="7625"/>
                    <a:pt x="18959" y="7639"/>
                    <a:pt x="19108" y="7639"/>
                  </a:cubicBezTo>
                  <a:cubicBezTo>
                    <a:pt x="19281" y="7639"/>
                    <a:pt x="19450" y="7620"/>
                    <a:pt x="19641" y="7567"/>
                  </a:cubicBezTo>
                  <a:cubicBezTo>
                    <a:pt x="19957" y="7488"/>
                    <a:pt x="20215" y="7112"/>
                    <a:pt x="20096" y="6796"/>
                  </a:cubicBezTo>
                  <a:cubicBezTo>
                    <a:pt x="19859" y="6124"/>
                    <a:pt x="19246" y="5492"/>
                    <a:pt x="18732" y="5018"/>
                  </a:cubicBezTo>
                  <a:cubicBezTo>
                    <a:pt x="18081" y="4446"/>
                    <a:pt x="17291" y="4031"/>
                    <a:pt x="16501" y="3675"/>
                  </a:cubicBezTo>
                  <a:cubicBezTo>
                    <a:pt x="14921" y="2984"/>
                    <a:pt x="13320" y="2313"/>
                    <a:pt x="11682" y="1779"/>
                  </a:cubicBezTo>
                  <a:cubicBezTo>
                    <a:pt x="10081" y="1286"/>
                    <a:pt x="8442" y="831"/>
                    <a:pt x="6802" y="475"/>
                  </a:cubicBezTo>
                  <a:cubicBezTo>
                    <a:pt x="5084" y="101"/>
                    <a:pt x="3307" y="80"/>
                    <a:pt x="1548" y="1"/>
                  </a:cubicBezTo>
                  <a:cubicBezTo>
                    <a:pt x="1535" y="1"/>
                    <a:pt x="1522" y="1"/>
                    <a:pt x="1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9"/>
            <p:cNvSpPr/>
            <p:nvPr/>
          </p:nvSpPr>
          <p:spPr>
            <a:xfrm>
              <a:off x="5201668" y="1793529"/>
              <a:ext cx="179430" cy="109537"/>
            </a:xfrm>
            <a:custGeom>
              <a:avLst/>
              <a:gdLst/>
              <a:ahLst/>
              <a:cxnLst/>
              <a:rect l="l" t="t" r="r" b="b"/>
              <a:pathLst>
                <a:path w="11478" h="7007" extrusionOk="0">
                  <a:moveTo>
                    <a:pt x="1664" y="1"/>
                  </a:moveTo>
                  <a:cubicBezTo>
                    <a:pt x="1080" y="1"/>
                    <a:pt x="524" y="375"/>
                    <a:pt x="298" y="909"/>
                  </a:cubicBezTo>
                  <a:cubicBezTo>
                    <a:pt x="1" y="1620"/>
                    <a:pt x="277" y="2350"/>
                    <a:pt x="909" y="2784"/>
                  </a:cubicBezTo>
                  <a:cubicBezTo>
                    <a:pt x="1522" y="3200"/>
                    <a:pt x="2134" y="3634"/>
                    <a:pt x="2747" y="4069"/>
                  </a:cubicBezTo>
                  <a:cubicBezTo>
                    <a:pt x="3358" y="4523"/>
                    <a:pt x="4070" y="4878"/>
                    <a:pt x="4741" y="5254"/>
                  </a:cubicBezTo>
                  <a:cubicBezTo>
                    <a:pt x="5394" y="5610"/>
                    <a:pt x="6084" y="5926"/>
                    <a:pt x="6756" y="6242"/>
                  </a:cubicBezTo>
                  <a:cubicBezTo>
                    <a:pt x="7190" y="6479"/>
                    <a:pt x="7645" y="6755"/>
                    <a:pt x="8120" y="6893"/>
                  </a:cubicBezTo>
                  <a:cubicBezTo>
                    <a:pt x="8406" y="6972"/>
                    <a:pt x="8713" y="7007"/>
                    <a:pt x="9023" y="7007"/>
                  </a:cubicBezTo>
                  <a:cubicBezTo>
                    <a:pt x="9331" y="7007"/>
                    <a:pt x="9641" y="6972"/>
                    <a:pt x="9937" y="6913"/>
                  </a:cubicBezTo>
                  <a:cubicBezTo>
                    <a:pt x="11101" y="6676"/>
                    <a:pt x="11477" y="5273"/>
                    <a:pt x="10983" y="4346"/>
                  </a:cubicBezTo>
                  <a:cubicBezTo>
                    <a:pt x="10727" y="3851"/>
                    <a:pt x="10272" y="3377"/>
                    <a:pt x="9818" y="3061"/>
                  </a:cubicBezTo>
                  <a:cubicBezTo>
                    <a:pt x="9502" y="2863"/>
                    <a:pt x="9126" y="2745"/>
                    <a:pt x="8791" y="2587"/>
                  </a:cubicBezTo>
                  <a:cubicBezTo>
                    <a:pt x="7980" y="2212"/>
                    <a:pt x="7171" y="1817"/>
                    <a:pt x="6342" y="1481"/>
                  </a:cubicBezTo>
                  <a:cubicBezTo>
                    <a:pt x="5650" y="1204"/>
                    <a:pt x="4959" y="869"/>
                    <a:pt x="4267" y="672"/>
                  </a:cubicBezTo>
                  <a:cubicBezTo>
                    <a:pt x="3516" y="474"/>
                    <a:pt x="2786" y="277"/>
                    <a:pt x="2055" y="59"/>
                  </a:cubicBezTo>
                  <a:cubicBezTo>
                    <a:pt x="1925" y="19"/>
                    <a:pt x="1794" y="1"/>
                    <a:pt x="1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9"/>
            <p:cNvSpPr/>
            <p:nvPr/>
          </p:nvSpPr>
          <p:spPr>
            <a:xfrm>
              <a:off x="4430344" y="1914978"/>
              <a:ext cx="831852" cy="202754"/>
            </a:xfrm>
            <a:custGeom>
              <a:avLst/>
              <a:gdLst/>
              <a:ahLst/>
              <a:cxnLst/>
              <a:rect l="l" t="t" r="r" b="b"/>
              <a:pathLst>
                <a:path w="53213" h="12970" extrusionOk="0">
                  <a:moveTo>
                    <a:pt x="9820" y="0"/>
                  </a:moveTo>
                  <a:cubicBezTo>
                    <a:pt x="8759" y="0"/>
                    <a:pt x="7696" y="35"/>
                    <a:pt x="6619" y="111"/>
                  </a:cubicBezTo>
                  <a:cubicBezTo>
                    <a:pt x="4722" y="250"/>
                    <a:pt x="1937" y="171"/>
                    <a:pt x="396" y="1436"/>
                  </a:cubicBezTo>
                  <a:cubicBezTo>
                    <a:pt x="1" y="1771"/>
                    <a:pt x="179" y="2403"/>
                    <a:pt x="554" y="2660"/>
                  </a:cubicBezTo>
                  <a:cubicBezTo>
                    <a:pt x="2115" y="3687"/>
                    <a:pt x="4820" y="3411"/>
                    <a:pt x="6619" y="3529"/>
                  </a:cubicBezTo>
                  <a:cubicBezTo>
                    <a:pt x="8831" y="3667"/>
                    <a:pt x="11023" y="3766"/>
                    <a:pt x="13235" y="3885"/>
                  </a:cubicBezTo>
                  <a:cubicBezTo>
                    <a:pt x="17462" y="4122"/>
                    <a:pt x="21689" y="4812"/>
                    <a:pt x="25818" y="5663"/>
                  </a:cubicBezTo>
                  <a:cubicBezTo>
                    <a:pt x="29966" y="6511"/>
                    <a:pt x="34132" y="7559"/>
                    <a:pt x="38182" y="8783"/>
                  </a:cubicBezTo>
                  <a:cubicBezTo>
                    <a:pt x="40295" y="9434"/>
                    <a:pt x="42370" y="10166"/>
                    <a:pt x="44443" y="10917"/>
                  </a:cubicBezTo>
                  <a:cubicBezTo>
                    <a:pt x="46537" y="11686"/>
                    <a:pt x="48651" y="12081"/>
                    <a:pt x="50724" y="12871"/>
                  </a:cubicBezTo>
                  <a:cubicBezTo>
                    <a:pt x="50896" y="12939"/>
                    <a:pt x="51061" y="12970"/>
                    <a:pt x="51217" y="12970"/>
                  </a:cubicBezTo>
                  <a:cubicBezTo>
                    <a:pt x="52520" y="12970"/>
                    <a:pt x="53212" y="10832"/>
                    <a:pt x="51890" y="10127"/>
                  </a:cubicBezTo>
                  <a:cubicBezTo>
                    <a:pt x="49836" y="9039"/>
                    <a:pt x="47979" y="7756"/>
                    <a:pt x="45807" y="6887"/>
                  </a:cubicBezTo>
                  <a:cubicBezTo>
                    <a:pt x="43693" y="6037"/>
                    <a:pt x="41520" y="5286"/>
                    <a:pt x="39347" y="4575"/>
                  </a:cubicBezTo>
                  <a:cubicBezTo>
                    <a:pt x="35120" y="3232"/>
                    <a:pt x="30854" y="2186"/>
                    <a:pt x="26469" y="1475"/>
                  </a:cubicBezTo>
                  <a:cubicBezTo>
                    <a:pt x="22084" y="783"/>
                    <a:pt x="17680" y="408"/>
                    <a:pt x="13235" y="111"/>
                  </a:cubicBezTo>
                  <a:cubicBezTo>
                    <a:pt x="12090" y="40"/>
                    <a:pt x="10956" y="0"/>
                    <a:pt x="9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9"/>
            <p:cNvSpPr/>
            <p:nvPr/>
          </p:nvSpPr>
          <p:spPr>
            <a:xfrm>
              <a:off x="4133014" y="1957983"/>
              <a:ext cx="213071" cy="80976"/>
            </a:xfrm>
            <a:custGeom>
              <a:avLst/>
              <a:gdLst/>
              <a:ahLst/>
              <a:cxnLst/>
              <a:rect l="l" t="t" r="r" b="b"/>
              <a:pathLst>
                <a:path w="13630" h="5180" extrusionOk="0">
                  <a:moveTo>
                    <a:pt x="11620" y="0"/>
                  </a:moveTo>
                  <a:cubicBezTo>
                    <a:pt x="11572" y="0"/>
                    <a:pt x="11524" y="3"/>
                    <a:pt x="11476" y="7"/>
                  </a:cubicBezTo>
                  <a:cubicBezTo>
                    <a:pt x="9540" y="205"/>
                    <a:pt x="7604" y="363"/>
                    <a:pt x="5668" y="699"/>
                  </a:cubicBezTo>
                  <a:cubicBezTo>
                    <a:pt x="4799" y="857"/>
                    <a:pt x="4009" y="1113"/>
                    <a:pt x="3161" y="1410"/>
                  </a:cubicBezTo>
                  <a:cubicBezTo>
                    <a:pt x="2252" y="1726"/>
                    <a:pt x="1107" y="2042"/>
                    <a:pt x="474" y="2812"/>
                  </a:cubicBezTo>
                  <a:cubicBezTo>
                    <a:pt x="0" y="3405"/>
                    <a:pt x="59" y="4136"/>
                    <a:pt x="711" y="4571"/>
                  </a:cubicBezTo>
                  <a:cubicBezTo>
                    <a:pt x="1541" y="5143"/>
                    <a:pt x="2706" y="5124"/>
                    <a:pt x="3674" y="5163"/>
                  </a:cubicBezTo>
                  <a:cubicBezTo>
                    <a:pt x="4029" y="5171"/>
                    <a:pt x="4380" y="5179"/>
                    <a:pt x="4732" y="5179"/>
                  </a:cubicBezTo>
                  <a:cubicBezTo>
                    <a:pt x="5243" y="5179"/>
                    <a:pt x="5755" y="5162"/>
                    <a:pt x="6282" y="5103"/>
                  </a:cubicBezTo>
                  <a:cubicBezTo>
                    <a:pt x="8217" y="4866"/>
                    <a:pt x="10113" y="4471"/>
                    <a:pt x="12029" y="4076"/>
                  </a:cubicBezTo>
                  <a:cubicBezTo>
                    <a:pt x="13037" y="3879"/>
                    <a:pt x="13629" y="2773"/>
                    <a:pt x="13511" y="1805"/>
                  </a:cubicBezTo>
                  <a:cubicBezTo>
                    <a:pt x="13398" y="920"/>
                    <a:pt x="12585" y="0"/>
                    <a:pt x="11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9"/>
            <p:cNvSpPr/>
            <p:nvPr/>
          </p:nvSpPr>
          <p:spPr>
            <a:xfrm>
              <a:off x="3751362" y="2071632"/>
              <a:ext cx="167987" cy="97219"/>
            </a:xfrm>
            <a:custGeom>
              <a:avLst/>
              <a:gdLst/>
              <a:ahLst/>
              <a:cxnLst/>
              <a:rect l="l" t="t" r="r" b="b"/>
              <a:pathLst>
                <a:path w="10746" h="6219" extrusionOk="0">
                  <a:moveTo>
                    <a:pt x="8749" y="1"/>
                  </a:moveTo>
                  <a:cubicBezTo>
                    <a:pt x="8578" y="1"/>
                    <a:pt x="8406" y="27"/>
                    <a:pt x="8237" y="85"/>
                  </a:cubicBezTo>
                  <a:cubicBezTo>
                    <a:pt x="6893" y="540"/>
                    <a:pt x="5531" y="954"/>
                    <a:pt x="4207" y="1468"/>
                  </a:cubicBezTo>
                  <a:cubicBezTo>
                    <a:pt x="3477" y="1744"/>
                    <a:pt x="2727" y="2139"/>
                    <a:pt x="2034" y="2534"/>
                  </a:cubicBezTo>
                  <a:cubicBezTo>
                    <a:pt x="1205" y="3008"/>
                    <a:pt x="494" y="3542"/>
                    <a:pt x="178" y="4491"/>
                  </a:cubicBezTo>
                  <a:cubicBezTo>
                    <a:pt x="1" y="4984"/>
                    <a:pt x="277" y="5636"/>
                    <a:pt x="731" y="5873"/>
                  </a:cubicBezTo>
                  <a:cubicBezTo>
                    <a:pt x="1188" y="6127"/>
                    <a:pt x="1661" y="6218"/>
                    <a:pt x="2138" y="6218"/>
                  </a:cubicBezTo>
                  <a:cubicBezTo>
                    <a:pt x="2590" y="6218"/>
                    <a:pt x="3045" y="6136"/>
                    <a:pt x="3496" y="6031"/>
                  </a:cubicBezTo>
                  <a:cubicBezTo>
                    <a:pt x="4168" y="5873"/>
                    <a:pt x="4839" y="5715"/>
                    <a:pt x="5471" y="5497"/>
                  </a:cubicBezTo>
                  <a:cubicBezTo>
                    <a:pt x="6242" y="5221"/>
                    <a:pt x="6993" y="4846"/>
                    <a:pt x="7723" y="4530"/>
                  </a:cubicBezTo>
                  <a:cubicBezTo>
                    <a:pt x="8395" y="4254"/>
                    <a:pt x="9066" y="3956"/>
                    <a:pt x="9738" y="3680"/>
                  </a:cubicBezTo>
                  <a:cubicBezTo>
                    <a:pt x="10133" y="3503"/>
                    <a:pt x="10548" y="2910"/>
                    <a:pt x="10646" y="2495"/>
                  </a:cubicBezTo>
                  <a:cubicBezTo>
                    <a:pt x="10746" y="2060"/>
                    <a:pt x="10725" y="1646"/>
                    <a:pt x="10548" y="1231"/>
                  </a:cubicBezTo>
                  <a:cubicBezTo>
                    <a:pt x="10241" y="537"/>
                    <a:pt x="9512" y="1"/>
                    <a:pt x="87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49"/>
          <p:cNvGrpSpPr/>
          <p:nvPr/>
        </p:nvGrpSpPr>
        <p:grpSpPr>
          <a:xfrm>
            <a:off x="3954713" y="3841029"/>
            <a:ext cx="1234565" cy="652549"/>
            <a:chOff x="3344089" y="1219598"/>
            <a:chExt cx="2240184" cy="1184084"/>
          </a:xfrm>
        </p:grpSpPr>
        <p:sp>
          <p:nvSpPr>
            <p:cNvPr id="494" name="Google Shape;494;p49"/>
            <p:cNvSpPr/>
            <p:nvPr/>
          </p:nvSpPr>
          <p:spPr>
            <a:xfrm>
              <a:off x="5067666" y="1470218"/>
              <a:ext cx="324843" cy="85244"/>
            </a:xfrm>
            <a:custGeom>
              <a:avLst/>
              <a:gdLst/>
              <a:ahLst/>
              <a:cxnLst/>
              <a:rect l="l" t="t" r="r" b="b"/>
              <a:pathLst>
                <a:path w="20780" h="5453" extrusionOk="0">
                  <a:moveTo>
                    <a:pt x="0" y="1"/>
                  </a:moveTo>
                  <a:lnTo>
                    <a:pt x="0" y="1"/>
                  </a:lnTo>
                  <a:cubicBezTo>
                    <a:pt x="2449" y="1878"/>
                    <a:pt x="4603" y="3814"/>
                    <a:pt x="8119" y="4564"/>
                  </a:cubicBezTo>
                  <a:cubicBezTo>
                    <a:pt x="11140" y="5452"/>
                    <a:pt x="16157" y="5157"/>
                    <a:pt x="20779" y="5373"/>
                  </a:cubicBezTo>
                  <a:cubicBezTo>
                    <a:pt x="14005" y="3221"/>
                    <a:pt x="7071" y="1423"/>
                    <a:pt x="0" y="1"/>
                  </a:cubicBezTo>
                  <a:close/>
                </a:path>
              </a:pathLst>
            </a:custGeom>
            <a:solidFill>
              <a:srgbClr val="00B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9"/>
            <p:cNvSpPr/>
            <p:nvPr/>
          </p:nvSpPr>
          <p:spPr>
            <a:xfrm>
              <a:off x="4432814" y="1384349"/>
              <a:ext cx="634867" cy="85885"/>
            </a:xfrm>
            <a:custGeom>
              <a:avLst/>
              <a:gdLst/>
              <a:ahLst/>
              <a:cxnLst/>
              <a:rect l="l" t="t" r="r" b="b"/>
              <a:pathLst>
                <a:path w="40612" h="5494" extrusionOk="0">
                  <a:moveTo>
                    <a:pt x="17207" y="1"/>
                  </a:moveTo>
                  <a:cubicBezTo>
                    <a:pt x="11482" y="1"/>
                    <a:pt x="5687" y="992"/>
                    <a:pt x="1" y="1464"/>
                  </a:cubicBezTo>
                  <a:lnTo>
                    <a:pt x="238" y="1464"/>
                  </a:lnTo>
                  <a:cubicBezTo>
                    <a:pt x="14064" y="1464"/>
                    <a:pt x="27575" y="2847"/>
                    <a:pt x="40611" y="5494"/>
                  </a:cubicBezTo>
                  <a:cubicBezTo>
                    <a:pt x="39921" y="4961"/>
                    <a:pt x="39210" y="4427"/>
                    <a:pt x="38420" y="3934"/>
                  </a:cubicBezTo>
                  <a:cubicBezTo>
                    <a:pt x="34232" y="1682"/>
                    <a:pt x="27793" y="1030"/>
                    <a:pt x="22973" y="398"/>
                  </a:cubicBezTo>
                  <a:cubicBezTo>
                    <a:pt x="21064" y="114"/>
                    <a:pt x="19139" y="1"/>
                    <a:pt x="172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9"/>
            <p:cNvSpPr/>
            <p:nvPr/>
          </p:nvSpPr>
          <p:spPr>
            <a:xfrm>
              <a:off x="5392494" y="1554211"/>
              <a:ext cx="158717" cy="54980"/>
            </a:xfrm>
            <a:custGeom>
              <a:avLst/>
              <a:gdLst/>
              <a:ahLst/>
              <a:cxnLst/>
              <a:rect l="l" t="t" r="r" b="b"/>
              <a:pathLst>
                <a:path w="10153" h="3517" extrusionOk="0">
                  <a:moveTo>
                    <a:pt x="0" y="0"/>
                  </a:moveTo>
                  <a:cubicBezTo>
                    <a:pt x="3437" y="1088"/>
                    <a:pt x="6816" y="2252"/>
                    <a:pt x="10153" y="3516"/>
                  </a:cubicBezTo>
                  <a:cubicBezTo>
                    <a:pt x="9916" y="3142"/>
                    <a:pt x="9620" y="2766"/>
                    <a:pt x="9225" y="2410"/>
                  </a:cubicBezTo>
                  <a:cubicBezTo>
                    <a:pt x="7211" y="672"/>
                    <a:pt x="3734" y="17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9"/>
            <p:cNvSpPr/>
            <p:nvPr/>
          </p:nvSpPr>
          <p:spPr>
            <a:xfrm>
              <a:off x="3348403" y="1419584"/>
              <a:ext cx="806528" cy="179727"/>
            </a:xfrm>
            <a:custGeom>
              <a:avLst/>
              <a:gdLst/>
              <a:ahLst/>
              <a:cxnLst/>
              <a:rect l="l" t="t" r="r" b="b"/>
              <a:pathLst>
                <a:path w="51593" h="11497" extrusionOk="0">
                  <a:moveTo>
                    <a:pt x="51593" y="0"/>
                  </a:moveTo>
                  <a:lnTo>
                    <a:pt x="51593" y="0"/>
                  </a:lnTo>
                  <a:cubicBezTo>
                    <a:pt x="47110" y="158"/>
                    <a:pt x="42607" y="416"/>
                    <a:pt x="37945" y="1028"/>
                  </a:cubicBezTo>
                  <a:cubicBezTo>
                    <a:pt x="28286" y="2331"/>
                    <a:pt x="11220" y="3616"/>
                    <a:pt x="3181" y="8770"/>
                  </a:cubicBezTo>
                  <a:cubicBezTo>
                    <a:pt x="1680" y="9758"/>
                    <a:pt x="574" y="10174"/>
                    <a:pt x="1" y="11496"/>
                  </a:cubicBezTo>
                  <a:cubicBezTo>
                    <a:pt x="16316" y="5531"/>
                    <a:pt x="33619" y="1601"/>
                    <a:pt x="51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9"/>
            <p:cNvSpPr/>
            <p:nvPr/>
          </p:nvSpPr>
          <p:spPr>
            <a:xfrm>
              <a:off x="3344089" y="1407235"/>
              <a:ext cx="2240184" cy="386920"/>
            </a:xfrm>
            <a:custGeom>
              <a:avLst/>
              <a:gdLst/>
              <a:ahLst/>
              <a:cxnLst/>
              <a:rect l="l" t="t" r="r" b="b"/>
              <a:pathLst>
                <a:path w="143303" h="24751" extrusionOk="0">
                  <a:moveTo>
                    <a:pt x="69646" y="0"/>
                  </a:moveTo>
                  <a:cubicBezTo>
                    <a:pt x="68500" y="100"/>
                    <a:pt x="67355" y="179"/>
                    <a:pt x="66230" y="218"/>
                  </a:cubicBezTo>
                  <a:cubicBezTo>
                    <a:pt x="61390" y="553"/>
                    <a:pt x="56649" y="632"/>
                    <a:pt x="51869" y="790"/>
                  </a:cubicBezTo>
                  <a:cubicBezTo>
                    <a:pt x="33895" y="2391"/>
                    <a:pt x="16592" y="6321"/>
                    <a:pt x="277" y="12286"/>
                  </a:cubicBezTo>
                  <a:cubicBezTo>
                    <a:pt x="158" y="12563"/>
                    <a:pt x="79" y="12860"/>
                    <a:pt x="0" y="13195"/>
                  </a:cubicBezTo>
                  <a:cubicBezTo>
                    <a:pt x="969" y="16513"/>
                    <a:pt x="5333" y="18212"/>
                    <a:pt x="6558" y="21472"/>
                  </a:cubicBezTo>
                  <a:cubicBezTo>
                    <a:pt x="25264" y="12623"/>
                    <a:pt x="46596" y="7606"/>
                    <a:pt x="69232" y="7606"/>
                  </a:cubicBezTo>
                  <a:cubicBezTo>
                    <a:pt x="94515" y="7606"/>
                    <a:pt x="118157" y="13866"/>
                    <a:pt x="138344" y="24751"/>
                  </a:cubicBezTo>
                  <a:cubicBezTo>
                    <a:pt x="138443" y="24414"/>
                    <a:pt x="138541" y="24058"/>
                    <a:pt x="138641" y="23723"/>
                  </a:cubicBezTo>
                  <a:cubicBezTo>
                    <a:pt x="139805" y="20247"/>
                    <a:pt x="143302" y="16257"/>
                    <a:pt x="141188" y="12918"/>
                  </a:cubicBezTo>
                  <a:cubicBezTo>
                    <a:pt x="137851" y="11654"/>
                    <a:pt x="134472" y="10490"/>
                    <a:pt x="131035" y="9402"/>
                  </a:cubicBezTo>
                  <a:cubicBezTo>
                    <a:pt x="126413" y="9186"/>
                    <a:pt x="121396" y="9481"/>
                    <a:pt x="118375" y="8593"/>
                  </a:cubicBezTo>
                  <a:cubicBezTo>
                    <a:pt x="114859" y="7843"/>
                    <a:pt x="112705" y="5907"/>
                    <a:pt x="110256" y="4030"/>
                  </a:cubicBezTo>
                  <a:cubicBezTo>
                    <a:pt x="97220" y="1383"/>
                    <a:pt x="83709" y="0"/>
                    <a:pt x="698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9"/>
            <p:cNvSpPr/>
            <p:nvPr/>
          </p:nvSpPr>
          <p:spPr>
            <a:xfrm>
              <a:off x="3443512" y="1526120"/>
              <a:ext cx="2063240" cy="877562"/>
            </a:xfrm>
            <a:custGeom>
              <a:avLst/>
              <a:gdLst/>
              <a:ahLst/>
              <a:cxnLst/>
              <a:rect l="l" t="t" r="r" b="b"/>
              <a:pathLst>
                <a:path w="131984" h="56137" extrusionOk="0">
                  <a:moveTo>
                    <a:pt x="62872" y="1"/>
                  </a:moveTo>
                  <a:cubicBezTo>
                    <a:pt x="40236" y="1"/>
                    <a:pt x="18904" y="5018"/>
                    <a:pt x="198" y="13867"/>
                  </a:cubicBezTo>
                  <a:cubicBezTo>
                    <a:pt x="237" y="13965"/>
                    <a:pt x="277" y="14083"/>
                    <a:pt x="316" y="14183"/>
                  </a:cubicBezTo>
                  <a:cubicBezTo>
                    <a:pt x="1285" y="18034"/>
                    <a:pt x="0" y="21254"/>
                    <a:pt x="1917" y="24809"/>
                  </a:cubicBezTo>
                  <a:cubicBezTo>
                    <a:pt x="4169" y="29629"/>
                    <a:pt x="5136" y="31881"/>
                    <a:pt x="6104" y="37035"/>
                  </a:cubicBezTo>
                  <a:cubicBezTo>
                    <a:pt x="7071" y="42191"/>
                    <a:pt x="11575" y="45726"/>
                    <a:pt x="12860" y="50882"/>
                  </a:cubicBezTo>
                  <a:cubicBezTo>
                    <a:pt x="13392" y="52442"/>
                    <a:pt x="13590" y="53687"/>
                    <a:pt x="13768" y="54872"/>
                  </a:cubicBezTo>
                  <a:cubicBezTo>
                    <a:pt x="29017" y="46734"/>
                    <a:pt x="46241" y="42152"/>
                    <a:pt x="64471" y="42152"/>
                  </a:cubicBezTo>
                  <a:cubicBezTo>
                    <a:pt x="83631" y="42152"/>
                    <a:pt x="101684" y="47208"/>
                    <a:pt x="117525" y="56136"/>
                  </a:cubicBezTo>
                  <a:cubicBezTo>
                    <a:pt x="119579" y="51849"/>
                    <a:pt x="121615" y="47622"/>
                    <a:pt x="122621" y="42823"/>
                  </a:cubicBezTo>
                  <a:cubicBezTo>
                    <a:pt x="124498" y="33540"/>
                    <a:pt x="129337" y="26014"/>
                    <a:pt x="131984" y="17146"/>
                  </a:cubicBezTo>
                  <a:cubicBezTo>
                    <a:pt x="111797" y="6261"/>
                    <a:pt x="88155" y="1"/>
                    <a:pt x="62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9"/>
            <p:cNvSpPr/>
            <p:nvPr/>
          </p:nvSpPr>
          <p:spPr>
            <a:xfrm>
              <a:off x="3496006" y="1393978"/>
              <a:ext cx="884956" cy="231877"/>
            </a:xfrm>
            <a:custGeom>
              <a:avLst/>
              <a:gdLst/>
              <a:ahLst/>
              <a:cxnLst/>
              <a:rect l="l" t="t" r="r" b="b"/>
              <a:pathLst>
                <a:path w="56610" h="14833" extrusionOk="0">
                  <a:moveTo>
                    <a:pt x="41377" y="1"/>
                  </a:moveTo>
                  <a:cubicBezTo>
                    <a:pt x="37227" y="1"/>
                    <a:pt x="33003" y="599"/>
                    <a:pt x="28938" y="1382"/>
                  </a:cubicBezTo>
                  <a:cubicBezTo>
                    <a:pt x="23960" y="2349"/>
                    <a:pt x="19002" y="3555"/>
                    <a:pt x="14124" y="4996"/>
                  </a:cubicBezTo>
                  <a:cubicBezTo>
                    <a:pt x="11654" y="5728"/>
                    <a:pt x="9205" y="6518"/>
                    <a:pt x="6776" y="7367"/>
                  </a:cubicBezTo>
                  <a:cubicBezTo>
                    <a:pt x="4978" y="7999"/>
                    <a:pt x="1087" y="8730"/>
                    <a:pt x="0" y="10250"/>
                  </a:cubicBezTo>
                  <a:cubicBezTo>
                    <a:pt x="1027" y="11198"/>
                    <a:pt x="1778" y="12423"/>
                    <a:pt x="2825" y="13332"/>
                  </a:cubicBezTo>
                  <a:cubicBezTo>
                    <a:pt x="3634" y="14024"/>
                    <a:pt x="4701" y="14359"/>
                    <a:pt x="5749" y="14556"/>
                  </a:cubicBezTo>
                  <a:cubicBezTo>
                    <a:pt x="6734" y="14741"/>
                    <a:pt x="7734" y="14833"/>
                    <a:pt x="8733" y="14833"/>
                  </a:cubicBezTo>
                  <a:cubicBezTo>
                    <a:pt x="10297" y="14833"/>
                    <a:pt x="11858" y="14608"/>
                    <a:pt x="13352" y="14161"/>
                  </a:cubicBezTo>
                  <a:cubicBezTo>
                    <a:pt x="18721" y="12534"/>
                    <a:pt x="23327" y="8112"/>
                    <a:pt x="28890" y="8112"/>
                  </a:cubicBezTo>
                  <a:cubicBezTo>
                    <a:pt x="28998" y="8112"/>
                    <a:pt x="29106" y="8114"/>
                    <a:pt x="29214" y="8117"/>
                  </a:cubicBezTo>
                  <a:cubicBezTo>
                    <a:pt x="31569" y="8194"/>
                    <a:pt x="33936" y="9100"/>
                    <a:pt x="36235" y="9100"/>
                  </a:cubicBezTo>
                  <a:cubicBezTo>
                    <a:pt x="36923" y="9100"/>
                    <a:pt x="37606" y="9019"/>
                    <a:pt x="38280" y="8809"/>
                  </a:cubicBezTo>
                  <a:cubicBezTo>
                    <a:pt x="39346" y="8493"/>
                    <a:pt x="40294" y="7861"/>
                    <a:pt x="41282" y="7367"/>
                  </a:cubicBezTo>
                  <a:cubicBezTo>
                    <a:pt x="43292" y="6343"/>
                    <a:pt x="45553" y="5821"/>
                    <a:pt x="47811" y="5821"/>
                  </a:cubicBezTo>
                  <a:cubicBezTo>
                    <a:pt x="49081" y="5821"/>
                    <a:pt x="50350" y="5986"/>
                    <a:pt x="51574" y="6320"/>
                  </a:cubicBezTo>
                  <a:cubicBezTo>
                    <a:pt x="52451" y="6553"/>
                    <a:pt x="53346" y="6884"/>
                    <a:pt x="54272" y="6884"/>
                  </a:cubicBezTo>
                  <a:cubicBezTo>
                    <a:pt x="54366" y="6884"/>
                    <a:pt x="54461" y="6881"/>
                    <a:pt x="54555" y="6874"/>
                  </a:cubicBezTo>
                  <a:cubicBezTo>
                    <a:pt x="55563" y="6774"/>
                    <a:pt x="56610" y="6023"/>
                    <a:pt x="56610" y="5017"/>
                  </a:cubicBezTo>
                  <a:cubicBezTo>
                    <a:pt x="56610" y="3990"/>
                    <a:pt x="55603" y="3279"/>
                    <a:pt x="54694" y="2824"/>
                  </a:cubicBezTo>
                  <a:cubicBezTo>
                    <a:pt x="50565" y="749"/>
                    <a:pt x="46018" y="1"/>
                    <a:pt x="41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9"/>
            <p:cNvSpPr/>
            <p:nvPr/>
          </p:nvSpPr>
          <p:spPr>
            <a:xfrm>
              <a:off x="3507730" y="1246376"/>
              <a:ext cx="832790" cy="327829"/>
            </a:xfrm>
            <a:custGeom>
              <a:avLst/>
              <a:gdLst/>
              <a:ahLst/>
              <a:cxnLst/>
              <a:rect l="l" t="t" r="r" b="b"/>
              <a:pathLst>
                <a:path w="53273" h="20971" extrusionOk="0">
                  <a:moveTo>
                    <a:pt x="38656" y="0"/>
                  </a:moveTo>
                  <a:cubicBezTo>
                    <a:pt x="36049" y="2047"/>
                    <a:pt x="32911" y="4198"/>
                    <a:pt x="29768" y="4198"/>
                  </a:cubicBezTo>
                  <a:cubicBezTo>
                    <a:pt x="29028" y="4198"/>
                    <a:pt x="28289" y="4079"/>
                    <a:pt x="27556" y="3812"/>
                  </a:cubicBezTo>
                  <a:cubicBezTo>
                    <a:pt x="25343" y="3010"/>
                    <a:pt x="23535" y="920"/>
                    <a:pt x="21225" y="920"/>
                  </a:cubicBezTo>
                  <a:cubicBezTo>
                    <a:pt x="21143" y="920"/>
                    <a:pt x="21061" y="922"/>
                    <a:pt x="20977" y="928"/>
                  </a:cubicBezTo>
                  <a:cubicBezTo>
                    <a:pt x="19615" y="1007"/>
                    <a:pt x="18410" y="1876"/>
                    <a:pt x="17443" y="2845"/>
                  </a:cubicBezTo>
                  <a:cubicBezTo>
                    <a:pt x="14914" y="5373"/>
                    <a:pt x="13353" y="8849"/>
                    <a:pt x="10450" y="10922"/>
                  </a:cubicBezTo>
                  <a:cubicBezTo>
                    <a:pt x="8455" y="12326"/>
                    <a:pt x="6026" y="12958"/>
                    <a:pt x="3951" y="14261"/>
                  </a:cubicBezTo>
                  <a:cubicBezTo>
                    <a:pt x="2331" y="15268"/>
                    <a:pt x="514" y="16908"/>
                    <a:pt x="1" y="18784"/>
                  </a:cubicBezTo>
                  <a:cubicBezTo>
                    <a:pt x="352" y="18738"/>
                    <a:pt x="725" y="18710"/>
                    <a:pt x="1101" y="18710"/>
                  </a:cubicBezTo>
                  <a:cubicBezTo>
                    <a:pt x="1696" y="18710"/>
                    <a:pt x="2301" y="18780"/>
                    <a:pt x="2845" y="18962"/>
                  </a:cubicBezTo>
                  <a:cubicBezTo>
                    <a:pt x="4228" y="19436"/>
                    <a:pt x="5452" y="20345"/>
                    <a:pt x="6855" y="20740"/>
                  </a:cubicBezTo>
                  <a:cubicBezTo>
                    <a:pt x="7432" y="20899"/>
                    <a:pt x="8007" y="20971"/>
                    <a:pt x="8579" y="20971"/>
                  </a:cubicBezTo>
                  <a:cubicBezTo>
                    <a:pt x="11551" y="20971"/>
                    <a:pt x="14446" y="19044"/>
                    <a:pt x="17145" y="17520"/>
                  </a:cubicBezTo>
                  <a:cubicBezTo>
                    <a:pt x="19971" y="15935"/>
                    <a:pt x="23159" y="14686"/>
                    <a:pt x="26341" y="14686"/>
                  </a:cubicBezTo>
                  <a:cubicBezTo>
                    <a:pt x="27163" y="14686"/>
                    <a:pt x="27984" y="14770"/>
                    <a:pt x="28799" y="14952"/>
                  </a:cubicBezTo>
                  <a:cubicBezTo>
                    <a:pt x="30159" y="15263"/>
                    <a:pt x="31552" y="15828"/>
                    <a:pt x="32903" y="15828"/>
                  </a:cubicBezTo>
                  <a:cubicBezTo>
                    <a:pt x="33358" y="15828"/>
                    <a:pt x="33808" y="15764"/>
                    <a:pt x="34251" y="15604"/>
                  </a:cubicBezTo>
                  <a:cubicBezTo>
                    <a:pt x="35298" y="15209"/>
                    <a:pt x="36088" y="14320"/>
                    <a:pt x="37056" y="13708"/>
                  </a:cubicBezTo>
                  <a:cubicBezTo>
                    <a:pt x="38238" y="12969"/>
                    <a:pt x="39527" y="12720"/>
                    <a:pt x="40877" y="12720"/>
                  </a:cubicBezTo>
                  <a:cubicBezTo>
                    <a:pt x="43643" y="12720"/>
                    <a:pt x="46665" y="13764"/>
                    <a:pt x="49552" y="13764"/>
                  </a:cubicBezTo>
                  <a:cubicBezTo>
                    <a:pt x="50222" y="13764"/>
                    <a:pt x="50884" y="13708"/>
                    <a:pt x="51535" y="13569"/>
                  </a:cubicBezTo>
                  <a:cubicBezTo>
                    <a:pt x="52304" y="13411"/>
                    <a:pt x="53173" y="12958"/>
                    <a:pt x="53233" y="12168"/>
                  </a:cubicBezTo>
                  <a:cubicBezTo>
                    <a:pt x="53273" y="11535"/>
                    <a:pt x="52759" y="11022"/>
                    <a:pt x="52285" y="10606"/>
                  </a:cubicBezTo>
                  <a:cubicBezTo>
                    <a:pt x="47979" y="6795"/>
                    <a:pt x="43416" y="3240"/>
                    <a:pt x="386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9"/>
            <p:cNvSpPr/>
            <p:nvPr/>
          </p:nvSpPr>
          <p:spPr>
            <a:xfrm>
              <a:off x="4559125" y="1401185"/>
              <a:ext cx="944250" cy="247478"/>
            </a:xfrm>
            <a:custGeom>
              <a:avLst/>
              <a:gdLst/>
              <a:ahLst/>
              <a:cxnLst/>
              <a:rect l="l" t="t" r="r" b="b"/>
              <a:pathLst>
                <a:path w="60403" h="15831" extrusionOk="0">
                  <a:moveTo>
                    <a:pt x="12884" y="1"/>
                  </a:moveTo>
                  <a:cubicBezTo>
                    <a:pt x="12382" y="1"/>
                    <a:pt x="11880" y="5"/>
                    <a:pt x="11377" y="13"/>
                  </a:cubicBezTo>
                  <a:lnTo>
                    <a:pt x="3793" y="782"/>
                  </a:lnTo>
                  <a:cubicBezTo>
                    <a:pt x="3708" y="775"/>
                    <a:pt x="3623" y="772"/>
                    <a:pt x="3538" y="772"/>
                  </a:cubicBezTo>
                  <a:cubicBezTo>
                    <a:pt x="1734" y="772"/>
                    <a:pt x="38" y="2350"/>
                    <a:pt x="0" y="4180"/>
                  </a:cubicBezTo>
                  <a:cubicBezTo>
                    <a:pt x="4246" y="4140"/>
                    <a:pt x="8513" y="4101"/>
                    <a:pt x="12760" y="4061"/>
                  </a:cubicBezTo>
                  <a:cubicBezTo>
                    <a:pt x="13451" y="4061"/>
                    <a:pt x="14201" y="4061"/>
                    <a:pt x="14814" y="4398"/>
                  </a:cubicBezTo>
                  <a:cubicBezTo>
                    <a:pt x="15328" y="4654"/>
                    <a:pt x="15702" y="5128"/>
                    <a:pt x="16176" y="5444"/>
                  </a:cubicBezTo>
                  <a:cubicBezTo>
                    <a:pt x="16943" y="5950"/>
                    <a:pt x="17883" y="6024"/>
                    <a:pt x="18810" y="6024"/>
                  </a:cubicBezTo>
                  <a:cubicBezTo>
                    <a:pt x="19007" y="6024"/>
                    <a:pt x="19203" y="6021"/>
                    <a:pt x="19397" y="6017"/>
                  </a:cubicBezTo>
                  <a:cubicBezTo>
                    <a:pt x="20139" y="6002"/>
                    <a:pt x="20884" y="5991"/>
                    <a:pt x="21630" y="5991"/>
                  </a:cubicBezTo>
                  <a:cubicBezTo>
                    <a:pt x="24632" y="5991"/>
                    <a:pt x="27649" y="6158"/>
                    <a:pt x="30577" y="6808"/>
                  </a:cubicBezTo>
                  <a:cubicBezTo>
                    <a:pt x="37924" y="8407"/>
                    <a:pt x="44343" y="12891"/>
                    <a:pt x="51533" y="15083"/>
                  </a:cubicBezTo>
                  <a:cubicBezTo>
                    <a:pt x="52961" y="15512"/>
                    <a:pt x="54509" y="15830"/>
                    <a:pt x="56002" y="15830"/>
                  </a:cubicBezTo>
                  <a:cubicBezTo>
                    <a:pt x="57605" y="15830"/>
                    <a:pt x="59144" y="15463"/>
                    <a:pt x="60402" y="14471"/>
                  </a:cubicBezTo>
                  <a:cubicBezTo>
                    <a:pt x="59020" y="12002"/>
                    <a:pt x="56373" y="10521"/>
                    <a:pt x="53824" y="9296"/>
                  </a:cubicBezTo>
                  <a:cubicBezTo>
                    <a:pt x="41103" y="3211"/>
                    <a:pt x="26999" y="1"/>
                    <a:pt x="12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9"/>
            <p:cNvSpPr/>
            <p:nvPr/>
          </p:nvSpPr>
          <p:spPr>
            <a:xfrm>
              <a:off x="4608821" y="1219598"/>
              <a:ext cx="863352" cy="375493"/>
            </a:xfrm>
            <a:custGeom>
              <a:avLst/>
              <a:gdLst/>
              <a:ahLst/>
              <a:cxnLst/>
              <a:rect l="l" t="t" r="r" b="b"/>
              <a:pathLst>
                <a:path w="55228" h="24020" extrusionOk="0">
                  <a:moveTo>
                    <a:pt x="36650" y="1"/>
                  </a:moveTo>
                  <a:cubicBezTo>
                    <a:pt x="36423" y="1"/>
                    <a:pt x="36189" y="35"/>
                    <a:pt x="35970" y="73"/>
                  </a:cubicBezTo>
                  <a:cubicBezTo>
                    <a:pt x="31485" y="805"/>
                    <a:pt x="27100" y="2246"/>
                    <a:pt x="23052" y="4339"/>
                  </a:cubicBezTo>
                  <a:cubicBezTo>
                    <a:pt x="21131" y="5329"/>
                    <a:pt x="18974" y="6480"/>
                    <a:pt x="16929" y="6480"/>
                  </a:cubicBezTo>
                  <a:cubicBezTo>
                    <a:pt x="16198" y="6480"/>
                    <a:pt x="15482" y="6333"/>
                    <a:pt x="14796" y="5980"/>
                  </a:cubicBezTo>
                  <a:cubicBezTo>
                    <a:pt x="14282" y="5703"/>
                    <a:pt x="13808" y="5327"/>
                    <a:pt x="13216" y="5248"/>
                  </a:cubicBezTo>
                  <a:cubicBezTo>
                    <a:pt x="13131" y="5235"/>
                    <a:pt x="13046" y="5229"/>
                    <a:pt x="12962" y="5229"/>
                  </a:cubicBezTo>
                  <a:cubicBezTo>
                    <a:pt x="12415" y="5229"/>
                    <a:pt x="11875" y="5483"/>
                    <a:pt x="11378" y="5722"/>
                  </a:cubicBezTo>
                  <a:cubicBezTo>
                    <a:pt x="7566" y="7639"/>
                    <a:pt x="3082" y="9851"/>
                    <a:pt x="1" y="12814"/>
                  </a:cubicBezTo>
                  <a:cubicBezTo>
                    <a:pt x="496" y="13512"/>
                    <a:pt x="2841" y="13620"/>
                    <a:pt x="5088" y="13620"/>
                  </a:cubicBezTo>
                  <a:cubicBezTo>
                    <a:pt x="6087" y="13620"/>
                    <a:pt x="7066" y="13598"/>
                    <a:pt x="7855" y="13598"/>
                  </a:cubicBezTo>
                  <a:cubicBezTo>
                    <a:pt x="8403" y="13598"/>
                    <a:pt x="8859" y="13609"/>
                    <a:pt x="9166" y="13644"/>
                  </a:cubicBezTo>
                  <a:cubicBezTo>
                    <a:pt x="24335" y="15361"/>
                    <a:pt x="39288" y="18798"/>
                    <a:pt x="53687" y="23894"/>
                  </a:cubicBezTo>
                  <a:cubicBezTo>
                    <a:pt x="53898" y="23972"/>
                    <a:pt x="54153" y="24019"/>
                    <a:pt x="54394" y="24019"/>
                  </a:cubicBezTo>
                  <a:cubicBezTo>
                    <a:pt x="54827" y="24019"/>
                    <a:pt x="55215" y="23866"/>
                    <a:pt x="55227" y="23460"/>
                  </a:cubicBezTo>
                  <a:cubicBezTo>
                    <a:pt x="55227" y="23322"/>
                    <a:pt x="55169" y="23164"/>
                    <a:pt x="55090" y="23025"/>
                  </a:cubicBezTo>
                  <a:cubicBezTo>
                    <a:pt x="53726" y="20141"/>
                    <a:pt x="52285" y="17139"/>
                    <a:pt x="49757" y="15164"/>
                  </a:cubicBezTo>
                  <a:cubicBezTo>
                    <a:pt x="47327" y="13248"/>
                    <a:pt x="44127" y="12517"/>
                    <a:pt x="41717" y="10562"/>
                  </a:cubicBezTo>
                  <a:cubicBezTo>
                    <a:pt x="39307" y="8626"/>
                    <a:pt x="37885" y="5525"/>
                    <a:pt x="37985" y="2424"/>
                  </a:cubicBezTo>
                  <a:cubicBezTo>
                    <a:pt x="38004" y="1595"/>
                    <a:pt x="38043" y="568"/>
                    <a:pt x="37332" y="152"/>
                  </a:cubicBezTo>
                  <a:cubicBezTo>
                    <a:pt x="37128" y="39"/>
                    <a:pt x="36893" y="1"/>
                    <a:pt x="36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9"/>
            <p:cNvSpPr/>
            <p:nvPr/>
          </p:nvSpPr>
          <p:spPr>
            <a:xfrm>
              <a:off x="3612061" y="1718603"/>
              <a:ext cx="534553" cy="165611"/>
            </a:xfrm>
            <a:custGeom>
              <a:avLst/>
              <a:gdLst/>
              <a:ahLst/>
              <a:cxnLst/>
              <a:rect l="l" t="t" r="r" b="b"/>
              <a:pathLst>
                <a:path w="34195" h="10594" extrusionOk="0">
                  <a:moveTo>
                    <a:pt x="30781" y="0"/>
                  </a:moveTo>
                  <a:cubicBezTo>
                    <a:pt x="30366" y="0"/>
                    <a:pt x="29940" y="29"/>
                    <a:pt x="29512" y="53"/>
                  </a:cubicBezTo>
                  <a:cubicBezTo>
                    <a:pt x="28090" y="111"/>
                    <a:pt x="26668" y="230"/>
                    <a:pt x="25246" y="388"/>
                  </a:cubicBezTo>
                  <a:cubicBezTo>
                    <a:pt x="22441" y="685"/>
                    <a:pt x="19636" y="1138"/>
                    <a:pt x="16871" y="1731"/>
                  </a:cubicBezTo>
                  <a:cubicBezTo>
                    <a:pt x="14245" y="2323"/>
                    <a:pt x="11638" y="3034"/>
                    <a:pt x="9070" y="3903"/>
                  </a:cubicBezTo>
                  <a:cubicBezTo>
                    <a:pt x="7687" y="4377"/>
                    <a:pt x="6344" y="4891"/>
                    <a:pt x="5001" y="5504"/>
                  </a:cubicBezTo>
                  <a:cubicBezTo>
                    <a:pt x="3716" y="6097"/>
                    <a:pt x="2591" y="6985"/>
                    <a:pt x="1346" y="7656"/>
                  </a:cubicBezTo>
                  <a:cubicBezTo>
                    <a:pt x="0" y="8419"/>
                    <a:pt x="671" y="10593"/>
                    <a:pt x="2034" y="10593"/>
                  </a:cubicBezTo>
                  <a:cubicBezTo>
                    <a:pt x="2191" y="10593"/>
                    <a:pt x="2357" y="10564"/>
                    <a:pt x="2531" y="10501"/>
                  </a:cubicBezTo>
                  <a:cubicBezTo>
                    <a:pt x="3816" y="10047"/>
                    <a:pt x="5138" y="9869"/>
                    <a:pt x="6423" y="9455"/>
                  </a:cubicBezTo>
                  <a:cubicBezTo>
                    <a:pt x="7627" y="9060"/>
                    <a:pt x="8812" y="8644"/>
                    <a:pt x="10018" y="8249"/>
                  </a:cubicBezTo>
                  <a:cubicBezTo>
                    <a:pt x="12586" y="7400"/>
                    <a:pt x="15193" y="6689"/>
                    <a:pt x="17840" y="6136"/>
                  </a:cubicBezTo>
                  <a:cubicBezTo>
                    <a:pt x="20368" y="5602"/>
                    <a:pt x="22915" y="5188"/>
                    <a:pt x="25483" y="4951"/>
                  </a:cubicBezTo>
                  <a:cubicBezTo>
                    <a:pt x="26747" y="4812"/>
                    <a:pt x="28011" y="4714"/>
                    <a:pt x="29275" y="4654"/>
                  </a:cubicBezTo>
                  <a:cubicBezTo>
                    <a:pt x="30758" y="4575"/>
                    <a:pt x="32377" y="4773"/>
                    <a:pt x="33463" y="3587"/>
                  </a:cubicBezTo>
                  <a:cubicBezTo>
                    <a:pt x="34155" y="2837"/>
                    <a:pt x="34194" y="1691"/>
                    <a:pt x="33463" y="941"/>
                  </a:cubicBezTo>
                  <a:cubicBezTo>
                    <a:pt x="32699" y="162"/>
                    <a:pt x="31768" y="0"/>
                    <a:pt x="30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9"/>
            <p:cNvSpPr/>
            <p:nvPr/>
          </p:nvSpPr>
          <p:spPr>
            <a:xfrm>
              <a:off x="3926431" y="1855559"/>
              <a:ext cx="139286" cy="58935"/>
            </a:xfrm>
            <a:custGeom>
              <a:avLst/>
              <a:gdLst/>
              <a:ahLst/>
              <a:cxnLst/>
              <a:rect l="l" t="t" r="r" b="b"/>
              <a:pathLst>
                <a:path w="8910" h="3770" extrusionOk="0">
                  <a:moveTo>
                    <a:pt x="6250" y="1"/>
                  </a:moveTo>
                  <a:cubicBezTo>
                    <a:pt x="6227" y="1"/>
                    <a:pt x="6206" y="1"/>
                    <a:pt x="6184" y="1"/>
                  </a:cubicBezTo>
                  <a:cubicBezTo>
                    <a:pt x="5631" y="1"/>
                    <a:pt x="5096" y="80"/>
                    <a:pt x="4564" y="101"/>
                  </a:cubicBezTo>
                  <a:cubicBezTo>
                    <a:pt x="4011" y="141"/>
                    <a:pt x="3477" y="220"/>
                    <a:pt x="2944" y="278"/>
                  </a:cubicBezTo>
                  <a:cubicBezTo>
                    <a:pt x="2568" y="338"/>
                    <a:pt x="2233" y="378"/>
                    <a:pt x="1897" y="496"/>
                  </a:cubicBezTo>
                  <a:lnTo>
                    <a:pt x="1067" y="733"/>
                  </a:lnTo>
                  <a:cubicBezTo>
                    <a:pt x="495" y="871"/>
                    <a:pt x="0" y="1484"/>
                    <a:pt x="21" y="2095"/>
                  </a:cubicBezTo>
                  <a:cubicBezTo>
                    <a:pt x="60" y="2669"/>
                    <a:pt x="435" y="3380"/>
                    <a:pt x="1067" y="3478"/>
                  </a:cubicBezTo>
                  <a:cubicBezTo>
                    <a:pt x="1699" y="3557"/>
                    <a:pt x="2312" y="3735"/>
                    <a:pt x="2944" y="3754"/>
                  </a:cubicBezTo>
                  <a:cubicBezTo>
                    <a:pt x="3211" y="3765"/>
                    <a:pt x="3477" y="3770"/>
                    <a:pt x="3746" y="3770"/>
                  </a:cubicBezTo>
                  <a:cubicBezTo>
                    <a:pt x="4016" y="3770"/>
                    <a:pt x="4287" y="3765"/>
                    <a:pt x="4564" y="3754"/>
                  </a:cubicBezTo>
                  <a:cubicBezTo>
                    <a:pt x="5096" y="3735"/>
                    <a:pt x="5631" y="3715"/>
                    <a:pt x="6184" y="3675"/>
                  </a:cubicBezTo>
                  <a:cubicBezTo>
                    <a:pt x="6855" y="3636"/>
                    <a:pt x="7664" y="3340"/>
                    <a:pt x="8238" y="2945"/>
                  </a:cubicBezTo>
                  <a:cubicBezTo>
                    <a:pt x="8633" y="2669"/>
                    <a:pt x="8909" y="2274"/>
                    <a:pt x="8909" y="1760"/>
                  </a:cubicBezTo>
                  <a:cubicBezTo>
                    <a:pt x="8909" y="1286"/>
                    <a:pt x="8652" y="812"/>
                    <a:pt x="8238" y="575"/>
                  </a:cubicBezTo>
                  <a:cubicBezTo>
                    <a:pt x="7665" y="269"/>
                    <a:pt x="6906" y="1"/>
                    <a:pt x="6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9"/>
            <p:cNvSpPr/>
            <p:nvPr/>
          </p:nvSpPr>
          <p:spPr>
            <a:xfrm>
              <a:off x="4212974" y="1749727"/>
              <a:ext cx="367458" cy="72003"/>
            </a:xfrm>
            <a:custGeom>
              <a:avLst/>
              <a:gdLst/>
              <a:ahLst/>
              <a:cxnLst/>
              <a:rect l="l" t="t" r="r" b="b"/>
              <a:pathLst>
                <a:path w="23506" h="4606" extrusionOk="0">
                  <a:moveTo>
                    <a:pt x="8801" y="0"/>
                  </a:moveTo>
                  <a:cubicBezTo>
                    <a:pt x="6266" y="0"/>
                    <a:pt x="3690" y="276"/>
                    <a:pt x="1423" y="1162"/>
                  </a:cubicBezTo>
                  <a:cubicBezTo>
                    <a:pt x="0" y="1715"/>
                    <a:pt x="179" y="3750"/>
                    <a:pt x="1799" y="3869"/>
                  </a:cubicBezTo>
                  <a:cubicBezTo>
                    <a:pt x="2235" y="3897"/>
                    <a:pt x="2667" y="3908"/>
                    <a:pt x="3098" y="3908"/>
                  </a:cubicBezTo>
                  <a:cubicBezTo>
                    <a:pt x="4463" y="3908"/>
                    <a:pt x="5814" y="3795"/>
                    <a:pt x="7211" y="3750"/>
                  </a:cubicBezTo>
                  <a:cubicBezTo>
                    <a:pt x="7977" y="3715"/>
                    <a:pt x="8747" y="3700"/>
                    <a:pt x="9517" y="3700"/>
                  </a:cubicBezTo>
                  <a:cubicBezTo>
                    <a:pt x="10494" y="3700"/>
                    <a:pt x="11472" y="3725"/>
                    <a:pt x="12444" y="3769"/>
                  </a:cubicBezTo>
                  <a:cubicBezTo>
                    <a:pt x="14163" y="3829"/>
                    <a:pt x="15881" y="3987"/>
                    <a:pt x="17580" y="4243"/>
                  </a:cubicBezTo>
                  <a:cubicBezTo>
                    <a:pt x="18682" y="4417"/>
                    <a:pt x="19761" y="4605"/>
                    <a:pt x="20846" y="4605"/>
                  </a:cubicBezTo>
                  <a:cubicBezTo>
                    <a:pt x="21491" y="4605"/>
                    <a:pt x="22139" y="4539"/>
                    <a:pt x="22794" y="4362"/>
                  </a:cubicBezTo>
                  <a:cubicBezTo>
                    <a:pt x="23328" y="4204"/>
                    <a:pt x="23505" y="3513"/>
                    <a:pt x="23110" y="3118"/>
                  </a:cubicBezTo>
                  <a:cubicBezTo>
                    <a:pt x="21748" y="1715"/>
                    <a:pt x="19971" y="1261"/>
                    <a:pt x="18114" y="906"/>
                  </a:cubicBezTo>
                  <a:cubicBezTo>
                    <a:pt x="16297" y="569"/>
                    <a:pt x="14479" y="332"/>
                    <a:pt x="12642" y="174"/>
                  </a:cubicBezTo>
                  <a:cubicBezTo>
                    <a:pt x="11405" y="74"/>
                    <a:pt x="10109" y="0"/>
                    <a:pt x="8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9"/>
            <p:cNvSpPr/>
            <p:nvPr/>
          </p:nvSpPr>
          <p:spPr>
            <a:xfrm>
              <a:off x="4380649" y="1658809"/>
              <a:ext cx="560753" cy="97969"/>
            </a:xfrm>
            <a:custGeom>
              <a:avLst/>
              <a:gdLst/>
              <a:ahLst/>
              <a:cxnLst/>
              <a:rect l="l" t="t" r="r" b="b"/>
              <a:pathLst>
                <a:path w="35871" h="6267" extrusionOk="0">
                  <a:moveTo>
                    <a:pt x="5666" y="1"/>
                  </a:moveTo>
                  <a:cubicBezTo>
                    <a:pt x="4092" y="1"/>
                    <a:pt x="2518" y="61"/>
                    <a:pt x="949" y="164"/>
                  </a:cubicBezTo>
                  <a:cubicBezTo>
                    <a:pt x="257" y="204"/>
                    <a:pt x="1" y="1349"/>
                    <a:pt x="770" y="1447"/>
                  </a:cubicBezTo>
                  <a:cubicBezTo>
                    <a:pt x="3595" y="1842"/>
                    <a:pt x="6400" y="2237"/>
                    <a:pt x="9224" y="2534"/>
                  </a:cubicBezTo>
                  <a:cubicBezTo>
                    <a:pt x="10646" y="2672"/>
                    <a:pt x="12049" y="2790"/>
                    <a:pt x="13472" y="2948"/>
                  </a:cubicBezTo>
                  <a:cubicBezTo>
                    <a:pt x="14866" y="3117"/>
                    <a:pt x="16298" y="3407"/>
                    <a:pt x="17697" y="3407"/>
                  </a:cubicBezTo>
                  <a:cubicBezTo>
                    <a:pt x="17783" y="3407"/>
                    <a:pt x="17869" y="3406"/>
                    <a:pt x="17954" y="3404"/>
                  </a:cubicBezTo>
                  <a:cubicBezTo>
                    <a:pt x="18490" y="3390"/>
                    <a:pt x="18989" y="3340"/>
                    <a:pt x="19500" y="3340"/>
                  </a:cubicBezTo>
                  <a:cubicBezTo>
                    <a:pt x="19744" y="3340"/>
                    <a:pt x="19991" y="3351"/>
                    <a:pt x="20246" y="3383"/>
                  </a:cubicBezTo>
                  <a:cubicBezTo>
                    <a:pt x="20977" y="3483"/>
                    <a:pt x="21728" y="3620"/>
                    <a:pt x="22458" y="3759"/>
                  </a:cubicBezTo>
                  <a:cubicBezTo>
                    <a:pt x="23861" y="3996"/>
                    <a:pt x="25244" y="4312"/>
                    <a:pt x="26606" y="4726"/>
                  </a:cubicBezTo>
                  <a:cubicBezTo>
                    <a:pt x="28807" y="5377"/>
                    <a:pt x="31346" y="6267"/>
                    <a:pt x="33723" y="6267"/>
                  </a:cubicBezTo>
                  <a:cubicBezTo>
                    <a:pt x="34162" y="6267"/>
                    <a:pt x="34596" y="6237"/>
                    <a:pt x="35020" y="6169"/>
                  </a:cubicBezTo>
                  <a:cubicBezTo>
                    <a:pt x="35870" y="6011"/>
                    <a:pt x="35810" y="4884"/>
                    <a:pt x="35238" y="4470"/>
                  </a:cubicBezTo>
                  <a:cubicBezTo>
                    <a:pt x="33085" y="2969"/>
                    <a:pt x="29708" y="2732"/>
                    <a:pt x="27140" y="2574"/>
                  </a:cubicBezTo>
                  <a:cubicBezTo>
                    <a:pt x="25639" y="2495"/>
                    <a:pt x="24157" y="2316"/>
                    <a:pt x="22655" y="2100"/>
                  </a:cubicBezTo>
                  <a:cubicBezTo>
                    <a:pt x="22004" y="2000"/>
                    <a:pt x="21352" y="1921"/>
                    <a:pt x="20701" y="1823"/>
                  </a:cubicBezTo>
                  <a:cubicBezTo>
                    <a:pt x="19832" y="1705"/>
                    <a:pt x="19100" y="1389"/>
                    <a:pt x="18270" y="1152"/>
                  </a:cubicBezTo>
                  <a:cubicBezTo>
                    <a:pt x="15663" y="401"/>
                    <a:pt x="12661" y="381"/>
                    <a:pt x="9975" y="164"/>
                  </a:cubicBezTo>
                  <a:cubicBezTo>
                    <a:pt x="8541" y="51"/>
                    <a:pt x="7104" y="1"/>
                    <a:pt x="5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9"/>
            <p:cNvSpPr/>
            <p:nvPr/>
          </p:nvSpPr>
          <p:spPr>
            <a:xfrm>
              <a:off x="4873026" y="1802456"/>
              <a:ext cx="316011" cy="119417"/>
            </a:xfrm>
            <a:custGeom>
              <a:avLst/>
              <a:gdLst/>
              <a:ahLst/>
              <a:cxnLst/>
              <a:rect l="l" t="t" r="r" b="b"/>
              <a:pathLst>
                <a:path w="20215" h="7639" extrusionOk="0">
                  <a:moveTo>
                    <a:pt x="1510" y="1"/>
                  </a:moveTo>
                  <a:cubicBezTo>
                    <a:pt x="239" y="1"/>
                    <a:pt x="1" y="1940"/>
                    <a:pt x="1232" y="2273"/>
                  </a:cubicBezTo>
                  <a:cubicBezTo>
                    <a:pt x="2812" y="2668"/>
                    <a:pt x="4334" y="3261"/>
                    <a:pt x="5914" y="3656"/>
                  </a:cubicBezTo>
                  <a:cubicBezTo>
                    <a:pt x="7553" y="4070"/>
                    <a:pt x="9172" y="4544"/>
                    <a:pt x="10773" y="5118"/>
                  </a:cubicBezTo>
                  <a:cubicBezTo>
                    <a:pt x="12293" y="5631"/>
                    <a:pt x="13815" y="6164"/>
                    <a:pt x="15316" y="6796"/>
                  </a:cubicBezTo>
                  <a:cubicBezTo>
                    <a:pt x="16067" y="7112"/>
                    <a:pt x="16857" y="7409"/>
                    <a:pt x="17647" y="7567"/>
                  </a:cubicBezTo>
                  <a:cubicBezTo>
                    <a:pt x="17796" y="7592"/>
                    <a:pt x="17916" y="7599"/>
                    <a:pt x="18021" y="7599"/>
                  </a:cubicBezTo>
                  <a:cubicBezTo>
                    <a:pt x="18162" y="7599"/>
                    <a:pt x="18276" y="7586"/>
                    <a:pt x="18397" y="7586"/>
                  </a:cubicBezTo>
                  <a:cubicBezTo>
                    <a:pt x="18471" y="7586"/>
                    <a:pt x="18547" y="7591"/>
                    <a:pt x="18634" y="7606"/>
                  </a:cubicBezTo>
                  <a:cubicBezTo>
                    <a:pt x="18807" y="7625"/>
                    <a:pt x="18959" y="7639"/>
                    <a:pt x="19108" y="7639"/>
                  </a:cubicBezTo>
                  <a:cubicBezTo>
                    <a:pt x="19281" y="7639"/>
                    <a:pt x="19450" y="7620"/>
                    <a:pt x="19641" y="7567"/>
                  </a:cubicBezTo>
                  <a:cubicBezTo>
                    <a:pt x="19957" y="7488"/>
                    <a:pt x="20215" y="7112"/>
                    <a:pt x="20096" y="6796"/>
                  </a:cubicBezTo>
                  <a:cubicBezTo>
                    <a:pt x="19859" y="6124"/>
                    <a:pt x="19246" y="5492"/>
                    <a:pt x="18732" y="5018"/>
                  </a:cubicBezTo>
                  <a:cubicBezTo>
                    <a:pt x="18081" y="4446"/>
                    <a:pt x="17291" y="4031"/>
                    <a:pt x="16501" y="3675"/>
                  </a:cubicBezTo>
                  <a:cubicBezTo>
                    <a:pt x="14921" y="2984"/>
                    <a:pt x="13320" y="2313"/>
                    <a:pt x="11682" y="1779"/>
                  </a:cubicBezTo>
                  <a:cubicBezTo>
                    <a:pt x="10081" y="1286"/>
                    <a:pt x="8442" y="831"/>
                    <a:pt x="6802" y="475"/>
                  </a:cubicBezTo>
                  <a:cubicBezTo>
                    <a:pt x="5084" y="101"/>
                    <a:pt x="3307" y="80"/>
                    <a:pt x="1548" y="1"/>
                  </a:cubicBezTo>
                  <a:cubicBezTo>
                    <a:pt x="1535" y="1"/>
                    <a:pt x="1522" y="1"/>
                    <a:pt x="1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9"/>
            <p:cNvSpPr/>
            <p:nvPr/>
          </p:nvSpPr>
          <p:spPr>
            <a:xfrm>
              <a:off x="5201668" y="1793529"/>
              <a:ext cx="179430" cy="109537"/>
            </a:xfrm>
            <a:custGeom>
              <a:avLst/>
              <a:gdLst/>
              <a:ahLst/>
              <a:cxnLst/>
              <a:rect l="l" t="t" r="r" b="b"/>
              <a:pathLst>
                <a:path w="11478" h="7007" extrusionOk="0">
                  <a:moveTo>
                    <a:pt x="1664" y="1"/>
                  </a:moveTo>
                  <a:cubicBezTo>
                    <a:pt x="1080" y="1"/>
                    <a:pt x="524" y="375"/>
                    <a:pt x="298" y="909"/>
                  </a:cubicBezTo>
                  <a:cubicBezTo>
                    <a:pt x="1" y="1620"/>
                    <a:pt x="277" y="2350"/>
                    <a:pt x="909" y="2784"/>
                  </a:cubicBezTo>
                  <a:cubicBezTo>
                    <a:pt x="1522" y="3200"/>
                    <a:pt x="2134" y="3634"/>
                    <a:pt x="2747" y="4069"/>
                  </a:cubicBezTo>
                  <a:cubicBezTo>
                    <a:pt x="3358" y="4523"/>
                    <a:pt x="4070" y="4878"/>
                    <a:pt x="4741" y="5254"/>
                  </a:cubicBezTo>
                  <a:cubicBezTo>
                    <a:pt x="5394" y="5610"/>
                    <a:pt x="6084" y="5926"/>
                    <a:pt x="6756" y="6242"/>
                  </a:cubicBezTo>
                  <a:cubicBezTo>
                    <a:pt x="7190" y="6479"/>
                    <a:pt x="7645" y="6755"/>
                    <a:pt x="8120" y="6893"/>
                  </a:cubicBezTo>
                  <a:cubicBezTo>
                    <a:pt x="8406" y="6972"/>
                    <a:pt x="8713" y="7007"/>
                    <a:pt x="9023" y="7007"/>
                  </a:cubicBezTo>
                  <a:cubicBezTo>
                    <a:pt x="9331" y="7007"/>
                    <a:pt x="9641" y="6972"/>
                    <a:pt x="9937" y="6913"/>
                  </a:cubicBezTo>
                  <a:cubicBezTo>
                    <a:pt x="11101" y="6676"/>
                    <a:pt x="11477" y="5273"/>
                    <a:pt x="10983" y="4346"/>
                  </a:cubicBezTo>
                  <a:cubicBezTo>
                    <a:pt x="10727" y="3851"/>
                    <a:pt x="10272" y="3377"/>
                    <a:pt x="9818" y="3061"/>
                  </a:cubicBezTo>
                  <a:cubicBezTo>
                    <a:pt x="9502" y="2863"/>
                    <a:pt x="9126" y="2745"/>
                    <a:pt x="8791" y="2587"/>
                  </a:cubicBezTo>
                  <a:cubicBezTo>
                    <a:pt x="7980" y="2212"/>
                    <a:pt x="7171" y="1817"/>
                    <a:pt x="6342" y="1481"/>
                  </a:cubicBezTo>
                  <a:cubicBezTo>
                    <a:pt x="5650" y="1204"/>
                    <a:pt x="4959" y="869"/>
                    <a:pt x="4267" y="672"/>
                  </a:cubicBezTo>
                  <a:cubicBezTo>
                    <a:pt x="3516" y="474"/>
                    <a:pt x="2786" y="277"/>
                    <a:pt x="2055" y="59"/>
                  </a:cubicBezTo>
                  <a:cubicBezTo>
                    <a:pt x="1925" y="19"/>
                    <a:pt x="1794" y="1"/>
                    <a:pt x="1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9"/>
            <p:cNvSpPr/>
            <p:nvPr/>
          </p:nvSpPr>
          <p:spPr>
            <a:xfrm>
              <a:off x="4430344" y="1914978"/>
              <a:ext cx="831852" cy="202754"/>
            </a:xfrm>
            <a:custGeom>
              <a:avLst/>
              <a:gdLst/>
              <a:ahLst/>
              <a:cxnLst/>
              <a:rect l="l" t="t" r="r" b="b"/>
              <a:pathLst>
                <a:path w="53213" h="12970" extrusionOk="0">
                  <a:moveTo>
                    <a:pt x="9820" y="0"/>
                  </a:moveTo>
                  <a:cubicBezTo>
                    <a:pt x="8759" y="0"/>
                    <a:pt x="7696" y="35"/>
                    <a:pt x="6619" y="111"/>
                  </a:cubicBezTo>
                  <a:cubicBezTo>
                    <a:pt x="4722" y="250"/>
                    <a:pt x="1937" y="171"/>
                    <a:pt x="396" y="1436"/>
                  </a:cubicBezTo>
                  <a:cubicBezTo>
                    <a:pt x="1" y="1771"/>
                    <a:pt x="179" y="2403"/>
                    <a:pt x="554" y="2660"/>
                  </a:cubicBezTo>
                  <a:cubicBezTo>
                    <a:pt x="2115" y="3687"/>
                    <a:pt x="4820" y="3411"/>
                    <a:pt x="6619" y="3529"/>
                  </a:cubicBezTo>
                  <a:cubicBezTo>
                    <a:pt x="8831" y="3667"/>
                    <a:pt x="11023" y="3766"/>
                    <a:pt x="13235" y="3885"/>
                  </a:cubicBezTo>
                  <a:cubicBezTo>
                    <a:pt x="17462" y="4122"/>
                    <a:pt x="21689" y="4812"/>
                    <a:pt x="25818" y="5663"/>
                  </a:cubicBezTo>
                  <a:cubicBezTo>
                    <a:pt x="29966" y="6511"/>
                    <a:pt x="34132" y="7559"/>
                    <a:pt x="38182" y="8783"/>
                  </a:cubicBezTo>
                  <a:cubicBezTo>
                    <a:pt x="40295" y="9434"/>
                    <a:pt x="42370" y="10166"/>
                    <a:pt x="44443" y="10917"/>
                  </a:cubicBezTo>
                  <a:cubicBezTo>
                    <a:pt x="46537" y="11686"/>
                    <a:pt x="48651" y="12081"/>
                    <a:pt x="50724" y="12871"/>
                  </a:cubicBezTo>
                  <a:cubicBezTo>
                    <a:pt x="50896" y="12939"/>
                    <a:pt x="51061" y="12970"/>
                    <a:pt x="51217" y="12970"/>
                  </a:cubicBezTo>
                  <a:cubicBezTo>
                    <a:pt x="52520" y="12970"/>
                    <a:pt x="53212" y="10832"/>
                    <a:pt x="51890" y="10127"/>
                  </a:cubicBezTo>
                  <a:cubicBezTo>
                    <a:pt x="49836" y="9039"/>
                    <a:pt x="47979" y="7756"/>
                    <a:pt x="45807" y="6887"/>
                  </a:cubicBezTo>
                  <a:cubicBezTo>
                    <a:pt x="43693" y="6037"/>
                    <a:pt x="41520" y="5286"/>
                    <a:pt x="39347" y="4575"/>
                  </a:cubicBezTo>
                  <a:cubicBezTo>
                    <a:pt x="35120" y="3232"/>
                    <a:pt x="30854" y="2186"/>
                    <a:pt x="26469" y="1475"/>
                  </a:cubicBezTo>
                  <a:cubicBezTo>
                    <a:pt x="22084" y="783"/>
                    <a:pt x="17680" y="408"/>
                    <a:pt x="13235" y="111"/>
                  </a:cubicBezTo>
                  <a:cubicBezTo>
                    <a:pt x="12090" y="40"/>
                    <a:pt x="10956" y="0"/>
                    <a:pt x="9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9"/>
            <p:cNvSpPr/>
            <p:nvPr/>
          </p:nvSpPr>
          <p:spPr>
            <a:xfrm>
              <a:off x="4133014" y="1957983"/>
              <a:ext cx="213071" cy="80976"/>
            </a:xfrm>
            <a:custGeom>
              <a:avLst/>
              <a:gdLst/>
              <a:ahLst/>
              <a:cxnLst/>
              <a:rect l="l" t="t" r="r" b="b"/>
              <a:pathLst>
                <a:path w="13630" h="5180" extrusionOk="0">
                  <a:moveTo>
                    <a:pt x="11620" y="0"/>
                  </a:moveTo>
                  <a:cubicBezTo>
                    <a:pt x="11572" y="0"/>
                    <a:pt x="11524" y="3"/>
                    <a:pt x="11476" y="7"/>
                  </a:cubicBezTo>
                  <a:cubicBezTo>
                    <a:pt x="9540" y="205"/>
                    <a:pt x="7604" y="363"/>
                    <a:pt x="5668" y="699"/>
                  </a:cubicBezTo>
                  <a:cubicBezTo>
                    <a:pt x="4799" y="857"/>
                    <a:pt x="4009" y="1113"/>
                    <a:pt x="3161" y="1410"/>
                  </a:cubicBezTo>
                  <a:cubicBezTo>
                    <a:pt x="2252" y="1726"/>
                    <a:pt x="1107" y="2042"/>
                    <a:pt x="474" y="2812"/>
                  </a:cubicBezTo>
                  <a:cubicBezTo>
                    <a:pt x="0" y="3405"/>
                    <a:pt x="59" y="4136"/>
                    <a:pt x="711" y="4571"/>
                  </a:cubicBezTo>
                  <a:cubicBezTo>
                    <a:pt x="1541" y="5143"/>
                    <a:pt x="2706" y="5124"/>
                    <a:pt x="3674" y="5163"/>
                  </a:cubicBezTo>
                  <a:cubicBezTo>
                    <a:pt x="4029" y="5171"/>
                    <a:pt x="4380" y="5179"/>
                    <a:pt x="4732" y="5179"/>
                  </a:cubicBezTo>
                  <a:cubicBezTo>
                    <a:pt x="5243" y="5179"/>
                    <a:pt x="5755" y="5162"/>
                    <a:pt x="6282" y="5103"/>
                  </a:cubicBezTo>
                  <a:cubicBezTo>
                    <a:pt x="8217" y="4866"/>
                    <a:pt x="10113" y="4471"/>
                    <a:pt x="12029" y="4076"/>
                  </a:cubicBezTo>
                  <a:cubicBezTo>
                    <a:pt x="13037" y="3879"/>
                    <a:pt x="13629" y="2773"/>
                    <a:pt x="13511" y="1805"/>
                  </a:cubicBezTo>
                  <a:cubicBezTo>
                    <a:pt x="13398" y="920"/>
                    <a:pt x="12585" y="0"/>
                    <a:pt x="11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9"/>
            <p:cNvSpPr/>
            <p:nvPr/>
          </p:nvSpPr>
          <p:spPr>
            <a:xfrm>
              <a:off x="3751362" y="2071632"/>
              <a:ext cx="167987" cy="97219"/>
            </a:xfrm>
            <a:custGeom>
              <a:avLst/>
              <a:gdLst/>
              <a:ahLst/>
              <a:cxnLst/>
              <a:rect l="l" t="t" r="r" b="b"/>
              <a:pathLst>
                <a:path w="10746" h="6219" extrusionOk="0">
                  <a:moveTo>
                    <a:pt x="8749" y="1"/>
                  </a:moveTo>
                  <a:cubicBezTo>
                    <a:pt x="8578" y="1"/>
                    <a:pt x="8406" y="27"/>
                    <a:pt x="8237" y="85"/>
                  </a:cubicBezTo>
                  <a:cubicBezTo>
                    <a:pt x="6893" y="540"/>
                    <a:pt x="5531" y="954"/>
                    <a:pt x="4207" y="1468"/>
                  </a:cubicBezTo>
                  <a:cubicBezTo>
                    <a:pt x="3477" y="1744"/>
                    <a:pt x="2727" y="2139"/>
                    <a:pt x="2034" y="2534"/>
                  </a:cubicBezTo>
                  <a:cubicBezTo>
                    <a:pt x="1205" y="3008"/>
                    <a:pt x="494" y="3542"/>
                    <a:pt x="178" y="4491"/>
                  </a:cubicBezTo>
                  <a:cubicBezTo>
                    <a:pt x="1" y="4984"/>
                    <a:pt x="277" y="5636"/>
                    <a:pt x="731" y="5873"/>
                  </a:cubicBezTo>
                  <a:cubicBezTo>
                    <a:pt x="1188" y="6127"/>
                    <a:pt x="1661" y="6218"/>
                    <a:pt x="2138" y="6218"/>
                  </a:cubicBezTo>
                  <a:cubicBezTo>
                    <a:pt x="2590" y="6218"/>
                    <a:pt x="3045" y="6136"/>
                    <a:pt x="3496" y="6031"/>
                  </a:cubicBezTo>
                  <a:cubicBezTo>
                    <a:pt x="4168" y="5873"/>
                    <a:pt x="4839" y="5715"/>
                    <a:pt x="5471" y="5497"/>
                  </a:cubicBezTo>
                  <a:cubicBezTo>
                    <a:pt x="6242" y="5221"/>
                    <a:pt x="6993" y="4846"/>
                    <a:pt x="7723" y="4530"/>
                  </a:cubicBezTo>
                  <a:cubicBezTo>
                    <a:pt x="8395" y="4254"/>
                    <a:pt x="9066" y="3956"/>
                    <a:pt x="9738" y="3680"/>
                  </a:cubicBezTo>
                  <a:cubicBezTo>
                    <a:pt x="10133" y="3503"/>
                    <a:pt x="10548" y="2910"/>
                    <a:pt x="10646" y="2495"/>
                  </a:cubicBezTo>
                  <a:cubicBezTo>
                    <a:pt x="10746" y="2060"/>
                    <a:pt x="10725" y="1646"/>
                    <a:pt x="10548" y="1231"/>
                  </a:cubicBezTo>
                  <a:cubicBezTo>
                    <a:pt x="10241" y="537"/>
                    <a:pt x="9512" y="1"/>
                    <a:pt x="87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13" name="Google Shape;513;p49"/>
          <p:cNvCxnSpPr/>
          <p:nvPr/>
        </p:nvCxnSpPr>
        <p:spPr>
          <a:xfrm>
            <a:off x="4572000" y="3657991"/>
            <a:ext cx="0" cy="895200"/>
          </a:xfrm>
          <a:prstGeom prst="straightConnector1">
            <a:avLst/>
          </a:prstGeom>
          <a:noFill/>
          <a:ln w="9525" cap="flat" cmpd="sng">
            <a:solidFill>
              <a:schemeClr val="dk2"/>
            </a:solidFill>
            <a:prstDash val="solid"/>
            <a:round/>
            <a:headEnd type="triangle" w="med" len="med"/>
            <a:tailEnd type="none" w="med" len="med"/>
          </a:ln>
        </p:spPr>
      </p:cxnSp>
      <p:cxnSp>
        <p:nvCxnSpPr>
          <p:cNvPr id="514" name="Google Shape;514;p49"/>
          <p:cNvCxnSpPr/>
          <p:nvPr/>
        </p:nvCxnSpPr>
        <p:spPr>
          <a:xfrm>
            <a:off x="4572000" y="1363491"/>
            <a:ext cx="0" cy="895200"/>
          </a:xfrm>
          <a:prstGeom prst="straightConnector1">
            <a:avLst/>
          </a:prstGeom>
          <a:noFill/>
          <a:ln w="9525" cap="flat" cmpd="sng">
            <a:solidFill>
              <a:schemeClr val="dk2"/>
            </a:solidFill>
            <a:prstDash val="solid"/>
            <a:round/>
            <a:headEnd type="none" w="med" len="med"/>
            <a:tailEnd type="triangle" w="med" len="med"/>
          </a:ln>
        </p:spPr>
      </p:cxnSp>
      <p:sp>
        <p:nvSpPr>
          <p:cNvPr id="515" name="Google Shape;515;p49"/>
          <p:cNvSpPr txBox="1">
            <a:spLocks noGrp="1"/>
          </p:cNvSpPr>
          <p:nvPr>
            <p:ph type="title" idx="2"/>
          </p:nvPr>
        </p:nvSpPr>
        <p:spPr>
          <a:xfrm>
            <a:off x="5515825" y="1576194"/>
            <a:ext cx="1752000" cy="234600"/>
          </a:xfrm>
          <a:prstGeom prst="rect">
            <a:avLst/>
          </a:prstGeom>
          <a:solidFill>
            <a:schemeClr val="accent6"/>
          </a:solidFill>
        </p:spPr>
        <p:txBody>
          <a:bodyPr spcFirstLastPara="1" wrap="square" lIns="91425" tIns="91425" rIns="91425" bIns="91425" anchor="ctr" anchorCtr="0">
            <a:noAutofit/>
          </a:bodyPr>
          <a:lstStyle/>
          <a:p>
            <a:pPr marL="0" lvl="0" indent="0" algn="l" rtl="0">
              <a:spcBef>
                <a:spcPts val="0"/>
              </a:spcBef>
              <a:spcAft>
                <a:spcPts val="0"/>
              </a:spcAft>
              <a:buNone/>
            </a:pPr>
            <a:r>
              <a:rPr lang="de" sz="1400">
                <a:solidFill>
                  <a:schemeClr val="dk1"/>
                </a:solidFill>
              </a:rPr>
              <a:t>Wind</a:t>
            </a:r>
            <a:endParaRPr sz="1400">
              <a:solidFill>
                <a:schemeClr val="dk1"/>
              </a:solidFill>
            </a:endParaRPr>
          </a:p>
        </p:txBody>
      </p:sp>
      <p:sp>
        <p:nvSpPr>
          <p:cNvPr id="516" name="Google Shape;516;p49"/>
          <p:cNvSpPr txBox="1">
            <a:spLocks noGrp="1"/>
          </p:cNvSpPr>
          <p:nvPr>
            <p:ph type="title" idx="2"/>
          </p:nvPr>
        </p:nvSpPr>
        <p:spPr>
          <a:xfrm>
            <a:off x="5515825" y="1870419"/>
            <a:ext cx="1752000" cy="234600"/>
          </a:xfrm>
          <a:prstGeom prst="rect">
            <a:avLst/>
          </a:prstGeom>
          <a:solidFill>
            <a:schemeClr val="accent6"/>
          </a:solidFill>
        </p:spPr>
        <p:txBody>
          <a:bodyPr spcFirstLastPara="1" wrap="square" lIns="91425" tIns="91425" rIns="91425" bIns="91425" anchor="ctr" anchorCtr="0">
            <a:noAutofit/>
          </a:bodyPr>
          <a:lstStyle/>
          <a:p>
            <a:pPr marL="0" lvl="0" indent="0" algn="l" rtl="0">
              <a:spcBef>
                <a:spcPts val="0"/>
              </a:spcBef>
              <a:spcAft>
                <a:spcPts val="0"/>
              </a:spcAft>
              <a:buNone/>
            </a:pPr>
            <a:r>
              <a:rPr lang="de" sz="1400">
                <a:solidFill>
                  <a:schemeClr val="dk1"/>
                </a:solidFill>
              </a:rPr>
              <a:t>Wasser</a:t>
            </a:r>
            <a:endParaRPr sz="1400">
              <a:solidFill>
                <a:schemeClr val="dk1"/>
              </a:solidFill>
            </a:endParaRPr>
          </a:p>
        </p:txBody>
      </p:sp>
      <p:sp>
        <p:nvSpPr>
          <p:cNvPr id="517" name="Google Shape;517;p49"/>
          <p:cNvSpPr txBox="1">
            <a:spLocks noGrp="1"/>
          </p:cNvSpPr>
          <p:nvPr>
            <p:ph type="title" idx="2"/>
          </p:nvPr>
        </p:nvSpPr>
        <p:spPr>
          <a:xfrm>
            <a:off x="5515825" y="2164644"/>
            <a:ext cx="1752000" cy="234600"/>
          </a:xfrm>
          <a:prstGeom prst="rect">
            <a:avLst/>
          </a:prstGeom>
          <a:solidFill>
            <a:schemeClr val="accent6"/>
          </a:solidFill>
        </p:spPr>
        <p:txBody>
          <a:bodyPr spcFirstLastPara="1" wrap="square" lIns="91425" tIns="91425" rIns="91425" bIns="91425" anchor="ctr" anchorCtr="0">
            <a:noAutofit/>
          </a:bodyPr>
          <a:lstStyle/>
          <a:p>
            <a:pPr marL="0" lvl="0" indent="0" algn="l" rtl="0">
              <a:spcBef>
                <a:spcPts val="0"/>
              </a:spcBef>
              <a:spcAft>
                <a:spcPts val="0"/>
              </a:spcAft>
              <a:buNone/>
            </a:pPr>
            <a:r>
              <a:rPr lang="de" sz="1400">
                <a:solidFill>
                  <a:schemeClr val="dk1"/>
                </a:solidFill>
              </a:rPr>
              <a:t>Eis</a:t>
            </a:r>
            <a:endParaRPr sz="1400">
              <a:solidFill>
                <a:schemeClr val="dk1"/>
              </a:solidFill>
            </a:endParaRPr>
          </a:p>
        </p:txBody>
      </p:sp>
      <p:sp>
        <p:nvSpPr>
          <p:cNvPr id="518" name="Google Shape;518;p49"/>
          <p:cNvSpPr txBox="1">
            <a:spLocks noGrp="1"/>
          </p:cNvSpPr>
          <p:nvPr>
            <p:ph type="title" idx="2"/>
          </p:nvPr>
        </p:nvSpPr>
        <p:spPr>
          <a:xfrm>
            <a:off x="1862900" y="3670082"/>
            <a:ext cx="1752000" cy="234600"/>
          </a:xfrm>
          <a:prstGeom prst="rect">
            <a:avLst/>
          </a:prstGeom>
          <a:solidFill>
            <a:schemeClr val="lt2"/>
          </a:solidFill>
        </p:spPr>
        <p:txBody>
          <a:bodyPr spcFirstLastPara="1" wrap="square" lIns="91425" tIns="91425" rIns="91425" bIns="91425" anchor="ctr" anchorCtr="0">
            <a:noAutofit/>
          </a:bodyPr>
          <a:lstStyle/>
          <a:p>
            <a:pPr marL="0" lvl="0" indent="0" algn="r" rtl="0">
              <a:spcBef>
                <a:spcPts val="0"/>
              </a:spcBef>
              <a:spcAft>
                <a:spcPts val="0"/>
              </a:spcAft>
              <a:buNone/>
            </a:pPr>
            <a:r>
              <a:rPr lang="de" sz="1400">
                <a:solidFill>
                  <a:schemeClr val="dk1"/>
                </a:solidFill>
              </a:rPr>
              <a:t>Epirogenese</a:t>
            </a:r>
            <a:endParaRPr sz="1400">
              <a:solidFill>
                <a:schemeClr val="dk1"/>
              </a:solidFill>
            </a:endParaRPr>
          </a:p>
        </p:txBody>
      </p:sp>
      <p:sp>
        <p:nvSpPr>
          <p:cNvPr id="519" name="Google Shape;519;p49"/>
          <p:cNvSpPr txBox="1">
            <a:spLocks noGrp="1"/>
          </p:cNvSpPr>
          <p:nvPr>
            <p:ph type="title" idx="2"/>
          </p:nvPr>
        </p:nvSpPr>
        <p:spPr>
          <a:xfrm>
            <a:off x="1862900" y="3964307"/>
            <a:ext cx="1752000" cy="234600"/>
          </a:xfrm>
          <a:prstGeom prst="rect">
            <a:avLst/>
          </a:prstGeom>
          <a:solidFill>
            <a:schemeClr val="lt2"/>
          </a:solidFill>
        </p:spPr>
        <p:txBody>
          <a:bodyPr spcFirstLastPara="1" wrap="square" lIns="91425" tIns="91425" rIns="91425" bIns="91425" anchor="ctr" anchorCtr="0">
            <a:noAutofit/>
          </a:bodyPr>
          <a:lstStyle/>
          <a:p>
            <a:pPr marL="0" lvl="0" indent="0" algn="r" rtl="0">
              <a:spcBef>
                <a:spcPts val="0"/>
              </a:spcBef>
              <a:spcAft>
                <a:spcPts val="0"/>
              </a:spcAft>
              <a:buNone/>
            </a:pPr>
            <a:r>
              <a:rPr lang="de" sz="1400">
                <a:solidFill>
                  <a:schemeClr val="dk1"/>
                </a:solidFill>
              </a:rPr>
              <a:t>Kontinentaldrift</a:t>
            </a:r>
            <a:endParaRPr sz="1400">
              <a:solidFill>
                <a:schemeClr val="dk1"/>
              </a:solidFill>
            </a:endParaRPr>
          </a:p>
        </p:txBody>
      </p:sp>
      <p:sp>
        <p:nvSpPr>
          <p:cNvPr id="520" name="Google Shape;520;p49"/>
          <p:cNvSpPr txBox="1">
            <a:spLocks noGrp="1"/>
          </p:cNvSpPr>
          <p:nvPr>
            <p:ph type="title" idx="2"/>
          </p:nvPr>
        </p:nvSpPr>
        <p:spPr>
          <a:xfrm>
            <a:off x="1862900" y="4258532"/>
            <a:ext cx="1752000" cy="234600"/>
          </a:xfrm>
          <a:prstGeom prst="rect">
            <a:avLst/>
          </a:prstGeom>
          <a:solidFill>
            <a:schemeClr val="lt2"/>
          </a:solidFill>
        </p:spPr>
        <p:txBody>
          <a:bodyPr spcFirstLastPara="1" wrap="square" lIns="91425" tIns="91425" rIns="91425" bIns="91425" anchor="ctr" anchorCtr="0">
            <a:noAutofit/>
          </a:bodyPr>
          <a:lstStyle/>
          <a:p>
            <a:pPr marL="0" lvl="0" indent="0" algn="r" rtl="0">
              <a:spcBef>
                <a:spcPts val="0"/>
              </a:spcBef>
              <a:spcAft>
                <a:spcPts val="0"/>
              </a:spcAft>
              <a:buNone/>
            </a:pPr>
            <a:r>
              <a:rPr lang="de" sz="1400">
                <a:solidFill>
                  <a:schemeClr val="dk1"/>
                </a:solidFill>
              </a:rPr>
              <a:t>Orogenese</a:t>
            </a:r>
            <a:endParaRPr sz="1400">
              <a:solidFill>
                <a:schemeClr val="dk1"/>
              </a:solidFill>
            </a:endParaRPr>
          </a:p>
        </p:txBody>
      </p:sp>
      <p:cxnSp>
        <p:nvCxnSpPr>
          <p:cNvPr id="521" name="Google Shape;521;p49"/>
          <p:cNvCxnSpPr/>
          <p:nvPr/>
        </p:nvCxnSpPr>
        <p:spPr>
          <a:xfrm>
            <a:off x="1049900" y="2957710"/>
            <a:ext cx="7063200" cy="0"/>
          </a:xfrm>
          <a:prstGeom prst="straightConnector1">
            <a:avLst/>
          </a:prstGeom>
          <a:noFill/>
          <a:ln w="9525" cap="flat" cmpd="sng">
            <a:solidFill>
              <a:schemeClr val="dk2"/>
            </a:solidFill>
            <a:prstDash val="dot"/>
            <a:round/>
            <a:headEnd type="none" w="med" len="med"/>
            <a:tailEnd type="none" w="med" len="med"/>
          </a:ln>
        </p:spPr>
      </p:cxnSp>
      <p:sp>
        <p:nvSpPr>
          <p:cNvPr id="522" name="Google Shape;522;p49"/>
          <p:cNvSpPr/>
          <p:nvPr/>
        </p:nvSpPr>
        <p:spPr>
          <a:xfrm rot="3599518">
            <a:off x="4112326" y="2376150"/>
            <a:ext cx="906070" cy="1147324"/>
          </a:xfrm>
          <a:custGeom>
            <a:avLst/>
            <a:gdLst/>
            <a:ahLst/>
            <a:cxnLst/>
            <a:rect l="l" t="t" r="r" b="b"/>
            <a:pathLst>
              <a:path w="27843" h="32248" extrusionOk="0">
                <a:moveTo>
                  <a:pt x="20174" y="1"/>
                </a:moveTo>
                <a:cubicBezTo>
                  <a:pt x="19611" y="1"/>
                  <a:pt x="19091" y="325"/>
                  <a:pt x="19091" y="325"/>
                </a:cubicBezTo>
                <a:lnTo>
                  <a:pt x="15891" y="325"/>
                </a:lnTo>
                <a:lnTo>
                  <a:pt x="12971" y="2945"/>
                </a:lnTo>
                <a:lnTo>
                  <a:pt x="9330" y="7756"/>
                </a:lnTo>
                <a:lnTo>
                  <a:pt x="6850" y="10086"/>
                </a:lnTo>
                <a:lnTo>
                  <a:pt x="6850" y="11696"/>
                </a:lnTo>
                <a:lnTo>
                  <a:pt x="6121" y="12566"/>
                </a:lnTo>
                <a:lnTo>
                  <a:pt x="4521" y="14466"/>
                </a:lnTo>
                <a:lnTo>
                  <a:pt x="2910" y="17666"/>
                </a:lnTo>
                <a:lnTo>
                  <a:pt x="2620" y="21457"/>
                </a:lnTo>
                <a:cubicBezTo>
                  <a:pt x="2620" y="21457"/>
                  <a:pt x="290" y="28018"/>
                  <a:pt x="140" y="28898"/>
                </a:cubicBezTo>
                <a:cubicBezTo>
                  <a:pt x="0" y="29767"/>
                  <a:pt x="290" y="30347"/>
                  <a:pt x="580" y="30787"/>
                </a:cubicBezTo>
                <a:cubicBezTo>
                  <a:pt x="753" y="31049"/>
                  <a:pt x="978" y="31102"/>
                  <a:pt x="1133" y="31102"/>
                </a:cubicBezTo>
                <a:cubicBezTo>
                  <a:pt x="1238" y="31102"/>
                  <a:pt x="1310" y="31078"/>
                  <a:pt x="1310" y="31078"/>
                </a:cubicBezTo>
                <a:lnTo>
                  <a:pt x="8890" y="32247"/>
                </a:lnTo>
                <a:cubicBezTo>
                  <a:pt x="8890" y="32247"/>
                  <a:pt x="11951" y="31958"/>
                  <a:pt x="12541" y="31667"/>
                </a:cubicBezTo>
                <a:cubicBezTo>
                  <a:pt x="13121" y="31378"/>
                  <a:pt x="13561" y="30787"/>
                  <a:pt x="14141" y="30498"/>
                </a:cubicBezTo>
                <a:cubicBezTo>
                  <a:pt x="14721" y="30207"/>
                  <a:pt x="16031" y="29038"/>
                  <a:pt x="16031" y="29038"/>
                </a:cubicBezTo>
                <a:lnTo>
                  <a:pt x="19531" y="28018"/>
                </a:lnTo>
                <a:cubicBezTo>
                  <a:pt x="19531" y="28018"/>
                  <a:pt x="21282" y="26857"/>
                  <a:pt x="22162" y="25397"/>
                </a:cubicBezTo>
                <a:cubicBezTo>
                  <a:pt x="23031" y="23937"/>
                  <a:pt x="22451" y="23797"/>
                  <a:pt x="22451" y="23797"/>
                </a:cubicBezTo>
                <a:cubicBezTo>
                  <a:pt x="22451" y="23797"/>
                  <a:pt x="26242" y="15337"/>
                  <a:pt x="26242" y="14466"/>
                </a:cubicBezTo>
                <a:cubicBezTo>
                  <a:pt x="26242" y="13586"/>
                  <a:pt x="25952" y="12716"/>
                  <a:pt x="25802" y="12126"/>
                </a:cubicBezTo>
                <a:cubicBezTo>
                  <a:pt x="25652" y="11546"/>
                  <a:pt x="25512" y="9796"/>
                  <a:pt x="25652" y="9066"/>
                </a:cubicBezTo>
                <a:cubicBezTo>
                  <a:pt x="25802" y="8336"/>
                  <a:pt x="26382" y="5716"/>
                  <a:pt x="27112" y="4985"/>
                </a:cubicBezTo>
                <a:cubicBezTo>
                  <a:pt x="27842" y="4256"/>
                  <a:pt x="27112" y="3525"/>
                  <a:pt x="27112" y="2505"/>
                </a:cubicBezTo>
                <a:cubicBezTo>
                  <a:pt x="27112" y="1485"/>
                  <a:pt x="26092" y="1196"/>
                  <a:pt x="26092" y="1196"/>
                </a:cubicBezTo>
                <a:lnTo>
                  <a:pt x="22742" y="1345"/>
                </a:lnTo>
                <a:cubicBezTo>
                  <a:pt x="22742" y="1345"/>
                  <a:pt x="21722" y="1056"/>
                  <a:pt x="20991" y="325"/>
                </a:cubicBezTo>
                <a:cubicBezTo>
                  <a:pt x="20748" y="82"/>
                  <a:pt x="20456" y="1"/>
                  <a:pt x="20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9"/>
          <p:cNvSpPr txBox="1">
            <a:spLocks noGrp="1"/>
          </p:cNvSpPr>
          <p:nvPr>
            <p:ph type="title" idx="2"/>
          </p:nvPr>
        </p:nvSpPr>
        <p:spPr>
          <a:xfrm>
            <a:off x="3696000" y="2840397"/>
            <a:ext cx="1752000" cy="2346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de" sz="1400">
                <a:solidFill>
                  <a:schemeClr val="dk1"/>
                </a:solidFill>
              </a:rPr>
              <a:t>Relieffelsen</a:t>
            </a:r>
            <a:endParaRPr sz="1400">
              <a:solidFill>
                <a:schemeClr val="dk1"/>
              </a:solidFill>
            </a:endParaRPr>
          </a:p>
        </p:txBody>
      </p:sp>
      <p:grpSp>
        <p:nvGrpSpPr>
          <p:cNvPr id="5" name="Grupo 4"/>
          <p:cNvGrpSpPr/>
          <p:nvPr/>
        </p:nvGrpSpPr>
        <p:grpSpPr>
          <a:xfrm>
            <a:off x="0" y="-17453"/>
            <a:ext cx="9144000" cy="1035178"/>
            <a:chOff x="0" y="-17453"/>
            <a:chExt cx="9144000" cy="1035178"/>
          </a:xfrm>
        </p:grpSpPr>
        <p:sp>
          <p:nvSpPr>
            <p:cNvPr id="2" name="Rectángulo 1"/>
            <p:cNvSpPr/>
            <p:nvPr/>
          </p:nvSpPr>
          <p:spPr>
            <a:xfrm>
              <a:off x="0" y="923157"/>
              <a:ext cx="9144000" cy="9456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 name="Rectángulo 2"/>
            <p:cNvSpPr/>
            <p:nvPr/>
          </p:nvSpPr>
          <p:spPr>
            <a:xfrm>
              <a:off x="0" y="0"/>
              <a:ext cx="444137"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0" name="Rectángulo 59"/>
            <p:cNvSpPr/>
            <p:nvPr/>
          </p:nvSpPr>
          <p:spPr>
            <a:xfrm>
              <a:off x="561702" y="577391"/>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1" name="Rectángulo 60"/>
            <p:cNvSpPr/>
            <p:nvPr/>
          </p:nvSpPr>
          <p:spPr>
            <a:xfrm>
              <a:off x="304698" y="-13063"/>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4" name="Grupo 3"/>
            <p:cNvGrpSpPr/>
            <p:nvPr/>
          </p:nvGrpSpPr>
          <p:grpSpPr>
            <a:xfrm flipH="1">
              <a:off x="8228914" y="-17453"/>
              <a:ext cx="915086" cy="1026394"/>
              <a:chOff x="9270270" y="-1258388"/>
              <a:chExt cx="849090" cy="952371"/>
            </a:xfrm>
          </p:grpSpPr>
          <p:sp>
            <p:nvSpPr>
              <p:cNvPr id="62" name="Rectángulo 61"/>
              <p:cNvSpPr/>
              <p:nvPr/>
            </p:nvSpPr>
            <p:spPr>
              <a:xfrm>
                <a:off x="9270270" y="-1245325"/>
                <a:ext cx="444136" cy="92315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3" name="Rectángulo 62"/>
              <p:cNvSpPr/>
              <p:nvPr/>
            </p:nvSpPr>
            <p:spPr>
              <a:xfrm>
                <a:off x="9831976" y="-667934"/>
                <a:ext cx="287384" cy="361917"/>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4" name="Rectángulo 63"/>
              <p:cNvSpPr/>
              <p:nvPr/>
            </p:nvSpPr>
            <p:spPr>
              <a:xfrm>
                <a:off x="9574972" y="-1258388"/>
                <a:ext cx="139439" cy="952371"/>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spTree>
  </p:cSld>
  <p:clrMapOvr>
    <a:masterClrMapping/>
  </p:clrMapOvr>
</p:sld>
</file>

<file path=ppt/theme/theme1.xml><?xml version="1.0" encoding="utf-8"?>
<a:theme xmlns:a="http://schemas.openxmlformats.org/drawingml/2006/main" name="Geowissenschaften Studium by Slidesgo">
  <a:themeElements>
    <a:clrScheme name="Personalizado 553">
      <a:dk1>
        <a:srgbClr val="FFEED1"/>
      </a:dk1>
      <a:lt1>
        <a:srgbClr val="FFF9EE"/>
      </a:lt1>
      <a:dk2>
        <a:srgbClr val="783F04"/>
      </a:dk2>
      <a:lt2>
        <a:srgbClr val="E69138"/>
      </a:lt2>
      <a:accent1>
        <a:srgbClr val="F6B26B"/>
      </a:accent1>
      <a:accent2>
        <a:srgbClr val="F9CB9C"/>
      </a:accent2>
      <a:accent3>
        <a:srgbClr val="F1C232"/>
      </a:accent3>
      <a:accent4>
        <a:srgbClr val="D27878"/>
      </a:accent4>
      <a:accent5>
        <a:srgbClr val="A8CCCC"/>
      </a:accent5>
      <a:accent6>
        <a:srgbClr val="A2A87B"/>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552">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192</TotalTime>
  <Words>1695</Words>
  <Application>Microsoft Office PowerPoint</Application>
  <PresentationFormat>Presentación en pantalla (16:9)</PresentationFormat>
  <Paragraphs>327</Paragraphs>
  <Slides>46</Slides>
  <Notes>42</Notes>
  <HiddenSlides>0</HiddenSlides>
  <MMClips>0</MMClips>
  <ScaleCrop>false</ScaleCrop>
  <HeadingPairs>
    <vt:vector size="6" baseType="variant">
      <vt:variant>
        <vt:lpstr>Fuentes usadas</vt:lpstr>
      </vt:variant>
      <vt:variant>
        <vt:i4>10</vt:i4>
      </vt:variant>
      <vt:variant>
        <vt:lpstr>Tema</vt:lpstr>
      </vt:variant>
      <vt:variant>
        <vt:i4>2</vt:i4>
      </vt:variant>
      <vt:variant>
        <vt:lpstr>Títulos de diapositiva</vt:lpstr>
      </vt:variant>
      <vt:variant>
        <vt:i4>46</vt:i4>
      </vt:variant>
    </vt:vector>
  </HeadingPairs>
  <TitlesOfParts>
    <vt:vector size="58" baseType="lpstr">
      <vt:lpstr>Wingdings</vt:lpstr>
      <vt:lpstr>Arial Rounded MT Bold</vt:lpstr>
      <vt:lpstr>Source Sans Pro</vt:lpstr>
      <vt:lpstr>Calibri</vt:lpstr>
      <vt:lpstr>Proxima Nova</vt:lpstr>
      <vt:lpstr>PT Sans</vt:lpstr>
      <vt:lpstr>Barlow</vt:lpstr>
      <vt:lpstr>Arial Black</vt:lpstr>
      <vt:lpstr>Arial</vt:lpstr>
      <vt:lpstr>Proxima Nova Semibold</vt:lpstr>
      <vt:lpstr>Geowissenschaften Studium by Slidesgo</vt:lpstr>
      <vt:lpstr>Slidesgo Final Pages</vt:lpstr>
      <vt:lpstr>Free Template</vt:lpstr>
      <vt:lpstr>Wow!</vt:lpstr>
      <vt:lpstr>Inhaltsverzeichnis</vt:lpstr>
      <vt:lpstr>Was ist Geowissenschaft?</vt:lpstr>
      <vt:lpstr>—Jemand Berühmt</vt:lpstr>
      <vt:lpstr>Struktur der Erde</vt:lpstr>
      <vt:lpstr>Aufbau der Erde</vt:lpstr>
      <vt:lpstr>Presentación de PowerPoint</vt:lpstr>
      <vt:lpstr>Geomorphologie</vt:lpstr>
      <vt:lpstr>Aufbau der Erde</vt:lpstr>
      <vt:lpstr>Erdgeschichte</vt:lpstr>
      <vt:lpstr>Big concept</vt:lpstr>
      <vt:lpstr>Erdgeschichte</vt:lpstr>
      <vt:lpstr>Sphären der Erde</vt:lpstr>
      <vt:lpstr>You can also split your content</vt:lpstr>
      <vt:lpstr>Gesteine der Erdkruste</vt:lpstr>
      <vt:lpstr>Plattentektonik</vt:lpstr>
      <vt:lpstr>Presentación de PowerPoint</vt:lpstr>
      <vt:lpstr>Plattentektonik</vt:lpstr>
      <vt:lpstr>Erdbebenstärke Skala</vt:lpstr>
      <vt:lpstr>9h 56m 23s</vt:lpstr>
      <vt:lpstr>12%</vt:lpstr>
      <vt:lpstr>150,000,000</vt:lpstr>
      <vt:lpstr>Fossilisationsprozess  </vt:lpstr>
      <vt:lpstr>Abdruck</vt:lpstr>
      <vt:lpstr>Analyse von Fossilien</vt:lpstr>
      <vt:lpstr>Bilder sind leichter zu verstehen</vt:lpstr>
      <vt:lpstr>Ein bild sagt mehr als tausend Worte</vt:lpstr>
      <vt:lpstr>Vulkane</vt:lpstr>
      <vt:lpstr>Welche Vulkane sind gerade Aktiv?</vt:lpstr>
      <vt:lpstr>Geniale Worte</vt:lpstr>
      <vt:lpstr>Naturgefahren</vt:lpstr>
      <vt:lpstr>Naturkatastrophen</vt:lpstr>
      <vt:lpstr>Presentación de PowerPoint</vt:lpstr>
      <vt:lpstr>Choose the tone</vt:lpstr>
      <vt:lpstr>Desktop</vt:lpstr>
      <vt:lpstr>Tablet App</vt:lpstr>
      <vt:lpstr>Thank!</vt:lpstr>
      <vt:lpstr>Presentación de PowerPoint</vt:lpstr>
      <vt:lpstr>Alternative Ressourcen  </vt:lpstr>
      <vt:lpstr>Alternative Ressourcen  </vt:lpstr>
      <vt:lpstr>Alternative Ressourcen  </vt:lpstr>
      <vt:lpstr>...and our sets of editable icons</vt:lpstr>
      <vt:lpstr>Educational Icons</vt:lpstr>
      <vt:lpstr>Business Icons</vt:lpstr>
      <vt:lpstr>Help &amp; Support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ppt de oro</dc:title>
  <dc:creator>Sr GRYM</dc:creator>
  <cp:lastModifiedBy>eduardo</cp:lastModifiedBy>
  <cp:revision>25</cp:revision>
  <dcterms:modified xsi:type="dcterms:W3CDTF">2023-12-03T07:49:04Z</dcterms:modified>
</cp:coreProperties>
</file>