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Montserrat"/>
      <p:regular r:id="rId27"/>
      <p:bold r:id="rId28"/>
      <p:italic r:id="rId29"/>
      <p:boldItalic r:id="rId30"/>
    </p:embeddedFont>
    <p:embeddedFont>
      <p:font typeface="Inter"/>
      <p:regular r:id="rId31"/>
      <p:bold r:id="rId32"/>
    </p:embeddedFont>
    <p:embeddedFont>
      <p:font typeface="DM Mono Medium"/>
      <p:regular r:id="rId33"/>
      <p:italic r:id="rId34"/>
    </p:embeddedFont>
    <p:embeddedFont>
      <p:font typeface="DM Serif Display"/>
      <p:regular r:id="rId35"/>
      <p:italic r:id="rId36"/>
    </p:embeddedFont>
    <p:embeddedFont>
      <p:font typeface="DM Mono"/>
      <p:regular r:id="rId37"/>
      <p: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YaFP3NDBupToTMN6bB6HYZ9LE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Inter-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DMMonoMedium-regular.fntdata"/><Relationship Id="rId10" Type="http://schemas.openxmlformats.org/officeDocument/2006/relationships/slide" Target="slides/slide6.xml"/><Relationship Id="rId32" Type="http://schemas.openxmlformats.org/officeDocument/2006/relationships/font" Target="fonts/Inter-bold.fntdata"/><Relationship Id="rId13" Type="http://schemas.openxmlformats.org/officeDocument/2006/relationships/slide" Target="slides/slide9.xml"/><Relationship Id="rId35" Type="http://schemas.openxmlformats.org/officeDocument/2006/relationships/font" Target="fonts/DMSerifDisplay-regular.fntdata"/><Relationship Id="rId12" Type="http://schemas.openxmlformats.org/officeDocument/2006/relationships/slide" Target="slides/slide8.xml"/><Relationship Id="rId34" Type="http://schemas.openxmlformats.org/officeDocument/2006/relationships/font" Target="fonts/DMMonoMedium-italic.fntdata"/><Relationship Id="rId15" Type="http://schemas.openxmlformats.org/officeDocument/2006/relationships/slide" Target="slides/slide11.xml"/><Relationship Id="rId37" Type="http://schemas.openxmlformats.org/officeDocument/2006/relationships/font" Target="fonts/DMMono-regular.fntdata"/><Relationship Id="rId14" Type="http://schemas.openxmlformats.org/officeDocument/2006/relationships/slide" Target="slides/slide10.xml"/><Relationship Id="rId36" Type="http://schemas.openxmlformats.org/officeDocument/2006/relationships/font" Target="fonts/DMSerifDisplay-italic.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DMMon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 name="Google Shape;2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0.png"/><Relationship Id="rId10" Type="http://schemas.openxmlformats.org/officeDocument/2006/relationships/image" Target="../media/image15.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38.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62.png"/><Relationship Id="rId6" Type="http://schemas.openxmlformats.org/officeDocument/2006/relationships/image" Target="../media/image67.png"/><Relationship Id="rId7"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70.png"/><Relationship Id="rId6" Type="http://schemas.openxmlformats.org/officeDocument/2006/relationships/image" Target="../media/image66.png"/><Relationship Id="rId7"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8.png"/><Relationship Id="rId11" Type="http://schemas.openxmlformats.org/officeDocument/2006/relationships/image" Target="../media/image130.png"/><Relationship Id="rId10" Type="http://schemas.openxmlformats.org/officeDocument/2006/relationships/image" Target="../media/image115.png"/><Relationship Id="rId9" Type="http://schemas.openxmlformats.org/officeDocument/2006/relationships/image" Target="../media/image92.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111.png"/><Relationship Id="rId8"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81.png"/><Relationship Id="rId9" Type="http://schemas.openxmlformats.org/officeDocument/2006/relationships/image" Target="../media/image114.png"/><Relationship Id="rId5" Type="http://schemas.openxmlformats.org/officeDocument/2006/relationships/image" Target="../media/image10.png"/><Relationship Id="rId6" Type="http://schemas.openxmlformats.org/officeDocument/2006/relationships/image" Target="../media/image85.png"/><Relationship Id="rId7" Type="http://schemas.openxmlformats.org/officeDocument/2006/relationships/image" Target="../media/image7.png"/><Relationship Id="rId8"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8.png"/><Relationship Id="rId5" Type="http://schemas.openxmlformats.org/officeDocument/2006/relationships/image" Target="../media/image87.png"/><Relationship Id="rId6" Type="http://schemas.openxmlformats.org/officeDocument/2006/relationships/image" Target="../media/image90.png"/><Relationship Id="rId7" Type="http://schemas.openxmlformats.org/officeDocument/2006/relationships/image" Target="../media/image9.png"/><Relationship Id="rId8"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81.png"/><Relationship Id="rId10" Type="http://schemas.openxmlformats.org/officeDocument/2006/relationships/image" Target="../media/image10.png"/><Relationship Id="rId9" Type="http://schemas.openxmlformats.org/officeDocument/2006/relationships/image" Target="../media/image144.png"/><Relationship Id="rId5" Type="http://schemas.openxmlformats.org/officeDocument/2006/relationships/image" Target="../media/image85.png"/><Relationship Id="rId6" Type="http://schemas.openxmlformats.org/officeDocument/2006/relationships/image" Target="../media/image7.png"/><Relationship Id="rId7" Type="http://schemas.openxmlformats.org/officeDocument/2006/relationships/image" Target="../media/image38.png"/><Relationship Id="rId8" Type="http://schemas.openxmlformats.org/officeDocument/2006/relationships/image" Target="../media/image1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6.png"/><Relationship Id="rId10" Type="http://schemas.openxmlformats.org/officeDocument/2006/relationships/image" Target="../media/image120.png"/><Relationship Id="rId9" Type="http://schemas.openxmlformats.org/officeDocument/2006/relationships/image" Target="../media/image113.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5.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1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8.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126.png"/></Relationships>
</file>

<file path=ppt/slides/_rels/slide21.xml.rels><?xml version="1.0" encoding="UTF-8" standalone="yes"?><Relationships xmlns="http://schemas.openxmlformats.org/package/2006/relationships"><Relationship Id="rId20" Type="http://schemas.openxmlformats.org/officeDocument/2006/relationships/image" Target="../media/image153.png"/><Relationship Id="rId11" Type="http://schemas.openxmlformats.org/officeDocument/2006/relationships/image" Target="../media/image131.png"/><Relationship Id="rId22" Type="http://schemas.openxmlformats.org/officeDocument/2006/relationships/image" Target="../media/image158.png"/><Relationship Id="rId10" Type="http://schemas.openxmlformats.org/officeDocument/2006/relationships/image" Target="../media/image132.png"/><Relationship Id="rId21" Type="http://schemas.openxmlformats.org/officeDocument/2006/relationships/image" Target="../media/image149.png"/><Relationship Id="rId13" Type="http://schemas.openxmlformats.org/officeDocument/2006/relationships/image" Target="../media/image136.png"/><Relationship Id="rId12" Type="http://schemas.openxmlformats.org/officeDocument/2006/relationships/image" Target="../media/image134.png"/><Relationship Id="rId23"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81.png"/><Relationship Id="rId9" Type="http://schemas.openxmlformats.org/officeDocument/2006/relationships/image" Target="../media/image140.png"/><Relationship Id="rId15" Type="http://schemas.openxmlformats.org/officeDocument/2006/relationships/image" Target="../media/image137.png"/><Relationship Id="rId14" Type="http://schemas.openxmlformats.org/officeDocument/2006/relationships/image" Target="../media/image139.png"/><Relationship Id="rId17" Type="http://schemas.openxmlformats.org/officeDocument/2006/relationships/image" Target="../media/image147.png"/><Relationship Id="rId16" Type="http://schemas.openxmlformats.org/officeDocument/2006/relationships/image" Target="../media/image141.png"/><Relationship Id="rId5" Type="http://schemas.openxmlformats.org/officeDocument/2006/relationships/image" Target="../media/image85.png"/><Relationship Id="rId19" Type="http://schemas.openxmlformats.org/officeDocument/2006/relationships/image" Target="../media/image159.png"/><Relationship Id="rId6" Type="http://schemas.openxmlformats.org/officeDocument/2006/relationships/image" Target="../media/image7.png"/><Relationship Id="rId18" Type="http://schemas.openxmlformats.org/officeDocument/2006/relationships/image" Target="../media/image146.png"/><Relationship Id="rId7" Type="http://schemas.openxmlformats.org/officeDocument/2006/relationships/image" Target="../media/image38.png"/><Relationship Id="rId8" Type="http://schemas.openxmlformats.org/officeDocument/2006/relationships/image" Target="../media/image135.png"/></Relationships>
</file>

<file path=ppt/slides/_rels/slide22.xml.rels><?xml version="1.0" encoding="UTF-8" standalone="yes"?><Relationships xmlns="http://schemas.openxmlformats.org/package/2006/relationships"><Relationship Id="rId10" Type="http://schemas.openxmlformats.org/officeDocument/2006/relationships/image" Target="../media/image90.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unsplash.com/" TargetMode="External"/><Relationship Id="rId5" Type="http://schemas.openxmlformats.org/officeDocument/2006/relationships/image" Target="../media/image87.png"/><Relationship Id="rId6" Type="http://schemas.openxmlformats.org/officeDocument/2006/relationships/image" Target="../media/image9.png"/><Relationship Id="rId7" Type="http://schemas.openxmlformats.org/officeDocument/2006/relationships/image" Target="../media/image35.png"/><Relationship Id="rId8"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8.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9.png"/><Relationship Id="rId11" Type="http://schemas.openxmlformats.org/officeDocument/2006/relationships/image" Target="../media/image32.png"/><Relationship Id="rId10" Type="http://schemas.openxmlformats.org/officeDocument/2006/relationships/image" Target="../media/image33.png"/><Relationship Id="rId9" Type="http://schemas.openxmlformats.org/officeDocument/2006/relationships/image" Target="../media/image47.png"/><Relationship Id="rId5" Type="http://schemas.openxmlformats.org/officeDocument/2006/relationships/image" Target="../media/image10.png"/><Relationship Id="rId6" Type="http://schemas.openxmlformats.org/officeDocument/2006/relationships/image" Target="../media/image31.png"/><Relationship Id="rId7" Type="http://schemas.openxmlformats.org/officeDocument/2006/relationships/image" Target="../media/image7.png"/><Relationship Id="rId8"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38.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4.png"/><Relationship Id="rId10" Type="http://schemas.openxmlformats.org/officeDocument/2006/relationships/image" Target="../media/image53.png"/><Relationship Id="rId9" Type="http://schemas.openxmlformats.org/officeDocument/2006/relationships/image" Target="../media/image38.png"/><Relationship Id="rId5" Type="http://schemas.openxmlformats.org/officeDocument/2006/relationships/image" Target="../media/image46.png"/><Relationship Id="rId6" Type="http://schemas.openxmlformats.org/officeDocument/2006/relationships/image" Target="../media/image39.png"/><Relationship Id="rId7" Type="http://schemas.openxmlformats.org/officeDocument/2006/relationships/image" Target="../media/image9.pn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72.png"/><Relationship Id="rId6" Type="http://schemas.openxmlformats.org/officeDocument/2006/relationships/image" Target="../media/image58.png"/><Relationship Id="rId7" Type="http://schemas.openxmlformats.org/officeDocument/2006/relationships/image" Target="../media/image68.png"/><Relationship Id="rId8"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5" name="Shape 15"/>
        <p:cNvGrpSpPr/>
        <p:nvPr/>
      </p:nvGrpSpPr>
      <p:grpSpPr>
        <a:xfrm>
          <a:off x="0" y="0"/>
          <a:ext cx="0" cy="0"/>
          <a:chOff x="0" y="0"/>
          <a:chExt cx="0" cy="0"/>
        </a:xfrm>
      </p:grpSpPr>
      <p:pic>
        <p:nvPicPr>
          <p:cNvPr descr=" " id="16" name="Google Shape;16;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 name="Google Shape;17;p1"/>
          <p:cNvPicPr preferRelativeResize="0"/>
          <p:nvPr/>
        </p:nvPicPr>
        <p:blipFill rotWithShape="1">
          <a:blip r:embed="rId4">
            <a:alphaModFix/>
          </a:blip>
          <a:srcRect b="0" l="0" r="0" t="0"/>
          <a:stretch/>
        </p:blipFill>
        <p:spPr>
          <a:xfrm>
            <a:off x="19795796" y="8765050"/>
            <a:ext cx="4346014" cy="4950950"/>
          </a:xfrm>
          <a:prstGeom prst="rect">
            <a:avLst/>
          </a:prstGeom>
          <a:noFill/>
          <a:ln>
            <a:noFill/>
          </a:ln>
        </p:spPr>
      </p:pic>
      <p:pic>
        <p:nvPicPr>
          <p:cNvPr descr=" " id="18" name="Google Shape;18;p1"/>
          <p:cNvPicPr preferRelativeResize="0"/>
          <p:nvPr/>
        </p:nvPicPr>
        <p:blipFill rotWithShape="1">
          <a:blip r:embed="rId5">
            <a:alphaModFix/>
          </a:blip>
          <a:srcRect b="0" l="0" r="0" t="0"/>
          <a:stretch/>
        </p:blipFill>
        <p:spPr>
          <a:xfrm>
            <a:off x="438388" y="10568364"/>
            <a:ext cx="2433858" cy="1732203"/>
          </a:xfrm>
          <a:prstGeom prst="rect">
            <a:avLst/>
          </a:prstGeom>
          <a:noFill/>
          <a:ln>
            <a:noFill/>
          </a:ln>
        </p:spPr>
      </p:pic>
      <p:pic>
        <p:nvPicPr>
          <p:cNvPr descr=" " id="19" name="Google Shape;19;p1"/>
          <p:cNvPicPr preferRelativeResize="0"/>
          <p:nvPr/>
        </p:nvPicPr>
        <p:blipFill rotWithShape="1">
          <a:blip r:embed="rId6">
            <a:alphaModFix/>
          </a:blip>
          <a:srcRect b="0" l="0" r="0" t="0"/>
          <a:stretch/>
        </p:blipFill>
        <p:spPr>
          <a:xfrm>
            <a:off x="22837454" y="2705100"/>
            <a:ext cx="1010406" cy="993613"/>
          </a:xfrm>
          <a:prstGeom prst="rect">
            <a:avLst/>
          </a:prstGeom>
          <a:noFill/>
          <a:ln>
            <a:noFill/>
          </a:ln>
        </p:spPr>
      </p:pic>
      <p:sp>
        <p:nvSpPr>
          <p:cNvPr id="20" name="Google Shape;20;p1"/>
          <p:cNvSpPr/>
          <p:nvPr/>
        </p:nvSpPr>
        <p:spPr>
          <a:xfrm>
            <a:off x="8192524" y="3187700"/>
            <a:ext cx="9018127" cy="519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DM Serif Display"/>
              <a:buNone/>
            </a:pPr>
            <a:r>
              <a:rPr b="0" i="0" lang="en-US" sz="24000" u="none" cap="none" strike="noStrike">
                <a:solidFill>
                  <a:srgbClr val="FFFFFF"/>
                </a:solidFill>
                <a:latin typeface="DM Serif Display"/>
                <a:ea typeface="DM Serif Display"/>
                <a:cs typeface="DM Serif Display"/>
                <a:sym typeface="DM Serif Display"/>
              </a:rPr>
              <a:t>PIZZA</a:t>
            </a:r>
            <a:endParaRPr b="0" i="0" sz="24000" u="none" cap="none" strike="noStrike">
              <a:solidFill>
                <a:schemeClr val="dk1"/>
              </a:solidFill>
              <a:latin typeface="Calibri"/>
              <a:ea typeface="Calibri"/>
              <a:cs typeface="Calibri"/>
              <a:sym typeface="Calibri"/>
            </a:endParaRPr>
          </a:p>
        </p:txBody>
      </p:sp>
      <p:sp>
        <p:nvSpPr>
          <p:cNvPr id="21" name="Google Shape;21;p1"/>
          <p:cNvSpPr/>
          <p:nvPr/>
        </p:nvSpPr>
        <p:spPr>
          <a:xfrm>
            <a:off x="5448981" y="7366000"/>
            <a:ext cx="13760053" cy="13250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DM Mono Medium"/>
              <a:buNone/>
            </a:pPr>
            <a:r>
              <a:rPr b="0" i="0" lang="en-US" sz="6400" u="none" cap="none" strike="noStrike">
                <a:solidFill>
                  <a:srgbClr val="FFFFFF"/>
                </a:solidFill>
                <a:latin typeface="DM Mono Medium"/>
                <a:ea typeface="DM Mono Medium"/>
                <a:cs typeface="DM Mono Medium"/>
                <a:sym typeface="DM Mono Medium"/>
              </a:rPr>
              <a:t>FREE PRESENTATION TEMPLATE</a:t>
            </a:r>
            <a:endParaRPr b="0" i="0" sz="6400" u="none" cap="none" strike="noStrike">
              <a:solidFill>
                <a:schemeClr val="dk1"/>
              </a:solidFill>
              <a:latin typeface="Calibri"/>
              <a:ea typeface="Calibri"/>
              <a:cs typeface="Calibri"/>
              <a:sym typeface="Calibri"/>
            </a:endParaRPr>
          </a:p>
        </p:txBody>
      </p:sp>
      <p:sp>
        <p:nvSpPr>
          <p:cNvPr id="22" name="Google Shape;22;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 name="Google Shape;23;p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4" name="Google Shape;24;p1"/>
          <p:cNvPicPr preferRelativeResize="0"/>
          <p:nvPr/>
        </p:nvPicPr>
        <p:blipFill rotWithShape="1">
          <a:blip r:embed="rId8">
            <a:alphaModFix/>
          </a:blip>
          <a:srcRect b="0" l="0" r="0" t="0"/>
          <a:stretch/>
        </p:blipFill>
        <p:spPr>
          <a:xfrm>
            <a:off x="17363070" y="1651000"/>
            <a:ext cx="2516465" cy="1985275"/>
          </a:xfrm>
          <a:prstGeom prst="rect">
            <a:avLst/>
          </a:prstGeom>
          <a:noFill/>
          <a:ln>
            <a:noFill/>
          </a:ln>
        </p:spPr>
      </p:pic>
      <p:pic>
        <p:nvPicPr>
          <p:cNvPr descr=" " id="25" name="Google Shape;25;p1"/>
          <p:cNvPicPr preferRelativeResize="0"/>
          <p:nvPr/>
        </p:nvPicPr>
        <p:blipFill rotWithShape="1">
          <a:blip r:embed="rId9">
            <a:alphaModFix/>
          </a:blip>
          <a:srcRect b="0" l="0" r="0" t="0"/>
          <a:stretch/>
        </p:blipFill>
        <p:spPr>
          <a:xfrm>
            <a:off x="3815931" y="9478144"/>
            <a:ext cx="3970558" cy="3268707"/>
          </a:xfrm>
          <a:prstGeom prst="rect">
            <a:avLst/>
          </a:prstGeom>
          <a:noFill/>
          <a:ln>
            <a:noFill/>
          </a:ln>
        </p:spPr>
      </p:pic>
      <p:pic>
        <p:nvPicPr>
          <p:cNvPr descr=" " id="26" name="Google Shape;26;p1"/>
          <p:cNvPicPr preferRelativeResize="0"/>
          <p:nvPr/>
        </p:nvPicPr>
        <p:blipFill rotWithShape="1">
          <a:blip r:embed="rId10">
            <a:alphaModFix/>
          </a:blip>
          <a:srcRect b="0" l="0" r="0" t="0"/>
          <a:stretch/>
        </p:blipFill>
        <p:spPr>
          <a:xfrm>
            <a:off x="127016" y="0"/>
            <a:ext cx="4779484" cy="36999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208" name="Shape 208"/>
        <p:cNvGrpSpPr/>
        <p:nvPr/>
      </p:nvGrpSpPr>
      <p:grpSpPr>
        <a:xfrm>
          <a:off x="0" y="0"/>
          <a:ext cx="0" cy="0"/>
          <a:chOff x="0" y="0"/>
          <a:chExt cx="0" cy="0"/>
        </a:xfrm>
      </p:grpSpPr>
      <p:pic>
        <p:nvPicPr>
          <p:cNvPr descr=" " id="209" name="Google Shape;209;p1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10" name="Google Shape;210;p10"/>
          <p:cNvSpPr/>
          <p:nvPr/>
        </p:nvSpPr>
        <p:spPr>
          <a:xfrm>
            <a:off x="2091528" y="1168400"/>
            <a:ext cx="20216693"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THE MAGIC OF DRAGONS: A RESEARCH</a:t>
            </a:r>
            <a:endParaRPr b="0" i="0" sz="8000" u="none" cap="none" strike="noStrike">
              <a:solidFill>
                <a:schemeClr val="dk1"/>
              </a:solidFill>
              <a:latin typeface="Calibri"/>
              <a:ea typeface="Calibri"/>
              <a:cs typeface="Calibri"/>
              <a:sym typeface="Calibri"/>
            </a:endParaRPr>
          </a:p>
        </p:txBody>
      </p:sp>
      <p:sp>
        <p:nvSpPr>
          <p:cNvPr id="211" name="Google Shape;211;p10"/>
          <p:cNvSpPr/>
          <p:nvPr/>
        </p:nvSpPr>
        <p:spPr>
          <a:xfrm>
            <a:off x="12676184" y="40259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
          <p:cNvSpPr/>
          <p:nvPr/>
        </p:nvSpPr>
        <p:spPr>
          <a:xfrm>
            <a:off x="12676184" y="4025900"/>
            <a:ext cx="8205226" cy="8204200"/>
          </a:xfrm>
          <a:prstGeom prst="ellipse">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p:nvPr/>
        </p:nvSpPr>
        <p:spPr>
          <a:xfrm>
            <a:off x="13705013" y="5918200"/>
            <a:ext cx="6160270" cy="6159500"/>
          </a:xfrm>
          <a:prstGeom prst="ellipse">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p:nvPr/>
        </p:nvSpPr>
        <p:spPr>
          <a:xfrm>
            <a:off x="14733842" y="7797800"/>
            <a:ext cx="4089911" cy="4089400"/>
          </a:xfrm>
          <a:prstGeom prst="ellipse">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p:nvPr/>
        </p:nvSpPr>
        <p:spPr>
          <a:xfrm>
            <a:off x="16016702" y="4508500"/>
            <a:ext cx="1498787"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6.7M</a:t>
            </a:r>
            <a:endParaRPr b="0" i="0" sz="4800" u="none" cap="none" strike="noStrike">
              <a:solidFill>
                <a:schemeClr val="dk1"/>
              </a:solidFill>
              <a:latin typeface="Calibri"/>
              <a:ea typeface="Calibri"/>
              <a:cs typeface="Calibri"/>
              <a:sym typeface="Calibri"/>
            </a:endParaRPr>
          </a:p>
        </p:txBody>
      </p:sp>
      <p:sp>
        <p:nvSpPr>
          <p:cNvPr id="216" name="Google Shape;216;p10"/>
          <p:cNvSpPr/>
          <p:nvPr/>
        </p:nvSpPr>
        <p:spPr>
          <a:xfrm>
            <a:off x="16016702" y="9321800"/>
            <a:ext cx="1524191"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2.3M</a:t>
            </a:r>
            <a:endParaRPr b="0" i="0" sz="4800" u="none" cap="none" strike="noStrike">
              <a:solidFill>
                <a:schemeClr val="dk1"/>
              </a:solidFill>
              <a:latin typeface="Calibri"/>
              <a:ea typeface="Calibri"/>
              <a:cs typeface="Calibri"/>
              <a:sym typeface="Calibri"/>
            </a:endParaRPr>
          </a:p>
        </p:txBody>
      </p:sp>
      <p:sp>
        <p:nvSpPr>
          <p:cNvPr id="217" name="Google Shape;217;p10"/>
          <p:cNvSpPr/>
          <p:nvPr/>
        </p:nvSpPr>
        <p:spPr>
          <a:xfrm>
            <a:off x="16016702" y="6388100"/>
            <a:ext cx="1536892"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4.4M</a:t>
            </a:r>
            <a:endParaRPr b="0" i="0" sz="4800" u="none" cap="none" strike="noStrike">
              <a:solidFill>
                <a:schemeClr val="dk1"/>
              </a:solidFill>
              <a:latin typeface="Calibri"/>
              <a:ea typeface="Calibri"/>
              <a:cs typeface="Calibri"/>
              <a:sym typeface="Calibri"/>
            </a:endParaRPr>
          </a:p>
        </p:txBody>
      </p:sp>
      <p:sp>
        <p:nvSpPr>
          <p:cNvPr id="218" name="Google Shape;218;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9" name="Google Shape;219;p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20" name="Google Shape;220;p10"/>
          <p:cNvSpPr/>
          <p:nvPr/>
        </p:nvSpPr>
        <p:spPr>
          <a:xfrm>
            <a:off x="3492937" y="6565900"/>
            <a:ext cx="8459257" cy="29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1" name="Google Shape;221;p10"/>
          <p:cNvPicPr preferRelativeResize="0"/>
          <p:nvPr/>
        </p:nvPicPr>
        <p:blipFill rotWithShape="1">
          <a:blip r:embed="rId5">
            <a:alphaModFix/>
          </a:blip>
          <a:srcRect b="0" l="0" r="0" t="0"/>
          <a:stretch/>
        </p:blipFill>
        <p:spPr>
          <a:xfrm>
            <a:off x="3492937" y="6565900"/>
            <a:ext cx="1629348" cy="1016000"/>
          </a:xfrm>
          <a:prstGeom prst="rect">
            <a:avLst/>
          </a:prstGeom>
          <a:noFill/>
          <a:ln>
            <a:noFill/>
          </a:ln>
        </p:spPr>
      </p:pic>
      <p:sp>
        <p:nvSpPr>
          <p:cNvPr id="222" name="Google Shape;222;p10"/>
          <p:cNvSpPr/>
          <p:nvPr/>
        </p:nvSpPr>
        <p:spPr>
          <a:xfrm>
            <a:off x="3492937" y="7886700"/>
            <a:ext cx="8459257"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3492937" y="7886700"/>
            <a:ext cx="859474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24" name="Google Shape;224;p10"/>
          <p:cNvSpPr/>
          <p:nvPr/>
        </p:nvSpPr>
        <p:spPr>
          <a:xfrm>
            <a:off x="3492937" y="3213100"/>
            <a:ext cx="8459257" cy="29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5" name="Google Shape;225;p10"/>
          <p:cNvPicPr preferRelativeResize="0"/>
          <p:nvPr/>
        </p:nvPicPr>
        <p:blipFill rotWithShape="1">
          <a:blip r:embed="rId6">
            <a:alphaModFix/>
          </a:blip>
          <a:srcRect b="0" l="0" r="0" t="0"/>
          <a:stretch/>
        </p:blipFill>
        <p:spPr>
          <a:xfrm>
            <a:off x="3492937" y="3213100"/>
            <a:ext cx="1016822" cy="1016000"/>
          </a:xfrm>
          <a:prstGeom prst="rect">
            <a:avLst/>
          </a:prstGeom>
          <a:noFill/>
          <a:ln>
            <a:noFill/>
          </a:ln>
        </p:spPr>
      </p:pic>
      <p:sp>
        <p:nvSpPr>
          <p:cNvPr id="226" name="Google Shape;226;p10"/>
          <p:cNvSpPr/>
          <p:nvPr/>
        </p:nvSpPr>
        <p:spPr>
          <a:xfrm>
            <a:off x="3492937" y="4533900"/>
            <a:ext cx="8459257"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p:nvPr/>
        </p:nvSpPr>
        <p:spPr>
          <a:xfrm>
            <a:off x="3492937" y="4533900"/>
            <a:ext cx="859474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228" name="Google Shape;228;p10"/>
          <p:cNvSpPr/>
          <p:nvPr/>
        </p:nvSpPr>
        <p:spPr>
          <a:xfrm>
            <a:off x="3492937" y="9918700"/>
            <a:ext cx="8459257" cy="29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9" name="Google Shape;229;p10"/>
          <p:cNvPicPr preferRelativeResize="0"/>
          <p:nvPr/>
        </p:nvPicPr>
        <p:blipFill rotWithShape="1">
          <a:blip r:embed="rId7">
            <a:alphaModFix/>
          </a:blip>
          <a:srcRect b="0" l="0" r="0" t="0"/>
          <a:stretch/>
        </p:blipFill>
        <p:spPr>
          <a:xfrm>
            <a:off x="3492937" y="9918700"/>
            <a:ext cx="1107472" cy="1016000"/>
          </a:xfrm>
          <a:prstGeom prst="rect">
            <a:avLst/>
          </a:prstGeom>
          <a:noFill/>
          <a:ln>
            <a:noFill/>
          </a:ln>
        </p:spPr>
      </p:pic>
      <p:sp>
        <p:nvSpPr>
          <p:cNvPr id="230" name="Google Shape;230;p10"/>
          <p:cNvSpPr/>
          <p:nvPr/>
        </p:nvSpPr>
        <p:spPr>
          <a:xfrm>
            <a:off x="3492937" y="11239500"/>
            <a:ext cx="8459257"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p:nvPr/>
        </p:nvSpPr>
        <p:spPr>
          <a:xfrm>
            <a:off x="3492937" y="11239500"/>
            <a:ext cx="859474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236" name="Shape 236"/>
        <p:cNvGrpSpPr/>
        <p:nvPr/>
      </p:nvGrpSpPr>
      <p:grpSpPr>
        <a:xfrm>
          <a:off x="0" y="0"/>
          <a:ext cx="0" cy="0"/>
          <a:chOff x="0" y="0"/>
          <a:chExt cx="0" cy="0"/>
        </a:xfrm>
      </p:grpSpPr>
      <p:pic>
        <p:nvPicPr>
          <p:cNvPr descr=" " id="237" name="Google Shape;237;p1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38" name="Google Shape;238;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9" name="Google Shape;239;p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40" name="Google Shape;240;p11"/>
          <p:cNvSpPr/>
          <p:nvPr/>
        </p:nvSpPr>
        <p:spPr>
          <a:xfrm>
            <a:off x="9107038" y="469900"/>
            <a:ext cx="671490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PRICING PLAN</a:t>
            </a:r>
            <a:endParaRPr b="0" i="0" sz="8000" u="none" cap="none" strike="noStrike">
              <a:solidFill>
                <a:schemeClr val="dk1"/>
              </a:solidFill>
              <a:latin typeface="Calibri"/>
              <a:ea typeface="Calibri"/>
              <a:cs typeface="Calibri"/>
              <a:sym typeface="Calibri"/>
            </a:endParaRPr>
          </a:p>
        </p:txBody>
      </p:sp>
      <p:sp>
        <p:nvSpPr>
          <p:cNvPr id="241" name="Google Shape;241;p11"/>
          <p:cNvSpPr/>
          <p:nvPr/>
        </p:nvSpPr>
        <p:spPr>
          <a:xfrm>
            <a:off x="1778222" y="2489200"/>
            <a:ext cx="6439705" cy="9803292"/>
          </a:xfrm>
          <a:prstGeom prst="roundRect">
            <a:avLst>
              <a:gd fmla="val 3124"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2" name="Google Shape;242;p11"/>
          <p:cNvPicPr preferRelativeResize="0"/>
          <p:nvPr/>
        </p:nvPicPr>
        <p:blipFill rotWithShape="1">
          <a:blip r:embed="rId5">
            <a:alphaModFix/>
          </a:blip>
          <a:srcRect b="0" l="0" r="0" t="0"/>
          <a:stretch/>
        </p:blipFill>
        <p:spPr>
          <a:xfrm>
            <a:off x="4185173" y="2946400"/>
            <a:ext cx="1625803" cy="1624496"/>
          </a:xfrm>
          <a:prstGeom prst="rect">
            <a:avLst/>
          </a:prstGeom>
          <a:noFill/>
          <a:ln>
            <a:noFill/>
          </a:ln>
        </p:spPr>
      </p:pic>
      <p:sp>
        <p:nvSpPr>
          <p:cNvPr id="243" name="Google Shape;243;p11"/>
          <p:cNvSpPr/>
          <p:nvPr/>
        </p:nvSpPr>
        <p:spPr>
          <a:xfrm>
            <a:off x="4096262" y="4875696"/>
            <a:ext cx="1803625"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BASIC</a:t>
            </a:r>
            <a:endParaRPr b="0" i="0" sz="4800" u="none" cap="none" strike="noStrike">
              <a:solidFill>
                <a:schemeClr val="dk1"/>
              </a:solidFill>
              <a:latin typeface="Calibri"/>
              <a:ea typeface="Calibri"/>
              <a:cs typeface="Calibri"/>
              <a:sym typeface="Calibri"/>
            </a:endParaRPr>
          </a:p>
        </p:txBody>
      </p:sp>
      <p:sp>
        <p:nvSpPr>
          <p:cNvPr id="244" name="Google Shape;244;p11"/>
          <p:cNvSpPr/>
          <p:nvPr/>
        </p:nvSpPr>
        <p:spPr>
          <a:xfrm>
            <a:off x="2235479" y="6018696"/>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45" name="Google Shape;245;p11"/>
          <p:cNvSpPr/>
          <p:nvPr/>
        </p:nvSpPr>
        <p:spPr>
          <a:xfrm>
            <a:off x="3334167" y="10997096"/>
            <a:ext cx="3327816"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$10/MONTH</a:t>
            </a:r>
            <a:endParaRPr b="0" i="0" sz="4800" u="none" cap="none" strike="noStrike">
              <a:solidFill>
                <a:schemeClr val="dk1"/>
              </a:solidFill>
              <a:latin typeface="Calibri"/>
              <a:ea typeface="Calibri"/>
              <a:cs typeface="Calibri"/>
              <a:sym typeface="Calibri"/>
            </a:endParaRPr>
          </a:p>
        </p:txBody>
      </p:sp>
      <p:sp>
        <p:nvSpPr>
          <p:cNvPr id="246" name="Google Shape;246;p11"/>
          <p:cNvSpPr/>
          <p:nvPr/>
        </p:nvSpPr>
        <p:spPr>
          <a:xfrm>
            <a:off x="8980022" y="2489200"/>
            <a:ext cx="6439705" cy="9803292"/>
          </a:xfrm>
          <a:prstGeom prst="roundRect">
            <a:avLst>
              <a:gd fmla="val 3124"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7" name="Google Shape;247;p11"/>
          <p:cNvPicPr preferRelativeResize="0"/>
          <p:nvPr/>
        </p:nvPicPr>
        <p:blipFill rotWithShape="1">
          <a:blip r:embed="rId6">
            <a:alphaModFix/>
          </a:blip>
          <a:srcRect b="0" l="0" r="0" t="0"/>
          <a:stretch/>
        </p:blipFill>
        <p:spPr>
          <a:xfrm>
            <a:off x="11386973" y="2946400"/>
            <a:ext cx="1625803" cy="1624496"/>
          </a:xfrm>
          <a:prstGeom prst="rect">
            <a:avLst/>
          </a:prstGeom>
          <a:noFill/>
          <a:ln>
            <a:noFill/>
          </a:ln>
        </p:spPr>
      </p:pic>
      <p:sp>
        <p:nvSpPr>
          <p:cNvPr id="248" name="Google Shape;248;p11"/>
          <p:cNvSpPr/>
          <p:nvPr/>
        </p:nvSpPr>
        <p:spPr>
          <a:xfrm>
            <a:off x="11310764" y="4875696"/>
            <a:ext cx="1778222"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ELITE</a:t>
            </a:r>
            <a:endParaRPr b="0" i="0" sz="4800" u="none" cap="none" strike="noStrike">
              <a:solidFill>
                <a:schemeClr val="dk1"/>
              </a:solidFill>
              <a:latin typeface="Calibri"/>
              <a:ea typeface="Calibri"/>
              <a:cs typeface="Calibri"/>
              <a:sym typeface="Calibri"/>
            </a:endParaRPr>
          </a:p>
        </p:txBody>
      </p:sp>
      <p:sp>
        <p:nvSpPr>
          <p:cNvPr id="249" name="Google Shape;249;p11"/>
          <p:cNvSpPr/>
          <p:nvPr/>
        </p:nvSpPr>
        <p:spPr>
          <a:xfrm>
            <a:off x="9437280" y="6018696"/>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50" name="Google Shape;250;p11"/>
          <p:cNvSpPr/>
          <p:nvPr/>
        </p:nvSpPr>
        <p:spPr>
          <a:xfrm>
            <a:off x="10478810" y="10997096"/>
            <a:ext cx="3442130"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$50/MONTH</a:t>
            </a:r>
            <a:endParaRPr b="0" i="0" sz="4800" u="none" cap="none" strike="noStrike">
              <a:solidFill>
                <a:schemeClr val="dk1"/>
              </a:solidFill>
              <a:latin typeface="Calibri"/>
              <a:ea typeface="Calibri"/>
              <a:cs typeface="Calibri"/>
              <a:sym typeface="Calibri"/>
            </a:endParaRPr>
          </a:p>
        </p:txBody>
      </p:sp>
      <p:sp>
        <p:nvSpPr>
          <p:cNvPr id="251" name="Google Shape;251;p11"/>
          <p:cNvSpPr/>
          <p:nvPr/>
        </p:nvSpPr>
        <p:spPr>
          <a:xfrm>
            <a:off x="16181822" y="2489200"/>
            <a:ext cx="6439705" cy="10336692"/>
          </a:xfrm>
          <a:prstGeom prst="roundRect">
            <a:avLst>
              <a:gd fmla="val 3124"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2" name="Google Shape;252;p11"/>
          <p:cNvPicPr preferRelativeResize="0"/>
          <p:nvPr/>
        </p:nvPicPr>
        <p:blipFill rotWithShape="1">
          <a:blip r:embed="rId7">
            <a:alphaModFix/>
          </a:blip>
          <a:srcRect b="0" l="0" r="0" t="0"/>
          <a:stretch/>
        </p:blipFill>
        <p:spPr>
          <a:xfrm>
            <a:off x="18588773" y="2946400"/>
            <a:ext cx="1625803" cy="1624496"/>
          </a:xfrm>
          <a:prstGeom prst="rect">
            <a:avLst/>
          </a:prstGeom>
          <a:noFill/>
          <a:ln>
            <a:noFill/>
          </a:ln>
        </p:spPr>
      </p:pic>
      <p:sp>
        <p:nvSpPr>
          <p:cNvPr id="253" name="Google Shape;253;p11"/>
          <p:cNvSpPr/>
          <p:nvPr/>
        </p:nvSpPr>
        <p:spPr>
          <a:xfrm>
            <a:off x="17674259" y="4875696"/>
            <a:ext cx="3454832"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LEGENDARY</a:t>
            </a:r>
            <a:endParaRPr b="0" i="0" sz="4800" u="none" cap="none" strike="noStrike">
              <a:solidFill>
                <a:schemeClr val="dk1"/>
              </a:solidFill>
              <a:latin typeface="Calibri"/>
              <a:ea typeface="Calibri"/>
              <a:cs typeface="Calibri"/>
              <a:sym typeface="Calibri"/>
            </a:endParaRPr>
          </a:p>
        </p:txBody>
      </p:sp>
      <p:sp>
        <p:nvSpPr>
          <p:cNvPr id="254" name="Google Shape;254;p11"/>
          <p:cNvSpPr/>
          <p:nvPr/>
        </p:nvSpPr>
        <p:spPr>
          <a:xfrm>
            <a:off x="16639080" y="6018696"/>
            <a:ext cx="5660674" cy="53424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55" name="Google Shape;255;p11"/>
          <p:cNvSpPr/>
          <p:nvPr/>
        </p:nvSpPr>
        <p:spPr>
          <a:xfrm>
            <a:off x="17585348" y="11530496"/>
            <a:ext cx="3632654"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260" name="Shape 260"/>
        <p:cNvGrpSpPr/>
        <p:nvPr/>
      </p:nvGrpSpPr>
      <p:grpSpPr>
        <a:xfrm>
          <a:off x="0" y="0"/>
          <a:ext cx="0" cy="0"/>
          <a:chOff x="0" y="0"/>
          <a:chExt cx="0" cy="0"/>
        </a:xfrm>
      </p:grpSpPr>
      <p:pic>
        <p:nvPicPr>
          <p:cNvPr descr=" " id="261" name="Google Shape;261;p1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62" name="Google Shape;262;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3" name="Google Shape;263;p1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64" name="Google Shape;264;p12"/>
          <p:cNvPicPr preferRelativeResize="0"/>
          <p:nvPr/>
        </p:nvPicPr>
        <p:blipFill rotWithShape="1">
          <a:blip r:embed="rId5">
            <a:alphaModFix/>
          </a:blip>
          <a:srcRect b="0" l="0" r="0" t="0"/>
          <a:stretch/>
        </p:blipFill>
        <p:spPr>
          <a:xfrm>
            <a:off x="990724" y="1574800"/>
            <a:ext cx="22418302" cy="10579100"/>
          </a:xfrm>
          <a:prstGeom prst="rect">
            <a:avLst/>
          </a:prstGeom>
          <a:noFill/>
          <a:ln>
            <a:noFill/>
          </a:ln>
        </p:spPr>
      </p:pic>
      <p:sp>
        <p:nvSpPr>
          <p:cNvPr id="265" name="Google Shape;265;p12"/>
          <p:cNvSpPr/>
          <p:nvPr/>
        </p:nvSpPr>
        <p:spPr>
          <a:xfrm>
            <a:off x="1270159" y="1574800"/>
            <a:ext cx="22138867"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6" name="Google Shape;266;p12"/>
          <p:cNvPicPr preferRelativeResize="0"/>
          <p:nvPr/>
        </p:nvPicPr>
        <p:blipFill rotWithShape="1">
          <a:blip r:embed="rId6">
            <a:alphaModFix/>
          </a:blip>
          <a:srcRect b="0" l="0" r="0" t="0"/>
          <a:stretch/>
        </p:blipFill>
        <p:spPr>
          <a:xfrm>
            <a:off x="1270159" y="1574800"/>
            <a:ext cx="5639505" cy="5638800"/>
          </a:xfrm>
          <a:prstGeom prst="rect">
            <a:avLst/>
          </a:prstGeom>
          <a:noFill/>
          <a:ln>
            <a:noFill/>
          </a:ln>
        </p:spPr>
      </p:pic>
      <p:pic>
        <p:nvPicPr>
          <p:cNvPr descr=" " id="267" name="Google Shape;267;p12"/>
          <p:cNvPicPr preferRelativeResize="0"/>
          <p:nvPr/>
        </p:nvPicPr>
        <p:blipFill rotWithShape="1">
          <a:blip r:embed="rId7">
            <a:alphaModFix/>
          </a:blip>
          <a:srcRect b="0" l="0" r="0" t="0"/>
          <a:stretch/>
        </p:blipFill>
        <p:spPr>
          <a:xfrm>
            <a:off x="3361700" y="3666083"/>
            <a:ext cx="1456422" cy="1456246"/>
          </a:xfrm>
          <a:prstGeom prst="rect">
            <a:avLst/>
          </a:prstGeom>
          <a:noFill/>
          <a:ln>
            <a:noFill/>
          </a:ln>
        </p:spPr>
      </p:pic>
      <p:pic>
        <p:nvPicPr>
          <p:cNvPr descr=" " id="268" name="Google Shape;268;p12"/>
          <p:cNvPicPr preferRelativeResize="0"/>
          <p:nvPr/>
        </p:nvPicPr>
        <p:blipFill rotWithShape="1">
          <a:blip r:embed="rId6">
            <a:alphaModFix/>
          </a:blip>
          <a:srcRect b="0" l="0" r="0" t="0"/>
          <a:stretch/>
        </p:blipFill>
        <p:spPr>
          <a:xfrm>
            <a:off x="6769946" y="1574800"/>
            <a:ext cx="5639505" cy="5638800"/>
          </a:xfrm>
          <a:prstGeom prst="rect">
            <a:avLst/>
          </a:prstGeom>
          <a:noFill/>
          <a:ln>
            <a:noFill/>
          </a:ln>
        </p:spPr>
      </p:pic>
      <p:pic>
        <p:nvPicPr>
          <p:cNvPr descr=" " id="269" name="Google Shape;269;p12"/>
          <p:cNvPicPr preferRelativeResize="0"/>
          <p:nvPr/>
        </p:nvPicPr>
        <p:blipFill rotWithShape="1">
          <a:blip r:embed="rId8">
            <a:alphaModFix/>
          </a:blip>
          <a:srcRect b="0" l="0" r="0" t="0"/>
          <a:stretch/>
        </p:blipFill>
        <p:spPr>
          <a:xfrm>
            <a:off x="8776797" y="3581400"/>
            <a:ext cx="1625803" cy="1625600"/>
          </a:xfrm>
          <a:prstGeom prst="rect">
            <a:avLst/>
          </a:prstGeom>
          <a:noFill/>
          <a:ln>
            <a:noFill/>
          </a:ln>
        </p:spPr>
      </p:pic>
      <p:pic>
        <p:nvPicPr>
          <p:cNvPr descr=" " id="270" name="Google Shape;270;p12"/>
          <p:cNvPicPr preferRelativeResize="0"/>
          <p:nvPr/>
        </p:nvPicPr>
        <p:blipFill rotWithShape="1">
          <a:blip r:embed="rId9">
            <a:alphaModFix/>
          </a:blip>
          <a:srcRect b="0" l="0" r="0" t="0"/>
          <a:stretch/>
        </p:blipFill>
        <p:spPr>
          <a:xfrm>
            <a:off x="8980022" y="3784600"/>
            <a:ext cx="1192256" cy="1190414"/>
          </a:xfrm>
          <a:prstGeom prst="rect">
            <a:avLst/>
          </a:prstGeom>
          <a:noFill/>
          <a:ln>
            <a:noFill/>
          </a:ln>
        </p:spPr>
      </p:pic>
      <p:pic>
        <p:nvPicPr>
          <p:cNvPr descr=" " id="271" name="Google Shape;271;p12"/>
          <p:cNvPicPr preferRelativeResize="0"/>
          <p:nvPr/>
        </p:nvPicPr>
        <p:blipFill rotWithShape="1">
          <a:blip r:embed="rId6">
            <a:alphaModFix/>
          </a:blip>
          <a:srcRect b="0" l="0" r="0" t="0"/>
          <a:stretch/>
        </p:blipFill>
        <p:spPr>
          <a:xfrm>
            <a:off x="12269734" y="1574800"/>
            <a:ext cx="5639505" cy="5638800"/>
          </a:xfrm>
          <a:prstGeom prst="rect">
            <a:avLst/>
          </a:prstGeom>
          <a:noFill/>
          <a:ln>
            <a:noFill/>
          </a:ln>
        </p:spPr>
      </p:pic>
      <p:pic>
        <p:nvPicPr>
          <p:cNvPr descr=" " id="272" name="Google Shape;272;p12"/>
          <p:cNvPicPr preferRelativeResize="0"/>
          <p:nvPr/>
        </p:nvPicPr>
        <p:blipFill rotWithShape="1">
          <a:blip r:embed="rId8">
            <a:alphaModFix/>
          </a:blip>
          <a:srcRect b="0" l="0" r="0" t="0"/>
          <a:stretch/>
        </p:blipFill>
        <p:spPr>
          <a:xfrm>
            <a:off x="14276584" y="3581400"/>
            <a:ext cx="1625803" cy="1625600"/>
          </a:xfrm>
          <a:prstGeom prst="rect">
            <a:avLst/>
          </a:prstGeom>
          <a:noFill/>
          <a:ln>
            <a:noFill/>
          </a:ln>
        </p:spPr>
      </p:pic>
      <p:pic>
        <p:nvPicPr>
          <p:cNvPr descr=" " id="273" name="Google Shape;273;p12"/>
          <p:cNvPicPr preferRelativeResize="0"/>
          <p:nvPr/>
        </p:nvPicPr>
        <p:blipFill rotWithShape="1">
          <a:blip r:embed="rId10">
            <a:alphaModFix/>
          </a:blip>
          <a:srcRect b="0" l="0" r="0" t="0"/>
          <a:stretch/>
        </p:blipFill>
        <p:spPr>
          <a:xfrm>
            <a:off x="14378172" y="3586163"/>
            <a:ext cx="1519452" cy="1519262"/>
          </a:xfrm>
          <a:prstGeom prst="rect">
            <a:avLst/>
          </a:prstGeom>
          <a:noFill/>
          <a:ln>
            <a:noFill/>
          </a:ln>
        </p:spPr>
      </p:pic>
      <p:pic>
        <p:nvPicPr>
          <p:cNvPr descr=" " id="274" name="Google Shape;274;p12"/>
          <p:cNvPicPr preferRelativeResize="0"/>
          <p:nvPr/>
        </p:nvPicPr>
        <p:blipFill rotWithShape="1">
          <a:blip r:embed="rId6">
            <a:alphaModFix/>
          </a:blip>
          <a:srcRect b="0" l="0" r="0" t="0"/>
          <a:stretch/>
        </p:blipFill>
        <p:spPr>
          <a:xfrm>
            <a:off x="17769521" y="1574800"/>
            <a:ext cx="5639505" cy="5638800"/>
          </a:xfrm>
          <a:prstGeom prst="rect">
            <a:avLst/>
          </a:prstGeom>
          <a:noFill/>
          <a:ln>
            <a:noFill/>
          </a:ln>
        </p:spPr>
      </p:pic>
      <p:pic>
        <p:nvPicPr>
          <p:cNvPr descr=" " id="275" name="Google Shape;275;p12"/>
          <p:cNvPicPr preferRelativeResize="0"/>
          <p:nvPr/>
        </p:nvPicPr>
        <p:blipFill rotWithShape="1">
          <a:blip r:embed="rId8">
            <a:alphaModFix/>
          </a:blip>
          <a:srcRect b="0" l="0" r="0" t="0"/>
          <a:stretch/>
        </p:blipFill>
        <p:spPr>
          <a:xfrm>
            <a:off x="19776372" y="3581400"/>
            <a:ext cx="1625803" cy="1625600"/>
          </a:xfrm>
          <a:prstGeom prst="rect">
            <a:avLst/>
          </a:prstGeom>
          <a:noFill/>
          <a:ln>
            <a:noFill/>
          </a:ln>
        </p:spPr>
      </p:pic>
      <p:pic>
        <p:nvPicPr>
          <p:cNvPr descr=" " id="276" name="Google Shape;276;p12"/>
          <p:cNvPicPr preferRelativeResize="0"/>
          <p:nvPr/>
        </p:nvPicPr>
        <p:blipFill rotWithShape="1">
          <a:blip r:embed="rId11">
            <a:alphaModFix/>
          </a:blip>
          <a:srcRect b="0" l="0" r="0" t="0"/>
          <a:stretch/>
        </p:blipFill>
        <p:spPr>
          <a:xfrm>
            <a:off x="19844116" y="3581400"/>
            <a:ext cx="1490319" cy="1625600"/>
          </a:xfrm>
          <a:prstGeom prst="rect">
            <a:avLst/>
          </a:prstGeom>
          <a:noFill/>
          <a:ln>
            <a:noFill/>
          </a:ln>
        </p:spPr>
      </p:pic>
      <p:sp>
        <p:nvSpPr>
          <p:cNvPr id="277" name="Google Shape;277;p12"/>
          <p:cNvSpPr/>
          <p:nvPr/>
        </p:nvSpPr>
        <p:spPr>
          <a:xfrm>
            <a:off x="990724" y="3835400"/>
            <a:ext cx="17426578" cy="11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2"/>
          <p:cNvSpPr/>
          <p:nvPr/>
        </p:nvSpPr>
        <p:spPr>
          <a:xfrm>
            <a:off x="990724" y="3835400"/>
            <a:ext cx="1117740" cy="1117600"/>
          </a:xfrm>
          <a:prstGeom prst="roundRect">
            <a:avLst>
              <a:gd fmla="val 378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
          <p:cNvSpPr/>
          <p:nvPr/>
        </p:nvSpPr>
        <p:spPr>
          <a:xfrm>
            <a:off x="1282860" y="3695700"/>
            <a:ext cx="872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41414"/>
              </a:buClr>
              <a:buSzPts val="8000"/>
              <a:buFont typeface="DM Serif Display"/>
              <a:buNone/>
            </a:pPr>
            <a:r>
              <a:rPr b="0" i="0" lang="en-US" sz="8000" u="none" cap="none" strike="noStrike">
                <a:solidFill>
                  <a:srgbClr val="141414"/>
                </a:solidFill>
                <a:latin typeface="DM Serif Display"/>
                <a:ea typeface="DM Serif Display"/>
                <a:cs typeface="DM Serif Display"/>
                <a:sym typeface="DM Serif Display"/>
              </a:rPr>
              <a:t>S</a:t>
            </a:r>
            <a:endParaRPr b="0" i="0" sz="8000" u="none" cap="none" strike="noStrike">
              <a:solidFill>
                <a:schemeClr val="dk1"/>
              </a:solidFill>
              <a:latin typeface="Calibri"/>
              <a:ea typeface="Calibri"/>
              <a:cs typeface="Calibri"/>
              <a:sym typeface="Calibri"/>
            </a:endParaRPr>
          </a:p>
        </p:txBody>
      </p:sp>
      <p:sp>
        <p:nvSpPr>
          <p:cNvPr id="280" name="Google Shape;280;p12"/>
          <p:cNvSpPr/>
          <p:nvPr/>
        </p:nvSpPr>
        <p:spPr>
          <a:xfrm>
            <a:off x="6427003" y="3835400"/>
            <a:ext cx="1117740" cy="1117600"/>
          </a:xfrm>
          <a:prstGeom prst="roundRect">
            <a:avLst>
              <a:gd fmla="val 378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2"/>
          <p:cNvSpPr/>
          <p:nvPr/>
        </p:nvSpPr>
        <p:spPr>
          <a:xfrm>
            <a:off x="6515914" y="3695700"/>
            <a:ext cx="127862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41414"/>
              </a:buClr>
              <a:buSzPts val="8000"/>
              <a:buFont typeface="DM Serif Display"/>
              <a:buNone/>
            </a:pPr>
            <a:r>
              <a:rPr b="0" i="0" lang="en-US" sz="8000" u="none" cap="none" strike="noStrike">
                <a:solidFill>
                  <a:srgbClr val="141414"/>
                </a:solidFill>
                <a:latin typeface="DM Serif Display"/>
                <a:ea typeface="DM Serif Display"/>
                <a:cs typeface="DM Serif Display"/>
                <a:sym typeface="DM Serif Display"/>
              </a:rPr>
              <a:t>W</a:t>
            </a:r>
            <a:endParaRPr b="0" i="0" sz="8000" u="none" cap="none" strike="noStrike">
              <a:solidFill>
                <a:schemeClr val="dk1"/>
              </a:solidFill>
              <a:latin typeface="Calibri"/>
              <a:ea typeface="Calibri"/>
              <a:cs typeface="Calibri"/>
              <a:sym typeface="Calibri"/>
            </a:endParaRPr>
          </a:p>
        </p:txBody>
      </p:sp>
      <p:sp>
        <p:nvSpPr>
          <p:cNvPr id="282" name="Google Shape;282;p12"/>
          <p:cNvSpPr/>
          <p:nvPr/>
        </p:nvSpPr>
        <p:spPr>
          <a:xfrm>
            <a:off x="11863283" y="3835400"/>
            <a:ext cx="1117740" cy="1117600"/>
          </a:xfrm>
          <a:prstGeom prst="roundRect">
            <a:avLst>
              <a:gd fmla="val 378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2"/>
          <p:cNvSpPr/>
          <p:nvPr/>
        </p:nvSpPr>
        <p:spPr>
          <a:xfrm>
            <a:off x="12079210" y="3695700"/>
            <a:ext cx="1024595"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41414"/>
              </a:buClr>
              <a:buSzPts val="8000"/>
              <a:buFont typeface="DM Serif Display"/>
              <a:buNone/>
            </a:pPr>
            <a:r>
              <a:rPr b="0" i="0" lang="en-US" sz="8000" u="none" cap="none" strike="noStrike">
                <a:solidFill>
                  <a:srgbClr val="141414"/>
                </a:solidFill>
                <a:latin typeface="DM Serif Display"/>
                <a:ea typeface="DM Serif Display"/>
                <a:cs typeface="DM Serif Display"/>
                <a:sym typeface="DM Serif Display"/>
              </a:rPr>
              <a:t>O</a:t>
            </a:r>
            <a:endParaRPr b="0" i="0" sz="8000" u="none" cap="none" strike="noStrike">
              <a:solidFill>
                <a:schemeClr val="dk1"/>
              </a:solidFill>
              <a:latin typeface="Calibri"/>
              <a:ea typeface="Calibri"/>
              <a:cs typeface="Calibri"/>
              <a:sym typeface="Calibri"/>
            </a:endParaRPr>
          </a:p>
        </p:txBody>
      </p:sp>
      <p:sp>
        <p:nvSpPr>
          <p:cNvPr id="284" name="Google Shape;284;p12"/>
          <p:cNvSpPr/>
          <p:nvPr/>
        </p:nvSpPr>
        <p:spPr>
          <a:xfrm>
            <a:off x="17299562" y="3835400"/>
            <a:ext cx="1117740" cy="1117600"/>
          </a:xfrm>
          <a:prstGeom prst="roundRect">
            <a:avLst>
              <a:gd fmla="val 378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2"/>
          <p:cNvSpPr/>
          <p:nvPr/>
        </p:nvSpPr>
        <p:spPr>
          <a:xfrm>
            <a:off x="17534542" y="3695700"/>
            <a:ext cx="98649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41414"/>
              </a:buClr>
              <a:buSzPts val="8000"/>
              <a:buFont typeface="DM Serif Display"/>
              <a:buNone/>
            </a:pPr>
            <a:r>
              <a:rPr b="0" i="0" lang="en-US" sz="8000" u="none" cap="none" strike="noStrike">
                <a:solidFill>
                  <a:srgbClr val="141414"/>
                </a:solidFill>
                <a:latin typeface="DM Serif Display"/>
                <a:ea typeface="DM Serif Display"/>
                <a:cs typeface="DM Serif Display"/>
                <a:sym typeface="DM Serif Display"/>
              </a:rPr>
              <a:t>T</a:t>
            </a:r>
            <a:endParaRPr b="0" i="0" sz="8000" u="none" cap="none" strike="noStrike">
              <a:solidFill>
                <a:schemeClr val="dk1"/>
              </a:solidFill>
              <a:latin typeface="Calibri"/>
              <a:ea typeface="Calibri"/>
              <a:cs typeface="Calibri"/>
              <a:sym typeface="Calibri"/>
            </a:endParaRPr>
          </a:p>
        </p:txBody>
      </p:sp>
      <p:sp>
        <p:nvSpPr>
          <p:cNvPr id="286" name="Google Shape;286;p12"/>
          <p:cNvSpPr/>
          <p:nvPr/>
        </p:nvSpPr>
        <p:spPr>
          <a:xfrm>
            <a:off x="1270159" y="7480300"/>
            <a:ext cx="4737692"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2"/>
          <p:cNvSpPr/>
          <p:nvPr/>
        </p:nvSpPr>
        <p:spPr>
          <a:xfrm>
            <a:off x="1270159"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2"/>
          <p:cNvSpPr/>
          <p:nvPr/>
        </p:nvSpPr>
        <p:spPr>
          <a:xfrm>
            <a:off x="1270159"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2"/>
          <p:cNvSpPr/>
          <p:nvPr/>
        </p:nvSpPr>
        <p:spPr>
          <a:xfrm>
            <a:off x="1270159" y="74803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90" name="Google Shape;290;p12"/>
          <p:cNvSpPr/>
          <p:nvPr/>
        </p:nvSpPr>
        <p:spPr>
          <a:xfrm>
            <a:off x="1270159" y="8305800"/>
            <a:ext cx="4873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Rare event causes unpredictable magic.</a:t>
            </a:r>
            <a:endParaRPr b="0" i="0" sz="3200" u="none" cap="none" strike="noStrike">
              <a:solidFill>
                <a:schemeClr val="dk1"/>
              </a:solidFill>
              <a:latin typeface="Calibri"/>
              <a:ea typeface="Calibri"/>
              <a:cs typeface="Calibri"/>
              <a:sym typeface="Calibri"/>
            </a:endParaRPr>
          </a:p>
        </p:txBody>
      </p:sp>
      <p:sp>
        <p:nvSpPr>
          <p:cNvPr id="291" name="Google Shape;291;p12"/>
          <p:cNvSpPr/>
          <p:nvPr/>
        </p:nvSpPr>
        <p:spPr>
          <a:xfrm>
            <a:off x="1270159"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
          <p:cNvSpPr/>
          <p:nvPr/>
        </p:nvSpPr>
        <p:spPr>
          <a:xfrm>
            <a:off x="1270159"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2"/>
          <p:cNvSpPr/>
          <p:nvPr/>
        </p:nvSpPr>
        <p:spPr>
          <a:xfrm>
            <a:off x="1270159" y="103124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94" name="Google Shape;294;p12"/>
          <p:cNvSpPr/>
          <p:nvPr/>
        </p:nvSpPr>
        <p:spPr>
          <a:xfrm>
            <a:off x="1270159" y="111379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Adventurers seek immortal artifact.</a:t>
            </a:r>
            <a:endParaRPr b="0" i="0" sz="3200" u="none" cap="none" strike="noStrike">
              <a:solidFill>
                <a:schemeClr val="dk1"/>
              </a:solidFill>
              <a:latin typeface="Calibri"/>
              <a:ea typeface="Calibri"/>
              <a:cs typeface="Calibri"/>
              <a:sym typeface="Calibri"/>
            </a:endParaRPr>
          </a:p>
        </p:txBody>
      </p:sp>
      <p:sp>
        <p:nvSpPr>
          <p:cNvPr id="295" name="Google Shape;295;p12"/>
          <p:cNvSpPr/>
          <p:nvPr/>
        </p:nvSpPr>
        <p:spPr>
          <a:xfrm>
            <a:off x="6769946" y="7480300"/>
            <a:ext cx="4737692"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2"/>
          <p:cNvSpPr/>
          <p:nvPr/>
        </p:nvSpPr>
        <p:spPr>
          <a:xfrm>
            <a:off x="6769946"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2"/>
          <p:cNvSpPr/>
          <p:nvPr/>
        </p:nvSpPr>
        <p:spPr>
          <a:xfrm>
            <a:off x="6769946"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
          <p:cNvSpPr/>
          <p:nvPr/>
        </p:nvSpPr>
        <p:spPr>
          <a:xfrm>
            <a:off x="6769946" y="74803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99" name="Google Shape;299;p12"/>
          <p:cNvSpPr/>
          <p:nvPr/>
        </p:nvSpPr>
        <p:spPr>
          <a:xfrm>
            <a:off x="6769946" y="8305800"/>
            <a:ext cx="4873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Rare event causes unpredictable magic.</a:t>
            </a:r>
            <a:endParaRPr b="0" i="0" sz="3200" u="none" cap="none" strike="noStrike">
              <a:solidFill>
                <a:schemeClr val="dk1"/>
              </a:solidFill>
              <a:latin typeface="Calibri"/>
              <a:ea typeface="Calibri"/>
              <a:cs typeface="Calibri"/>
              <a:sym typeface="Calibri"/>
            </a:endParaRPr>
          </a:p>
        </p:txBody>
      </p:sp>
      <p:sp>
        <p:nvSpPr>
          <p:cNvPr id="300" name="Google Shape;300;p12"/>
          <p:cNvSpPr/>
          <p:nvPr/>
        </p:nvSpPr>
        <p:spPr>
          <a:xfrm>
            <a:off x="6769946"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2"/>
          <p:cNvSpPr/>
          <p:nvPr/>
        </p:nvSpPr>
        <p:spPr>
          <a:xfrm>
            <a:off x="6769946"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2"/>
          <p:cNvSpPr/>
          <p:nvPr/>
        </p:nvSpPr>
        <p:spPr>
          <a:xfrm>
            <a:off x="6769946" y="103124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303" name="Google Shape;303;p12"/>
          <p:cNvSpPr/>
          <p:nvPr/>
        </p:nvSpPr>
        <p:spPr>
          <a:xfrm>
            <a:off x="6769946" y="111379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Adventurers seek immortal artifact.</a:t>
            </a:r>
            <a:endParaRPr b="0" i="0" sz="3200" u="none" cap="none" strike="noStrike">
              <a:solidFill>
                <a:schemeClr val="dk1"/>
              </a:solidFill>
              <a:latin typeface="Calibri"/>
              <a:ea typeface="Calibri"/>
              <a:cs typeface="Calibri"/>
              <a:sym typeface="Calibri"/>
            </a:endParaRPr>
          </a:p>
        </p:txBody>
      </p:sp>
      <p:sp>
        <p:nvSpPr>
          <p:cNvPr id="304" name="Google Shape;304;p12"/>
          <p:cNvSpPr/>
          <p:nvPr/>
        </p:nvSpPr>
        <p:spPr>
          <a:xfrm>
            <a:off x="12269734" y="7480300"/>
            <a:ext cx="4737692"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12269734"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a:off x="12269734"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a:off x="12269734" y="74803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308" name="Google Shape;308;p12"/>
          <p:cNvSpPr/>
          <p:nvPr/>
        </p:nvSpPr>
        <p:spPr>
          <a:xfrm>
            <a:off x="12269734" y="8305800"/>
            <a:ext cx="4873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Rare event causes unpredictable magic.</a:t>
            </a:r>
            <a:endParaRPr b="0" i="0" sz="3200" u="none" cap="none" strike="noStrike">
              <a:solidFill>
                <a:schemeClr val="dk1"/>
              </a:solidFill>
              <a:latin typeface="Calibri"/>
              <a:ea typeface="Calibri"/>
              <a:cs typeface="Calibri"/>
              <a:sym typeface="Calibri"/>
            </a:endParaRPr>
          </a:p>
        </p:txBody>
      </p:sp>
      <p:sp>
        <p:nvSpPr>
          <p:cNvPr id="309" name="Google Shape;309;p12"/>
          <p:cNvSpPr/>
          <p:nvPr/>
        </p:nvSpPr>
        <p:spPr>
          <a:xfrm>
            <a:off x="12269734"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12269734"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12269734" y="103124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312" name="Google Shape;312;p12"/>
          <p:cNvSpPr/>
          <p:nvPr/>
        </p:nvSpPr>
        <p:spPr>
          <a:xfrm>
            <a:off x="12269734" y="111379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Adventurers seek immortal artifact.</a:t>
            </a:r>
            <a:endParaRPr b="0" i="0" sz="3200" u="none" cap="none" strike="noStrike">
              <a:solidFill>
                <a:schemeClr val="dk1"/>
              </a:solidFill>
              <a:latin typeface="Calibri"/>
              <a:ea typeface="Calibri"/>
              <a:cs typeface="Calibri"/>
              <a:sym typeface="Calibri"/>
            </a:endParaRPr>
          </a:p>
        </p:txBody>
      </p:sp>
      <p:sp>
        <p:nvSpPr>
          <p:cNvPr id="313" name="Google Shape;313;p12"/>
          <p:cNvSpPr/>
          <p:nvPr/>
        </p:nvSpPr>
        <p:spPr>
          <a:xfrm>
            <a:off x="17769521" y="7480300"/>
            <a:ext cx="4737692"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p:nvPr/>
        </p:nvSpPr>
        <p:spPr>
          <a:xfrm>
            <a:off x="17769521"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17769521" y="7480300"/>
            <a:ext cx="4737692"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17769521" y="74803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317" name="Google Shape;317;p12"/>
          <p:cNvSpPr/>
          <p:nvPr/>
        </p:nvSpPr>
        <p:spPr>
          <a:xfrm>
            <a:off x="17769521" y="8305800"/>
            <a:ext cx="4873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Rare event causes unpredictable magic.</a:t>
            </a:r>
            <a:endParaRPr b="0" i="0" sz="3200" u="none" cap="none" strike="noStrike">
              <a:solidFill>
                <a:schemeClr val="dk1"/>
              </a:solidFill>
              <a:latin typeface="Calibri"/>
              <a:ea typeface="Calibri"/>
              <a:cs typeface="Calibri"/>
              <a:sym typeface="Calibri"/>
            </a:endParaRPr>
          </a:p>
        </p:txBody>
      </p:sp>
      <p:sp>
        <p:nvSpPr>
          <p:cNvPr id="318" name="Google Shape;318;p12"/>
          <p:cNvSpPr/>
          <p:nvPr/>
        </p:nvSpPr>
        <p:spPr>
          <a:xfrm>
            <a:off x="17769521"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p:nvPr/>
        </p:nvSpPr>
        <p:spPr>
          <a:xfrm>
            <a:off x="17769521" y="103124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p:nvPr/>
        </p:nvSpPr>
        <p:spPr>
          <a:xfrm>
            <a:off x="17769521" y="103124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321" name="Google Shape;321;p12"/>
          <p:cNvSpPr/>
          <p:nvPr/>
        </p:nvSpPr>
        <p:spPr>
          <a:xfrm>
            <a:off x="17769521" y="111379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326" name="Shape 326"/>
        <p:cNvGrpSpPr/>
        <p:nvPr/>
      </p:nvGrpSpPr>
      <p:grpSpPr>
        <a:xfrm>
          <a:off x="0" y="0"/>
          <a:ext cx="0" cy="0"/>
          <a:chOff x="0" y="0"/>
          <a:chExt cx="0" cy="0"/>
        </a:xfrm>
      </p:grpSpPr>
      <p:pic>
        <p:nvPicPr>
          <p:cNvPr descr=" " id="327" name="Google Shape;327;p1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28" name="Google Shape;328;p13"/>
          <p:cNvPicPr preferRelativeResize="0"/>
          <p:nvPr/>
        </p:nvPicPr>
        <p:blipFill rotWithShape="1">
          <a:blip r:embed="rId4">
            <a:alphaModFix/>
          </a:blip>
          <a:srcRect b="0" l="0" r="0" t="0"/>
          <a:stretch/>
        </p:blipFill>
        <p:spPr>
          <a:xfrm>
            <a:off x="127016" y="0"/>
            <a:ext cx="4779484" cy="3699917"/>
          </a:xfrm>
          <a:prstGeom prst="rect">
            <a:avLst/>
          </a:prstGeom>
          <a:noFill/>
          <a:ln>
            <a:noFill/>
          </a:ln>
        </p:spPr>
      </p:pic>
      <p:pic>
        <p:nvPicPr>
          <p:cNvPr descr=" " id="329" name="Google Shape;329;p13"/>
          <p:cNvPicPr preferRelativeResize="0"/>
          <p:nvPr/>
        </p:nvPicPr>
        <p:blipFill rotWithShape="1">
          <a:blip r:embed="rId5">
            <a:alphaModFix/>
          </a:blip>
          <a:srcRect b="0" l="0" r="0" t="0"/>
          <a:stretch/>
        </p:blipFill>
        <p:spPr>
          <a:xfrm>
            <a:off x="19795796" y="8765046"/>
            <a:ext cx="4346014" cy="4950954"/>
          </a:xfrm>
          <a:prstGeom prst="rect">
            <a:avLst/>
          </a:prstGeom>
          <a:noFill/>
          <a:ln>
            <a:noFill/>
          </a:ln>
        </p:spPr>
      </p:pic>
      <p:pic>
        <p:nvPicPr>
          <p:cNvPr descr=" " id="330" name="Google Shape;330;p13"/>
          <p:cNvPicPr preferRelativeResize="0"/>
          <p:nvPr/>
        </p:nvPicPr>
        <p:blipFill rotWithShape="1">
          <a:blip r:embed="rId6">
            <a:alphaModFix/>
          </a:blip>
          <a:srcRect b="0" l="0" r="0" t="0"/>
          <a:stretch/>
        </p:blipFill>
        <p:spPr>
          <a:xfrm>
            <a:off x="438388" y="10568360"/>
            <a:ext cx="2433858" cy="1732198"/>
          </a:xfrm>
          <a:prstGeom prst="rect">
            <a:avLst/>
          </a:prstGeom>
          <a:noFill/>
          <a:ln>
            <a:noFill/>
          </a:ln>
        </p:spPr>
      </p:pic>
      <p:pic>
        <p:nvPicPr>
          <p:cNvPr descr=" " id="331" name="Google Shape;331;p13"/>
          <p:cNvPicPr preferRelativeResize="0"/>
          <p:nvPr/>
        </p:nvPicPr>
        <p:blipFill rotWithShape="1">
          <a:blip r:embed="rId7">
            <a:alphaModFix/>
          </a:blip>
          <a:srcRect b="0" l="0" r="0" t="0"/>
          <a:stretch/>
        </p:blipFill>
        <p:spPr>
          <a:xfrm>
            <a:off x="22837454" y="2705100"/>
            <a:ext cx="1010406" cy="993614"/>
          </a:xfrm>
          <a:prstGeom prst="rect">
            <a:avLst/>
          </a:prstGeom>
          <a:noFill/>
          <a:ln>
            <a:noFill/>
          </a:ln>
        </p:spPr>
      </p:pic>
      <p:sp>
        <p:nvSpPr>
          <p:cNvPr id="332" name="Google Shape;332;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3" name="Google Shape;333;p1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334" name="Google Shape;334;p13"/>
          <p:cNvPicPr preferRelativeResize="0"/>
          <p:nvPr/>
        </p:nvPicPr>
        <p:blipFill rotWithShape="1">
          <a:blip r:embed="rId9">
            <a:alphaModFix/>
          </a:blip>
          <a:srcRect b="0" l="0" r="0" t="0"/>
          <a:stretch/>
        </p:blipFill>
        <p:spPr>
          <a:xfrm>
            <a:off x="1854432" y="2108200"/>
            <a:ext cx="9704013" cy="10350500"/>
          </a:xfrm>
          <a:prstGeom prst="rect">
            <a:avLst/>
          </a:prstGeom>
          <a:noFill/>
          <a:ln>
            <a:noFill/>
          </a:ln>
        </p:spPr>
      </p:pic>
      <p:sp>
        <p:nvSpPr>
          <p:cNvPr id="335" name="Google Shape;335;p13"/>
          <p:cNvSpPr/>
          <p:nvPr/>
        </p:nvSpPr>
        <p:spPr>
          <a:xfrm>
            <a:off x="12752394" y="2628900"/>
            <a:ext cx="10690503"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SOME DATA</a:t>
            </a:r>
            <a:endParaRPr b="0" i="0" sz="8000" u="none" cap="none" strike="noStrike">
              <a:solidFill>
                <a:schemeClr val="dk1"/>
              </a:solidFill>
              <a:latin typeface="Calibri"/>
              <a:ea typeface="Calibri"/>
              <a:cs typeface="Calibri"/>
              <a:sym typeface="Calibri"/>
            </a:endParaRPr>
          </a:p>
        </p:txBody>
      </p:sp>
      <p:sp>
        <p:nvSpPr>
          <p:cNvPr id="336" name="Google Shape;336;p13"/>
          <p:cNvSpPr/>
          <p:nvPr/>
        </p:nvSpPr>
        <p:spPr>
          <a:xfrm>
            <a:off x="12599975" y="4648200"/>
            <a:ext cx="8573572" cy="65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12599975" y="4648200"/>
            <a:ext cx="8573572"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12599975" y="4845050"/>
            <a:ext cx="1930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12599975" y="4845050"/>
            <a:ext cx="22693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75%</a:t>
            </a:r>
            <a:endParaRPr b="0" i="0" sz="8000" u="none" cap="none" strike="noStrike">
              <a:solidFill>
                <a:schemeClr val="dk1"/>
              </a:solidFill>
              <a:latin typeface="Calibri"/>
              <a:ea typeface="Calibri"/>
              <a:cs typeface="Calibri"/>
              <a:sym typeface="Calibri"/>
            </a:endParaRPr>
          </a:p>
        </p:txBody>
      </p:sp>
      <p:sp>
        <p:nvSpPr>
          <p:cNvPr id="340" name="Google Shape;340;p13"/>
          <p:cNvSpPr/>
          <p:nvPr/>
        </p:nvSpPr>
        <p:spPr>
          <a:xfrm>
            <a:off x="14733842" y="4648200"/>
            <a:ext cx="6439705"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14733842" y="4648200"/>
            <a:ext cx="659212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ENCHANTED CREATURES</a:t>
            </a:r>
            <a:endParaRPr b="0" i="0" sz="3600" u="none" cap="none" strike="noStrike">
              <a:solidFill>
                <a:schemeClr val="dk1"/>
              </a:solidFill>
              <a:latin typeface="Calibri"/>
              <a:ea typeface="Calibri"/>
              <a:cs typeface="Calibri"/>
              <a:sym typeface="Calibri"/>
            </a:endParaRPr>
          </a:p>
        </p:txBody>
      </p:sp>
      <p:sp>
        <p:nvSpPr>
          <p:cNvPr id="342" name="Google Shape;342;p13"/>
          <p:cNvSpPr/>
          <p:nvPr/>
        </p:nvSpPr>
        <p:spPr>
          <a:xfrm>
            <a:off x="14733842" y="5372100"/>
            <a:ext cx="6575188"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possess the ability to cast spells.</a:t>
            </a:r>
            <a:endParaRPr b="0" i="0" sz="3200" u="none" cap="none" strike="noStrike">
              <a:solidFill>
                <a:schemeClr val="dk1"/>
              </a:solidFill>
              <a:latin typeface="Calibri"/>
              <a:ea typeface="Calibri"/>
              <a:cs typeface="Calibri"/>
              <a:sym typeface="Calibri"/>
            </a:endParaRPr>
          </a:p>
        </p:txBody>
      </p:sp>
      <p:sp>
        <p:nvSpPr>
          <p:cNvPr id="343" name="Google Shape;343;p13"/>
          <p:cNvSpPr/>
          <p:nvPr/>
        </p:nvSpPr>
        <p:spPr>
          <a:xfrm>
            <a:off x="12599975" y="7048500"/>
            <a:ext cx="8573572"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12599975" y="7245350"/>
            <a:ext cx="1943343"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12599975" y="7245350"/>
            <a:ext cx="228205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60%</a:t>
            </a:r>
            <a:endParaRPr b="0" i="0" sz="8000" u="none" cap="none" strike="noStrike">
              <a:solidFill>
                <a:schemeClr val="dk1"/>
              </a:solidFill>
              <a:latin typeface="Calibri"/>
              <a:ea typeface="Calibri"/>
              <a:cs typeface="Calibri"/>
              <a:sym typeface="Calibri"/>
            </a:endParaRPr>
          </a:p>
        </p:txBody>
      </p:sp>
      <p:sp>
        <p:nvSpPr>
          <p:cNvPr id="346" name="Google Shape;346;p13"/>
          <p:cNvSpPr/>
          <p:nvPr/>
        </p:nvSpPr>
        <p:spPr>
          <a:xfrm>
            <a:off x="14746543" y="7048500"/>
            <a:ext cx="6427003"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14746543" y="7048500"/>
            <a:ext cx="6579422"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MAGIC-WIELDING INDIVIDUALS</a:t>
            </a:r>
            <a:endParaRPr b="0" i="0" sz="3600" u="none" cap="none" strike="noStrike">
              <a:solidFill>
                <a:schemeClr val="dk1"/>
              </a:solidFill>
              <a:latin typeface="Calibri"/>
              <a:ea typeface="Calibri"/>
              <a:cs typeface="Calibri"/>
              <a:sym typeface="Calibri"/>
            </a:endParaRPr>
          </a:p>
        </p:txBody>
      </p:sp>
      <p:sp>
        <p:nvSpPr>
          <p:cNvPr id="348" name="Google Shape;348;p13"/>
          <p:cNvSpPr/>
          <p:nvPr/>
        </p:nvSpPr>
        <p:spPr>
          <a:xfrm>
            <a:off x="14746543" y="7772400"/>
            <a:ext cx="6562487"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practice the art of illusions.</a:t>
            </a:r>
            <a:endParaRPr b="0" i="0" sz="3200" u="none" cap="none" strike="noStrike">
              <a:solidFill>
                <a:schemeClr val="dk1"/>
              </a:solidFill>
              <a:latin typeface="Calibri"/>
              <a:ea typeface="Calibri"/>
              <a:cs typeface="Calibri"/>
              <a:sym typeface="Calibri"/>
            </a:endParaRPr>
          </a:p>
        </p:txBody>
      </p:sp>
      <p:sp>
        <p:nvSpPr>
          <p:cNvPr id="349" name="Google Shape;349;p13"/>
          <p:cNvSpPr/>
          <p:nvPr/>
        </p:nvSpPr>
        <p:spPr>
          <a:xfrm>
            <a:off x="12599975" y="9448800"/>
            <a:ext cx="8573572"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12599975" y="9645650"/>
            <a:ext cx="1943343"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12599975" y="9645650"/>
            <a:ext cx="228205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90%</a:t>
            </a:r>
            <a:endParaRPr b="0" i="0" sz="8000" u="none" cap="none" strike="noStrike">
              <a:solidFill>
                <a:schemeClr val="dk1"/>
              </a:solidFill>
              <a:latin typeface="Calibri"/>
              <a:ea typeface="Calibri"/>
              <a:cs typeface="Calibri"/>
              <a:sym typeface="Calibri"/>
            </a:endParaRPr>
          </a:p>
        </p:txBody>
      </p:sp>
      <p:sp>
        <p:nvSpPr>
          <p:cNvPr id="352" name="Google Shape;352;p13"/>
          <p:cNvSpPr/>
          <p:nvPr/>
        </p:nvSpPr>
        <p:spPr>
          <a:xfrm>
            <a:off x="14746543" y="9448800"/>
            <a:ext cx="6427003"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14746543" y="9448800"/>
            <a:ext cx="6579422"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SPELLS CAST</a:t>
            </a:r>
            <a:endParaRPr b="0" i="0" sz="3600" u="none" cap="none" strike="noStrike">
              <a:solidFill>
                <a:schemeClr val="dk1"/>
              </a:solidFill>
              <a:latin typeface="Calibri"/>
              <a:ea typeface="Calibri"/>
              <a:cs typeface="Calibri"/>
              <a:sym typeface="Calibri"/>
            </a:endParaRPr>
          </a:p>
        </p:txBody>
      </p:sp>
      <p:sp>
        <p:nvSpPr>
          <p:cNvPr id="354" name="Google Shape;354;p13"/>
          <p:cNvSpPr/>
          <p:nvPr/>
        </p:nvSpPr>
        <p:spPr>
          <a:xfrm>
            <a:off x="14746543" y="10172700"/>
            <a:ext cx="6562487"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359" name="Shape 359"/>
        <p:cNvGrpSpPr/>
        <p:nvPr/>
      </p:nvGrpSpPr>
      <p:grpSpPr>
        <a:xfrm>
          <a:off x="0" y="0"/>
          <a:ext cx="0" cy="0"/>
          <a:chOff x="0" y="0"/>
          <a:chExt cx="0" cy="0"/>
        </a:xfrm>
      </p:grpSpPr>
      <p:pic>
        <p:nvPicPr>
          <p:cNvPr descr=" " id="360" name="Google Shape;360;p1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61" name="Google Shape;361;p14"/>
          <p:cNvPicPr preferRelativeResize="0"/>
          <p:nvPr/>
        </p:nvPicPr>
        <p:blipFill rotWithShape="1">
          <a:blip r:embed="rId4">
            <a:alphaModFix/>
          </a:blip>
          <a:srcRect b="0" l="0" r="0" t="0"/>
          <a:stretch/>
        </p:blipFill>
        <p:spPr>
          <a:xfrm>
            <a:off x="4496362" y="0"/>
            <a:ext cx="15394330" cy="13716000"/>
          </a:xfrm>
          <a:prstGeom prst="rect">
            <a:avLst/>
          </a:prstGeom>
          <a:noFill/>
          <a:ln>
            <a:noFill/>
          </a:ln>
        </p:spPr>
      </p:pic>
      <p:pic>
        <p:nvPicPr>
          <p:cNvPr descr=" " id="362" name="Google Shape;362;p14"/>
          <p:cNvPicPr preferRelativeResize="0"/>
          <p:nvPr/>
        </p:nvPicPr>
        <p:blipFill rotWithShape="1">
          <a:blip r:embed="rId5">
            <a:alphaModFix/>
          </a:blip>
          <a:srcRect b="0" l="0" r="0" t="0"/>
          <a:stretch/>
        </p:blipFill>
        <p:spPr>
          <a:xfrm>
            <a:off x="20751284" y="3695229"/>
            <a:ext cx="2936520" cy="2699048"/>
          </a:xfrm>
          <a:prstGeom prst="rect">
            <a:avLst/>
          </a:prstGeom>
          <a:noFill/>
          <a:ln>
            <a:noFill/>
          </a:ln>
        </p:spPr>
      </p:pic>
      <p:pic>
        <p:nvPicPr>
          <p:cNvPr descr=" " id="363" name="Google Shape;363;p14"/>
          <p:cNvPicPr preferRelativeResize="0"/>
          <p:nvPr/>
        </p:nvPicPr>
        <p:blipFill rotWithShape="1">
          <a:blip r:embed="rId6">
            <a:alphaModFix/>
          </a:blip>
          <a:srcRect b="0" l="0" r="0" t="0"/>
          <a:stretch/>
        </p:blipFill>
        <p:spPr>
          <a:xfrm>
            <a:off x="1058119" y="10309027"/>
            <a:ext cx="2260717" cy="2355255"/>
          </a:xfrm>
          <a:prstGeom prst="rect">
            <a:avLst/>
          </a:prstGeom>
          <a:noFill/>
          <a:ln>
            <a:noFill/>
          </a:ln>
        </p:spPr>
      </p:pic>
      <p:pic>
        <p:nvPicPr>
          <p:cNvPr descr=" " id="364" name="Google Shape;364;p14"/>
          <p:cNvPicPr preferRelativeResize="0"/>
          <p:nvPr/>
        </p:nvPicPr>
        <p:blipFill rotWithShape="1">
          <a:blip r:embed="rId7">
            <a:alphaModFix/>
          </a:blip>
          <a:srcRect b="0" l="0" r="0" t="0"/>
          <a:stretch/>
        </p:blipFill>
        <p:spPr>
          <a:xfrm>
            <a:off x="1545128" y="485291"/>
            <a:ext cx="1979835" cy="3148744"/>
          </a:xfrm>
          <a:prstGeom prst="rect">
            <a:avLst/>
          </a:prstGeom>
          <a:noFill/>
          <a:ln>
            <a:noFill/>
          </a:ln>
        </p:spPr>
      </p:pic>
      <p:pic>
        <p:nvPicPr>
          <p:cNvPr descr=" " id="365" name="Google Shape;365;p14"/>
          <p:cNvPicPr preferRelativeResize="0"/>
          <p:nvPr/>
        </p:nvPicPr>
        <p:blipFill rotWithShape="1">
          <a:blip r:embed="rId8">
            <a:alphaModFix/>
          </a:blip>
          <a:srcRect b="0" l="0" r="0" t="0"/>
          <a:stretch/>
        </p:blipFill>
        <p:spPr>
          <a:xfrm>
            <a:off x="20065708" y="11025907"/>
            <a:ext cx="2851475" cy="1720230"/>
          </a:xfrm>
          <a:prstGeom prst="rect">
            <a:avLst/>
          </a:prstGeom>
          <a:noFill/>
          <a:ln>
            <a:noFill/>
          </a:ln>
        </p:spPr>
      </p:pic>
      <p:sp>
        <p:nvSpPr>
          <p:cNvPr id="366" name="Google Shape;366;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7" name="Google Shape;367;p14"/>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368" name="Google Shape;368;p14"/>
          <p:cNvSpPr/>
          <p:nvPr/>
        </p:nvSpPr>
        <p:spPr>
          <a:xfrm>
            <a:off x="4305838" y="3403600"/>
            <a:ext cx="15762670" cy="69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4305838" y="3403600"/>
            <a:ext cx="15762670" cy="54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6414302" y="3403600"/>
            <a:ext cx="11545743" cy="519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24000"/>
              <a:buFont typeface="DM Serif Display"/>
              <a:buNone/>
            </a:pPr>
            <a:r>
              <a:rPr b="0" i="0" lang="en-US" sz="24000" u="none" cap="none" strike="noStrike">
                <a:solidFill>
                  <a:srgbClr val="FFFFFF"/>
                </a:solidFill>
                <a:latin typeface="DM Serif Display"/>
                <a:ea typeface="DM Serif Display"/>
                <a:cs typeface="DM Serif Display"/>
                <a:sym typeface="DM Serif Display"/>
              </a:rPr>
              <a:t>234,567</a:t>
            </a:r>
            <a:endParaRPr b="0" i="0" sz="24000" u="none" cap="none" strike="noStrike">
              <a:solidFill>
                <a:schemeClr val="dk1"/>
              </a:solidFill>
              <a:latin typeface="Calibri"/>
              <a:ea typeface="Calibri"/>
              <a:cs typeface="Calibri"/>
              <a:sym typeface="Calibri"/>
            </a:endParaRPr>
          </a:p>
        </p:txBody>
      </p:sp>
      <p:sp>
        <p:nvSpPr>
          <p:cNvPr id="371" name="Google Shape;371;p14"/>
          <p:cNvSpPr/>
          <p:nvPr/>
        </p:nvSpPr>
        <p:spPr>
          <a:xfrm>
            <a:off x="4170355" y="7785100"/>
            <a:ext cx="16033637" cy="13250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DM Mono Medium"/>
              <a:buNone/>
            </a:pPr>
            <a:r>
              <a:rPr b="0" i="0" lang="en-US" sz="6400" u="none" cap="none" strike="noStrike">
                <a:solidFill>
                  <a:srgbClr val="FFFFFF"/>
                </a:solidFill>
                <a:latin typeface="DM Mono Medium"/>
                <a:ea typeface="DM Mono Medium"/>
                <a:cs typeface="DM Mono Medium"/>
                <a:sym typeface="DM Mono Medium"/>
              </a:rPr>
              <a:t>UNICORN SIGHTINGS</a:t>
            </a:r>
            <a:endParaRPr b="0" i="0" sz="6400" u="none" cap="none" strike="noStrike">
              <a:solidFill>
                <a:schemeClr val="dk1"/>
              </a:solidFill>
              <a:latin typeface="Calibri"/>
              <a:ea typeface="Calibri"/>
              <a:cs typeface="Calibri"/>
              <a:sym typeface="Calibri"/>
            </a:endParaRPr>
          </a:p>
        </p:txBody>
      </p:sp>
      <p:sp>
        <p:nvSpPr>
          <p:cNvPr id="372" name="Google Shape;372;p14"/>
          <p:cNvSpPr/>
          <p:nvPr/>
        </p:nvSpPr>
        <p:spPr>
          <a:xfrm>
            <a:off x="7483352" y="9245600"/>
            <a:ext cx="9407642"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377" name="Shape 377"/>
        <p:cNvGrpSpPr/>
        <p:nvPr/>
      </p:nvGrpSpPr>
      <p:grpSpPr>
        <a:xfrm>
          <a:off x="0" y="0"/>
          <a:ext cx="0" cy="0"/>
          <a:chOff x="0" y="0"/>
          <a:chExt cx="0" cy="0"/>
        </a:xfrm>
      </p:grpSpPr>
      <p:pic>
        <p:nvPicPr>
          <p:cNvPr descr=" " id="378" name="Google Shape;378;p1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79" name="Google Shape;379;p15"/>
          <p:cNvPicPr preferRelativeResize="0"/>
          <p:nvPr/>
        </p:nvPicPr>
        <p:blipFill rotWithShape="1">
          <a:blip r:embed="rId4">
            <a:alphaModFix/>
          </a:blip>
          <a:srcRect b="0" l="0" r="0" t="0"/>
          <a:stretch/>
        </p:blipFill>
        <p:spPr>
          <a:xfrm>
            <a:off x="21033829" y="381000"/>
            <a:ext cx="3064866" cy="2795463"/>
          </a:xfrm>
          <a:prstGeom prst="rect">
            <a:avLst/>
          </a:prstGeom>
          <a:noFill/>
          <a:ln>
            <a:noFill/>
          </a:ln>
        </p:spPr>
      </p:pic>
      <p:pic>
        <p:nvPicPr>
          <p:cNvPr descr=" " id="380" name="Google Shape;380;p15"/>
          <p:cNvPicPr preferRelativeResize="0"/>
          <p:nvPr/>
        </p:nvPicPr>
        <p:blipFill rotWithShape="1">
          <a:blip r:embed="rId5">
            <a:alphaModFix/>
          </a:blip>
          <a:srcRect b="0" l="0" r="0" t="0"/>
          <a:stretch/>
        </p:blipFill>
        <p:spPr>
          <a:xfrm>
            <a:off x="622378" y="11023600"/>
            <a:ext cx="1872600" cy="2168327"/>
          </a:xfrm>
          <a:prstGeom prst="rect">
            <a:avLst/>
          </a:prstGeom>
          <a:noFill/>
          <a:ln>
            <a:noFill/>
          </a:ln>
        </p:spPr>
      </p:pic>
      <p:pic>
        <p:nvPicPr>
          <p:cNvPr descr=" " id="381" name="Google Shape;381;p15"/>
          <p:cNvPicPr preferRelativeResize="0"/>
          <p:nvPr/>
        </p:nvPicPr>
        <p:blipFill rotWithShape="1">
          <a:blip r:embed="rId6">
            <a:alphaModFix/>
          </a:blip>
          <a:srcRect b="0" l="0" r="0" t="0"/>
          <a:stretch/>
        </p:blipFill>
        <p:spPr>
          <a:xfrm>
            <a:off x="21854170" y="8617620"/>
            <a:ext cx="1836731" cy="1848148"/>
          </a:xfrm>
          <a:prstGeom prst="rect">
            <a:avLst/>
          </a:prstGeom>
          <a:noFill/>
          <a:ln>
            <a:noFill/>
          </a:ln>
        </p:spPr>
      </p:pic>
      <p:pic>
        <p:nvPicPr>
          <p:cNvPr descr=" " id="382" name="Google Shape;382;p15"/>
          <p:cNvPicPr preferRelativeResize="0"/>
          <p:nvPr/>
        </p:nvPicPr>
        <p:blipFill rotWithShape="1">
          <a:blip r:embed="rId7">
            <a:alphaModFix/>
          </a:blip>
          <a:srcRect b="0" l="0" r="0" t="0"/>
          <a:stretch/>
        </p:blipFill>
        <p:spPr>
          <a:xfrm>
            <a:off x="1369340" y="5483399"/>
            <a:ext cx="1620225" cy="1753567"/>
          </a:xfrm>
          <a:prstGeom prst="rect">
            <a:avLst/>
          </a:prstGeom>
          <a:noFill/>
          <a:ln>
            <a:noFill/>
          </a:ln>
        </p:spPr>
      </p:pic>
      <p:sp>
        <p:nvSpPr>
          <p:cNvPr id="383" name="Google Shape;383;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4" name="Google Shape;384;p15"/>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85" name="Google Shape;385;p15"/>
          <p:cNvSpPr/>
          <p:nvPr/>
        </p:nvSpPr>
        <p:spPr>
          <a:xfrm>
            <a:off x="3391324" y="32639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5"/>
          <p:cNvSpPr/>
          <p:nvPr/>
        </p:nvSpPr>
        <p:spPr>
          <a:xfrm>
            <a:off x="3645356" y="3263900"/>
            <a:ext cx="7366921"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p:nvPr/>
        </p:nvSpPr>
        <p:spPr>
          <a:xfrm>
            <a:off x="3645356" y="3263900"/>
            <a:ext cx="7908855"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233 COINS</a:t>
            </a:r>
            <a:endParaRPr b="0" i="0" sz="12800" u="none" cap="none" strike="noStrike">
              <a:solidFill>
                <a:schemeClr val="dk1"/>
              </a:solidFill>
              <a:latin typeface="Calibri"/>
              <a:ea typeface="Calibri"/>
              <a:cs typeface="Calibri"/>
              <a:sym typeface="Calibri"/>
            </a:endParaRPr>
          </a:p>
        </p:txBody>
      </p:sp>
      <p:sp>
        <p:nvSpPr>
          <p:cNvPr id="388" name="Google Shape;388;p15"/>
          <p:cNvSpPr/>
          <p:nvPr/>
        </p:nvSpPr>
        <p:spPr>
          <a:xfrm>
            <a:off x="3391324" y="54864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5"/>
          <p:cNvSpPr/>
          <p:nvPr/>
        </p:nvSpPr>
        <p:spPr>
          <a:xfrm>
            <a:off x="3323582" y="54864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Treasure Found</a:t>
            </a:r>
            <a:endParaRPr b="0" i="0" sz="3200" u="none" cap="none" strike="noStrike">
              <a:solidFill>
                <a:schemeClr val="dk1"/>
              </a:solidFill>
              <a:latin typeface="Calibri"/>
              <a:ea typeface="Calibri"/>
              <a:cs typeface="Calibri"/>
              <a:sym typeface="Calibri"/>
            </a:endParaRPr>
          </a:p>
        </p:txBody>
      </p:sp>
      <p:sp>
        <p:nvSpPr>
          <p:cNvPr id="390" name="Google Shape;390;p15"/>
          <p:cNvSpPr/>
          <p:nvPr/>
        </p:nvSpPr>
        <p:spPr>
          <a:xfrm>
            <a:off x="3391324" y="69850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5"/>
          <p:cNvSpPr/>
          <p:nvPr/>
        </p:nvSpPr>
        <p:spPr>
          <a:xfrm>
            <a:off x="3321465" y="6985000"/>
            <a:ext cx="8014702"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
          <p:cNvSpPr/>
          <p:nvPr/>
        </p:nvSpPr>
        <p:spPr>
          <a:xfrm>
            <a:off x="3321465" y="6985000"/>
            <a:ext cx="8556636"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456 HOURS</a:t>
            </a:r>
            <a:endParaRPr b="0" i="0" sz="12800" u="none" cap="none" strike="noStrike">
              <a:solidFill>
                <a:schemeClr val="dk1"/>
              </a:solidFill>
              <a:latin typeface="Calibri"/>
              <a:ea typeface="Calibri"/>
              <a:cs typeface="Calibri"/>
              <a:sym typeface="Calibri"/>
            </a:endParaRPr>
          </a:p>
        </p:txBody>
      </p:sp>
      <p:sp>
        <p:nvSpPr>
          <p:cNvPr id="393" name="Google Shape;393;p15"/>
          <p:cNvSpPr/>
          <p:nvPr/>
        </p:nvSpPr>
        <p:spPr>
          <a:xfrm>
            <a:off x="3391324" y="92075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p:nvPr/>
        </p:nvSpPr>
        <p:spPr>
          <a:xfrm>
            <a:off x="3323582" y="92075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Duration of Spell Casting</a:t>
            </a:r>
            <a:endParaRPr b="0" i="0" sz="3200" u="none" cap="none" strike="noStrike">
              <a:solidFill>
                <a:schemeClr val="dk1"/>
              </a:solidFill>
              <a:latin typeface="Calibri"/>
              <a:ea typeface="Calibri"/>
              <a:cs typeface="Calibri"/>
              <a:sym typeface="Calibri"/>
            </a:endParaRPr>
          </a:p>
        </p:txBody>
      </p:sp>
      <p:sp>
        <p:nvSpPr>
          <p:cNvPr id="395" name="Google Shape;395;p15"/>
          <p:cNvSpPr/>
          <p:nvPr/>
        </p:nvSpPr>
        <p:spPr>
          <a:xfrm>
            <a:off x="13552594" y="32639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5"/>
          <p:cNvSpPr/>
          <p:nvPr/>
        </p:nvSpPr>
        <p:spPr>
          <a:xfrm>
            <a:off x="15940492" y="3263900"/>
            <a:ext cx="3099187"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5"/>
          <p:cNvSpPr/>
          <p:nvPr/>
        </p:nvSpPr>
        <p:spPr>
          <a:xfrm>
            <a:off x="15940492" y="3263900"/>
            <a:ext cx="3641122"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85%</a:t>
            </a:r>
            <a:endParaRPr b="0" i="0" sz="12800" u="none" cap="none" strike="noStrike">
              <a:solidFill>
                <a:schemeClr val="dk1"/>
              </a:solidFill>
              <a:latin typeface="Calibri"/>
              <a:ea typeface="Calibri"/>
              <a:cs typeface="Calibri"/>
              <a:sym typeface="Calibri"/>
            </a:endParaRPr>
          </a:p>
        </p:txBody>
      </p:sp>
      <p:sp>
        <p:nvSpPr>
          <p:cNvPr id="398" name="Google Shape;398;p15"/>
          <p:cNvSpPr/>
          <p:nvPr/>
        </p:nvSpPr>
        <p:spPr>
          <a:xfrm>
            <a:off x="13552594" y="54864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5"/>
          <p:cNvSpPr/>
          <p:nvPr/>
        </p:nvSpPr>
        <p:spPr>
          <a:xfrm>
            <a:off x="13484852" y="54864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Wished Granted</a:t>
            </a:r>
            <a:endParaRPr b="0" i="0" sz="3200" u="none" cap="none" strike="noStrike">
              <a:solidFill>
                <a:schemeClr val="dk1"/>
              </a:solidFill>
              <a:latin typeface="Calibri"/>
              <a:ea typeface="Calibri"/>
              <a:cs typeface="Calibri"/>
              <a:sym typeface="Calibri"/>
            </a:endParaRPr>
          </a:p>
        </p:txBody>
      </p:sp>
      <p:sp>
        <p:nvSpPr>
          <p:cNvPr id="400" name="Google Shape;400;p15"/>
          <p:cNvSpPr/>
          <p:nvPr/>
        </p:nvSpPr>
        <p:spPr>
          <a:xfrm>
            <a:off x="13552594" y="69850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5"/>
          <p:cNvSpPr/>
          <p:nvPr/>
        </p:nvSpPr>
        <p:spPr>
          <a:xfrm>
            <a:off x="14835454" y="6985000"/>
            <a:ext cx="5309264"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
          <p:cNvSpPr/>
          <p:nvPr/>
        </p:nvSpPr>
        <p:spPr>
          <a:xfrm>
            <a:off x="14835454" y="6985000"/>
            <a:ext cx="5851198"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535 KM</a:t>
            </a:r>
            <a:endParaRPr b="0" i="0" sz="12800" u="none" cap="none" strike="noStrike">
              <a:solidFill>
                <a:schemeClr val="dk1"/>
              </a:solidFill>
              <a:latin typeface="Calibri"/>
              <a:ea typeface="Calibri"/>
              <a:cs typeface="Calibri"/>
              <a:sym typeface="Calibri"/>
            </a:endParaRPr>
          </a:p>
        </p:txBody>
      </p:sp>
      <p:sp>
        <p:nvSpPr>
          <p:cNvPr id="403" name="Google Shape;403;p15"/>
          <p:cNvSpPr/>
          <p:nvPr/>
        </p:nvSpPr>
        <p:spPr>
          <a:xfrm>
            <a:off x="13552594" y="92075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a:off x="13484852" y="92075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409" name="Shape 409"/>
        <p:cNvGrpSpPr/>
        <p:nvPr/>
      </p:nvGrpSpPr>
      <p:grpSpPr>
        <a:xfrm>
          <a:off x="0" y="0"/>
          <a:ext cx="0" cy="0"/>
          <a:chOff x="0" y="0"/>
          <a:chExt cx="0" cy="0"/>
        </a:xfrm>
      </p:grpSpPr>
      <p:pic>
        <p:nvPicPr>
          <p:cNvPr descr=" " id="410" name="Google Shape;410;p1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11" name="Google Shape;411;p16"/>
          <p:cNvPicPr preferRelativeResize="0"/>
          <p:nvPr/>
        </p:nvPicPr>
        <p:blipFill rotWithShape="1">
          <a:blip r:embed="rId4">
            <a:alphaModFix/>
          </a:blip>
          <a:srcRect b="0" l="0" r="0" t="0"/>
          <a:stretch/>
        </p:blipFill>
        <p:spPr>
          <a:xfrm>
            <a:off x="127016" y="0"/>
            <a:ext cx="4779484" cy="3699917"/>
          </a:xfrm>
          <a:prstGeom prst="rect">
            <a:avLst/>
          </a:prstGeom>
          <a:noFill/>
          <a:ln>
            <a:noFill/>
          </a:ln>
        </p:spPr>
      </p:pic>
      <p:pic>
        <p:nvPicPr>
          <p:cNvPr descr=" " id="412" name="Google Shape;412;p16"/>
          <p:cNvPicPr preferRelativeResize="0"/>
          <p:nvPr/>
        </p:nvPicPr>
        <p:blipFill rotWithShape="1">
          <a:blip r:embed="rId5">
            <a:alphaModFix/>
          </a:blip>
          <a:srcRect b="0" l="0" r="0" t="0"/>
          <a:stretch/>
        </p:blipFill>
        <p:spPr>
          <a:xfrm>
            <a:off x="438388" y="10568360"/>
            <a:ext cx="2433858" cy="1732211"/>
          </a:xfrm>
          <a:prstGeom prst="rect">
            <a:avLst/>
          </a:prstGeom>
          <a:noFill/>
          <a:ln>
            <a:noFill/>
          </a:ln>
        </p:spPr>
      </p:pic>
      <p:pic>
        <p:nvPicPr>
          <p:cNvPr descr=" " id="413" name="Google Shape;413;p16"/>
          <p:cNvPicPr preferRelativeResize="0"/>
          <p:nvPr/>
        </p:nvPicPr>
        <p:blipFill rotWithShape="1">
          <a:blip r:embed="rId6">
            <a:alphaModFix/>
          </a:blip>
          <a:srcRect b="0" l="0" r="0" t="0"/>
          <a:stretch/>
        </p:blipFill>
        <p:spPr>
          <a:xfrm>
            <a:off x="22837454" y="2705100"/>
            <a:ext cx="1010406" cy="993601"/>
          </a:xfrm>
          <a:prstGeom prst="rect">
            <a:avLst/>
          </a:prstGeom>
          <a:noFill/>
          <a:ln>
            <a:noFill/>
          </a:ln>
        </p:spPr>
      </p:pic>
      <p:sp>
        <p:nvSpPr>
          <p:cNvPr id="414" name="Google Shape;414;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p1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16" name="Google Shape;416;p16"/>
          <p:cNvSpPr/>
          <p:nvPr/>
        </p:nvSpPr>
        <p:spPr>
          <a:xfrm>
            <a:off x="13450981" y="71374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6"/>
          <p:cNvSpPr/>
          <p:nvPr/>
        </p:nvSpPr>
        <p:spPr>
          <a:xfrm>
            <a:off x="13450981" y="71374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6"/>
          <p:cNvSpPr/>
          <p:nvPr/>
        </p:nvSpPr>
        <p:spPr>
          <a:xfrm>
            <a:off x="13450981" y="7137400"/>
            <a:ext cx="894191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A WEB APPLICATION</a:t>
            </a:r>
            <a:endParaRPr b="0" i="0" sz="4800" u="none" cap="none" strike="noStrike">
              <a:solidFill>
                <a:schemeClr val="dk1"/>
              </a:solidFill>
              <a:latin typeface="Calibri"/>
              <a:ea typeface="Calibri"/>
              <a:cs typeface="Calibri"/>
              <a:sym typeface="Calibri"/>
            </a:endParaRPr>
          </a:p>
        </p:txBody>
      </p:sp>
      <p:sp>
        <p:nvSpPr>
          <p:cNvPr id="419" name="Google Shape;419;p16"/>
          <p:cNvSpPr/>
          <p:nvPr/>
        </p:nvSpPr>
        <p:spPr>
          <a:xfrm>
            <a:off x="13450981" y="81788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0" name="Google Shape;420;p16"/>
          <p:cNvPicPr preferRelativeResize="0"/>
          <p:nvPr/>
        </p:nvPicPr>
        <p:blipFill rotWithShape="1">
          <a:blip r:embed="rId8">
            <a:alphaModFix/>
          </a:blip>
          <a:srcRect b="0" l="0" r="0" t="0"/>
          <a:stretch/>
        </p:blipFill>
        <p:spPr>
          <a:xfrm>
            <a:off x="254032" y="3251200"/>
            <a:ext cx="13768521" cy="8166100"/>
          </a:xfrm>
          <a:prstGeom prst="rect">
            <a:avLst/>
          </a:prstGeom>
          <a:noFill/>
          <a:ln>
            <a:noFill/>
          </a:ln>
        </p:spPr>
      </p:pic>
      <p:pic>
        <p:nvPicPr>
          <p:cNvPr descr=" " id="421" name="Google Shape;421;p16"/>
          <p:cNvPicPr preferRelativeResize="0"/>
          <p:nvPr/>
        </p:nvPicPr>
        <p:blipFill rotWithShape="1">
          <a:blip r:embed="rId9">
            <a:alphaModFix/>
          </a:blip>
          <a:srcRect b="0" l="0" r="0" t="0"/>
          <a:stretch/>
        </p:blipFill>
        <p:spPr>
          <a:xfrm>
            <a:off x="2184673" y="3594100"/>
            <a:ext cx="9894537" cy="6489700"/>
          </a:xfrm>
          <a:prstGeom prst="rect">
            <a:avLst/>
          </a:prstGeom>
          <a:noFill/>
          <a:ln>
            <a:noFill/>
          </a:ln>
        </p:spPr>
      </p:pic>
      <p:sp>
        <p:nvSpPr>
          <p:cNvPr id="422" name="Google Shape;422;p16"/>
          <p:cNvSpPr/>
          <p:nvPr/>
        </p:nvSpPr>
        <p:spPr>
          <a:xfrm>
            <a:off x="13450981" y="3657600"/>
            <a:ext cx="10690503" cy="313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PORTAL TO ADVENTURE</a:t>
            </a:r>
            <a:endParaRPr b="0" i="0" sz="8000" u="none" cap="none" strike="noStrike">
              <a:solidFill>
                <a:schemeClr val="dk1"/>
              </a:solidFill>
              <a:latin typeface="Calibri"/>
              <a:ea typeface="Calibri"/>
              <a:cs typeface="Calibri"/>
              <a:sym typeface="Calibri"/>
            </a:endParaRPr>
          </a:p>
        </p:txBody>
      </p:sp>
      <p:pic>
        <p:nvPicPr>
          <p:cNvPr descr=" " id="423" name="Google Shape;423;p16"/>
          <p:cNvPicPr preferRelativeResize="0"/>
          <p:nvPr/>
        </p:nvPicPr>
        <p:blipFill rotWithShape="1">
          <a:blip r:embed="rId10">
            <a:alphaModFix/>
          </a:blip>
          <a:srcRect b="0" l="0" r="0" t="0"/>
          <a:stretch/>
        </p:blipFill>
        <p:spPr>
          <a:xfrm>
            <a:off x="19795796" y="8765059"/>
            <a:ext cx="4346014" cy="49509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428" name="Shape 428"/>
        <p:cNvGrpSpPr/>
        <p:nvPr/>
      </p:nvGrpSpPr>
      <p:grpSpPr>
        <a:xfrm>
          <a:off x="0" y="0"/>
          <a:ext cx="0" cy="0"/>
          <a:chOff x="0" y="0"/>
          <a:chExt cx="0" cy="0"/>
        </a:xfrm>
      </p:grpSpPr>
      <p:pic>
        <p:nvPicPr>
          <p:cNvPr descr=" " id="429" name="Google Shape;429;p1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30" name="Google Shape;430;p17"/>
          <p:cNvPicPr preferRelativeResize="0"/>
          <p:nvPr/>
        </p:nvPicPr>
        <p:blipFill rotWithShape="1">
          <a:blip r:embed="rId4">
            <a:alphaModFix/>
          </a:blip>
          <a:srcRect b="0" l="0" r="0" t="0"/>
          <a:stretch/>
        </p:blipFill>
        <p:spPr>
          <a:xfrm>
            <a:off x="21033829" y="381000"/>
            <a:ext cx="3064866" cy="2795463"/>
          </a:xfrm>
          <a:prstGeom prst="rect">
            <a:avLst/>
          </a:prstGeom>
          <a:noFill/>
          <a:ln>
            <a:noFill/>
          </a:ln>
        </p:spPr>
      </p:pic>
      <p:pic>
        <p:nvPicPr>
          <p:cNvPr descr=" " id="431" name="Google Shape;431;p17"/>
          <p:cNvPicPr preferRelativeResize="0"/>
          <p:nvPr/>
        </p:nvPicPr>
        <p:blipFill rotWithShape="1">
          <a:blip r:embed="rId5">
            <a:alphaModFix/>
          </a:blip>
          <a:srcRect b="0" l="0" r="0" t="0"/>
          <a:stretch/>
        </p:blipFill>
        <p:spPr>
          <a:xfrm>
            <a:off x="622378" y="11023600"/>
            <a:ext cx="1872600" cy="2168327"/>
          </a:xfrm>
          <a:prstGeom prst="rect">
            <a:avLst/>
          </a:prstGeom>
          <a:noFill/>
          <a:ln>
            <a:noFill/>
          </a:ln>
        </p:spPr>
      </p:pic>
      <p:pic>
        <p:nvPicPr>
          <p:cNvPr descr=" " id="432" name="Google Shape;432;p17"/>
          <p:cNvPicPr preferRelativeResize="0"/>
          <p:nvPr/>
        </p:nvPicPr>
        <p:blipFill rotWithShape="1">
          <a:blip r:embed="rId6">
            <a:alphaModFix/>
          </a:blip>
          <a:srcRect b="0" l="0" r="0" t="0"/>
          <a:stretch/>
        </p:blipFill>
        <p:spPr>
          <a:xfrm>
            <a:off x="21854170" y="8617620"/>
            <a:ext cx="1836731" cy="1848148"/>
          </a:xfrm>
          <a:prstGeom prst="rect">
            <a:avLst/>
          </a:prstGeom>
          <a:noFill/>
          <a:ln>
            <a:noFill/>
          </a:ln>
        </p:spPr>
      </p:pic>
      <p:pic>
        <p:nvPicPr>
          <p:cNvPr descr=" " id="433" name="Google Shape;433;p17"/>
          <p:cNvPicPr preferRelativeResize="0"/>
          <p:nvPr/>
        </p:nvPicPr>
        <p:blipFill rotWithShape="1">
          <a:blip r:embed="rId7">
            <a:alphaModFix/>
          </a:blip>
          <a:srcRect b="0" l="0" r="0" t="0"/>
          <a:stretch/>
        </p:blipFill>
        <p:spPr>
          <a:xfrm>
            <a:off x="1369340" y="5483399"/>
            <a:ext cx="1620225" cy="1753567"/>
          </a:xfrm>
          <a:prstGeom prst="rect">
            <a:avLst/>
          </a:prstGeom>
          <a:noFill/>
          <a:ln>
            <a:noFill/>
          </a:ln>
        </p:spPr>
      </p:pic>
      <p:sp>
        <p:nvSpPr>
          <p:cNvPr id="434" name="Google Shape;434;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5" name="Google Shape;435;p17"/>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436" name="Google Shape;436;p17"/>
          <p:cNvSpPr/>
          <p:nvPr/>
        </p:nvSpPr>
        <p:spPr>
          <a:xfrm>
            <a:off x="3632654" y="4152900"/>
            <a:ext cx="8738692"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7"/>
          <p:cNvSpPr/>
          <p:nvPr/>
        </p:nvSpPr>
        <p:spPr>
          <a:xfrm>
            <a:off x="3632654" y="4152900"/>
            <a:ext cx="8738692"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7"/>
          <p:cNvSpPr/>
          <p:nvPr/>
        </p:nvSpPr>
        <p:spPr>
          <a:xfrm>
            <a:off x="3632654" y="4152900"/>
            <a:ext cx="894191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AN MOBILE APP</a:t>
            </a:r>
            <a:endParaRPr b="0" i="0" sz="4800" u="none" cap="none" strike="noStrike">
              <a:solidFill>
                <a:schemeClr val="dk1"/>
              </a:solidFill>
              <a:latin typeface="Calibri"/>
              <a:ea typeface="Calibri"/>
              <a:cs typeface="Calibri"/>
              <a:sym typeface="Calibri"/>
            </a:endParaRPr>
          </a:p>
        </p:txBody>
      </p:sp>
      <p:sp>
        <p:nvSpPr>
          <p:cNvPr id="439" name="Google Shape;439;p17"/>
          <p:cNvSpPr/>
          <p:nvPr/>
        </p:nvSpPr>
        <p:spPr>
          <a:xfrm>
            <a:off x="3632654" y="5194300"/>
            <a:ext cx="8874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0" name="Google Shape;440;p17"/>
          <p:cNvSpPr/>
          <p:nvPr/>
        </p:nvSpPr>
        <p:spPr>
          <a:xfrm>
            <a:off x="3632654" y="7658100"/>
            <a:ext cx="9090103" cy="3615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Mono"/>
              <a:buChar char="•"/>
            </a:pPr>
            <a:r>
              <a:rPr b="0" i="0" lang="en-US" sz="3200" u="none" cap="none" strike="noStrike">
                <a:solidFill>
                  <a:srgbClr val="FFFFFF"/>
                </a:solidFill>
                <a:latin typeface="DM Mono"/>
                <a:ea typeface="DM Mono"/>
                <a:cs typeface="DM Mono"/>
                <a:sym typeface="DM Mono"/>
              </a:rPr>
              <a:t>Live your fantasy dreams</a:t>
            </a:r>
            <a:endParaRPr b="0" i="0" sz="3200" u="none" cap="none" strike="noStrike">
              <a:solidFill>
                <a:schemeClr val="dk1"/>
              </a:solidFill>
              <a:latin typeface="Calibri"/>
              <a:ea typeface="Calibri"/>
              <a:cs typeface="Calibri"/>
              <a:sym typeface="Calibri"/>
            </a:endParaRPr>
          </a:p>
        </p:txBody>
      </p:sp>
      <p:sp>
        <p:nvSpPr>
          <p:cNvPr id="441" name="Google Shape;441;p17"/>
          <p:cNvSpPr/>
          <p:nvPr/>
        </p:nvSpPr>
        <p:spPr>
          <a:xfrm>
            <a:off x="3581848" y="1854200"/>
            <a:ext cx="12900579"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THE FUTURE OF FANTASY</a:t>
            </a:r>
            <a:endParaRPr b="0" i="0" sz="8000" u="none" cap="none" strike="noStrike">
              <a:solidFill>
                <a:schemeClr val="dk1"/>
              </a:solidFill>
              <a:latin typeface="Calibri"/>
              <a:ea typeface="Calibri"/>
              <a:cs typeface="Calibri"/>
              <a:sym typeface="Calibri"/>
            </a:endParaRPr>
          </a:p>
        </p:txBody>
      </p:sp>
      <p:pic>
        <p:nvPicPr>
          <p:cNvPr descr=" " id="442" name="Google Shape;442;p17"/>
          <p:cNvPicPr preferRelativeResize="0"/>
          <p:nvPr/>
        </p:nvPicPr>
        <p:blipFill rotWithShape="1">
          <a:blip r:embed="rId9">
            <a:alphaModFix/>
          </a:blip>
          <a:srcRect b="0" l="0" r="0" t="0"/>
          <a:stretch/>
        </p:blipFill>
        <p:spPr>
          <a:xfrm>
            <a:off x="15457832" y="1028700"/>
            <a:ext cx="5474384" cy="11849100"/>
          </a:xfrm>
          <a:prstGeom prst="rect">
            <a:avLst/>
          </a:prstGeom>
          <a:noFill/>
          <a:ln>
            <a:noFill/>
          </a:ln>
        </p:spPr>
      </p:pic>
      <p:pic>
        <p:nvPicPr>
          <p:cNvPr descr=" " id="443" name="Google Shape;443;p17"/>
          <p:cNvPicPr preferRelativeResize="0"/>
          <p:nvPr/>
        </p:nvPicPr>
        <p:blipFill rotWithShape="1">
          <a:blip r:embed="rId10">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448" name="Shape 448"/>
        <p:cNvGrpSpPr/>
        <p:nvPr/>
      </p:nvGrpSpPr>
      <p:grpSpPr>
        <a:xfrm>
          <a:off x="0" y="0"/>
          <a:ext cx="0" cy="0"/>
          <a:chOff x="0" y="0"/>
          <a:chExt cx="0" cy="0"/>
        </a:xfrm>
      </p:grpSpPr>
      <p:pic>
        <p:nvPicPr>
          <p:cNvPr descr=" " id="449" name="Google Shape;449;p1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0" name="Google Shape;450;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1" name="Google Shape;451;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2" name="Google Shape;452;p18"/>
          <p:cNvSpPr/>
          <p:nvPr/>
        </p:nvSpPr>
        <p:spPr>
          <a:xfrm>
            <a:off x="15690694" y="698500"/>
            <a:ext cx="7464300" cy="31326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457" name="Shape 457"/>
        <p:cNvGrpSpPr/>
        <p:nvPr/>
      </p:nvGrpSpPr>
      <p:grpSpPr>
        <a:xfrm>
          <a:off x="0" y="0"/>
          <a:ext cx="0" cy="0"/>
          <a:chOff x="0" y="0"/>
          <a:chExt cx="0" cy="0"/>
        </a:xfrm>
      </p:grpSpPr>
      <p:pic>
        <p:nvPicPr>
          <p:cNvPr descr=" " id="458" name="Google Shape;458;p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9" name="Google Shape;459;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0" name="Google Shape;460;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61" name="Google Shape;461;p19"/>
          <p:cNvPicPr preferRelativeResize="0"/>
          <p:nvPr/>
        </p:nvPicPr>
        <p:blipFill rotWithShape="1">
          <a:blip r:embed="rId5">
            <a:alphaModFix/>
          </a:blip>
          <a:srcRect b="0" l="0" r="0" t="0"/>
          <a:stretch/>
        </p:blipFill>
        <p:spPr>
          <a:xfrm>
            <a:off x="508063" y="4305300"/>
            <a:ext cx="14479810" cy="7861300"/>
          </a:xfrm>
          <a:prstGeom prst="rect">
            <a:avLst/>
          </a:prstGeom>
          <a:noFill/>
          <a:ln>
            <a:noFill/>
          </a:ln>
        </p:spPr>
      </p:pic>
      <p:sp>
        <p:nvSpPr>
          <p:cNvPr id="462" name="Google Shape;462;p19"/>
          <p:cNvSpPr/>
          <p:nvPr/>
        </p:nvSpPr>
        <p:spPr>
          <a:xfrm>
            <a:off x="5012893" y="1625600"/>
            <a:ext cx="14348560"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FANTASY REALM AT A GLANCE</a:t>
            </a:r>
            <a:endParaRPr b="0" i="0" sz="8000" u="none" cap="none" strike="noStrike">
              <a:solidFill>
                <a:schemeClr val="dk1"/>
              </a:solidFill>
              <a:latin typeface="Calibri"/>
              <a:ea typeface="Calibri"/>
              <a:cs typeface="Calibri"/>
              <a:sym typeface="Calibri"/>
            </a:endParaRPr>
          </a:p>
        </p:txBody>
      </p:sp>
      <p:sp>
        <p:nvSpPr>
          <p:cNvPr id="463" name="Google Shape;463;p19"/>
          <p:cNvSpPr/>
          <p:nvPr/>
        </p:nvSpPr>
        <p:spPr>
          <a:xfrm>
            <a:off x="15724565" y="38354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15724565" y="38354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15724565" y="38354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THE FOREST</a:t>
            </a:r>
            <a:endParaRPr b="0" i="0" sz="4800" u="none" cap="none" strike="noStrike">
              <a:solidFill>
                <a:schemeClr val="dk1"/>
              </a:solidFill>
              <a:latin typeface="Calibri"/>
              <a:ea typeface="Calibri"/>
              <a:cs typeface="Calibri"/>
              <a:sym typeface="Calibri"/>
            </a:endParaRPr>
          </a:p>
        </p:txBody>
      </p:sp>
      <p:sp>
        <p:nvSpPr>
          <p:cNvPr id="466" name="Google Shape;466;p19"/>
          <p:cNvSpPr/>
          <p:nvPr/>
        </p:nvSpPr>
        <p:spPr>
          <a:xfrm>
            <a:off x="15724565" y="4775200"/>
            <a:ext cx="70705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467" name="Google Shape;467;p19"/>
          <p:cNvSpPr/>
          <p:nvPr/>
        </p:nvSpPr>
        <p:spPr>
          <a:xfrm>
            <a:off x="15724565" y="72517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15724565" y="72517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15724565" y="72517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THE CRYSTAL CAVES</a:t>
            </a:r>
            <a:endParaRPr b="0" i="0" sz="4800" u="none" cap="none" strike="noStrike">
              <a:solidFill>
                <a:schemeClr val="dk1"/>
              </a:solidFill>
              <a:latin typeface="Calibri"/>
              <a:ea typeface="Calibri"/>
              <a:cs typeface="Calibri"/>
              <a:sym typeface="Calibri"/>
            </a:endParaRPr>
          </a:p>
        </p:txBody>
      </p:sp>
      <p:sp>
        <p:nvSpPr>
          <p:cNvPr id="470" name="Google Shape;470;p19"/>
          <p:cNvSpPr/>
          <p:nvPr/>
        </p:nvSpPr>
        <p:spPr>
          <a:xfrm>
            <a:off x="15724565" y="8191500"/>
            <a:ext cx="70705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471" name="Google Shape;471;p19"/>
          <p:cNvSpPr/>
          <p:nvPr/>
        </p:nvSpPr>
        <p:spPr>
          <a:xfrm>
            <a:off x="15724565" y="105029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15724565" y="105029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15724565" y="105029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THE DRAGON'S LAIR</a:t>
            </a:r>
            <a:endParaRPr b="0" i="0" sz="4800" u="none" cap="none" strike="noStrike">
              <a:solidFill>
                <a:schemeClr val="dk1"/>
              </a:solidFill>
              <a:latin typeface="Calibri"/>
              <a:ea typeface="Calibri"/>
              <a:cs typeface="Calibri"/>
              <a:sym typeface="Calibri"/>
            </a:endParaRPr>
          </a:p>
        </p:txBody>
      </p:sp>
      <p:sp>
        <p:nvSpPr>
          <p:cNvPr id="474" name="Google Shape;474;p19"/>
          <p:cNvSpPr/>
          <p:nvPr/>
        </p:nvSpPr>
        <p:spPr>
          <a:xfrm>
            <a:off x="15724565" y="114427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31" name="Shape 31"/>
        <p:cNvGrpSpPr/>
        <p:nvPr/>
      </p:nvGrpSpPr>
      <p:grpSpPr>
        <a:xfrm>
          <a:off x="0" y="0"/>
          <a:ext cx="0" cy="0"/>
          <a:chOff x="0" y="0"/>
          <a:chExt cx="0" cy="0"/>
        </a:xfrm>
      </p:grpSpPr>
      <p:pic>
        <p:nvPicPr>
          <p:cNvPr descr=" " id="32" name="Google Shape;32;p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3" name="Google Shape;33;p2"/>
          <p:cNvPicPr preferRelativeResize="0"/>
          <p:nvPr/>
        </p:nvPicPr>
        <p:blipFill rotWithShape="1">
          <a:blip r:embed="rId4">
            <a:alphaModFix/>
          </a:blip>
          <a:srcRect b="0" l="0" r="0" t="0"/>
          <a:stretch/>
        </p:blipFill>
        <p:spPr>
          <a:xfrm>
            <a:off x="4496362" y="0"/>
            <a:ext cx="15394330" cy="13716000"/>
          </a:xfrm>
          <a:prstGeom prst="rect">
            <a:avLst/>
          </a:prstGeom>
          <a:noFill/>
          <a:ln>
            <a:noFill/>
          </a:ln>
        </p:spPr>
      </p:pic>
      <p:pic>
        <p:nvPicPr>
          <p:cNvPr descr=" " id="34" name="Google Shape;34;p2"/>
          <p:cNvPicPr preferRelativeResize="0"/>
          <p:nvPr/>
        </p:nvPicPr>
        <p:blipFill rotWithShape="1">
          <a:blip r:embed="rId5">
            <a:alphaModFix/>
          </a:blip>
          <a:srcRect b="0" l="0" r="0" t="0"/>
          <a:stretch/>
        </p:blipFill>
        <p:spPr>
          <a:xfrm>
            <a:off x="20751284" y="3695236"/>
            <a:ext cx="2936520" cy="2699050"/>
          </a:xfrm>
          <a:prstGeom prst="rect">
            <a:avLst/>
          </a:prstGeom>
          <a:noFill/>
          <a:ln>
            <a:noFill/>
          </a:ln>
        </p:spPr>
      </p:pic>
      <p:pic>
        <p:nvPicPr>
          <p:cNvPr descr=" " id="35" name="Google Shape;35;p2"/>
          <p:cNvPicPr preferRelativeResize="0"/>
          <p:nvPr/>
        </p:nvPicPr>
        <p:blipFill rotWithShape="1">
          <a:blip r:embed="rId6">
            <a:alphaModFix/>
          </a:blip>
          <a:srcRect b="0" l="0" r="0" t="0"/>
          <a:stretch/>
        </p:blipFill>
        <p:spPr>
          <a:xfrm>
            <a:off x="1058119" y="10309030"/>
            <a:ext cx="2260717" cy="2355272"/>
          </a:xfrm>
          <a:prstGeom prst="rect">
            <a:avLst/>
          </a:prstGeom>
          <a:noFill/>
          <a:ln>
            <a:noFill/>
          </a:ln>
        </p:spPr>
      </p:pic>
      <p:pic>
        <p:nvPicPr>
          <p:cNvPr descr=" " id="36" name="Google Shape;36;p2"/>
          <p:cNvPicPr preferRelativeResize="0"/>
          <p:nvPr/>
        </p:nvPicPr>
        <p:blipFill rotWithShape="1">
          <a:blip r:embed="rId7">
            <a:alphaModFix/>
          </a:blip>
          <a:srcRect b="0" l="0" r="0" t="0"/>
          <a:stretch/>
        </p:blipFill>
        <p:spPr>
          <a:xfrm>
            <a:off x="1545128" y="485297"/>
            <a:ext cx="1979835" cy="3148750"/>
          </a:xfrm>
          <a:prstGeom prst="rect">
            <a:avLst/>
          </a:prstGeom>
          <a:noFill/>
          <a:ln>
            <a:noFill/>
          </a:ln>
        </p:spPr>
      </p:pic>
      <p:pic>
        <p:nvPicPr>
          <p:cNvPr descr=" " id="37" name="Google Shape;37;p2"/>
          <p:cNvPicPr preferRelativeResize="0"/>
          <p:nvPr/>
        </p:nvPicPr>
        <p:blipFill rotWithShape="1">
          <a:blip r:embed="rId8">
            <a:alphaModFix/>
          </a:blip>
          <a:srcRect b="0" l="0" r="0" t="0"/>
          <a:stretch/>
        </p:blipFill>
        <p:spPr>
          <a:xfrm>
            <a:off x="20065708" y="11025911"/>
            <a:ext cx="2851475" cy="1720239"/>
          </a:xfrm>
          <a:prstGeom prst="rect">
            <a:avLst/>
          </a:prstGeom>
          <a:noFill/>
          <a:ln>
            <a:noFill/>
          </a:ln>
        </p:spPr>
      </p:pic>
      <p:sp>
        <p:nvSpPr>
          <p:cNvPr id="38" name="Google Shape;38;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 name="Google Shape;39;p2"/>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40" name="Google Shape;40;p2"/>
          <p:cNvSpPr/>
          <p:nvPr/>
        </p:nvSpPr>
        <p:spPr>
          <a:xfrm>
            <a:off x="8188290" y="4394200"/>
            <a:ext cx="8023169" cy="2764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WELCOME</a:t>
            </a:r>
            <a:endParaRPr b="0" i="0" sz="12800" u="none" cap="none" strike="noStrike">
              <a:solidFill>
                <a:schemeClr val="dk1"/>
              </a:solidFill>
              <a:latin typeface="Calibri"/>
              <a:ea typeface="Calibri"/>
              <a:cs typeface="Calibri"/>
              <a:sym typeface="Calibri"/>
            </a:endParaRPr>
          </a:p>
        </p:txBody>
      </p:sp>
      <p:sp>
        <p:nvSpPr>
          <p:cNvPr id="41" name="Google Shape;41;p2"/>
          <p:cNvSpPr/>
          <p:nvPr/>
        </p:nvSpPr>
        <p:spPr>
          <a:xfrm>
            <a:off x="5000192" y="6921500"/>
            <a:ext cx="14399366" cy="2802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479" name="Shape 479"/>
        <p:cNvGrpSpPr/>
        <p:nvPr/>
      </p:nvGrpSpPr>
      <p:grpSpPr>
        <a:xfrm>
          <a:off x="0" y="0"/>
          <a:ext cx="0" cy="0"/>
          <a:chOff x="0" y="0"/>
          <a:chExt cx="0" cy="0"/>
        </a:xfrm>
      </p:grpSpPr>
      <p:pic>
        <p:nvPicPr>
          <p:cNvPr descr=" " id="480" name="Google Shape;480;p2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1" name="Google Shape;481;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2" name="Google Shape;482;p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3" name="Google Shape;483;p20"/>
          <p:cNvSpPr/>
          <p:nvPr/>
        </p:nvSpPr>
        <p:spPr>
          <a:xfrm>
            <a:off x="6054423" y="965200"/>
            <a:ext cx="12278201"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THE TIMELINE</a:t>
            </a:r>
            <a:endParaRPr b="0" i="0" sz="8000" u="none" cap="none" strike="noStrike">
              <a:solidFill>
                <a:schemeClr val="dk1"/>
              </a:solidFill>
              <a:latin typeface="Calibri"/>
              <a:ea typeface="Calibri"/>
              <a:cs typeface="Calibri"/>
              <a:sym typeface="Calibri"/>
            </a:endParaRPr>
          </a:p>
        </p:txBody>
      </p:sp>
      <p:sp>
        <p:nvSpPr>
          <p:cNvPr id="484" name="Google Shape;484;p20"/>
          <p:cNvSpPr/>
          <p:nvPr/>
        </p:nvSpPr>
        <p:spPr>
          <a:xfrm>
            <a:off x="1219352" y="2730500"/>
            <a:ext cx="21948343" cy="979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0"/>
          <p:cNvSpPr/>
          <p:nvPr/>
        </p:nvSpPr>
        <p:spPr>
          <a:xfrm>
            <a:off x="1219352" y="2730500"/>
            <a:ext cx="4572572" cy="979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0"/>
          <p:cNvSpPr/>
          <p:nvPr/>
        </p:nvSpPr>
        <p:spPr>
          <a:xfrm>
            <a:off x="1219352" y="2730500"/>
            <a:ext cx="4572572" cy="2616200"/>
          </a:xfrm>
          <a:prstGeom prst="roundRect">
            <a:avLst>
              <a:gd fmla="val 7689"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0"/>
          <p:cNvSpPr/>
          <p:nvPr/>
        </p:nvSpPr>
        <p:spPr>
          <a:xfrm>
            <a:off x="1625803" y="3035300"/>
            <a:ext cx="3759670"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0"/>
          <p:cNvSpPr/>
          <p:nvPr/>
        </p:nvSpPr>
        <p:spPr>
          <a:xfrm>
            <a:off x="1625803" y="3035300"/>
            <a:ext cx="3962895"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APRIL</a:t>
            </a:r>
            <a:endParaRPr b="0" i="0" sz="4800" u="none" cap="none" strike="noStrike">
              <a:solidFill>
                <a:schemeClr val="dk1"/>
              </a:solidFill>
              <a:latin typeface="Calibri"/>
              <a:ea typeface="Calibri"/>
              <a:cs typeface="Calibri"/>
              <a:sym typeface="Calibri"/>
            </a:endParaRPr>
          </a:p>
        </p:txBody>
      </p:sp>
      <p:sp>
        <p:nvSpPr>
          <p:cNvPr id="489" name="Google Shape;489;p20"/>
          <p:cNvSpPr/>
          <p:nvPr/>
        </p:nvSpPr>
        <p:spPr>
          <a:xfrm>
            <a:off x="1625803" y="3975100"/>
            <a:ext cx="3895154"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Eclipse, quest for artifact</a:t>
            </a:r>
            <a:endParaRPr b="0" i="0" sz="3200" u="none" cap="none" strike="noStrike">
              <a:solidFill>
                <a:schemeClr val="dk1"/>
              </a:solidFill>
              <a:latin typeface="Calibri"/>
              <a:ea typeface="Calibri"/>
              <a:cs typeface="Calibri"/>
              <a:sym typeface="Calibri"/>
            </a:endParaRPr>
          </a:p>
        </p:txBody>
      </p:sp>
      <p:sp>
        <p:nvSpPr>
          <p:cNvPr id="490" name="Google Shape;490;p20"/>
          <p:cNvSpPr/>
          <p:nvPr/>
        </p:nvSpPr>
        <p:spPr>
          <a:xfrm>
            <a:off x="1219352" y="6032500"/>
            <a:ext cx="4572572" cy="64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
          <p:cNvSpPr/>
          <p:nvPr/>
        </p:nvSpPr>
        <p:spPr>
          <a:xfrm>
            <a:off x="1219352"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0"/>
          <p:cNvSpPr/>
          <p:nvPr/>
        </p:nvSpPr>
        <p:spPr>
          <a:xfrm>
            <a:off x="1219352"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0"/>
          <p:cNvSpPr/>
          <p:nvPr/>
        </p:nvSpPr>
        <p:spPr>
          <a:xfrm>
            <a:off x="1219352" y="60325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494" name="Google Shape;494;p20"/>
          <p:cNvSpPr/>
          <p:nvPr/>
        </p:nvSpPr>
        <p:spPr>
          <a:xfrm>
            <a:off x="1219352" y="68580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Rare event causes magic.</a:t>
            </a:r>
            <a:endParaRPr b="0" i="0" sz="3200" u="none" cap="none" strike="noStrike">
              <a:solidFill>
                <a:schemeClr val="dk1"/>
              </a:solidFill>
              <a:latin typeface="Calibri"/>
              <a:ea typeface="Calibri"/>
              <a:cs typeface="Calibri"/>
              <a:sym typeface="Calibri"/>
            </a:endParaRPr>
          </a:p>
        </p:txBody>
      </p:sp>
      <p:sp>
        <p:nvSpPr>
          <p:cNvPr id="495" name="Google Shape;495;p20"/>
          <p:cNvSpPr/>
          <p:nvPr/>
        </p:nvSpPr>
        <p:spPr>
          <a:xfrm>
            <a:off x="1219352"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0"/>
          <p:cNvSpPr/>
          <p:nvPr/>
        </p:nvSpPr>
        <p:spPr>
          <a:xfrm>
            <a:off x="1219352"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
          <p:cNvSpPr/>
          <p:nvPr/>
        </p:nvSpPr>
        <p:spPr>
          <a:xfrm>
            <a:off x="1219352" y="83312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498" name="Google Shape;498;p20"/>
          <p:cNvSpPr/>
          <p:nvPr/>
        </p:nvSpPr>
        <p:spPr>
          <a:xfrm>
            <a:off x="1219352" y="91567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Adventurers seek immortal artifact.</a:t>
            </a:r>
            <a:endParaRPr b="0" i="0" sz="3200" u="none" cap="none" strike="noStrike">
              <a:solidFill>
                <a:schemeClr val="dk1"/>
              </a:solidFill>
              <a:latin typeface="Calibri"/>
              <a:ea typeface="Calibri"/>
              <a:cs typeface="Calibri"/>
              <a:sym typeface="Calibri"/>
            </a:endParaRPr>
          </a:p>
        </p:txBody>
      </p:sp>
      <p:sp>
        <p:nvSpPr>
          <p:cNvPr id="499" name="Google Shape;499;p20"/>
          <p:cNvSpPr/>
          <p:nvPr/>
        </p:nvSpPr>
        <p:spPr>
          <a:xfrm>
            <a:off x="1219352"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0"/>
          <p:cNvSpPr/>
          <p:nvPr/>
        </p:nvSpPr>
        <p:spPr>
          <a:xfrm>
            <a:off x="1219352"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0"/>
          <p:cNvSpPr/>
          <p:nvPr/>
        </p:nvSpPr>
        <p:spPr>
          <a:xfrm>
            <a:off x="1219352" y="106299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DISASTER</a:t>
            </a:r>
            <a:endParaRPr b="0" i="0" sz="3600" u="none" cap="none" strike="noStrike">
              <a:solidFill>
                <a:schemeClr val="dk1"/>
              </a:solidFill>
              <a:latin typeface="Calibri"/>
              <a:ea typeface="Calibri"/>
              <a:cs typeface="Calibri"/>
              <a:sym typeface="Calibri"/>
            </a:endParaRPr>
          </a:p>
        </p:txBody>
      </p:sp>
      <p:sp>
        <p:nvSpPr>
          <p:cNvPr id="502" name="Google Shape;502;p20"/>
          <p:cNvSpPr/>
          <p:nvPr/>
        </p:nvSpPr>
        <p:spPr>
          <a:xfrm>
            <a:off x="1219352" y="114554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Volcano destroys city</a:t>
            </a:r>
            <a:endParaRPr b="0" i="0" sz="3200" u="none" cap="none" strike="noStrike">
              <a:solidFill>
                <a:schemeClr val="dk1"/>
              </a:solidFill>
              <a:latin typeface="Calibri"/>
              <a:ea typeface="Calibri"/>
              <a:cs typeface="Calibri"/>
              <a:sym typeface="Calibri"/>
            </a:endParaRPr>
          </a:p>
        </p:txBody>
      </p:sp>
      <p:pic>
        <p:nvPicPr>
          <p:cNvPr descr=" " id="503" name="Google Shape;503;p20"/>
          <p:cNvPicPr preferRelativeResize="0"/>
          <p:nvPr/>
        </p:nvPicPr>
        <p:blipFill rotWithShape="1">
          <a:blip r:embed="rId5">
            <a:alphaModFix/>
          </a:blip>
          <a:srcRect b="0" l="0" r="0" t="0"/>
          <a:stretch/>
        </p:blipFill>
        <p:spPr>
          <a:xfrm>
            <a:off x="6363495" y="2730500"/>
            <a:ext cx="38105" cy="9652000"/>
          </a:xfrm>
          <a:prstGeom prst="rect">
            <a:avLst/>
          </a:prstGeom>
          <a:noFill/>
          <a:ln>
            <a:noFill/>
          </a:ln>
        </p:spPr>
      </p:pic>
      <p:sp>
        <p:nvSpPr>
          <p:cNvPr id="504" name="Google Shape;504;p20"/>
          <p:cNvSpPr/>
          <p:nvPr/>
        </p:nvSpPr>
        <p:spPr>
          <a:xfrm>
            <a:off x="7011276" y="2730500"/>
            <a:ext cx="4572572" cy="979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0"/>
          <p:cNvSpPr/>
          <p:nvPr/>
        </p:nvSpPr>
        <p:spPr>
          <a:xfrm>
            <a:off x="7011276" y="2730500"/>
            <a:ext cx="4572572" cy="2616200"/>
          </a:xfrm>
          <a:prstGeom prst="roundRect">
            <a:avLst>
              <a:gd fmla="val 7689"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7417727" y="3035300"/>
            <a:ext cx="3759670"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7417727" y="3035300"/>
            <a:ext cx="3962895"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MAY</a:t>
            </a:r>
            <a:endParaRPr b="0" i="0" sz="4800" u="none" cap="none" strike="noStrike">
              <a:solidFill>
                <a:schemeClr val="dk1"/>
              </a:solidFill>
              <a:latin typeface="Calibri"/>
              <a:ea typeface="Calibri"/>
              <a:cs typeface="Calibri"/>
              <a:sym typeface="Calibri"/>
            </a:endParaRPr>
          </a:p>
        </p:txBody>
      </p:sp>
      <p:sp>
        <p:nvSpPr>
          <p:cNvPr id="508" name="Google Shape;508;p20"/>
          <p:cNvSpPr/>
          <p:nvPr/>
        </p:nvSpPr>
        <p:spPr>
          <a:xfrm>
            <a:off x="7417727" y="3975100"/>
            <a:ext cx="3895154"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Shimmering City, conquest</a:t>
            </a:r>
            <a:endParaRPr b="0" i="0" sz="3200" u="none" cap="none" strike="noStrike">
              <a:solidFill>
                <a:schemeClr val="dk1"/>
              </a:solidFill>
              <a:latin typeface="Calibri"/>
              <a:ea typeface="Calibri"/>
              <a:cs typeface="Calibri"/>
              <a:sym typeface="Calibri"/>
            </a:endParaRPr>
          </a:p>
        </p:txBody>
      </p:sp>
      <p:sp>
        <p:nvSpPr>
          <p:cNvPr id="509" name="Google Shape;509;p20"/>
          <p:cNvSpPr/>
          <p:nvPr/>
        </p:nvSpPr>
        <p:spPr>
          <a:xfrm>
            <a:off x="7011276" y="6032500"/>
            <a:ext cx="4572572" cy="64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0"/>
          <p:cNvSpPr/>
          <p:nvPr/>
        </p:nvSpPr>
        <p:spPr>
          <a:xfrm>
            <a:off x="7011276"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0"/>
          <p:cNvSpPr/>
          <p:nvPr/>
        </p:nvSpPr>
        <p:spPr>
          <a:xfrm>
            <a:off x="7011276"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p:nvPr/>
        </p:nvSpPr>
        <p:spPr>
          <a:xfrm>
            <a:off x="7011276" y="60325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OBTAIN</a:t>
            </a:r>
            <a:endParaRPr b="0" i="0" sz="3600" u="none" cap="none" strike="noStrike">
              <a:solidFill>
                <a:schemeClr val="dk1"/>
              </a:solidFill>
              <a:latin typeface="Calibri"/>
              <a:ea typeface="Calibri"/>
              <a:cs typeface="Calibri"/>
              <a:sym typeface="Calibri"/>
            </a:endParaRPr>
          </a:p>
        </p:txBody>
      </p:sp>
      <p:sp>
        <p:nvSpPr>
          <p:cNvPr id="513" name="Google Shape;513;p20"/>
          <p:cNvSpPr/>
          <p:nvPr/>
        </p:nvSpPr>
        <p:spPr>
          <a:xfrm>
            <a:off x="7011276" y="68580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Humans acquire Crystal </a:t>
            </a:r>
            <a:endParaRPr b="0" i="0" sz="3200" u="none" cap="none" strike="noStrike">
              <a:solidFill>
                <a:schemeClr val="dk1"/>
              </a:solidFill>
              <a:latin typeface="Calibri"/>
              <a:ea typeface="Calibri"/>
              <a:cs typeface="Calibri"/>
              <a:sym typeface="Calibri"/>
            </a:endParaRPr>
          </a:p>
        </p:txBody>
      </p:sp>
      <p:sp>
        <p:nvSpPr>
          <p:cNvPr id="514" name="Google Shape;514;p20"/>
          <p:cNvSpPr/>
          <p:nvPr/>
        </p:nvSpPr>
        <p:spPr>
          <a:xfrm>
            <a:off x="7011276"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p:nvPr/>
        </p:nvSpPr>
        <p:spPr>
          <a:xfrm>
            <a:off x="7011276"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0"/>
          <p:cNvSpPr/>
          <p:nvPr/>
        </p:nvSpPr>
        <p:spPr>
          <a:xfrm>
            <a:off x="7011276" y="83312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FOUNDATION</a:t>
            </a:r>
            <a:endParaRPr b="0" i="0" sz="3600" u="none" cap="none" strike="noStrike">
              <a:solidFill>
                <a:schemeClr val="dk1"/>
              </a:solidFill>
              <a:latin typeface="Calibri"/>
              <a:ea typeface="Calibri"/>
              <a:cs typeface="Calibri"/>
              <a:sym typeface="Calibri"/>
            </a:endParaRPr>
          </a:p>
        </p:txBody>
      </p:sp>
      <p:sp>
        <p:nvSpPr>
          <p:cNvPr id="517" name="Google Shape;517;p20"/>
          <p:cNvSpPr/>
          <p:nvPr/>
        </p:nvSpPr>
        <p:spPr>
          <a:xfrm>
            <a:off x="7011276" y="91567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Shimmering City established</a:t>
            </a:r>
            <a:endParaRPr b="0" i="0" sz="3200" u="none" cap="none" strike="noStrike">
              <a:solidFill>
                <a:schemeClr val="dk1"/>
              </a:solidFill>
              <a:latin typeface="Calibri"/>
              <a:ea typeface="Calibri"/>
              <a:cs typeface="Calibri"/>
              <a:sym typeface="Calibri"/>
            </a:endParaRPr>
          </a:p>
        </p:txBody>
      </p:sp>
      <p:sp>
        <p:nvSpPr>
          <p:cNvPr id="518" name="Google Shape;518;p20"/>
          <p:cNvSpPr/>
          <p:nvPr/>
        </p:nvSpPr>
        <p:spPr>
          <a:xfrm>
            <a:off x="7011276"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a:off x="7011276"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
          <p:cNvSpPr/>
          <p:nvPr/>
        </p:nvSpPr>
        <p:spPr>
          <a:xfrm>
            <a:off x="7011276" y="106299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RISE</a:t>
            </a:r>
            <a:endParaRPr b="0" i="0" sz="3600" u="none" cap="none" strike="noStrike">
              <a:solidFill>
                <a:schemeClr val="dk1"/>
              </a:solidFill>
              <a:latin typeface="Calibri"/>
              <a:ea typeface="Calibri"/>
              <a:cs typeface="Calibri"/>
              <a:sym typeface="Calibri"/>
            </a:endParaRPr>
          </a:p>
        </p:txBody>
      </p:sp>
      <p:sp>
        <p:nvSpPr>
          <p:cNvPr id="521" name="Google Shape;521;p20"/>
          <p:cNvSpPr/>
          <p:nvPr/>
        </p:nvSpPr>
        <p:spPr>
          <a:xfrm>
            <a:off x="7011276" y="114554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City expands, conquers.</a:t>
            </a:r>
            <a:endParaRPr b="0" i="0" sz="3200" u="none" cap="none" strike="noStrike">
              <a:solidFill>
                <a:schemeClr val="dk1"/>
              </a:solidFill>
              <a:latin typeface="Calibri"/>
              <a:ea typeface="Calibri"/>
              <a:cs typeface="Calibri"/>
              <a:sym typeface="Calibri"/>
            </a:endParaRPr>
          </a:p>
        </p:txBody>
      </p:sp>
      <p:pic>
        <p:nvPicPr>
          <p:cNvPr descr=" " id="522" name="Google Shape;522;p20"/>
          <p:cNvPicPr preferRelativeResize="0"/>
          <p:nvPr/>
        </p:nvPicPr>
        <p:blipFill rotWithShape="1">
          <a:blip r:embed="rId5">
            <a:alphaModFix/>
          </a:blip>
          <a:srcRect b="0" l="0" r="0" t="0"/>
          <a:stretch/>
        </p:blipFill>
        <p:spPr>
          <a:xfrm>
            <a:off x="12155419" y="2730500"/>
            <a:ext cx="38105" cy="9652000"/>
          </a:xfrm>
          <a:prstGeom prst="rect">
            <a:avLst/>
          </a:prstGeom>
          <a:noFill/>
          <a:ln>
            <a:noFill/>
          </a:ln>
        </p:spPr>
      </p:pic>
      <p:sp>
        <p:nvSpPr>
          <p:cNvPr id="523" name="Google Shape;523;p20"/>
          <p:cNvSpPr/>
          <p:nvPr/>
        </p:nvSpPr>
        <p:spPr>
          <a:xfrm>
            <a:off x="12803200" y="2730500"/>
            <a:ext cx="4572572" cy="979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12803200" y="2730500"/>
            <a:ext cx="4572572" cy="2616200"/>
          </a:xfrm>
          <a:prstGeom prst="roundRect">
            <a:avLst>
              <a:gd fmla="val 7689"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13209651" y="3035300"/>
            <a:ext cx="3759670"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a:off x="13209651" y="3035300"/>
            <a:ext cx="3962895"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JUNE</a:t>
            </a:r>
            <a:endParaRPr b="0" i="0" sz="4800" u="none" cap="none" strike="noStrike">
              <a:solidFill>
                <a:schemeClr val="dk1"/>
              </a:solidFill>
              <a:latin typeface="Calibri"/>
              <a:ea typeface="Calibri"/>
              <a:cs typeface="Calibri"/>
              <a:sym typeface="Calibri"/>
            </a:endParaRPr>
          </a:p>
        </p:txBody>
      </p:sp>
      <p:sp>
        <p:nvSpPr>
          <p:cNvPr id="527" name="Google Shape;527;p20"/>
          <p:cNvSpPr/>
          <p:nvPr/>
        </p:nvSpPr>
        <p:spPr>
          <a:xfrm>
            <a:off x="13209651" y="3975100"/>
            <a:ext cx="3895154"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War, curse from artifact</a:t>
            </a:r>
            <a:endParaRPr b="0" i="0" sz="3200" u="none" cap="none" strike="noStrike">
              <a:solidFill>
                <a:schemeClr val="dk1"/>
              </a:solidFill>
              <a:latin typeface="Calibri"/>
              <a:ea typeface="Calibri"/>
              <a:cs typeface="Calibri"/>
              <a:sym typeface="Calibri"/>
            </a:endParaRPr>
          </a:p>
        </p:txBody>
      </p:sp>
      <p:sp>
        <p:nvSpPr>
          <p:cNvPr id="528" name="Google Shape;528;p20"/>
          <p:cNvSpPr/>
          <p:nvPr/>
        </p:nvSpPr>
        <p:spPr>
          <a:xfrm>
            <a:off x="12803200" y="6032500"/>
            <a:ext cx="4572572" cy="64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0"/>
          <p:cNvSpPr/>
          <p:nvPr/>
        </p:nvSpPr>
        <p:spPr>
          <a:xfrm>
            <a:off x="12803200"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p:nvPr/>
        </p:nvSpPr>
        <p:spPr>
          <a:xfrm>
            <a:off x="12803200"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0"/>
          <p:cNvSpPr/>
          <p:nvPr/>
        </p:nvSpPr>
        <p:spPr>
          <a:xfrm>
            <a:off x="12803200" y="60325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WAR</a:t>
            </a:r>
            <a:endParaRPr b="0" i="0" sz="3600" u="none" cap="none" strike="noStrike">
              <a:solidFill>
                <a:schemeClr val="dk1"/>
              </a:solidFill>
              <a:latin typeface="Calibri"/>
              <a:ea typeface="Calibri"/>
              <a:cs typeface="Calibri"/>
              <a:sym typeface="Calibri"/>
            </a:endParaRPr>
          </a:p>
        </p:txBody>
      </p:sp>
      <p:sp>
        <p:nvSpPr>
          <p:cNvPr id="532" name="Google Shape;532;p20"/>
          <p:cNvSpPr/>
          <p:nvPr/>
        </p:nvSpPr>
        <p:spPr>
          <a:xfrm>
            <a:off x="12803200" y="68580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Kingdoms clash in conflict.</a:t>
            </a:r>
            <a:endParaRPr b="0" i="0" sz="3200" u="none" cap="none" strike="noStrike">
              <a:solidFill>
                <a:schemeClr val="dk1"/>
              </a:solidFill>
              <a:latin typeface="Calibri"/>
              <a:ea typeface="Calibri"/>
              <a:cs typeface="Calibri"/>
              <a:sym typeface="Calibri"/>
            </a:endParaRPr>
          </a:p>
        </p:txBody>
      </p:sp>
      <p:sp>
        <p:nvSpPr>
          <p:cNvPr id="533" name="Google Shape;533;p20"/>
          <p:cNvSpPr/>
          <p:nvPr/>
        </p:nvSpPr>
        <p:spPr>
          <a:xfrm>
            <a:off x="12803200"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p:nvPr/>
        </p:nvSpPr>
        <p:spPr>
          <a:xfrm>
            <a:off x="12803200"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p:nvPr/>
        </p:nvSpPr>
        <p:spPr>
          <a:xfrm>
            <a:off x="12803200" y="83312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TRANSFORMATION</a:t>
            </a:r>
            <a:endParaRPr b="0" i="0" sz="3600" u="none" cap="none" strike="noStrike">
              <a:solidFill>
                <a:schemeClr val="dk1"/>
              </a:solidFill>
              <a:latin typeface="Calibri"/>
              <a:ea typeface="Calibri"/>
              <a:cs typeface="Calibri"/>
              <a:sym typeface="Calibri"/>
            </a:endParaRPr>
          </a:p>
        </p:txBody>
      </p:sp>
      <p:sp>
        <p:nvSpPr>
          <p:cNvPr id="536" name="Google Shape;536;p20"/>
          <p:cNvSpPr/>
          <p:nvPr/>
        </p:nvSpPr>
        <p:spPr>
          <a:xfrm>
            <a:off x="12803200" y="91567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Peasant discovers magical powers.</a:t>
            </a:r>
            <a:endParaRPr b="0" i="0" sz="3200" u="none" cap="none" strike="noStrike">
              <a:solidFill>
                <a:schemeClr val="dk1"/>
              </a:solidFill>
              <a:latin typeface="Calibri"/>
              <a:ea typeface="Calibri"/>
              <a:cs typeface="Calibri"/>
              <a:sym typeface="Calibri"/>
            </a:endParaRPr>
          </a:p>
        </p:txBody>
      </p:sp>
      <p:sp>
        <p:nvSpPr>
          <p:cNvPr id="537" name="Google Shape;537;p20"/>
          <p:cNvSpPr/>
          <p:nvPr/>
        </p:nvSpPr>
        <p:spPr>
          <a:xfrm>
            <a:off x="12803200"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p:nvPr/>
        </p:nvSpPr>
        <p:spPr>
          <a:xfrm>
            <a:off x="12803200"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0"/>
          <p:cNvSpPr/>
          <p:nvPr/>
        </p:nvSpPr>
        <p:spPr>
          <a:xfrm>
            <a:off x="12803200" y="106299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INTRIGUE</a:t>
            </a:r>
            <a:endParaRPr b="0" i="0" sz="3600" u="none" cap="none" strike="noStrike">
              <a:solidFill>
                <a:schemeClr val="dk1"/>
              </a:solidFill>
              <a:latin typeface="Calibri"/>
              <a:ea typeface="Calibri"/>
              <a:cs typeface="Calibri"/>
              <a:sym typeface="Calibri"/>
            </a:endParaRPr>
          </a:p>
        </p:txBody>
      </p:sp>
      <p:sp>
        <p:nvSpPr>
          <p:cNvPr id="540" name="Google Shape;540;p20"/>
          <p:cNvSpPr/>
          <p:nvPr/>
        </p:nvSpPr>
        <p:spPr>
          <a:xfrm>
            <a:off x="12803200" y="114554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Plot to leader uncovered.</a:t>
            </a:r>
            <a:endParaRPr b="0" i="0" sz="3200" u="none" cap="none" strike="noStrike">
              <a:solidFill>
                <a:schemeClr val="dk1"/>
              </a:solidFill>
              <a:latin typeface="Calibri"/>
              <a:ea typeface="Calibri"/>
              <a:cs typeface="Calibri"/>
              <a:sym typeface="Calibri"/>
            </a:endParaRPr>
          </a:p>
        </p:txBody>
      </p:sp>
      <p:pic>
        <p:nvPicPr>
          <p:cNvPr descr=" " id="541" name="Google Shape;541;p20"/>
          <p:cNvPicPr preferRelativeResize="0"/>
          <p:nvPr/>
        </p:nvPicPr>
        <p:blipFill rotWithShape="1">
          <a:blip r:embed="rId5">
            <a:alphaModFix/>
          </a:blip>
          <a:srcRect b="0" l="0" r="0" t="0"/>
          <a:stretch/>
        </p:blipFill>
        <p:spPr>
          <a:xfrm>
            <a:off x="17947343" y="2730500"/>
            <a:ext cx="38105" cy="9652000"/>
          </a:xfrm>
          <a:prstGeom prst="rect">
            <a:avLst/>
          </a:prstGeom>
          <a:noFill/>
          <a:ln>
            <a:noFill/>
          </a:ln>
        </p:spPr>
      </p:pic>
      <p:sp>
        <p:nvSpPr>
          <p:cNvPr id="542" name="Google Shape;542;p20"/>
          <p:cNvSpPr/>
          <p:nvPr/>
        </p:nvSpPr>
        <p:spPr>
          <a:xfrm>
            <a:off x="18595124" y="2730500"/>
            <a:ext cx="4572572" cy="979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18595124" y="2730500"/>
            <a:ext cx="4572572" cy="2616200"/>
          </a:xfrm>
          <a:prstGeom prst="roundRect">
            <a:avLst>
              <a:gd fmla="val 7689"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p:nvPr/>
        </p:nvSpPr>
        <p:spPr>
          <a:xfrm>
            <a:off x="19001575" y="3035300"/>
            <a:ext cx="3759670"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19001575" y="3035300"/>
            <a:ext cx="3962895"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JULY</a:t>
            </a:r>
            <a:endParaRPr b="0" i="0" sz="4800" u="none" cap="none" strike="noStrike">
              <a:solidFill>
                <a:schemeClr val="dk1"/>
              </a:solidFill>
              <a:latin typeface="Calibri"/>
              <a:ea typeface="Calibri"/>
              <a:cs typeface="Calibri"/>
              <a:sym typeface="Calibri"/>
            </a:endParaRPr>
          </a:p>
        </p:txBody>
      </p:sp>
      <p:sp>
        <p:nvSpPr>
          <p:cNvPr id="546" name="Google Shape;546;p20"/>
          <p:cNvSpPr/>
          <p:nvPr/>
        </p:nvSpPr>
        <p:spPr>
          <a:xfrm>
            <a:off x="19001575" y="3975100"/>
            <a:ext cx="3895154"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Kingdom, betrayal</a:t>
            </a:r>
            <a:endParaRPr b="0" i="0" sz="3200" u="none" cap="none" strike="noStrike">
              <a:solidFill>
                <a:schemeClr val="dk1"/>
              </a:solidFill>
              <a:latin typeface="Calibri"/>
              <a:ea typeface="Calibri"/>
              <a:cs typeface="Calibri"/>
              <a:sym typeface="Calibri"/>
            </a:endParaRPr>
          </a:p>
        </p:txBody>
      </p:sp>
      <p:sp>
        <p:nvSpPr>
          <p:cNvPr id="547" name="Google Shape;547;p20"/>
          <p:cNvSpPr/>
          <p:nvPr/>
        </p:nvSpPr>
        <p:spPr>
          <a:xfrm>
            <a:off x="18595124" y="6032500"/>
            <a:ext cx="4572572" cy="64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a:off x="18595124"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18595124" y="60325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p:nvPr/>
        </p:nvSpPr>
        <p:spPr>
          <a:xfrm>
            <a:off x="18595124" y="60325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INVASION</a:t>
            </a:r>
            <a:endParaRPr b="0" i="0" sz="3600" u="none" cap="none" strike="noStrike">
              <a:solidFill>
                <a:schemeClr val="dk1"/>
              </a:solidFill>
              <a:latin typeface="Calibri"/>
              <a:ea typeface="Calibri"/>
              <a:cs typeface="Calibri"/>
              <a:sym typeface="Calibri"/>
            </a:endParaRPr>
          </a:p>
        </p:txBody>
      </p:sp>
      <p:sp>
        <p:nvSpPr>
          <p:cNvPr id="551" name="Google Shape;551;p20"/>
          <p:cNvSpPr/>
          <p:nvPr/>
        </p:nvSpPr>
        <p:spPr>
          <a:xfrm>
            <a:off x="18595124" y="68580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Kingdom attacked by monsters.</a:t>
            </a:r>
            <a:endParaRPr b="0" i="0" sz="3200" u="none" cap="none" strike="noStrike">
              <a:solidFill>
                <a:schemeClr val="dk1"/>
              </a:solidFill>
              <a:latin typeface="Calibri"/>
              <a:ea typeface="Calibri"/>
              <a:cs typeface="Calibri"/>
              <a:sym typeface="Calibri"/>
            </a:endParaRPr>
          </a:p>
        </p:txBody>
      </p:sp>
      <p:sp>
        <p:nvSpPr>
          <p:cNvPr id="552" name="Google Shape;552;p20"/>
          <p:cNvSpPr/>
          <p:nvPr/>
        </p:nvSpPr>
        <p:spPr>
          <a:xfrm>
            <a:off x="18595124"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18595124" y="83312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p:nvPr/>
        </p:nvSpPr>
        <p:spPr>
          <a:xfrm>
            <a:off x="18595124" y="83312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BETRAYAL</a:t>
            </a:r>
            <a:endParaRPr b="0" i="0" sz="3600" u="none" cap="none" strike="noStrike">
              <a:solidFill>
                <a:schemeClr val="dk1"/>
              </a:solidFill>
              <a:latin typeface="Calibri"/>
              <a:ea typeface="Calibri"/>
              <a:cs typeface="Calibri"/>
              <a:sym typeface="Calibri"/>
            </a:endParaRPr>
          </a:p>
        </p:txBody>
      </p:sp>
      <p:sp>
        <p:nvSpPr>
          <p:cNvPr id="555" name="Google Shape;555;p20"/>
          <p:cNvSpPr/>
          <p:nvPr/>
        </p:nvSpPr>
        <p:spPr>
          <a:xfrm>
            <a:off x="18595124" y="91567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Queen's advisor revealed as spy.</a:t>
            </a:r>
            <a:endParaRPr b="0" i="0" sz="3200" u="none" cap="none" strike="noStrike">
              <a:solidFill>
                <a:schemeClr val="dk1"/>
              </a:solidFill>
              <a:latin typeface="Calibri"/>
              <a:ea typeface="Calibri"/>
              <a:cs typeface="Calibri"/>
              <a:sym typeface="Calibri"/>
            </a:endParaRPr>
          </a:p>
        </p:txBody>
      </p:sp>
      <p:sp>
        <p:nvSpPr>
          <p:cNvPr id="556" name="Google Shape;556;p20"/>
          <p:cNvSpPr/>
          <p:nvPr/>
        </p:nvSpPr>
        <p:spPr>
          <a:xfrm>
            <a:off x="18595124"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18595124" y="10629900"/>
            <a:ext cx="457257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18595124" y="106299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FESTIVAL</a:t>
            </a:r>
            <a:endParaRPr b="0" i="0" sz="3600" u="none" cap="none" strike="noStrike">
              <a:solidFill>
                <a:schemeClr val="dk1"/>
              </a:solidFill>
              <a:latin typeface="Calibri"/>
              <a:ea typeface="Calibri"/>
              <a:cs typeface="Calibri"/>
              <a:sym typeface="Calibri"/>
            </a:endParaRPr>
          </a:p>
        </p:txBody>
      </p:sp>
      <p:sp>
        <p:nvSpPr>
          <p:cNvPr id="559" name="Google Shape;559;p20"/>
          <p:cNvSpPr/>
          <p:nvPr/>
        </p:nvSpPr>
        <p:spPr>
          <a:xfrm>
            <a:off x="18595124" y="11455400"/>
            <a:ext cx="4708055"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Grand celebration in hero's honor.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564" name="Shape 564"/>
        <p:cNvGrpSpPr/>
        <p:nvPr/>
      </p:nvGrpSpPr>
      <p:grpSpPr>
        <a:xfrm>
          <a:off x="0" y="0"/>
          <a:ext cx="0" cy="0"/>
          <a:chOff x="0" y="0"/>
          <a:chExt cx="0" cy="0"/>
        </a:xfrm>
      </p:grpSpPr>
      <p:pic>
        <p:nvPicPr>
          <p:cNvPr descr=" " id="565" name="Google Shape;565;p2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66" name="Google Shape;566;p21"/>
          <p:cNvPicPr preferRelativeResize="0"/>
          <p:nvPr/>
        </p:nvPicPr>
        <p:blipFill rotWithShape="1">
          <a:blip r:embed="rId4">
            <a:alphaModFix/>
          </a:blip>
          <a:srcRect b="0" l="0" r="0" t="0"/>
          <a:stretch/>
        </p:blipFill>
        <p:spPr>
          <a:xfrm>
            <a:off x="127016" y="0"/>
            <a:ext cx="4779484" cy="3699917"/>
          </a:xfrm>
          <a:prstGeom prst="rect">
            <a:avLst/>
          </a:prstGeom>
          <a:noFill/>
          <a:ln>
            <a:noFill/>
          </a:ln>
        </p:spPr>
      </p:pic>
      <p:pic>
        <p:nvPicPr>
          <p:cNvPr descr=" " id="567" name="Google Shape;567;p21"/>
          <p:cNvPicPr preferRelativeResize="0"/>
          <p:nvPr/>
        </p:nvPicPr>
        <p:blipFill rotWithShape="1">
          <a:blip r:embed="rId5">
            <a:alphaModFix/>
          </a:blip>
          <a:srcRect b="0" l="0" r="0" t="0"/>
          <a:stretch/>
        </p:blipFill>
        <p:spPr>
          <a:xfrm>
            <a:off x="438388" y="10568360"/>
            <a:ext cx="2433858" cy="1732211"/>
          </a:xfrm>
          <a:prstGeom prst="rect">
            <a:avLst/>
          </a:prstGeom>
          <a:noFill/>
          <a:ln>
            <a:noFill/>
          </a:ln>
        </p:spPr>
      </p:pic>
      <p:pic>
        <p:nvPicPr>
          <p:cNvPr descr=" " id="568" name="Google Shape;568;p21"/>
          <p:cNvPicPr preferRelativeResize="0"/>
          <p:nvPr/>
        </p:nvPicPr>
        <p:blipFill rotWithShape="1">
          <a:blip r:embed="rId6">
            <a:alphaModFix/>
          </a:blip>
          <a:srcRect b="0" l="0" r="0" t="0"/>
          <a:stretch/>
        </p:blipFill>
        <p:spPr>
          <a:xfrm>
            <a:off x="22837454" y="2705100"/>
            <a:ext cx="1010406" cy="993601"/>
          </a:xfrm>
          <a:prstGeom prst="rect">
            <a:avLst/>
          </a:prstGeom>
          <a:noFill/>
          <a:ln>
            <a:noFill/>
          </a:ln>
        </p:spPr>
      </p:pic>
      <p:sp>
        <p:nvSpPr>
          <p:cNvPr id="569" name="Google Shape;569;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p2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71" name="Google Shape;571;p21"/>
          <p:cNvSpPr/>
          <p:nvPr/>
        </p:nvSpPr>
        <p:spPr>
          <a:xfrm>
            <a:off x="787498" y="2946400"/>
            <a:ext cx="22812051" cy="85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1"/>
          <p:cNvSpPr/>
          <p:nvPr/>
        </p:nvSpPr>
        <p:spPr>
          <a:xfrm>
            <a:off x="10173972" y="29464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3" name="Google Shape;573;p21"/>
          <p:cNvPicPr preferRelativeResize="0"/>
          <p:nvPr/>
        </p:nvPicPr>
        <p:blipFill rotWithShape="1">
          <a:blip r:embed="rId8">
            <a:alphaModFix/>
          </a:blip>
          <a:srcRect b="0" l="0" r="0" t="0"/>
          <a:stretch/>
        </p:blipFill>
        <p:spPr>
          <a:xfrm>
            <a:off x="10478810" y="3219450"/>
            <a:ext cx="1117740" cy="1117600"/>
          </a:xfrm>
          <a:prstGeom prst="rect">
            <a:avLst/>
          </a:prstGeom>
          <a:noFill/>
          <a:ln>
            <a:noFill/>
          </a:ln>
        </p:spPr>
      </p:pic>
      <p:sp>
        <p:nvSpPr>
          <p:cNvPr id="574" name="Google Shape;574;p21"/>
          <p:cNvSpPr/>
          <p:nvPr/>
        </p:nvSpPr>
        <p:spPr>
          <a:xfrm>
            <a:off x="11799775" y="31496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1"/>
          <p:cNvSpPr/>
          <p:nvPr/>
        </p:nvSpPr>
        <p:spPr>
          <a:xfrm>
            <a:off x="11799775" y="31496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CHLOE NG</a:t>
            </a:r>
            <a:endParaRPr b="0" i="0" sz="3600" u="none" cap="none" strike="noStrike">
              <a:solidFill>
                <a:schemeClr val="dk1"/>
              </a:solidFill>
              <a:latin typeface="Calibri"/>
              <a:ea typeface="Calibri"/>
              <a:cs typeface="Calibri"/>
              <a:sym typeface="Calibri"/>
            </a:endParaRPr>
          </a:p>
        </p:txBody>
      </p:sp>
      <p:sp>
        <p:nvSpPr>
          <p:cNvPr id="576" name="Google Shape;576;p21"/>
          <p:cNvSpPr/>
          <p:nvPr/>
        </p:nvSpPr>
        <p:spPr>
          <a:xfrm>
            <a:off x="11799775" y="38735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Mage</a:t>
            </a:r>
            <a:endParaRPr b="0" i="0" sz="3200" u="none" cap="none" strike="noStrike">
              <a:solidFill>
                <a:schemeClr val="dk1"/>
              </a:solidFill>
              <a:latin typeface="Calibri"/>
              <a:ea typeface="Calibri"/>
              <a:cs typeface="Calibri"/>
              <a:sym typeface="Calibri"/>
            </a:endParaRPr>
          </a:p>
        </p:txBody>
      </p:sp>
      <p:sp>
        <p:nvSpPr>
          <p:cNvPr id="577" name="Google Shape;577;p21"/>
          <p:cNvSpPr/>
          <p:nvPr/>
        </p:nvSpPr>
        <p:spPr>
          <a:xfrm>
            <a:off x="787498" y="53086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8" name="Google Shape;578;p21"/>
          <p:cNvPicPr preferRelativeResize="0"/>
          <p:nvPr/>
        </p:nvPicPr>
        <p:blipFill rotWithShape="1">
          <a:blip r:embed="rId9">
            <a:alphaModFix/>
          </a:blip>
          <a:srcRect b="0" l="0" r="0" t="0"/>
          <a:stretch/>
        </p:blipFill>
        <p:spPr>
          <a:xfrm>
            <a:off x="1092337" y="5581650"/>
            <a:ext cx="1117740" cy="1117600"/>
          </a:xfrm>
          <a:prstGeom prst="rect">
            <a:avLst/>
          </a:prstGeom>
          <a:noFill/>
          <a:ln>
            <a:noFill/>
          </a:ln>
        </p:spPr>
      </p:pic>
      <p:sp>
        <p:nvSpPr>
          <p:cNvPr id="579" name="Google Shape;579;p21"/>
          <p:cNvSpPr/>
          <p:nvPr/>
        </p:nvSpPr>
        <p:spPr>
          <a:xfrm>
            <a:off x="2413302" y="55118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1"/>
          <p:cNvSpPr/>
          <p:nvPr/>
        </p:nvSpPr>
        <p:spPr>
          <a:xfrm>
            <a:off x="2413302" y="55118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VALTORIN</a:t>
            </a:r>
            <a:endParaRPr b="0" i="0" sz="3600" u="none" cap="none" strike="noStrike">
              <a:solidFill>
                <a:schemeClr val="dk1"/>
              </a:solidFill>
              <a:latin typeface="Calibri"/>
              <a:ea typeface="Calibri"/>
              <a:cs typeface="Calibri"/>
              <a:sym typeface="Calibri"/>
            </a:endParaRPr>
          </a:p>
        </p:txBody>
      </p:sp>
      <p:sp>
        <p:nvSpPr>
          <p:cNvPr id="581" name="Google Shape;581;p21"/>
          <p:cNvSpPr/>
          <p:nvPr/>
        </p:nvSpPr>
        <p:spPr>
          <a:xfrm>
            <a:off x="2413302" y="62357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Assassin</a:t>
            </a:r>
            <a:endParaRPr b="0" i="0" sz="3200" u="none" cap="none" strike="noStrike">
              <a:solidFill>
                <a:schemeClr val="dk1"/>
              </a:solidFill>
              <a:latin typeface="Calibri"/>
              <a:ea typeface="Calibri"/>
              <a:cs typeface="Calibri"/>
              <a:sym typeface="Calibri"/>
            </a:endParaRPr>
          </a:p>
        </p:txBody>
      </p:sp>
      <p:sp>
        <p:nvSpPr>
          <p:cNvPr id="582" name="Google Shape;582;p21"/>
          <p:cNvSpPr/>
          <p:nvPr/>
        </p:nvSpPr>
        <p:spPr>
          <a:xfrm>
            <a:off x="3835879" y="76454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p21"/>
          <p:cNvPicPr preferRelativeResize="0"/>
          <p:nvPr/>
        </p:nvPicPr>
        <p:blipFill rotWithShape="1">
          <a:blip r:embed="rId10">
            <a:alphaModFix/>
          </a:blip>
          <a:srcRect b="0" l="0" r="0" t="0"/>
          <a:stretch/>
        </p:blipFill>
        <p:spPr>
          <a:xfrm>
            <a:off x="4140718" y="7918450"/>
            <a:ext cx="1117740" cy="1117600"/>
          </a:xfrm>
          <a:prstGeom prst="rect">
            <a:avLst/>
          </a:prstGeom>
          <a:noFill/>
          <a:ln>
            <a:noFill/>
          </a:ln>
        </p:spPr>
      </p:pic>
      <p:sp>
        <p:nvSpPr>
          <p:cNvPr id="584" name="Google Shape;584;p21"/>
          <p:cNvSpPr/>
          <p:nvPr/>
        </p:nvSpPr>
        <p:spPr>
          <a:xfrm>
            <a:off x="5461683" y="78486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1"/>
          <p:cNvSpPr/>
          <p:nvPr/>
        </p:nvSpPr>
        <p:spPr>
          <a:xfrm>
            <a:off x="5461683" y="78486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LUCIAN</a:t>
            </a:r>
            <a:endParaRPr b="0" i="0" sz="3600" u="none" cap="none" strike="noStrike">
              <a:solidFill>
                <a:schemeClr val="dk1"/>
              </a:solidFill>
              <a:latin typeface="Calibri"/>
              <a:ea typeface="Calibri"/>
              <a:cs typeface="Calibri"/>
              <a:sym typeface="Calibri"/>
            </a:endParaRPr>
          </a:p>
        </p:txBody>
      </p:sp>
      <p:sp>
        <p:nvSpPr>
          <p:cNvPr id="586" name="Google Shape;586;p21"/>
          <p:cNvSpPr/>
          <p:nvPr/>
        </p:nvSpPr>
        <p:spPr>
          <a:xfrm>
            <a:off x="5461683" y="85725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Conjurer</a:t>
            </a:r>
            <a:endParaRPr b="0" i="0" sz="3200" u="none" cap="none" strike="noStrike">
              <a:solidFill>
                <a:schemeClr val="dk1"/>
              </a:solidFill>
              <a:latin typeface="Calibri"/>
              <a:ea typeface="Calibri"/>
              <a:cs typeface="Calibri"/>
              <a:sym typeface="Calibri"/>
            </a:endParaRPr>
          </a:p>
        </p:txBody>
      </p:sp>
      <p:sp>
        <p:nvSpPr>
          <p:cNvPr id="587" name="Google Shape;587;p21"/>
          <p:cNvSpPr/>
          <p:nvPr/>
        </p:nvSpPr>
        <p:spPr>
          <a:xfrm>
            <a:off x="3835879" y="100330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p21"/>
          <p:cNvPicPr preferRelativeResize="0"/>
          <p:nvPr/>
        </p:nvPicPr>
        <p:blipFill rotWithShape="1">
          <a:blip r:embed="rId11">
            <a:alphaModFix/>
          </a:blip>
          <a:srcRect b="0" l="0" r="0" t="0"/>
          <a:stretch/>
        </p:blipFill>
        <p:spPr>
          <a:xfrm>
            <a:off x="4140718" y="10306050"/>
            <a:ext cx="1117740" cy="1117600"/>
          </a:xfrm>
          <a:prstGeom prst="rect">
            <a:avLst/>
          </a:prstGeom>
          <a:noFill/>
          <a:ln>
            <a:noFill/>
          </a:ln>
        </p:spPr>
      </p:pic>
      <p:sp>
        <p:nvSpPr>
          <p:cNvPr id="589" name="Google Shape;589;p21"/>
          <p:cNvSpPr/>
          <p:nvPr/>
        </p:nvSpPr>
        <p:spPr>
          <a:xfrm>
            <a:off x="5461683" y="102362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1"/>
          <p:cNvSpPr/>
          <p:nvPr/>
        </p:nvSpPr>
        <p:spPr>
          <a:xfrm>
            <a:off x="5461683" y="102362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CEDRIC</a:t>
            </a:r>
            <a:endParaRPr b="0" i="0" sz="3600" u="none" cap="none" strike="noStrike">
              <a:solidFill>
                <a:schemeClr val="dk1"/>
              </a:solidFill>
              <a:latin typeface="Calibri"/>
              <a:ea typeface="Calibri"/>
              <a:cs typeface="Calibri"/>
              <a:sym typeface="Calibri"/>
            </a:endParaRPr>
          </a:p>
        </p:txBody>
      </p:sp>
      <p:sp>
        <p:nvSpPr>
          <p:cNvPr id="591" name="Google Shape;591;p21"/>
          <p:cNvSpPr/>
          <p:nvPr/>
        </p:nvSpPr>
        <p:spPr>
          <a:xfrm>
            <a:off x="5461683" y="109601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Timekeeper</a:t>
            </a:r>
            <a:endParaRPr b="0" i="0" sz="3200" u="none" cap="none" strike="noStrike">
              <a:solidFill>
                <a:schemeClr val="dk1"/>
              </a:solidFill>
              <a:latin typeface="Calibri"/>
              <a:ea typeface="Calibri"/>
              <a:cs typeface="Calibri"/>
              <a:sym typeface="Calibri"/>
            </a:endParaRPr>
          </a:p>
        </p:txBody>
      </p:sp>
      <p:sp>
        <p:nvSpPr>
          <p:cNvPr id="592" name="Google Shape;592;p21"/>
          <p:cNvSpPr/>
          <p:nvPr/>
        </p:nvSpPr>
        <p:spPr>
          <a:xfrm>
            <a:off x="15343518" y="76708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3" name="Google Shape;593;p21"/>
          <p:cNvPicPr preferRelativeResize="0"/>
          <p:nvPr/>
        </p:nvPicPr>
        <p:blipFill rotWithShape="1">
          <a:blip r:embed="rId12">
            <a:alphaModFix/>
          </a:blip>
          <a:srcRect b="0" l="0" r="0" t="0"/>
          <a:stretch/>
        </p:blipFill>
        <p:spPr>
          <a:xfrm>
            <a:off x="15648356" y="7943850"/>
            <a:ext cx="1117740" cy="1117600"/>
          </a:xfrm>
          <a:prstGeom prst="rect">
            <a:avLst/>
          </a:prstGeom>
          <a:noFill/>
          <a:ln>
            <a:noFill/>
          </a:ln>
        </p:spPr>
      </p:pic>
      <p:sp>
        <p:nvSpPr>
          <p:cNvPr id="594" name="Google Shape;594;p21"/>
          <p:cNvSpPr/>
          <p:nvPr/>
        </p:nvSpPr>
        <p:spPr>
          <a:xfrm>
            <a:off x="16969321" y="78740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
          <p:cNvSpPr/>
          <p:nvPr/>
        </p:nvSpPr>
        <p:spPr>
          <a:xfrm>
            <a:off x="16969321" y="78740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ELVINA</a:t>
            </a:r>
            <a:endParaRPr b="0" i="0" sz="3600" u="none" cap="none" strike="noStrike">
              <a:solidFill>
                <a:schemeClr val="dk1"/>
              </a:solidFill>
              <a:latin typeface="Calibri"/>
              <a:ea typeface="Calibri"/>
              <a:cs typeface="Calibri"/>
              <a:sym typeface="Calibri"/>
            </a:endParaRPr>
          </a:p>
        </p:txBody>
      </p:sp>
      <p:sp>
        <p:nvSpPr>
          <p:cNvPr id="596" name="Google Shape;596;p21"/>
          <p:cNvSpPr/>
          <p:nvPr/>
        </p:nvSpPr>
        <p:spPr>
          <a:xfrm>
            <a:off x="16969321" y="85979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Oracle</a:t>
            </a:r>
            <a:endParaRPr b="0" i="0" sz="3200" u="none" cap="none" strike="noStrike">
              <a:solidFill>
                <a:schemeClr val="dk1"/>
              </a:solidFill>
              <a:latin typeface="Calibri"/>
              <a:ea typeface="Calibri"/>
              <a:cs typeface="Calibri"/>
              <a:sym typeface="Calibri"/>
            </a:endParaRPr>
          </a:p>
        </p:txBody>
      </p:sp>
      <p:sp>
        <p:nvSpPr>
          <p:cNvPr id="597" name="Google Shape;597;p21"/>
          <p:cNvSpPr/>
          <p:nvPr/>
        </p:nvSpPr>
        <p:spPr>
          <a:xfrm>
            <a:off x="15343518" y="100330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p21"/>
          <p:cNvPicPr preferRelativeResize="0"/>
          <p:nvPr/>
        </p:nvPicPr>
        <p:blipFill rotWithShape="1">
          <a:blip r:embed="rId13">
            <a:alphaModFix/>
          </a:blip>
          <a:srcRect b="0" l="0" r="0" t="0"/>
          <a:stretch/>
        </p:blipFill>
        <p:spPr>
          <a:xfrm>
            <a:off x="15648356" y="10306050"/>
            <a:ext cx="1117740" cy="1117600"/>
          </a:xfrm>
          <a:prstGeom prst="rect">
            <a:avLst/>
          </a:prstGeom>
          <a:noFill/>
          <a:ln>
            <a:noFill/>
          </a:ln>
        </p:spPr>
      </p:pic>
      <p:sp>
        <p:nvSpPr>
          <p:cNvPr id="599" name="Google Shape;599;p21"/>
          <p:cNvSpPr/>
          <p:nvPr/>
        </p:nvSpPr>
        <p:spPr>
          <a:xfrm>
            <a:off x="16969321" y="102362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1"/>
          <p:cNvSpPr/>
          <p:nvPr/>
        </p:nvSpPr>
        <p:spPr>
          <a:xfrm>
            <a:off x="16969321" y="102362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SERAPHINA</a:t>
            </a:r>
            <a:endParaRPr b="0" i="0" sz="3600" u="none" cap="none" strike="noStrike">
              <a:solidFill>
                <a:schemeClr val="dk1"/>
              </a:solidFill>
              <a:latin typeface="Calibri"/>
              <a:ea typeface="Calibri"/>
              <a:cs typeface="Calibri"/>
              <a:sym typeface="Calibri"/>
            </a:endParaRPr>
          </a:p>
        </p:txBody>
      </p:sp>
      <p:sp>
        <p:nvSpPr>
          <p:cNvPr id="601" name="Google Shape;601;p21"/>
          <p:cNvSpPr/>
          <p:nvPr/>
        </p:nvSpPr>
        <p:spPr>
          <a:xfrm>
            <a:off x="16969321" y="109601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Lightbringer</a:t>
            </a:r>
            <a:endParaRPr b="0" i="0" sz="3200" u="none" cap="none" strike="noStrike">
              <a:solidFill>
                <a:schemeClr val="dk1"/>
              </a:solidFill>
              <a:latin typeface="Calibri"/>
              <a:ea typeface="Calibri"/>
              <a:cs typeface="Calibri"/>
              <a:sym typeface="Calibri"/>
            </a:endParaRPr>
          </a:p>
        </p:txBody>
      </p:sp>
      <p:sp>
        <p:nvSpPr>
          <p:cNvPr id="602" name="Google Shape;602;p21"/>
          <p:cNvSpPr/>
          <p:nvPr/>
        </p:nvSpPr>
        <p:spPr>
          <a:xfrm>
            <a:off x="6681035" y="53086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3" name="Google Shape;603;p21"/>
          <p:cNvPicPr preferRelativeResize="0"/>
          <p:nvPr/>
        </p:nvPicPr>
        <p:blipFill rotWithShape="1">
          <a:blip r:embed="rId14">
            <a:alphaModFix/>
          </a:blip>
          <a:srcRect b="0" l="0" r="0" t="0"/>
          <a:stretch/>
        </p:blipFill>
        <p:spPr>
          <a:xfrm>
            <a:off x="6985873" y="5581650"/>
            <a:ext cx="1117740" cy="1117600"/>
          </a:xfrm>
          <a:prstGeom prst="rect">
            <a:avLst/>
          </a:prstGeom>
          <a:noFill/>
          <a:ln>
            <a:noFill/>
          </a:ln>
        </p:spPr>
      </p:pic>
      <p:sp>
        <p:nvSpPr>
          <p:cNvPr id="604" name="Google Shape;604;p21"/>
          <p:cNvSpPr/>
          <p:nvPr/>
        </p:nvSpPr>
        <p:spPr>
          <a:xfrm>
            <a:off x="8306838" y="55118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a:off x="8306838" y="55118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AURIELLE</a:t>
            </a:r>
            <a:endParaRPr b="0" i="0" sz="3600" u="none" cap="none" strike="noStrike">
              <a:solidFill>
                <a:schemeClr val="dk1"/>
              </a:solidFill>
              <a:latin typeface="Calibri"/>
              <a:ea typeface="Calibri"/>
              <a:cs typeface="Calibri"/>
              <a:sym typeface="Calibri"/>
            </a:endParaRPr>
          </a:p>
        </p:txBody>
      </p:sp>
      <p:sp>
        <p:nvSpPr>
          <p:cNvPr id="606" name="Google Shape;606;p21"/>
          <p:cNvSpPr/>
          <p:nvPr/>
        </p:nvSpPr>
        <p:spPr>
          <a:xfrm>
            <a:off x="8306838" y="62357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Priestess</a:t>
            </a:r>
            <a:endParaRPr b="0" i="0" sz="3200" u="none" cap="none" strike="noStrike">
              <a:solidFill>
                <a:schemeClr val="dk1"/>
              </a:solidFill>
              <a:latin typeface="Calibri"/>
              <a:ea typeface="Calibri"/>
              <a:cs typeface="Calibri"/>
              <a:sym typeface="Calibri"/>
            </a:endParaRPr>
          </a:p>
        </p:txBody>
      </p:sp>
      <p:sp>
        <p:nvSpPr>
          <p:cNvPr id="607" name="Google Shape;607;p21"/>
          <p:cNvSpPr/>
          <p:nvPr/>
        </p:nvSpPr>
        <p:spPr>
          <a:xfrm>
            <a:off x="18468108" y="53086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p21"/>
          <p:cNvPicPr preferRelativeResize="0"/>
          <p:nvPr/>
        </p:nvPicPr>
        <p:blipFill rotWithShape="1">
          <a:blip r:embed="rId15">
            <a:alphaModFix/>
          </a:blip>
          <a:srcRect b="0" l="0" r="0" t="0"/>
          <a:stretch/>
        </p:blipFill>
        <p:spPr>
          <a:xfrm>
            <a:off x="18772946" y="5581650"/>
            <a:ext cx="1117740" cy="1117600"/>
          </a:xfrm>
          <a:prstGeom prst="rect">
            <a:avLst/>
          </a:prstGeom>
          <a:noFill/>
          <a:ln>
            <a:noFill/>
          </a:ln>
        </p:spPr>
      </p:pic>
      <p:sp>
        <p:nvSpPr>
          <p:cNvPr id="609" name="Google Shape;609;p21"/>
          <p:cNvSpPr/>
          <p:nvPr/>
        </p:nvSpPr>
        <p:spPr>
          <a:xfrm>
            <a:off x="20093911" y="55118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20093911" y="55118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DARIANA</a:t>
            </a:r>
            <a:endParaRPr b="0" i="0" sz="3600" u="none" cap="none" strike="noStrike">
              <a:solidFill>
                <a:schemeClr val="dk1"/>
              </a:solidFill>
              <a:latin typeface="Calibri"/>
              <a:ea typeface="Calibri"/>
              <a:cs typeface="Calibri"/>
              <a:sym typeface="Calibri"/>
            </a:endParaRPr>
          </a:p>
        </p:txBody>
      </p:sp>
      <p:sp>
        <p:nvSpPr>
          <p:cNvPr id="611" name="Google Shape;611;p21"/>
          <p:cNvSpPr/>
          <p:nvPr/>
        </p:nvSpPr>
        <p:spPr>
          <a:xfrm>
            <a:off x="20093911" y="62357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Shaman</a:t>
            </a:r>
            <a:endParaRPr b="0" i="0" sz="3200" u="none" cap="none" strike="noStrike">
              <a:solidFill>
                <a:schemeClr val="dk1"/>
              </a:solidFill>
              <a:latin typeface="Calibri"/>
              <a:ea typeface="Calibri"/>
              <a:cs typeface="Calibri"/>
              <a:sym typeface="Calibri"/>
            </a:endParaRPr>
          </a:p>
        </p:txBody>
      </p:sp>
      <p:sp>
        <p:nvSpPr>
          <p:cNvPr id="612" name="Google Shape;612;p21"/>
          <p:cNvSpPr/>
          <p:nvPr/>
        </p:nvSpPr>
        <p:spPr>
          <a:xfrm>
            <a:off x="12574572" y="5308600"/>
            <a:ext cx="5487086" cy="1663700"/>
          </a:xfrm>
          <a:prstGeom prst="roundRect">
            <a:avLst>
              <a:gd fmla="val 76397"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p21"/>
          <p:cNvPicPr preferRelativeResize="0"/>
          <p:nvPr/>
        </p:nvPicPr>
        <p:blipFill rotWithShape="1">
          <a:blip r:embed="rId16">
            <a:alphaModFix/>
          </a:blip>
          <a:srcRect b="0" l="0" r="0" t="0"/>
          <a:stretch/>
        </p:blipFill>
        <p:spPr>
          <a:xfrm>
            <a:off x="12879410" y="5581650"/>
            <a:ext cx="1117740" cy="1117600"/>
          </a:xfrm>
          <a:prstGeom prst="rect">
            <a:avLst/>
          </a:prstGeom>
          <a:noFill/>
          <a:ln>
            <a:noFill/>
          </a:ln>
        </p:spPr>
      </p:pic>
      <p:sp>
        <p:nvSpPr>
          <p:cNvPr id="614" name="Google Shape;614;p21"/>
          <p:cNvSpPr/>
          <p:nvPr/>
        </p:nvSpPr>
        <p:spPr>
          <a:xfrm>
            <a:off x="14200375" y="5511800"/>
            <a:ext cx="3556445"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14200375" y="5511800"/>
            <a:ext cx="370886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THERONIS</a:t>
            </a:r>
            <a:endParaRPr b="0" i="0" sz="3600" u="none" cap="none" strike="noStrike">
              <a:solidFill>
                <a:schemeClr val="dk1"/>
              </a:solidFill>
              <a:latin typeface="Calibri"/>
              <a:ea typeface="Calibri"/>
              <a:cs typeface="Calibri"/>
              <a:sym typeface="Calibri"/>
            </a:endParaRPr>
          </a:p>
        </p:txBody>
      </p:sp>
      <p:sp>
        <p:nvSpPr>
          <p:cNvPr id="616" name="Google Shape;616;p21"/>
          <p:cNvSpPr/>
          <p:nvPr/>
        </p:nvSpPr>
        <p:spPr>
          <a:xfrm>
            <a:off x="14200375" y="6235700"/>
            <a:ext cx="369192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Warrior</a:t>
            </a:r>
            <a:endParaRPr b="0" i="0" sz="3200" u="none" cap="none" strike="noStrike">
              <a:solidFill>
                <a:schemeClr val="dk1"/>
              </a:solidFill>
              <a:latin typeface="Calibri"/>
              <a:ea typeface="Calibri"/>
              <a:cs typeface="Calibri"/>
              <a:sym typeface="Calibri"/>
            </a:endParaRPr>
          </a:p>
        </p:txBody>
      </p:sp>
      <p:pic>
        <p:nvPicPr>
          <p:cNvPr descr=" " id="617" name="Google Shape;617;p21"/>
          <p:cNvPicPr preferRelativeResize="0"/>
          <p:nvPr/>
        </p:nvPicPr>
        <p:blipFill rotWithShape="1">
          <a:blip r:embed="rId17">
            <a:alphaModFix/>
          </a:blip>
          <a:srcRect b="0" l="0" r="0" t="0"/>
          <a:stretch/>
        </p:blipFill>
        <p:spPr>
          <a:xfrm>
            <a:off x="3353219" y="4889500"/>
            <a:ext cx="17680610" cy="12700"/>
          </a:xfrm>
          <a:prstGeom prst="rect">
            <a:avLst/>
          </a:prstGeom>
          <a:noFill/>
          <a:ln>
            <a:noFill/>
          </a:ln>
        </p:spPr>
      </p:pic>
      <p:pic>
        <p:nvPicPr>
          <p:cNvPr descr=" " id="618" name="Google Shape;618;p21"/>
          <p:cNvPicPr preferRelativeResize="0"/>
          <p:nvPr/>
        </p:nvPicPr>
        <p:blipFill rotWithShape="1">
          <a:blip r:embed="rId18">
            <a:alphaModFix/>
          </a:blip>
          <a:srcRect b="0" l="0" r="0" t="0"/>
          <a:stretch/>
        </p:blipFill>
        <p:spPr>
          <a:xfrm>
            <a:off x="13006426" y="4495800"/>
            <a:ext cx="12702" cy="406400"/>
          </a:xfrm>
          <a:prstGeom prst="rect">
            <a:avLst/>
          </a:prstGeom>
          <a:noFill/>
          <a:ln>
            <a:noFill/>
          </a:ln>
        </p:spPr>
      </p:pic>
      <p:pic>
        <p:nvPicPr>
          <p:cNvPr descr=" " id="619" name="Google Shape;619;p21"/>
          <p:cNvPicPr preferRelativeResize="0"/>
          <p:nvPr/>
        </p:nvPicPr>
        <p:blipFill rotWithShape="1">
          <a:blip r:embed="rId19">
            <a:alphaModFix/>
          </a:blip>
          <a:srcRect b="0" l="0" r="0" t="0"/>
          <a:stretch/>
        </p:blipFill>
        <p:spPr>
          <a:xfrm>
            <a:off x="3353219" y="4902200"/>
            <a:ext cx="12702" cy="419100"/>
          </a:xfrm>
          <a:prstGeom prst="rect">
            <a:avLst/>
          </a:prstGeom>
          <a:noFill/>
          <a:ln>
            <a:noFill/>
          </a:ln>
        </p:spPr>
      </p:pic>
      <p:pic>
        <p:nvPicPr>
          <p:cNvPr descr=" " id="620" name="Google Shape;620;p21"/>
          <p:cNvPicPr preferRelativeResize="0"/>
          <p:nvPr/>
        </p:nvPicPr>
        <p:blipFill rotWithShape="1">
          <a:blip r:embed="rId19">
            <a:alphaModFix/>
          </a:blip>
          <a:srcRect b="0" l="0" r="0" t="0"/>
          <a:stretch/>
        </p:blipFill>
        <p:spPr>
          <a:xfrm>
            <a:off x="9513489" y="4902200"/>
            <a:ext cx="12702" cy="419100"/>
          </a:xfrm>
          <a:prstGeom prst="rect">
            <a:avLst/>
          </a:prstGeom>
          <a:noFill/>
          <a:ln>
            <a:noFill/>
          </a:ln>
        </p:spPr>
      </p:pic>
      <p:pic>
        <p:nvPicPr>
          <p:cNvPr descr=" " id="621" name="Google Shape;621;p21"/>
          <p:cNvPicPr preferRelativeResize="0"/>
          <p:nvPr/>
        </p:nvPicPr>
        <p:blipFill rotWithShape="1">
          <a:blip r:embed="rId19">
            <a:alphaModFix/>
          </a:blip>
          <a:srcRect b="0" l="0" r="0" t="0"/>
          <a:stretch/>
        </p:blipFill>
        <p:spPr>
          <a:xfrm>
            <a:off x="15407026" y="4902200"/>
            <a:ext cx="12702" cy="419100"/>
          </a:xfrm>
          <a:prstGeom prst="rect">
            <a:avLst/>
          </a:prstGeom>
          <a:noFill/>
          <a:ln>
            <a:noFill/>
          </a:ln>
        </p:spPr>
      </p:pic>
      <p:pic>
        <p:nvPicPr>
          <p:cNvPr descr=" " id="622" name="Google Shape;622;p21"/>
          <p:cNvPicPr preferRelativeResize="0"/>
          <p:nvPr/>
        </p:nvPicPr>
        <p:blipFill rotWithShape="1">
          <a:blip r:embed="rId19">
            <a:alphaModFix/>
          </a:blip>
          <a:srcRect b="0" l="0" r="0" t="0"/>
          <a:stretch/>
        </p:blipFill>
        <p:spPr>
          <a:xfrm>
            <a:off x="21021127" y="4902200"/>
            <a:ext cx="12702" cy="419100"/>
          </a:xfrm>
          <a:prstGeom prst="rect">
            <a:avLst/>
          </a:prstGeom>
          <a:noFill/>
          <a:ln>
            <a:noFill/>
          </a:ln>
        </p:spPr>
      </p:pic>
      <p:pic>
        <p:nvPicPr>
          <p:cNvPr descr=" " id="623" name="Google Shape;623;p21"/>
          <p:cNvPicPr preferRelativeResize="0"/>
          <p:nvPr/>
        </p:nvPicPr>
        <p:blipFill rotWithShape="1">
          <a:blip r:embed="rId20">
            <a:alphaModFix/>
          </a:blip>
          <a:srcRect b="0" l="0" r="0" t="0"/>
          <a:stretch/>
        </p:blipFill>
        <p:spPr>
          <a:xfrm>
            <a:off x="9513489" y="6718300"/>
            <a:ext cx="12702" cy="4165600"/>
          </a:xfrm>
          <a:prstGeom prst="rect">
            <a:avLst/>
          </a:prstGeom>
          <a:noFill/>
          <a:ln>
            <a:noFill/>
          </a:ln>
        </p:spPr>
      </p:pic>
      <p:pic>
        <p:nvPicPr>
          <p:cNvPr descr=" " id="624" name="Google Shape;624;p21"/>
          <p:cNvPicPr preferRelativeResize="0"/>
          <p:nvPr/>
        </p:nvPicPr>
        <p:blipFill rotWithShape="1">
          <a:blip r:embed="rId21">
            <a:alphaModFix/>
          </a:blip>
          <a:srcRect b="0" l="0" r="0" t="0"/>
          <a:stretch/>
        </p:blipFill>
        <p:spPr>
          <a:xfrm>
            <a:off x="9322965" y="8407400"/>
            <a:ext cx="203225" cy="12700"/>
          </a:xfrm>
          <a:prstGeom prst="rect">
            <a:avLst/>
          </a:prstGeom>
          <a:noFill/>
          <a:ln>
            <a:noFill/>
          </a:ln>
        </p:spPr>
      </p:pic>
      <p:pic>
        <p:nvPicPr>
          <p:cNvPr descr=" " id="625" name="Google Shape;625;p21"/>
          <p:cNvPicPr preferRelativeResize="0"/>
          <p:nvPr/>
        </p:nvPicPr>
        <p:blipFill rotWithShape="1">
          <a:blip r:embed="rId21">
            <a:alphaModFix/>
          </a:blip>
          <a:srcRect b="0" l="0" r="0" t="0"/>
          <a:stretch/>
        </p:blipFill>
        <p:spPr>
          <a:xfrm>
            <a:off x="20830603" y="8407400"/>
            <a:ext cx="203225" cy="12700"/>
          </a:xfrm>
          <a:prstGeom prst="rect">
            <a:avLst/>
          </a:prstGeom>
          <a:noFill/>
          <a:ln>
            <a:noFill/>
          </a:ln>
        </p:spPr>
      </p:pic>
      <p:pic>
        <p:nvPicPr>
          <p:cNvPr descr=" " id="626" name="Google Shape;626;p21"/>
          <p:cNvPicPr preferRelativeResize="0"/>
          <p:nvPr/>
        </p:nvPicPr>
        <p:blipFill rotWithShape="1">
          <a:blip r:embed="rId21">
            <a:alphaModFix/>
          </a:blip>
          <a:srcRect b="0" l="0" r="0" t="0"/>
          <a:stretch/>
        </p:blipFill>
        <p:spPr>
          <a:xfrm>
            <a:off x="9322965" y="10871200"/>
            <a:ext cx="203225" cy="12700"/>
          </a:xfrm>
          <a:prstGeom prst="rect">
            <a:avLst/>
          </a:prstGeom>
          <a:noFill/>
          <a:ln>
            <a:noFill/>
          </a:ln>
        </p:spPr>
      </p:pic>
      <p:pic>
        <p:nvPicPr>
          <p:cNvPr descr=" " id="627" name="Google Shape;627;p21"/>
          <p:cNvPicPr preferRelativeResize="0"/>
          <p:nvPr/>
        </p:nvPicPr>
        <p:blipFill rotWithShape="1">
          <a:blip r:embed="rId21">
            <a:alphaModFix/>
          </a:blip>
          <a:srcRect b="0" l="0" r="0" t="0"/>
          <a:stretch/>
        </p:blipFill>
        <p:spPr>
          <a:xfrm>
            <a:off x="20830603" y="10871200"/>
            <a:ext cx="203225" cy="12700"/>
          </a:xfrm>
          <a:prstGeom prst="rect">
            <a:avLst/>
          </a:prstGeom>
          <a:noFill/>
          <a:ln>
            <a:noFill/>
          </a:ln>
        </p:spPr>
      </p:pic>
      <p:pic>
        <p:nvPicPr>
          <p:cNvPr descr=" " id="628" name="Google Shape;628;p21"/>
          <p:cNvPicPr preferRelativeResize="0"/>
          <p:nvPr/>
        </p:nvPicPr>
        <p:blipFill rotWithShape="1">
          <a:blip r:embed="rId22">
            <a:alphaModFix/>
          </a:blip>
          <a:srcRect b="0" l="0" r="0" t="0"/>
          <a:stretch/>
        </p:blipFill>
        <p:spPr>
          <a:xfrm>
            <a:off x="21021127" y="6858000"/>
            <a:ext cx="12702" cy="4025900"/>
          </a:xfrm>
          <a:prstGeom prst="rect">
            <a:avLst/>
          </a:prstGeom>
          <a:noFill/>
          <a:ln>
            <a:noFill/>
          </a:ln>
        </p:spPr>
      </p:pic>
      <p:sp>
        <p:nvSpPr>
          <p:cNvPr id="629" name="Google Shape;629;p21"/>
          <p:cNvSpPr/>
          <p:nvPr/>
        </p:nvSpPr>
        <p:spPr>
          <a:xfrm>
            <a:off x="7201800" y="12801600"/>
            <a:ext cx="10131633"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To download more editable chart, </a:t>
            </a:r>
            <a:r>
              <a:rPr b="0" i="0" lang="en-US" sz="3200" u="sng" cap="none" strike="noStrike">
                <a:solidFill>
                  <a:srgbClr val="FFFFFF"/>
                </a:solidFill>
                <a:latin typeface="Montserrat"/>
                <a:ea typeface="Montserrat"/>
                <a:cs typeface="Montserrat"/>
                <a:sym typeface="Montserrat"/>
                <a:hlinkClick r:id="rId23">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30" name="Google Shape;630;p21"/>
          <p:cNvSpPr/>
          <p:nvPr/>
        </p:nvSpPr>
        <p:spPr>
          <a:xfrm>
            <a:off x="6985873" y="571500"/>
            <a:ext cx="1075401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635" name="Shape 635"/>
        <p:cNvGrpSpPr/>
        <p:nvPr/>
      </p:nvGrpSpPr>
      <p:grpSpPr>
        <a:xfrm>
          <a:off x="0" y="0"/>
          <a:ext cx="0" cy="0"/>
          <a:chOff x="0" y="0"/>
          <a:chExt cx="0" cy="0"/>
        </a:xfrm>
      </p:grpSpPr>
      <p:pic>
        <p:nvPicPr>
          <p:cNvPr descr=" " id="636" name="Google Shape;636;p2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637" name="Google Shape;637;p22"/>
          <p:cNvPicPr preferRelativeResize="0"/>
          <p:nvPr/>
        </p:nvPicPr>
        <p:blipFill rotWithShape="1">
          <a:blip r:embed="rId4">
            <a:alphaModFix/>
          </a:blip>
          <a:srcRect b="0" l="0" r="0" t="0"/>
          <a:stretch/>
        </p:blipFill>
        <p:spPr>
          <a:xfrm>
            <a:off x="4496362" y="0"/>
            <a:ext cx="15394330" cy="13716000"/>
          </a:xfrm>
          <a:prstGeom prst="rect">
            <a:avLst/>
          </a:prstGeom>
          <a:noFill/>
          <a:ln>
            <a:noFill/>
          </a:ln>
        </p:spPr>
      </p:pic>
      <p:pic>
        <p:nvPicPr>
          <p:cNvPr descr=" " id="638" name="Google Shape;638;p22"/>
          <p:cNvPicPr preferRelativeResize="0"/>
          <p:nvPr/>
        </p:nvPicPr>
        <p:blipFill rotWithShape="1">
          <a:blip r:embed="rId5">
            <a:alphaModFix/>
          </a:blip>
          <a:srcRect b="0" l="0" r="0" t="0"/>
          <a:stretch/>
        </p:blipFill>
        <p:spPr>
          <a:xfrm>
            <a:off x="20751284" y="3695229"/>
            <a:ext cx="2936520" cy="2699048"/>
          </a:xfrm>
          <a:prstGeom prst="rect">
            <a:avLst/>
          </a:prstGeom>
          <a:noFill/>
          <a:ln>
            <a:noFill/>
          </a:ln>
        </p:spPr>
      </p:pic>
      <p:pic>
        <p:nvPicPr>
          <p:cNvPr descr=" " id="639" name="Google Shape;639;p22"/>
          <p:cNvPicPr preferRelativeResize="0"/>
          <p:nvPr/>
        </p:nvPicPr>
        <p:blipFill rotWithShape="1">
          <a:blip r:embed="rId6">
            <a:alphaModFix/>
          </a:blip>
          <a:srcRect b="0" l="0" r="0" t="0"/>
          <a:stretch/>
        </p:blipFill>
        <p:spPr>
          <a:xfrm>
            <a:off x="1545128" y="485304"/>
            <a:ext cx="1979835" cy="3148757"/>
          </a:xfrm>
          <a:prstGeom prst="rect">
            <a:avLst/>
          </a:prstGeom>
          <a:noFill/>
          <a:ln>
            <a:noFill/>
          </a:ln>
        </p:spPr>
      </p:pic>
      <p:pic>
        <p:nvPicPr>
          <p:cNvPr descr=" " id="640" name="Google Shape;640;p22"/>
          <p:cNvPicPr preferRelativeResize="0"/>
          <p:nvPr/>
        </p:nvPicPr>
        <p:blipFill rotWithShape="1">
          <a:blip r:embed="rId7">
            <a:alphaModFix/>
          </a:blip>
          <a:srcRect b="0" l="0" r="0" t="0"/>
          <a:stretch/>
        </p:blipFill>
        <p:spPr>
          <a:xfrm>
            <a:off x="20065708" y="11025907"/>
            <a:ext cx="2851475" cy="1720230"/>
          </a:xfrm>
          <a:prstGeom prst="rect">
            <a:avLst/>
          </a:prstGeom>
          <a:noFill/>
          <a:ln>
            <a:noFill/>
          </a:ln>
        </p:spPr>
      </p:pic>
      <p:sp>
        <p:nvSpPr>
          <p:cNvPr id="641" name="Google Shape;641;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2" name="Google Shape;642;p22"/>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643" name="Google Shape;643;p22"/>
          <p:cNvSpPr/>
          <p:nvPr/>
        </p:nvSpPr>
        <p:spPr>
          <a:xfrm>
            <a:off x="5728416" y="2222500"/>
            <a:ext cx="12930216" cy="9271000"/>
          </a:xfrm>
          <a:prstGeom prst="roundRect">
            <a:avLst>
              <a:gd fmla="val 1371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6541318" y="3035300"/>
            <a:ext cx="11643122" cy="313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THANK YOU FOR CHOOSING EATEMP</a:t>
            </a:r>
            <a:endParaRPr b="0" i="0" sz="8000" u="none" cap="none" strike="noStrike">
              <a:solidFill>
                <a:schemeClr val="dk1"/>
              </a:solidFill>
              <a:latin typeface="Calibri"/>
              <a:ea typeface="Calibri"/>
              <a:cs typeface="Calibri"/>
              <a:sym typeface="Calibri"/>
            </a:endParaRPr>
          </a:p>
        </p:txBody>
      </p:sp>
      <p:sp>
        <p:nvSpPr>
          <p:cNvPr id="645" name="Google Shape;645;p22"/>
          <p:cNvSpPr/>
          <p:nvPr/>
        </p:nvSpPr>
        <p:spPr>
          <a:xfrm>
            <a:off x="6541318" y="6438900"/>
            <a:ext cx="11439896" cy="4377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46" name="Google Shape;646;p22"/>
          <p:cNvSpPr/>
          <p:nvPr/>
        </p:nvSpPr>
        <p:spPr>
          <a:xfrm rot="-5400000">
            <a:off x="22204468" y="8326859"/>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9">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47" name="Google Shape;647;p22"/>
          <p:cNvPicPr preferRelativeResize="0"/>
          <p:nvPr/>
        </p:nvPicPr>
        <p:blipFill rotWithShape="1">
          <a:blip r:embed="rId10">
            <a:alphaModFix/>
          </a:blip>
          <a:srcRect b="0" l="0" r="0" t="0"/>
          <a:stretch/>
        </p:blipFill>
        <p:spPr>
          <a:xfrm>
            <a:off x="1058119" y="10309027"/>
            <a:ext cx="2260717" cy="23552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46" name="Shape 46"/>
        <p:cNvGrpSpPr/>
        <p:nvPr/>
      </p:nvGrpSpPr>
      <p:grpSpPr>
        <a:xfrm>
          <a:off x="0" y="0"/>
          <a:ext cx="0" cy="0"/>
          <a:chOff x="0" y="0"/>
          <a:chExt cx="0" cy="0"/>
        </a:xfrm>
      </p:grpSpPr>
      <p:pic>
        <p:nvPicPr>
          <p:cNvPr descr=" " id="47" name="Google Shape;47;p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8" name="Google Shape;48;p3"/>
          <p:cNvPicPr preferRelativeResize="0"/>
          <p:nvPr/>
        </p:nvPicPr>
        <p:blipFill rotWithShape="1">
          <a:blip r:embed="rId4">
            <a:alphaModFix/>
          </a:blip>
          <a:srcRect b="0" l="0" r="0" t="0"/>
          <a:stretch/>
        </p:blipFill>
        <p:spPr>
          <a:xfrm>
            <a:off x="21033829" y="381000"/>
            <a:ext cx="3064866" cy="2795467"/>
          </a:xfrm>
          <a:prstGeom prst="rect">
            <a:avLst/>
          </a:prstGeom>
          <a:noFill/>
          <a:ln>
            <a:noFill/>
          </a:ln>
        </p:spPr>
      </p:pic>
      <p:pic>
        <p:nvPicPr>
          <p:cNvPr descr=" " id="49" name="Google Shape;49;p3"/>
          <p:cNvPicPr preferRelativeResize="0"/>
          <p:nvPr/>
        </p:nvPicPr>
        <p:blipFill rotWithShape="1">
          <a:blip r:embed="rId5">
            <a:alphaModFix/>
          </a:blip>
          <a:srcRect b="0" l="0" r="0" t="0"/>
          <a:stretch/>
        </p:blipFill>
        <p:spPr>
          <a:xfrm>
            <a:off x="622378" y="11023600"/>
            <a:ext cx="1872600" cy="2168339"/>
          </a:xfrm>
          <a:prstGeom prst="rect">
            <a:avLst/>
          </a:prstGeom>
          <a:noFill/>
          <a:ln>
            <a:noFill/>
          </a:ln>
        </p:spPr>
      </p:pic>
      <p:pic>
        <p:nvPicPr>
          <p:cNvPr descr=" " id="50" name="Google Shape;50;p3"/>
          <p:cNvPicPr preferRelativeResize="0"/>
          <p:nvPr/>
        </p:nvPicPr>
        <p:blipFill rotWithShape="1">
          <a:blip r:embed="rId6">
            <a:alphaModFix/>
          </a:blip>
          <a:srcRect b="0" l="0" r="0" t="0"/>
          <a:stretch/>
        </p:blipFill>
        <p:spPr>
          <a:xfrm>
            <a:off x="21854170" y="8617620"/>
            <a:ext cx="1836731" cy="1848148"/>
          </a:xfrm>
          <a:prstGeom prst="rect">
            <a:avLst/>
          </a:prstGeom>
          <a:noFill/>
          <a:ln>
            <a:noFill/>
          </a:ln>
        </p:spPr>
      </p:pic>
      <p:pic>
        <p:nvPicPr>
          <p:cNvPr descr=" " id="51" name="Google Shape;51;p3"/>
          <p:cNvPicPr preferRelativeResize="0"/>
          <p:nvPr/>
        </p:nvPicPr>
        <p:blipFill rotWithShape="1">
          <a:blip r:embed="rId7">
            <a:alphaModFix/>
          </a:blip>
          <a:srcRect b="0" l="0" r="0" t="0"/>
          <a:stretch/>
        </p:blipFill>
        <p:spPr>
          <a:xfrm>
            <a:off x="1369340" y="5483392"/>
            <a:ext cx="1620225" cy="1753577"/>
          </a:xfrm>
          <a:prstGeom prst="rect">
            <a:avLst/>
          </a:prstGeom>
          <a:noFill/>
          <a:ln>
            <a:noFill/>
          </a:ln>
        </p:spPr>
      </p:pic>
      <p:sp>
        <p:nvSpPr>
          <p:cNvPr id="52" name="Google Shape;52;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 name="Google Shape;53;p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54" name="Google Shape;54;p3"/>
          <p:cNvSpPr/>
          <p:nvPr/>
        </p:nvSpPr>
        <p:spPr>
          <a:xfrm>
            <a:off x="4572572" y="1320800"/>
            <a:ext cx="15783839"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TABLE OF CONTENTS</a:t>
            </a:r>
            <a:endParaRPr b="0" i="0" sz="12800" u="none" cap="none" strike="noStrike">
              <a:solidFill>
                <a:schemeClr val="dk1"/>
              </a:solidFill>
              <a:latin typeface="Calibri"/>
              <a:ea typeface="Calibri"/>
              <a:cs typeface="Calibri"/>
              <a:sym typeface="Calibri"/>
            </a:endParaRPr>
          </a:p>
        </p:txBody>
      </p:sp>
      <p:sp>
        <p:nvSpPr>
          <p:cNvPr id="55" name="Google Shape;55;p3"/>
          <p:cNvSpPr/>
          <p:nvPr/>
        </p:nvSpPr>
        <p:spPr>
          <a:xfrm>
            <a:off x="4801200" y="4051300"/>
            <a:ext cx="731611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4801200" y="42418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5252106" y="4533900"/>
            <a:ext cx="723990"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41414"/>
              </a:buClr>
              <a:buSzPts val="4800"/>
              <a:buFont typeface="DM Serif Display"/>
              <a:buNone/>
            </a:pPr>
            <a:r>
              <a:rPr b="0" i="0" lang="en-US" sz="4800" u="none" cap="none" strike="noStrike">
                <a:solidFill>
                  <a:srgbClr val="141414"/>
                </a:solidFill>
                <a:latin typeface="DM Serif Display"/>
                <a:ea typeface="DM Serif Display"/>
                <a:cs typeface="DM Serif Display"/>
                <a:sym typeface="DM Serif Display"/>
              </a:rPr>
              <a:t>01</a:t>
            </a:r>
            <a:endParaRPr b="0" i="0" sz="4800" u="none" cap="none" strike="noStrike">
              <a:solidFill>
                <a:schemeClr val="dk1"/>
              </a:solidFill>
              <a:latin typeface="Calibri"/>
              <a:ea typeface="Calibri"/>
              <a:cs typeface="Calibri"/>
              <a:sym typeface="Calibri"/>
            </a:endParaRPr>
          </a:p>
        </p:txBody>
      </p:sp>
      <p:sp>
        <p:nvSpPr>
          <p:cNvPr id="58" name="Google Shape;58;p3"/>
          <p:cNvSpPr/>
          <p:nvPr/>
        </p:nvSpPr>
        <p:spPr>
          <a:xfrm>
            <a:off x="6630229" y="4051300"/>
            <a:ext cx="5487086"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630229" y="4051300"/>
            <a:ext cx="569031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INTRODUCTION</a:t>
            </a:r>
            <a:endParaRPr b="0" i="0" sz="4800" u="none" cap="none" strike="noStrike">
              <a:solidFill>
                <a:schemeClr val="dk1"/>
              </a:solidFill>
              <a:latin typeface="Calibri"/>
              <a:ea typeface="Calibri"/>
              <a:cs typeface="Calibri"/>
              <a:sym typeface="Calibri"/>
            </a:endParaRPr>
          </a:p>
        </p:txBody>
      </p:sp>
      <p:sp>
        <p:nvSpPr>
          <p:cNvPr id="60" name="Google Shape;60;p3"/>
          <p:cNvSpPr/>
          <p:nvPr/>
        </p:nvSpPr>
        <p:spPr>
          <a:xfrm>
            <a:off x="6630229" y="4991100"/>
            <a:ext cx="562256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Extraordinary Realm</a:t>
            </a:r>
            <a:endParaRPr b="0" i="0" sz="3200" u="none" cap="none" strike="noStrike">
              <a:solidFill>
                <a:schemeClr val="dk1"/>
              </a:solidFill>
              <a:latin typeface="Calibri"/>
              <a:ea typeface="Calibri"/>
              <a:cs typeface="Calibri"/>
              <a:sym typeface="Calibri"/>
            </a:endParaRPr>
          </a:p>
        </p:txBody>
      </p:sp>
      <p:sp>
        <p:nvSpPr>
          <p:cNvPr id="61" name="Google Shape;61;p3"/>
          <p:cNvSpPr/>
          <p:nvPr/>
        </p:nvSpPr>
        <p:spPr>
          <a:xfrm>
            <a:off x="12269734" y="4051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12269734" y="4051300"/>
            <a:ext cx="1625803" cy="1625600"/>
          </a:xfrm>
          <a:prstGeom prst="roundRect">
            <a:avLst>
              <a:gd fmla="val 781313" name="adj"/>
            </a:avLst>
          </a:prstGeom>
          <a:solidFill>
            <a:srgbClr val="809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2663483" y="43434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02</a:t>
            </a:r>
            <a:endParaRPr b="0" i="0" sz="4800" u="none" cap="none" strike="noStrike">
              <a:solidFill>
                <a:schemeClr val="dk1"/>
              </a:solidFill>
              <a:latin typeface="Calibri"/>
              <a:ea typeface="Calibri"/>
              <a:cs typeface="Calibri"/>
              <a:sym typeface="Calibri"/>
            </a:endParaRPr>
          </a:p>
        </p:txBody>
      </p:sp>
      <p:sp>
        <p:nvSpPr>
          <p:cNvPr id="64" name="Google Shape;64;p3"/>
          <p:cNvSpPr/>
          <p:nvPr/>
        </p:nvSpPr>
        <p:spPr>
          <a:xfrm>
            <a:off x="14098762" y="4127500"/>
            <a:ext cx="5487086"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14098762" y="4127500"/>
            <a:ext cx="569031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ENCOUNTERS</a:t>
            </a:r>
            <a:endParaRPr b="0" i="0" sz="4800" u="none" cap="none" strike="noStrike">
              <a:solidFill>
                <a:schemeClr val="dk1"/>
              </a:solidFill>
              <a:latin typeface="Calibri"/>
              <a:ea typeface="Calibri"/>
              <a:cs typeface="Calibri"/>
              <a:sym typeface="Calibri"/>
            </a:endParaRPr>
          </a:p>
        </p:txBody>
      </p:sp>
      <p:sp>
        <p:nvSpPr>
          <p:cNvPr id="66" name="Google Shape;66;p3"/>
          <p:cNvSpPr/>
          <p:nvPr/>
        </p:nvSpPr>
        <p:spPr>
          <a:xfrm>
            <a:off x="14098762" y="50673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Unicorn Sightings</a:t>
            </a:r>
            <a:endParaRPr b="0" i="0" sz="3200" u="none" cap="none" strike="noStrike">
              <a:solidFill>
                <a:schemeClr val="dk1"/>
              </a:solidFill>
              <a:latin typeface="Calibri"/>
              <a:ea typeface="Calibri"/>
              <a:cs typeface="Calibri"/>
              <a:sym typeface="Calibri"/>
            </a:endParaRPr>
          </a:p>
        </p:txBody>
      </p:sp>
      <p:sp>
        <p:nvSpPr>
          <p:cNvPr id="67" name="Google Shape;67;p3"/>
          <p:cNvSpPr/>
          <p:nvPr/>
        </p:nvSpPr>
        <p:spPr>
          <a:xfrm>
            <a:off x="4801200" y="70358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4801200" y="7035800"/>
            <a:ext cx="1625803" cy="1625600"/>
          </a:xfrm>
          <a:prstGeom prst="roundRect">
            <a:avLst>
              <a:gd fmla="val 781313" name="adj"/>
            </a:avLst>
          </a:prstGeom>
          <a:solidFill>
            <a:srgbClr val="809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5194949" y="73279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03</a:t>
            </a:r>
            <a:endParaRPr b="0" i="0" sz="4800" u="none" cap="none" strike="noStrike">
              <a:solidFill>
                <a:schemeClr val="dk1"/>
              </a:solidFill>
              <a:latin typeface="Calibri"/>
              <a:ea typeface="Calibri"/>
              <a:cs typeface="Calibri"/>
              <a:sym typeface="Calibri"/>
            </a:endParaRPr>
          </a:p>
        </p:txBody>
      </p:sp>
      <p:sp>
        <p:nvSpPr>
          <p:cNvPr id="70" name="Google Shape;70;p3"/>
          <p:cNvSpPr/>
          <p:nvPr/>
        </p:nvSpPr>
        <p:spPr>
          <a:xfrm>
            <a:off x="6630229" y="7112000"/>
            <a:ext cx="5487086"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6630229" y="7112000"/>
            <a:ext cx="569031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WONDERS</a:t>
            </a:r>
            <a:endParaRPr b="0" i="0" sz="4800" u="none" cap="none" strike="noStrike">
              <a:solidFill>
                <a:schemeClr val="dk1"/>
              </a:solidFill>
              <a:latin typeface="Calibri"/>
              <a:ea typeface="Calibri"/>
              <a:cs typeface="Calibri"/>
              <a:sym typeface="Calibri"/>
            </a:endParaRPr>
          </a:p>
        </p:txBody>
      </p:sp>
      <p:sp>
        <p:nvSpPr>
          <p:cNvPr id="72" name="Google Shape;72;p3"/>
          <p:cNvSpPr/>
          <p:nvPr/>
        </p:nvSpPr>
        <p:spPr>
          <a:xfrm>
            <a:off x="6630229" y="80518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Wishes Granted</a:t>
            </a:r>
            <a:endParaRPr b="0" i="0" sz="3200" u="none" cap="none" strike="noStrike">
              <a:solidFill>
                <a:schemeClr val="dk1"/>
              </a:solidFill>
              <a:latin typeface="Calibri"/>
              <a:ea typeface="Calibri"/>
              <a:cs typeface="Calibri"/>
              <a:sym typeface="Calibri"/>
            </a:endParaRPr>
          </a:p>
        </p:txBody>
      </p:sp>
      <p:sp>
        <p:nvSpPr>
          <p:cNvPr id="73" name="Google Shape;73;p3"/>
          <p:cNvSpPr/>
          <p:nvPr/>
        </p:nvSpPr>
        <p:spPr>
          <a:xfrm>
            <a:off x="12269734" y="70358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12269734" y="70358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12663483" y="73279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41414"/>
              </a:buClr>
              <a:buSzPts val="4800"/>
              <a:buFont typeface="DM Serif Display"/>
              <a:buNone/>
            </a:pPr>
            <a:r>
              <a:rPr b="0" i="0" lang="en-US" sz="4800" u="none" cap="none" strike="noStrike">
                <a:solidFill>
                  <a:srgbClr val="141414"/>
                </a:solidFill>
                <a:latin typeface="DM Serif Display"/>
                <a:ea typeface="DM Serif Display"/>
                <a:cs typeface="DM Serif Display"/>
                <a:sym typeface="DM Serif Display"/>
              </a:rPr>
              <a:t>04</a:t>
            </a:r>
            <a:endParaRPr b="0" i="0" sz="4800" u="none" cap="none" strike="noStrike">
              <a:solidFill>
                <a:schemeClr val="dk1"/>
              </a:solidFill>
              <a:latin typeface="Calibri"/>
              <a:ea typeface="Calibri"/>
              <a:cs typeface="Calibri"/>
              <a:sym typeface="Calibri"/>
            </a:endParaRPr>
          </a:p>
        </p:txBody>
      </p:sp>
      <p:sp>
        <p:nvSpPr>
          <p:cNvPr id="76" name="Google Shape;76;p3"/>
          <p:cNvSpPr/>
          <p:nvPr/>
        </p:nvSpPr>
        <p:spPr>
          <a:xfrm>
            <a:off x="14098762" y="7112000"/>
            <a:ext cx="5487086"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14098762" y="7112000"/>
            <a:ext cx="569031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MAGIC</a:t>
            </a:r>
            <a:endParaRPr b="0" i="0" sz="4800" u="none" cap="none" strike="noStrike">
              <a:solidFill>
                <a:schemeClr val="dk1"/>
              </a:solidFill>
              <a:latin typeface="Calibri"/>
              <a:ea typeface="Calibri"/>
              <a:cs typeface="Calibri"/>
              <a:sym typeface="Calibri"/>
            </a:endParaRPr>
          </a:p>
        </p:txBody>
      </p:sp>
      <p:sp>
        <p:nvSpPr>
          <p:cNvPr id="78" name="Google Shape;78;p3"/>
          <p:cNvSpPr/>
          <p:nvPr/>
        </p:nvSpPr>
        <p:spPr>
          <a:xfrm>
            <a:off x="14098762" y="80518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Spellcasting</a:t>
            </a:r>
            <a:endParaRPr b="0" i="0" sz="3200" u="none" cap="none" strike="noStrike">
              <a:solidFill>
                <a:schemeClr val="dk1"/>
              </a:solidFill>
              <a:latin typeface="Calibri"/>
              <a:ea typeface="Calibri"/>
              <a:cs typeface="Calibri"/>
              <a:sym typeface="Calibri"/>
            </a:endParaRPr>
          </a:p>
        </p:txBody>
      </p:sp>
      <p:sp>
        <p:nvSpPr>
          <p:cNvPr id="79" name="Google Shape;79;p3"/>
          <p:cNvSpPr/>
          <p:nvPr/>
        </p:nvSpPr>
        <p:spPr>
          <a:xfrm>
            <a:off x="4801200" y="10020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4801200" y="100203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5194949" y="103124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41414"/>
              </a:buClr>
              <a:buSzPts val="4800"/>
              <a:buFont typeface="DM Serif Display"/>
              <a:buNone/>
            </a:pPr>
            <a:r>
              <a:rPr b="0" i="0" lang="en-US" sz="4800" u="none" cap="none" strike="noStrike">
                <a:solidFill>
                  <a:srgbClr val="141414"/>
                </a:solidFill>
                <a:latin typeface="DM Serif Display"/>
                <a:ea typeface="DM Serif Display"/>
                <a:cs typeface="DM Serif Display"/>
                <a:sym typeface="DM Serif Display"/>
              </a:rPr>
              <a:t>05</a:t>
            </a:r>
            <a:endParaRPr b="0" i="0" sz="4800" u="none" cap="none" strike="noStrike">
              <a:solidFill>
                <a:schemeClr val="dk1"/>
              </a:solidFill>
              <a:latin typeface="Calibri"/>
              <a:ea typeface="Calibri"/>
              <a:cs typeface="Calibri"/>
              <a:sym typeface="Calibri"/>
            </a:endParaRPr>
          </a:p>
        </p:txBody>
      </p:sp>
      <p:sp>
        <p:nvSpPr>
          <p:cNvPr id="82" name="Google Shape;82;p3"/>
          <p:cNvSpPr/>
          <p:nvPr/>
        </p:nvSpPr>
        <p:spPr>
          <a:xfrm>
            <a:off x="6630229" y="10096500"/>
            <a:ext cx="5487086"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6630229" y="10096500"/>
            <a:ext cx="569031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ADVENTURE</a:t>
            </a:r>
            <a:endParaRPr b="0" i="0" sz="4800" u="none" cap="none" strike="noStrike">
              <a:solidFill>
                <a:schemeClr val="dk1"/>
              </a:solidFill>
              <a:latin typeface="Calibri"/>
              <a:ea typeface="Calibri"/>
              <a:cs typeface="Calibri"/>
              <a:sym typeface="Calibri"/>
            </a:endParaRPr>
          </a:p>
        </p:txBody>
      </p:sp>
      <p:sp>
        <p:nvSpPr>
          <p:cNvPr id="84" name="Google Shape;84;p3"/>
          <p:cNvSpPr/>
          <p:nvPr/>
        </p:nvSpPr>
        <p:spPr>
          <a:xfrm>
            <a:off x="6630229" y="110363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Happily Ever After</a:t>
            </a:r>
            <a:endParaRPr b="0" i="0" sz="3200" u="none" cap="none" strike="noStrike">
              <a:solidFill>
                <a:schemeClr val="dk1"/>
              </a:solidFill>
              <a:latin typeface="Calibri"/>
              <a:ea typeface="Calibri"/>
              <a:cs typeface="Calibri"/>
              <a:sym typeface="Calibri"/>
            </a:endParaRPr>
          </a:p>
        </p:txBody>
      </p:sp>
      <p:sp>
        <p:nvSpPr>
          <p:cNvPr id="85" name="Google Shape;85;p3"/>
          <p:cNvSpPr/>
          <p:nvPr/>
        </p:nvSpPr>
        <p:spPr>
          <a:xfrm>
            <a:off x="12269734" y="10020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2269734" y="10020300"/>
            <a:ext cx="1625803" cy="1625600"/>
          </a:xfrm>
          <a:prstGeom prst="roundRect">
            <a:avLst>
              <a:gd fmla="val 781313" name="adj"/>
            </a:avLst>
          </a:prstGeom>
          <a:solidFill>
            <a:srgbClr val="8090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2663483" y="103124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06</a:t>
            </a:r>
            <a:endParaRPr b="0" i="0" sz="4800" u="none" cap="none" strike="noStrike">
              <a:solidFill>
                <a:schemeClr val="dk1"/>
              </a:solidFill>
              <a:latin typeface="Calibri"/>
              <a:ea typeface="Calibri"/>
              <a:cs typeface="Calibri"/>
              <a:sym typeface="Calibri"/>
            </a:endParaRPr>
          </a:p>
        </p:txBody>
      </p:sp>
      <p:sp>
        <p:nvSpPr>
          <p:cNvPr id="88" name="Google Shape;88;p3"/>
          <p:cNvSpPr/>
          <p:nvPr/>
        </p:nvSpPr>
        <p:spPr>
          <a:xfrm>
            <a:off x="14098762" y="10096500"/>
            <a:ext cx="5487086"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4098762" y="10096500"/>
            <a:ext cx="569031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CONCLUSION</a:t>
            </a:r>
            <a:endParaRPr b="0" i="0" sz="4800" u="none" cap="none" strike="noStrike">
              <a:solidFill>
                <a:schemeClr val="dk1"/>
              </a:solidFill>
              <a:latin typeface="Calibri"/>
              <a:ea typeface="Calibri"/>
              <a:cs typeface="Calibri"/>
              <a:sym typeface="Calibri"/>
            </a:endParaRPr>
          </a:p>
        </p:txBody>
      </p:sp>
      <p:sp>
        <p:nvSpPr>
          <p:cNvPr id="90" name="Google Shape;90;p3"/>
          <p:cNvSpPr/>
          <p:nvPr/>
        </p:nvSpPr>
        <p:spPr>
          <a:xfrm>
            <a:off x="14098762" y="110363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95" name="Shape 95"/>
        <p:cNvGrpSpPr/>
        <p:nvPr/>
      </p:nvGrpSpPr>
      <p:grpSpPr>
        <a:xfrm>
          <a:off x="0" y="0"/>
          <a:ext cx="0" cy="0"/>
          <a:chOff x="0" y="0"/>
          <a:chExt cx="0" cy="0"/>
        </a:xfrm>
      </p:grpSpPr>
      <p:pic>
        <p:nvPicPr>
          <p:cNvPr descr=" " id="96" name="Google Shape;96;p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97" name="Google Shape;97;p4"/>
          <p:cNvPicPr preferRelativeResize="0"/>
          <p:nvPr/>
        </p:nvPicPr>
        <p:blipFill rotWithShape="1">
          <a:blip r:embed="rId4">
            <a:alphaModFix/>
          </a:blip>
          <a:srcRect b="0" l="0" r="0" t="0"/>
          <a:stretch/>
        </p:blipFill>
        <p:spPr>
          <a:xfrm>
            <a:off x="4496362" y="0"/>
            <a:ext cx="15394330" cy="13716000"/>
          </a:xfrm>
          <a:prstGeom prst="rect">
            <a:avLst/>
          </a:prstGeom>
          <a:noFill/>
          <a:ln>
            <a:noFill/>
          </a:ln>
        </p:spPr>
      </p:pic>
      <p:pic>
        <p:nvPicPr>
          <p:cNvPr descr=" " id="98" name="Google Shape;98;p4"/>
          <p:cNvPicPr preferRelativeResize="0"/>
          <p:nvPr/>
        </p:nvPicPr>
        <p:blipFill rotWithShape="1">
          <a:blip r:embed="rId5">
            <a:alphaModFix/>
          </a:blip>
          <a:srcRect b="0" l="0" r="0" t="0"/>
          <a:stretch/>
        </p:blipFill>
        <p:spPr>
          <a:xfrm>
            <a:off x="20751284" y="3695235"/>
            <a:ext cx="2936520" cy="2699051"/>
          </a:xfrm>
          <a:prstGeom prst="rect">
            <a:avLst/>
          </a:prstGeom>
          <a:noFill/>
          <a:ln>
            <a:noFill/>
          </a:ln>
        </p:spPr>
      </p:pic>
      <p:pic>
        <p:nvPicPr>
          <p:cNvPr descr=" " id="99" name="Google Shape;99;p4"/>
          <p:cNvPicPr preferRelativeResize="0"/>
          <p:nvPr/>
        </p:nvPicPr>
        <p:blipFill rotWithShape="1">
          <a:blip r:embed="rId6">
            <a:alphaModFix/>
          </a:blip>
          <a:srcRect b="0" l="0" r="0" t="0"/>
          <a:stretch/>
        </p:blipFill>
        <p:spPr>
          <a:xfrm>
            <a:off x="1058119" y="10309030"/>
            <a:ext cx="2260717" cy="2355270"/>
          </a:xfrm>
          <a:prstGeom prst="rect">
            <a:avLst/>
          </a:prstGeom>
          <a:noFill/>
          <a:ln>
            <a:noFill/>
          </a:ln>
        </p:spPr>
      </p:pic>
      <p:pic>
        <p:nvPicPr>
          <p:cNvPr descr=" " id="100" name="Google Shape;100;p4"/>
          <p:cNvPicPr preferRelativeResize="0"/>
          <p:nvPr/>
        </p:nvPicPr>
        <p:blipFill rotWithShape="1">
          <a:blip r:embed="rId7">
            <a:alphaModFix/>
          </a:blip>
          <a:srcRect b="0" l="0" r="0" t="0"/>
          <a:stretch/>
        </p:blipFill>
        <p:spPr>
          <a:xfrm>
            <a:off x="1545128" y="485298"/>
            <a:ext cx="1979835" cy="3148750"/>
          </a:xfrm>
          <a:prstGeom prst="rect">
            <a:avLst/>
          </a:prstGeom>
          <a:noFill/>
          <a:ln>
            <a:noFill/>
          </a:ln>
        </p:spPr>
      </p:pic>
      <p:pic>
        <p:nvPicPr>
          <p:cNvPr descr=" " id="101" name="Google Shape;101;p4"/>
          <p:cNvPicPr preferRelativeResize="0"/>
          <p:nvPr/>
        </p:nvPicPr>
        <p:blipFill rotWithShape="1">
          <a:blip r:embed="rId8">
            <a:alphaModFix/>
          </a:blip>
          <a:srcRect b="0" l="0" r="0" t="0"/>
          <a:stretch/>
        </p:blipFill>
        <p:spPr>
          <a:xfrm>
            <a:off x="20065708" y="11025913"/>
            <a:ext cx="2851475" cy="1720242"/>
          </a:xfrm>
          <a:prstGeom prst="rect">
            <a:avLst/>
          </a:prstGeom>
          <a:noFill/>
          <a:ln>
            <a:noFill/>
          </a:ln>
        </p:spPr>
      </p:pic>
      <p:sp>
        <p:nvSpPr>
          <p:cNvPr id="102" name="Google Shape;102;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p4"/>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104" name="Google Shape;104;p4"/>
          <p:cNvSpPr/>
          <p:nvPr/>
        </p:nvSpPr>
        <p:spPr>
          <a:xfrm>
            <a:off x="6985873" y="5067300"/>
            <a:ext cx="11228203" cy="35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6714906" y="5067300"/>
            <a:ext cx="11770138" cy="2764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DM Serif Display"/>
              <a:buNone/>
            </a:pPr>
            <a:r>
              <a:rPr b="0" i="0" lang="en-US" sz="12800" u="none" cap="none" strike="noStrike">
                <a:solidFill>
                  <a:srgbClr val="FFFFFF"/>
                </a:solidFill>
                <a:latin typeface="DM Serif Display"/>
                <a:ea typeface="DM Serif Display"/>
                <a:cs typeface="DM Serif Display"/>
                <a:sym typeface="DM Serif Display"/>
              </a:rPr>
              <a:t>INTRODUCTION</a:t>
            </a:r>
            <a:endParaRPr b="0" i="0" sz="12800" u="none" cap="none" strike="noStrike">
              <a:solidFill>
                <a:schemeClr val="dk1"/>
              </a:solidFill>
              <a:latin typeface="Calibri"/>
              <a:ea typeface="Calibri"/>
              <a:cs typeface="Calibri"/>
              <a:sym typeface="Calibri"/>
            </a:endParaRPr>
          </a:p>
        </p:txBody>
      </p:sp>
      <p:sp>
        <p:nvSpPr>
          <p:cNvPr id="106" name="Google Shape;106;p4"/>
          <p:cNvSpPr/>
          <p:nvPr/>
        </p:nvSpPr>
        <p:spPr>
          <a:xfrm>
            <a:off x="6918131" y="7594600"/>
            <a:ext cx="11363687"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Fantasy Realm: Uncovering the Secrets of the Imagination and the Magic that Lies Within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11" name="Shape 111"/>
        <p:cNvGrpSpPr/>
        <p:nvPr/>
      </p:nvGrpSpPr>
      <p:grpSpPr>
        <a:xfrm>
          <a:off x="0" y="0"/>
          <a:ext cx="0" cy="0"/>
          <a:chOff x="0" y="0"/>
          <a:chExt cx="0" cy="0"/>
        </a:xfrm>
      </p:grpSpPr>
      <p:pic>
        <p:nvPicPr>
          <p:cNvPr descr=" " id="112" name="Google Shape;112;p5"/>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13" name="Google Shape;113;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p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15" name="Google Shape;115;p5"/>
          <p:cNvSpPr/>
          <p:nvPr/>
        </p:nvSpPr>
        <p:spPr>
          <a:xfrm>
            <a:off x="2959470" y="2743200"/>
            <a:ext cx="1723182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erif Display"/>
              <a:buNone/>
            </a:pPr>
            <a:r>
              <a:rPr b="0" i="0" lang="en-US" sz="8000" u="none" cap="none" strike="noStrike">
                <a:solidFill>
                  <a:srgbClr val="FFFFFF"/>
                </a:solidFill>
                <a:latin typeface="DM Serif Display"/>
                <a:ea typeface="DM Serif Display"/>
                <a:cs typeface="DM Serif Display"/>
                <a:sym typeface="DM Serif Display"/>
              </a:rPr>
              <a:t>THE REALM OF THE EXTRAORDINARY</a:t>
            </a:r>
            <a:endParaRPr b="0" i="0" sz="8000" u="none" cap="none" strike="noStrike">
              <a:solidFill>
                <a:schemeClr val="dk1"/>
              </a:solidFill>
              <a:latin typeface="Calibri"/>
              <a:ea typeface="Calibri"/>
              <a:cs typeface="Calibri"/>
              <a:sym typeface="Calibri"/>
            </a:endParaRPr>
          </a:p>
        </p:txBody>
      </p:sp>
      <p:sp>
        <p:nvSpPr>
          <p:cNvPr id="116" name="Google Shape;116;p5"/>
          <p:cNvSpPr/>
          <p:nvPr/>
        </p:nvSpPr>
        <p:spPr>
          <a:xfrm>
            <a:off x="2959470" y="4737100"/>
            <a:ext cx="8861474" cy="7069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17" name="Google Shape;117;p5"/>
          <p:cNvSpPr/>
          <p:nvPr/>
        </p:nvSpPr>
        <p:spPr>
          <a:xfrm>
            <a:off x="12701588" y="4737100"/>
            <a:ext cx="8861474" cy="7069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pic>
        <p:nvPicPr>
          <p:cNvPr descr=" " id="118" name="Google Shape;118;p5"/>
          <p:cNvPicPr preferRelativeResize="0"/>
          <p:nvPr/>
        </p:nvPicPr>
        <p:blipFill rotWithShape="1">
          <a:blip r:embed="rId5">
            <a:alphaModFix/>
          </a:blip>
          <a:srcRect b="0" l="0" r="0" t="0"/>
          <a:stretch/>
        </p:blipFill>
        <p:spPr>
          <a:xfrm>
            <a:off x="20995724" y="1752600"/>
            <a:ext cx="3391324" cy="337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23" name="Shape 123"/>
        <p:cNvGrpSpPr/>
        <p:nvPr/>
      </p:nvGrpSpPr>
      <p:grpSpPr>
        <a:xfrm>
          <a:off x="0" y="0"/>
          <a:ext cx="0" cy="0"/>
          <a:chOff x="0" y="0"/>
          <a:chExt cx="0" cy="0"/>
        </a:xfrm>
      </p:grpSpPr>
      <p:pic>
        <p:nvPicPr>
          <p:cNvPr descr=" " id="124" name="Google Shape;124;p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25" name="Google Shape;125;p6"/>
          <p:cNvPicPr preferRelativeResize="0"/>
          <p:nvPr/>
        </p:nvPicPr>
        <p:blipFill rotWithShape="1">
          <a:blip r:embed="rId4">
            <a:alphaModFix/>
          </a:blip>
          <a:srcRect b="0" l="0" r="0" t="0"/>
          <a:stretch/>
        </p:blipFill>
        <p:spPr>
          <a:xfrm>
            <a:off x="127016" y="0"/>
            <a:ext cx="4779484" cy="3699923"/>
          </a:xfrm>
          <a:prstGeom prst="rect">
            <a:avLst/>
          </a:prstGeom>
          <a:noFill/>
          <a:ln>
            <a:noFill/>
          </a:ln>
        </p:spPr>
      </p:pic>
      <p:pic>
        <p:nvPicPr>
          <p:cNvPr descr=" " id="126" name="Google Shape;126;p6"/>
          <p:cNvPicPr preferRelativeResize="0"/>
          <p:nvPr/>
        </p:nvPicPr>
        <p:blipFill rotWithShape="1">
          <a:blip r:embed="rId5">
            <a:alphaModFix/>
          </a:blip>
          <a:srcRect b="0" l="0" r="0" t="0"/>
          <a:stretch/>
        </p:blipFill>
        <p:spPr>
          <a:xfrm>
            <a:off x="19795796" y="8765053"/>
            <a:ext cx="4346014" cy="4950947"/>
          </a:xfrm>
          <a:prstGeom prst="rect">
            <a:avLst/>
          </a:prstGeom>
          <a:noFill/>
          <a:ln>
            <a:noFill/>
          </a:ln>
        </p:spPr>
      </p:pic>
      <p:pic>
        <p:nvPicPr>
          <p:cNvPr descr=" " id="127" name="Google Shape;127;p6"/>
          <p:cNvPicPr preferRelativeResize="0"/>
          <p:nvPr/>
        </p:nvPicPr>
        <p:blipFill rotWithShape="1">
          <a:blip r:embed="rId6">
            <a:alphaModFix/>
          </a:blip>
          <a:srcRect b="0" l="0" r="0" t="0"/>
          <a:stretch/>
        </p:blipFill>
        <p:spPr>
          <a:xfrm>
            <a:off x="438388" y="10568366"/>
            <a:ext cx="2433858" cy="1732204"/>
          </a:xfrm>
          <a:prstGeom prst="rect">
            <a:avLst/>
          </a:prstGeom>
          <a:noFill/>
          <a:ln>
            <a:noFill/>
          </a:ln>
        </p:spPr>
      </p:pic>
      <p:pic>
        <p:nvPicPr>
          <p:cNvPr descr=" " id="128" name="Google Shape;128;p6"/>
          <p:cNvPicPr preferRelativeResize="0"/>
          <p:nvPr/>
        </p:nvPicPr>
        <p:blipFill rotWithShape="1">
          <a:blip r:embed="rId7">
            <a:alphaModFix/>
          </a:blip>
          <a:srcRect b="0" l="0" r="0" t="0"/>
          <a:stretch/>
        </p:blipFill>
        <p:spPr>
          <a:xfrm>
            <a:off x="22837454" y="2705100"/>
            <a:ext cx="1010406" cy="993614"/>
          </a:xfrm>
          <a:prstGeom prst="rect">
            <a:avLst/>
          </a:prstGeom>
          <a:noFill/>
          <a:ln>
            <a:noFill/>
          </a:ln>
        </p:spPr>
      </p:pic>
      <p:sp>
        <p:nvSpPr>
          <p:cNvPr id="129" name="Google Shape;129;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p6"/>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131" name="Google Shape;131;p6"/>
          <p:cNvPicPr preferRelativeResize="0"/>
          <p:nvPr/>
        </p:nvPicPr>
        <p:blipFill rotWithShape="1">
          <a:blip r:embed="rId9">
            <a:alphaModFix/>
          </a:blip>
          <a:srcRect b="0" l="0" r="0" t="0"/>
          <a:stretch/>
        </p:blipFill>
        <p:spPr>
          <a:xfrm>
            <a:off x="13933641" y="0"/>
            <a:ext cx="10453407" cy="13716000"/>
          </a:xfrm>
          <a:prstGeom prst="rect">
            <a:avLst/>
          </a:prstGeom>
          <a:noFill/>
          <a:ln>
            <a:noFill/>
          </a:ln>
        </p:spPr>
      </p:pic>
      <p:sp>
        <p:nvSpPr>
          <p:cNvPr id="132" name="Google Shape;132;p6"/>
          <p:cNvSpPr/>
          <p:nvPr/>
        </p:nvSpPr>
        <p:spPr>
          <a:xfrm>
            <a:off x="2984873" y="3937000"/>
            <a:ext cx="9907238" cy="370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3" name="Google Shape;133;p6"/>
          <p:cNvPicPr preferRelativeResize="0"/>
          <p:nvPr/>
        </p:nvPicPr>
        <p:blipFill rotWithShape="1">
          <a:blip r:embed="rId10">
            <a:alphaModFix/>
          </a:blip>
          <a:srcRect b="0" l="0" r="0" t="0"/>
          <a:stretch/>
        </p:blipFill>
        <p:spPr>
          <a:xfrm>
            <a:off x="2984873" y="4816370"/>
            <a:ext cx="1625803" cy="1949655"/>
          </a:xfrm>
          <a:prstGeom prst="rect">
            <a:avLst/>
          </a:prstGeom>
          <a:noFill/>
          <a:ln>
            <a:noFill/>
          </a:ln>
        </p:spPr>
      </p:pic>
      <p:sp>
        <p:nvSpPr>
          <p:cNvPr id="134" name="Google Shape;134;p6"/>
          <p:cNvSpPr/>
          <p:nvPr/>
        </p:nvSpPr>
        <p:spPr>
          <a:xfrm>
            <a:off x="5017127" y="3937000"/>
            <a:ext cx="7874984" cy="370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5017127" y="3937000"/>
            <a:ext cx="8078210"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36" name="Google Shape;136;p6"/>
          <p:cNvSpPr/>
          <p:nvPr/>
        </p:nvSpPr>
        <p:spPr>
          <a:xfrm>
            <a:off x="5017127" y="4978400"/>
            <a:ext cx="8010468" cy="2802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37" name="Google Shape;137;p6"/>
          <p:cNvSpPr/>
          <p:nvPr/>
        </p:nvSpPr>
        <p:spPr>
          <a:xfrm>
            <a:off x="2984873" y="8089900"/>
            <a:ext cx="9907238"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8" name="Google Shape;138;p6"/>
          <p:cNvPicPr preferRelativeResize="0"/>
          <p:nvPr/>
        </p:nvPicPr>
        <p:blipFill rotWithShape="1">
          <a:blip r:embed="rId11">
            <a:alphaModFix/>
          </a:blip>
          <a:srcRect b="0" l="0" r="0" t="0"/>
          <a:stretch/>
        </p:blipFill>
        <p:spPr>
          <a:xfrm>
            <a:off x="2984873" y="8598570"/>
            <a:ext cx="1625803" cy="2157661"/>
          </a:xfrm>
          <a:prstGeom prst="rect">
            <a:avLst/>
          </a:prstGeom>
          <a:noFill/>
          <a:ln>
            <a:noFill/>
          </a:ln>
        </p:spPr>
      </p:pic>
      <p:sp>
        <p:nvSpPr>
          <p:cNvPr id="139" name="Google Shape;139;p6"/>
          <p:cNvSpPr/>
          <p:nvPr/>
        </p:nvSpPr>
        <p:spPr>
          <a:xfrm>
            <a:off x="5017127" y="8089900"/>
            <a:ext cx="7874984"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5017127" y="8089900"/>
            <a:ext cx="8078210"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41" name="Google Shape;141;p6"/>
          <p:cNvSpPr/>
          <p:nvPr/>
        </p:nvSpPr>
        <p:spPr>
          <a:xfrm>
            <a:off x="5017127" y="9131300"/>
            <a:ext cx="8010468"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46" name="Shape 146"/>
        <p:cNvGrpSpPr/>
        <p:nvPr/>
      </p:nvGrpSpPr>
      <p:grpSpPr>
        <a:xfrm>
          <a:off x="0" y="0"/>
          <a:ext cx="0" cy="0"/>
          <a:chOff x="0" y="0"/>
          <a:chExt cx="0" cy="0"/>
        </a:xfrm>
      </p:grpSpPr>
      <p:pic>
        <p:nvPicPr>
          <p:cNvPr descr=" " id="147" name="Google Shape;147;p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48" name="Google Shape;148;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9" name="Google Shape;149;p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50" name="Google Shape;150;p7"/>
          <p:cNvSpPr/>
          <p:nvPr/>
        </p:nvSpPr>
        <p:spPr>
          <a:xfrm>
            <a:off x="1346368" y="3289300"/>
            <a:ext cx="21707013" cy="83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1346368" y="3289300"/>
            <a:ext cx="7049381" cy="83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2064008" y="3289300"/>
            <a:ext cx="5614102"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2064008" y="3289300"/>
            <a:ext cx="581732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54" name="Google Shape;154;p7"/>
          <p:cNvSpPr/>
          <p:nvPr/>
        </p:nvSpPr>
        <p:spPr>
          <a:xfrm>
            <a:off x="1346368" y="4737100"/>
            <a:ext cx="7049381"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1278626" y="4737100"/>
            <a:ext cx="7184865" cy="226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56" name="Google Shape;156;p7"/>
          <p:cNvPicPr preferRelativeResize="0"/>
          <p:nvPr/>
        </p:nvPicPr>
        <p:blipFill rotWithShape="1">
          <a:blip r:embed="rId5">
            <a:alphaModFix/>
          </a:blip>
          <a:srcRect b="0" l="0" r="0" t="0"/>
          <a:stretch/>
        </p:blipFill>
        <p:spPr>
          <a:xfrm>
            <a:off x="1346368" y="7480300"/>
            <a:ext cx="7049381" cy="4152900"/>
          </a:xfrm>
          <a:prstGeom prst="rect">
            <a:avLst/>
          </a:prstGeom>
          <a:noFill/>
          <a:ln>
            <a:noFill/>
          </a:ln>
        </p:spPr>
      </p:pic>
      <p:sp>
        <p:nvSpPr>
          <p:cNvPr id="157" name="Google Shape;157;p7"/>
          <p:cNvSpPr/>
          <p:nvPr/>
        </p:nvSpPr>
        <p:spPr>
          <a:xfrm>
            <a:off x="8675184" y="3289300"/>
            <a:ext cx="7049381" cy="83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9869133" y="3289300"/>
            <a:ext cx="4661483"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9869133" y="3289300"/>
            <a:ext cx="486470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60" name="Google Shape;160;p7"/>
          <p:cNvSpPr/>
          <p:nvPr/>
        </p:nvSpPr>
        <p:spPr>
          <a:xfrm>
            <a:off x="8675184" y="4737100"/>
            <a:ext cx="7049381"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8607442" y="4737100"/>
            <a:ext cx="7184865" cy="226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62" name="Google Shape;162;p7"/>
          <p:cNvPicPr preferRelativeResize="0"/>
          <p:nvPr/>
        </p:nvPicPr>
        <p:blipFill rotWithShape="1">
          <a:blip r:embed="rId6">
            <a:alphaModFix/>
          </a:blip>
          <a:srcRect b="0" l="0" r="0" t="0"/>
          <a:stretch/>
        </p:blipFill>
        <p:spPr>
          <a:xfrm>
            <a:off x="8675184" y="7480300"/>
            <a:ext cx="7049381" cy="4152900"/>
          </a:xfrm>
          <a:prstGeom prst="rect">
            <a:avLst/>
          </a:prstGeom>
          <a:noFill/>
          <a:ln>
            <a:noFill/>
          </a:ln>
        </p:spPr>
      </p:pic>
      <p:sp>
        <p:nvSpPr>
          <p:cNvPr id="163" name="Google Shape;163;p7"/>
          <p:cNvSpPr/>
          <p:nvPr/>
        </p:nvSpPr>
        <p:spPr>
          <a:xfrm>
            <a:off x="16004000" y="3289300"/>
            <a:ext cx="7049381" cy="83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16721640" y="3289300"/>
            <a:ext cx="5614102"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16721640" y="3289300"/>
            <a:ext cx="581732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66" name="Google Shape;166;p7"/>
          <p:cNvSpPr/>
          <p:nvPr/>
        </p:nvSpPr>
        <p:spPr>
          <a:xfrm>
            <a:off x="16004000" y="4737100"/>
            <a:ext cx="7049381"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15936258" y="4737100"/>
            <a:ext cx="7184865" cy="226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68" name="Google Shape;168;p7"/>
          <p:cNvPicPr preferRelativeResize="0"/>
          <p:nvPr/>
        </p:nvPicPr>
        <p:blipFill rotWithShape="1">
          <a:blip r:embed="rId7">
            <a:alphaModFix/>
          </a:blip>
          <a:srcRect b="0" l="0" r="0" t="0"/>
          <a:stretch/>
        </p:blipFill>
        <p:spPr>
          <a:xfrm>
            <a:off x="16004000" y="7480300"/>
            <a:ext cx="7049381" cy="4152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73" name="Shape 173"/>
        <p:cNvGrpSpPr/>
        <p:nvPr/>
      </p:nvGrpSpPr>
      <p:grpSpPr>
        <a:xfrm>
          <a:off x="0" y="0"/>
          <a:ext cx="0" cy="0"/>
          <a:chOff x="0" y="0"/>
          <a:chExt cx="0" cy="0"/>
        </a:xfrm>
      </p:grpSpPr>
      <p:pic>
        <p:nvPicPr>
          <p:cNvPr descr=" " id="174" name="Google Shape;174;p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5" name="Google Shape;175;p8"/>
          <p:cNvPicPr preferRelativeResize="0"/>
          <p:nvPr/>
        </p:nvPicPr>
        <p:blipFill rotWithShape="1">
          <a:blip r:embed="rId4">
            <a:alphaModFix/>
          </a:blip>
          <a:srcRect b="0" l="0" r="0" t="0"/>
          <a:stretch/>
        </p:blipFill>
        <p:spPr>
          <a:xfrm>
            <a:off x="4496362" y="0"/>
            <a:ext cx="15394330" cy="13716000"/>
          </a:xfrm>
          <a:prstGeom prst="rect">
            <a:avLst/>
          </a:prstGeom>
          <a:noFill/>
          <a:ln>
            <a:noFill/>
          </a:ln>
        </p:spPr>
      </p:pic>
      <p:pic>
        <p:nvPicPr>
          <p:cNvPr descr=" " id="176" name="Google Shape;176;p8"/>
          <p:cNvPicPr preferRelativeResize="0"/>
          <p:nvPr/>
        </p:nvPicPr>
        <p:blipFill rotWithShape="1">
          <a:blip r:embed="rId5">
            <a:alphaModFix/>
          </a:blip>
          <a:srcRect b="0" l="0" r="0" t="0"/>
          <a:stretch/>
        </p:blipFill>
        <p:spPr>
          <a:xfrm>
            <a:off x="20751284" y="3695241"/>
            <a:ext cx="2936520" cy="2699048"/>
          </a:xfrm>
          <a:prstGeom prst="rect">
            <a:avLst/>
          </a:prstGeom>
          <a:noFill/>
          <a:ln>
            <a:noFill/>
          </a:ln>
        </p:spPr>
      </p:pic>
      <p:pic>
        <p:nvPicPr>
          <p:cNvPr descr=" " id="177" name="Google Shape;177;p8"/>
          <p:cNvPicPr preferRelativeResize="0"/>
          <p:nvPr/>
        </p:nvPicPr>
        <p:blipFill rotWithShape="1">
          <a:blip r:embed="rId6">
            <a:alphaModFix/>
          </a:blip>
          <a:srcRect b="0" l="0" r="0" t="0"/>
          <a:stretch/>
        </p:blipFill>
        <p:spPr>
          <a:xfrm>
            <a:off x="1058119" y="10309027"/>
            <a:ext cx="2260717" cy="2355279"/>
          </a:xfrm>
          <a:prstGeom prst="rect">
            <a:avLst/>
          </a:prstGeom>
          <a:noFill/>
          <a:ln>
            <a:noFill/>
          </a:ln>
        </p:spPr>
      </p:pic>
      <p:pic>
        <p:nvPicPr>
          <p:cNvPr descr=" " id="178" name="Google Shape;178;p8"/>
          <p:cNvPicPr preferRelativeResize="0"/>
          <p:nvPr/>
        </p:nvPicPr>
        <p:blipFill rotWithShape="1">
          <a:blip r:embed="rId7">
            <a:alphaModFix/>
          </a:blip>
          <a:srcRect b="0" l="0" r="0" t="0"/>
          <a:stretch/>
        </p:blipFill>
        <p:spPr>
          <a:xfrm>
            <a:off x="1545128" y="485291"/>
            <a:ext cx="1979835" cy="3148744"/>
          </a:xfrm>
          <a:prstGeom prst="rect">
            <a:avLst/>
          </a:prstGeom>
          <a:noFill/>
          <a:ln>
            <a:noFill/>
          </a:ln>
        </p:spPr>
      </p:pic>
      <p:pic>
        <p:nvPicPr>
          <p:cNvPr descr=" " id="179" name="Google Shape;179;p8"/>
          <p:cNvPicPr preferRelativeResize="0"/>
          <p:nvPr/>
        </p:nvPicPr>
        <p:blipFill rotWithShape="1">
          <a:blip r:embed="rId8">
            <a:alphaModFix/>
          </a:blip>
          <a:srcRect b="0" l="0" r="0" t="0"/>
          <a:stretch/>
        </p:blipFill>
        <p:spPr>
          <a:xfrm>
            <a:off x="20065708" y="11025907"/>
            <a:ext cx="2851475" cy="1720242"/>
          </a:xfrm>
          <a:prstGeom prst="rect">
            <a:avLst/>
          </a:prstGeom>
          <a:noFill/>
          <a:ln>
            <a:noFill/>
          </a:ln>
        </p:spPr>
      </p:pic>
      <p:sp>
        <p:nvSpPr>
          <p:cNvPr id="180" name="Google Shape;180;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p8"/>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pic>
        <p:nvPicPr>
          <p:cNvPr descr=" " id="182" name="Google Shape;182;p8"/>
          <p:cNvPicPr preferRelativeResize="0"/>
          <p:nvPr/>
        </p:nvPicPr>
        <p:blipFill rotWithShape="1">
          <a:blip r:embed="rId10">
            <a:alphaModFix/>
          </a:blip>
          <a:srcRect b="0" l="0" r="0" t="0"/>
          <a:stretch/>
        </p:blipFill>
        <p:spPr>
          <a:xfrm>
            <a:off x="0" y="4224821"/>
            <a:ext cx="5344320" cy="4556472"/>
          </a:xfrm>
          <a:prstGeom prst="rect">
            <a:avLst/>
          </a:prstGeom>
          <a:noFill/>
          <a:ln>
            <a:noFill/>
          </a:ln>
        </p:spPr>
      </p:pic>
      <p:sp>
        <p:nvSpPr>
          <p:cNvPr id="183" name="Google Shape;183;p8"/>
          <p:cNvSpPr/>
          <p:nvPr/>
        </p:nvSpPr>
        <p:spPr>
          <a:xfrm>
            <a:off x="5842730" y="4229100"/>
            <a:ext cx="13603400" cy="59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a:off x="5842730" y="4229100"/>
            <a:ext cx="13806626" cy="52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85" name="Google Shape;185;p8"/>
          <p:cNvSpPr/>
          <p:nvPr/>
        </p:nvSpPr>
        <p:spPr>
          <a:xfrm>
            <a:off x="15165695" y="9563100"/>
            <a:ext cx="443285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erif Display"/>
              <a:buNone/>
            </a:pPr>
            <a:r>
              <a:rPr b="0" i="0" lang="en-US" sz="3600" u="none" cap="none" strike="noStrike">
                <a:solidFill>
                  <a:srgbClr val="FFFFFF"/>
                </a:solidFill>
                <a:latin typeface="DM Serif Display"/>
                <a:ea typeface="DM Serif Display"/>
                <a:cs typeface="DM Serif Display"/>
                <a:sym typeface="DM Serif Display"/>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90" name="Shape 190"/>
        <p:cNvGrpSpPr/>
        <p:nvPr/>
      </p:nvGrpSpPr>
      <p:grpSpPr>
        <a:xfrm>
          <a:off x="0" y="0"/>
          <a:ext cx="0" cy="0"/>
          <a:chOff x="0" y="0"/>
          <a:chExt cx="0" cy="0"/>
        </a:xfrm>
      </p:grpSpPr>
      <p:pic>
        <p:nvPicPr>
          <p:cNvPr descr=" " id="191" name="Google Shape;191;p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92" name="Google Shape;192;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3" name="Google Shape;193;p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94" name="Google Shape;194;p9"/>
          <p:cNvSpPr/>
          <p:nvPr/>
        </p:nvSpPr>
        <p:spPr>
          <a:xfrm>
            <a:off x="4953619" y="3136900"/>
            <a:ext cx="7532041"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4953619" y="3136900"/>
            <a:ext cx="7735267"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DRAGON TAMING TECHNIQUE</a:t>
            </a:r>
            <a:endParaRPr b="0" i="0" sz="4800" u="none" cap="none" strike="noStrike">
              <a:solidFill>
                <a:schemeClr val="dk1"/>
              </a:solidFill>
              <a:latin typeface="Calibri"/>
              <a:ea typeface="Calibri"/>
              <a:cs typeface="Calibri"/>
              <a:sym typeface="Calibri"/>
            </a:endParaRPr>
          </a:p>
        </p:txBody>
      </p:sp>
      <p:sp>
        <p:nvSpPr>
          <p:cNvPr id="196" name="Google Shape;196;p9"/>
          <p:cNvSpPr/>
          <p:nvPr/>
        </p:nvSpPr>
        <p:spPr>
          <a:xfrm>
            <a:off x="4953619" y="5118100"/>
            <a:ext cx="7667525"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97" name="Google Shape;197;p9"/>
          <p:cNvSpPr/>
          <p:nvPr/>
        </p:nvSpPr>
        <p:spPr>
          <a:xfrm>
            <a:off x="4953619" y="7797800"/>
            <a:ext cx="7532041"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a:off x="4953619" y="7797800"/>
            <a:ext cx="7735267"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erif Display"/>
              <a:buNone/>
            </a:pPr>
            <a:r>
              <a:rPr b="0" i="0" lang="en-US" sz="4800" u="none" cap="none" strike="noStrike">
                <a:solidFill>
                  <a:srgbClr val="FFFFFF"/>
                </a:solidFill>
                <a:latin typeface="DM Serif Display"/>
                <a:ea typeface="DM Serif Display"/>
                <a:cs typeface="DM Serif Display"/>
                <a:sym typeface="DM Serif Display"/>
              </a:rPr>
              <a:t>THE ART OF UNICORN SIGHTING</a:t>
            </a:r>
            <a:endParaRPr b="0" i="0" sz="4800" u="none" cap="none" strike="noStrike">
              <a:solidFill>
                <a:schemeClr val="dk1"/>
              </a:solidFill>
              <a:latin typeface="Calibri"/>
              <a:ea typeface="Calibri"/>
              <a:cs typeface="Calibri"/>
              <a:sym typeface="Calibri"/>
            </a:endParaRPr>
          </a:p>
        </p:txBody>
      </p:sp>
      <p:sp>
        <p:nvSpPr>
          <p:cNvPr id="199" name="Google Shape;199;p9"/>
          <p:cNvSpPr/>
          <p:nvPr/>
        </p:nvSpPr>
        <p:spPr>
          <a:xfrm>
            <a:off x="4953619" y="9779000"/>
            <a:ext cx="7667525"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Mono"/>
              <a:buNone/>
            </a:pPr>
            <a:r>
              <a:rPr b="0" i="0" lang="en-US" sz="3200" u="none" cap="none" strike="noStrike">
                <a:solidFill>
                  <a:srgbClr val="FFFFFF"/>
                </a:solidFill>
                <a:latin typeface="DM Mono"/>
                <a:ea typeface="DM Mono"/>
                <a:cs typeface="DM Mono"/>
                <a:sym typeface="DM Mono"/>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200" name="Google Shape;200;p9"/>
          <p:cNvPicPr preferRelativeResize="0"/>
          <p:nvPr/>
        </p:nvPicPr>
        <p:blipFill rotWithShape="1">
          <a:blip r:embed="rId5">
            <a:alphaModFix/>
          </a:blip>
          <a:srcRect b="0" l="0" r="0" t="0"/>
          <a:stretch/>
        </p:blipFill>
        <p:spPr>
          <a:xfrm>
            <a:off x="13411360" y="0"/>
            <a:ext cx="9444632" cy="13716000"/>
          </a:xfrm>
          <a:prstGeom prst="rect">
            <a:avLst/>
          </a:prstGeom>
          <a:noFill/>
          <a:ln>
            <a:noFill/>
          </a:ln>
        </p:spPr>
      </p:pic>
      <p:pic>
        <p:nvPicPr>
          <p:cNvPr descr=" " id="201" name="Google Shape;201;p9"/>
          <p:cNvPicPr preferRelativeResize="0"/>
          <p:nvPr/>
        </p:nvPicPr>
        <p:blipFill rotWithShape="1">
          <a:blip r:embed="rId6">
            <a:alphaModFix/>
          </a:blip>
          <a:srcRect b="0" l="0" r="0" t="0"/>
          <a:stretch/>
        </p:blipFill>
        <p:spPr>
          <a:xfrm>
            <a:off x="762095" y="1284350"/>
            <a:ext cx="1913217" cy="1908373"/>
          </a:xfrm>
          <a:prstGeom prst="rect">
            <a:avLst/>
          </a:prstGeom>
          <a:noFill/>
          <a:ln>
            <a:noFill/>
          </a:ln>
        </p:spPr>
      </p:pic>
      <p:pic>
        <p:nvPicPr>
          <p:cNvPr descr=" " id="202" name="Google Shape;202;p9"/>
          <p:cNvPicPr preferRelativeResize="0"/>
          <p:nvPr/>
        </p:nvPicPr>
        <p:blipFill rotWithShape="1">
          <a:blip r:embed="rId7">
            <a:alphaModFix/>
          </a:blip>
          <a:srcRect b="0" l="0" r="0" t="0"/>
          <a:stretch/>
        </p:blipFill>
        <p:spPr>
          <a:xfrm>
            <a:off x="1117740" y="9779000"/>
            <a:ext cx="2485278" cy="2377455"/>
          </a:xfrm>
          <a:prstGeom prst="rect">
            <a:avLst/>
          </a:prstGeom>
          <a:noFill/>
          <a:ln>
            <a:noFill/>
          </a:ln>
        </p:spPr>
      </p:pic>
      <p:pic>
        <p:nvPicPr>
          <p:cNvPr descr=" " id="203" name="Google Shape;203;p9"/>
          <p:cNvPicPr preferRelativeResize="0"/>
          <p:nvPr/>
        </p:nvPicPr>
        <p:blipFill rotWithShape="1">
          <a:blip r:embed="rId8">
            <a:alphaModFix/>
          </a:blip>
          <a:srcRect b="0" l="0" r="0" t="0"/>
          <a:stretch/>
        </p:blipFill>
        <p:spPr>
          <a:xfrm>
            <a:off x="1625803" y="5918200"/>
            <a:ext cx="1474643" cy="15902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2024-01-04T06:55:38Z</dcterms:created>
  <dc:creator>PptxGenJS</dc:creator>
</cp:coreProperties>
</file>