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717A7C-3814-4D48-8C78-19212F6725FC}">
  <a:tblStyle styleId="{01717A7C-3814-4D48-8C78-19212F6725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1566a5ff9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31566a5ff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64945" y="9196826"/>
            <a:ext cx="6653170" cy="378150"/>
            <a:chOff x="931000" y="3282475"/>
            <a:chExt cx="63171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31000" y="3438325"/>
              <a:ext cx="63171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What’s the best way to get rid of mosquitoes?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205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{01717A7C-3814-4D48-8C78-19212F6725FC}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constraint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something that limits what you can do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design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o make a plan for creating or doing something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disease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condition that makes a living thing unhealthy; illness or sickness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engineer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person who uses science to come up with solutions to problems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larva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 life stage between egg and pupa for living things that go through metamorphosis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life cycle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the stages of life, including birth, growth, reproduction, and death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malaria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disease of the blood caused by parasites that are carried by mosquitoes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metamorphosis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process where an animal's body transforms dramatically, such as a caterpillar turning into a butterfly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observe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pay close attention to something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parasite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living thing that lives in or on another living thing and gets nutrients from it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pupa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 life stage between larva and adult for animals that go through metamorphosis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swamp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habitat covered in water and filled with many trees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What’s the best way to get rid of mosquitoes?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741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