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28-07-2024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இம்மட்டும் என்னை</a:t>
            </a:r>
          </a:p>
          <a:p>
            <a:r>
              <a:rPr lang="en-IN" dirty="0"/>
              <a:t>Slide 2 - </a:t>
            </a:r>
            <a:r>
              <a:rPr lang="ta-IN" dirty="0"/>
              <a:t>என் ஜீவனுள்ள நாட்களெல்லாம்</a:t>
            </a:r>
          </a:p>
          <a:p>
            <a:r>
              <a:rPr lang="en-IN" dirty="0"/>
              <a:t>Slide 3 - </a:t>
            </a:r>
            <a:r>
              <a:rPr lang="ta-IN" dirty="0"/>
              <a:t>அனுதினம் என்னை</a:t>
            </a:r>
          </a:p>
          <a:p>
            <a:r>
              <a:rPr lang="en-IN" dirty="0"/>
              <a:t>Slide 4 - </a:t>
            </a:r>
            <a:r>
              <a:rPr lang="ta-IN" dirty="0"/>
              <a:t>கண்மணிபோல் என்னை</a:t>
            </a:r>
          </a:p>
          <a:p>
            <a:r>
              <a:rPr lang="en-IN" dirty="0"/>
              <a:t>Slide 5 - </a:t>
            </a:r>
            <a:r>
              <a:rPr lang="ta-IN" dirty="0"/>
              <a:t>சீக்கிரம் வருவேன்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இம்மட்டும் என்னை</a:t>
            </a:r>
          </a:p>
          <a:p>
            <a:r>
              <a:rPr lang="en-IN" dirty="0"/>
              <a:t>Slide 2 - </a:t>
            </a:r>
            <a:r>
              <a:rPr lang="ta-IN" dirty="0"/>
              <a:t>என் ஜீவனுள்ள நாட்களெல்லாம்</a:t>
            </a:r>
          </a:p>
          <a:p>
            <a:r>
              <a:rPr lang="en-IN" dirty="0"/>
              <a:t>Slide 3 - </a:t>
            </a:r>
            <a:r>
              <a:rPr lang="ta-IN" dirty="0"/>
              <a:t>அனுதினம் என்னை</a:t>
            </a:r>
          </a:p>
          <a:p>
            <a:r>
              <a:rPr lang="en-IN" dirty="0"/>
              <a:t>Slide 4 - </a:t>
            </a:r>
            <a:r>
              <a:rPr lang="ta-IN" dirty="0"/>
              <a:t>கண்மணிபோல் என்னை</a:t>
            </a:r>
          </a:p>
          <a:p>
            <a:r>
              <a:rPr lang="en-IN" dirty="0"/>
              <a:t>Slide 5 - </a:t>
            </a:r>
            <a:r>
              <a:rPr lang="ta-IN" dirty="0"/>
              <a:t>சீக்கிரம் வருவேன்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இம்மட்டும் என்னை</a:t>
            </a:r>
          </a:p>
          <a:p>
            <a:r>
              <a:rPr lang="en-IN" dirty="0"/>
              <a:t>Slide 2 - </a:t>
            </a:r>
            <a:r>
              <a:rPr lang="ta-IN" dirty="0"/>
              <a:t>என் ஜீவனுள்ள நாட்களெல்லாம்</a:t>
            </a:r>
          </a:p>
          <a:p>
            <a:r>
              <a:rPr lang="en-IN" dirty="0"/>
              <a:t>Slide 3 - </a:t>
            </a:r>
            <a:r>
              <a:rPr lang="ta-IN" dirty="0"/>
              <a:t>அனுதினம் என்னை</a:t>
            </a:r>
          </a:p>
          <a:p>
            <a:r>
              <a:rPr lang="en-IN" dirty="0"/>
              <a:t>Slide 4 - </a:t>
            </a:r>
            <a:r>
              <a:rPr lang="ta-IN" dirty="0"/>
              <a:t>கண்மணிபோல் என்னை</a:t>
            </a:r>
          </a:p>
          <a:p>
            <a:r>
              <a:rPr lang="en-IN" dirty="0"/>
              <a:t>Slide 5 - </a:t>
            </a:r>
            <a:r>
              <a:rPr lang="ta-IN" dirty="0"/>
              <a:t>சீக்கிரம் வருவேன்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இம்மட்டும் என்னை</a:t>
            </a:r>
          </a:p>
          <a:p>
            <a:r>
              <a:rPr lang="en-IN" dirty="0"/>
              <a:t>Slide 2 - </a:t>
            </a:r>
            <a:r>
              <a:rPr lang="ta-IN" dirty="0"/>
              <a:t>என் ஜீவனுள்ள நாட்களெல்லாம்</a:t>
            </a:r>
          </a:p>
          <a:p>
            <a:r>
              <a:rPr lang="en-IN" dirty="0"/>
              <a:t>Slide 3 - </a:t>
            </a:r>
            <a:r>
              <a:rPr lang="ta-IN" dirty="0"/>
              <a:t>அனுதினம் என்னை</a:t>
            </a:r>
          </a:p>
          <a:p>
            <a:r>
              <a:rPr lang="en-IN" dirty="0"/>
              <a:t>Slide 4 - </a:t>
            </a:r>
            <a:r>
              <a:rPr lang="ta-IN" dirty="0"/>
              <a:t>கண்மணிபோல் என்னை</a:t>
            </a:r>
          </a:p>
          <a:p>
            <a:r>
              <a:rPr lang="en-IN" dirty="0"/>
              <a:t>Slide 5 - </a:t>
            </a:r>
            <a:r>
              <a:rPr lang="ta-IN" dirty="0"/>
              <a:t>சீக்கிரம் வருவேன்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இம்மட்டும் என்னை</a:t>
            </a:r>
          </a:p>
          <a:p>
            <a:r>
              <a:rPr lang="en-IN" dirty="0"/>
              <a:t>Slide 2 - </a:t>
            </a:r>
            <a:r>
              <a:rPr lang="ta-IN" dirty="0"/>
              <a:t>என் ஜீவனுள்ள நாட்களெல்லாம்</a:t>
            </a:r>
          </a:p>
          <a:p>
            <a:r>
              <a:rPr lang="en-IN" dirty="0"/>
              <a:t>Slide 3 - </a:t>
            </a:r>
            <a:r>
              <a:rPr lang="ta-IN" dirty="0"/>
              <a:t>அனுதினம் என்னை</a:t>
            </a:r>
          </a:p>
          <a:p>
            <a:r>
              <a:rPr lang="en-IN" dirty="0"/>
              <a:t>Slide 4 - </a:t>
            </a:r>
            <a:r>
              <a:rPr lang="ta-IN" dirty="0"/>
              <a:t>கண்மணிபோல் என்னை</a:t>
            </a:r>
          </a:p>
          <a:p>
            <a:r>
              <a:rPr lang="en-IN" dirty="0"/>
              <a:t>Slide 5 - </a:t>
            </a:r>
            <a:r>
              <a:rPr lang="ta-IN" dirty="0"/>
              <a:t>சீக்கிரம் வருவேன்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B3F682-5E6B-51D3-1B3B-C1EE93DAE51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4FB9455-E124-A173-9F39-93D1D2467AA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D2A0D78-E7A6-9C3D-B731-80794056E6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2CC5854-A455-DBA1-17CF-83B0AAA7C8C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ABCED57-8E7A-4245-E917-3617ED1DA0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8A8EF28-834A-FA0A-E590-E445648D38F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</TotalTime>
  <Words>135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10</cp:revision>
  <dcterms:created xsi:type="dcterms:W3CDTF">2024-03-09T15:16:34Z</dcterms:created>
  <dcterms:modified xsi:type="dcterms:W3CDTF">2024-07-28T06:23:28Z</dcterms:modified>
</cp:coreProperties>
</file>