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508F0AE-CA7A-4E3A-8872-4A9658C0F2F9}">
  <a:tblStyle styleId="{6508F0AE-CA7A-4E3A-8872-4A9658C0F2F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00812cc5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00812cc5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12.png"/><Relationship Id="rId6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1.png"/><Relationship Id="rId13" Type="http://schemas.openxmlformats.org/officeDocument/2006/relationships/image" Target="../media/image6.png"/><Relationship Id="rId1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9.png"/><Relationship Id="rId8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65000" y="488723"/>
            <a:ext cx="7346400" cy="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F7931D"/>
                </a:solidFill>
              </a:rPr>
              <a:t>Character analysis</a:t>
            </a:r>
            <a:endParaRPr b="1" sz="3200">
              <a:solidFill>
                <a:srgbClr val="F7931D"/>
              </a:solidFill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759075" y="140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{6508F0AE-CA7A-4E3A-8872-4A9658C0F2F9}</a:tableStyleId>
              </a:tblPr>
              <a:tblGrid>
                <a:gridCol w="1928825"/>
                <a:gridCol w="1928825"/>
                <a:gridCol w="2119325"/>
                <a:gridCol w="2133975"/>
              </a:tblGrid>
              <a:tr h="4982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7931D"/>
                          </a:solidFill>
                        </a:rPr>
                        <a:t>Advice</a:t>
                      </a:r>
                      <a:endParaRPr b="1" sz="1800">
                        <a:solidFill>
                          <a:srgbClr val="F793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696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/>
                        <a:t>Emotions</a:t>
                      </a:r>
                      <a:endParaRPr u="sng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/>
                        <a:t>Actions</a:t>
                      </a:r>
                      <a:endParaRPr u="sng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/>
                        <a:t>Strategies to regulate</a:t>
                      </a:r>
                      <a:endParaRPr u="sng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/>
                        <a:t>Alternative actions</a:t>
                      </a:r>
                      <a:endParaRPr u="sng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1065000" y="53850"/>
            <a:ext cx="80109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7931D"/>
                </a:solidFill>
              </a:rPr>
              <a:t>How does hate speech make me feel</a:t>
            </a:r>
            <a:r>
              <a:rPr lang="en">
                <a:solidFill>
                  <a:srgbClr val="F7931D"/>
                </a:solidFill>
              </a:rPr>
              <a:t>? &gt; Citizenship &gt; </a:t>
            </a:r>
            <a:r>
              <a:rPr b="1" lang="en">
                <a:solidFill>
                  <a:srgbClr val="F7931D"/>
                </a:solidFill>
              </a:rPr>
              <a:t>Character analysis</a:t>
            </a:r>
            <a:endParaRPr b="1">
              <a:solidFill>
                <a:srgbClr val="F7931D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29" l="0" r="0" t="39"/>
          <a:stretch/>
        </p:blipFill>
        <p:spPr>
          <a:xfrm>
            <a:off x="1" y="0"/>
            <a:ext cx="497998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0800" y="4743825"/>
            <a:ext cx="1761387" cy="33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73610" y="4743825"/>
            <a:ext cx="801965" cy="33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5500" y="52850"/>
            <a:ext cx="441001" cy="40792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759075" y="1408075"/>
            <a:ext cx="3978300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Character name: _______________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b="29" l="0" r="0" t="39"/>
          <a:stretch/>
        </p:blipFill>
        <p:spPr>
          <a:xfrm>
            <a:off x="1" y="0"/>
            <a:ext cx="497998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742" y="512500"/>
            <a:ext cx="358508" cy="33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13182" y="703750"/>
            <a:ext cx="4517626" cy="18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1933950" y="2764750"/>
            <a:ext cx="52761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7931D"/>
                </a:solidFill>
              </a:rPr>
              <a:t>www.hackinghate.eu</a:t>
            </a:r>
            <a:endParaRPr b="1" sz="3600">
              <a:solidFill>
                <a:srgbClr val="F7931D"/>
              </a:solidFill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498613" y="3742400"/>
            <a:ext cx="2146800" cy="4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rgbClr val="F7931D"/>
                </a:solidFill>
              </a:rPr>
              <a:t>#SELMA_eu</a:t>
            </a:r>
            <a:endParaRPr b="1" sz="2500">
              <a:solidFill>
                <a:srgbClr val="F7931D"/>
              </a:solidFill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94226" y="3738238"/>
            <a:ext cx="421425" cy="42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8200" y="4566900"/>
            <a:ext cx="2193600" cy="41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951950" y="4627776"/>
            <a:ext cx="953696" cy="2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9">
            <a:alphaModFix/>
          </a:blip>
          <a:srcRect b="6254" l="0" r="0" t="6263"/>
          <a:stretch/>
        </p:blipFill>
        <p:spPr>
          <a:xfrm>
            <a:off x="3022725" y="4566900"/>
            <a:ext cx="1169370" cy="41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323031" y="4524394"/>
            <a:ext cx="498000" cy="4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036575" y="4499890"/>
            <a:ext cx="498002" cy="547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665500" y="4617700"/>
            <a:ext cx="953698" cy="311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750125" y="4627775"/>
            <a:ext cx="1142175" cy="2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