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 id="2147483679" r:id="rId7"/>
    <p:sldMasterId id="2147483709" r:id="rId8"/>
    <p:sldMasterId id="2147483734" r:id="rId9"/>
    <p:sldMasterId id="2147483769" r:id="rId10"/>
    <p:sldMasterId id="2147483789"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Lst>
  <p:sldSz cy="6858000" cx="12192000"/>
  <p:notesSz cx="6858000" cy="9144000"/>
  <p:embeddedFontLst>
    <p:embeddedFont>
      <p:font typeface="Lato"/>
      <p:regular r:id="rId69"/>
      <p:bold r:id="rId70"/>
      <p:italic r:id="rId71"/>
      <p:boldItalic r:id="rId72"/>
    </p:embeddedFont>
    <p:embeddedFont>
      <p:font typeface="Lato Light"/>
      <p:regular r:id="rId73"/>
      <p:bold r:id="rId74"/>
      <p:italic r:id="rId75"/>
      <p:boldItalic r:id="rId76"/>
    </p:embeddedFont>
    <p:embeddedFont>
      <p:font typeface="Arvo"/>
      <p:regular r:id="rId77"/>
      <p:bold r:id="rId78"/>
      <p:italic r:id="rId79"/>
      <p:boldItalic r:id="rId80"/>
    </p:embeddedFont>
    <p:embeddedFont>
      <p:font typeface="Quattrocento Sans"/>
      <p:regular r:id="rId81"/>
      <p:bold r:id="rId82"/>
      <p:italic r:id="rId83"/>
      <p:boldItalic r:id="rId8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15:clr>
            <a:srgbClr val="9AA0A6"/>
          </p15:clr>
        </p15:guide>
      </p15:sldGuideLst>
    </p:ext>
    <p:ext uri="GoogleSlidesCustomDataVersion2">
      <go:slidesCustomData xmlns:go="http://customooxmlschemas.google.com/" r:id="rId85" roundtripDataSignature="AMtx7mhHzB4TE8zwwGWqBCVdK4CcFWLKz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Yumna Fatim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9E82746-5BB0-4EFA-B437-1BF93BAF1445}">
  <a:tblStyle styleId="{79E82746-5BB0-4EFA-B437-1BF93BAF1445}"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8.xml"/><Relationship Id="rId84" Type="http://schemas.openxmlformats.org/officeDocument/2006/relationships/font" Target="fonts/QuattrocentoSans-boldItalic.fntdata"/><Relationship Id="rId83" Type="http://schemas.openxmlformats.org/officeDocument/2006/relationships/font" Target="fonts/QuattrocentoSans-italic.fntdata"/><Relationship Id="rId42" Type="http://schemas.openxmlformats.org/officeDocument/2006/relationships/slide" Target="slides/slide30.xml"/><Relationship Id="rId41" Type="http://schemas.openxmlformats.org/officeDocument/2006/relationships/slide" Target="slides/slide29.xml"/><Relationship Id="rId85" Type="http://customschemas.google.com/relationships/presentationmetadata" Target="metadata"/><Relationship Id="rId44" Type="http://schemas.openxmlformats.org/officeDocument/2006/relationships/slide" Target="slides/slide32.xml"/><Relationship Id="rId43" Type="http://schemas.openxmlformats.org/officeDocument/2006/relationships/slide" Target="slides/slide31.xml"/><Relationship Id="rId46" Type="http://schemas.openxmlformats.org/officeDocument/2006/relationships/slide" Target="slides/slide34.xml"/><Relationship Id="rId45" Type="http://schemas.openxmlformats.org/officeDocument/2006/relationships/slide" Target="slides/slide33.xml"/><Relationship Id="rId80" Type="http://schemas.openxmlformats.org/officeDocument/2006/relationships/font" Target="fonts/Arvo-boldItalic.fntdata"/><Relationship Id="rId82" Type="http://schemas.openxmlformats.org/officeDocument/2006/relationships/font" Target="fonts/QuattrocentoSans-bold.fntdata"/><Relationship Id="rId81" Type="http://schemas.openxmlformats.org/officeDocument/2006/relationships/font" Target="fonts/Quattrocento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4.xml"/><Relationship Id="rId48" Type="http://schemas.openxmlformats.org/officeDocument/2006/relationships/slide" Target="slides/slide36.xml"/><Relationship Id="rId47" Type="http://schemas.openxmlformats.org/officeDocument/2006/relationships/slide" Target="slides/slide35.xml"/><Relationship Id="rId49" Type="http://schemas.openxmlformats.org/officeDocument/2006/relationships/slide" Target="slides/slide37.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73" Type="http://schemas.openxmlformats.org/officeDocument/2006/relationships/font" Target="fonts/LatoLight-regular.fntdata"/><Relationship Id="rId72" Type="http://schemas.openxmlformats.org/officeDocument/2006/relationships/font" Target="fonts/Lato-boldItalic.fntdata"/><Relationship Id="rId31" Type="http://schemas.openxmlformats.org/officeDocument/2006/relationships/slide" Target="slides/slide19.xml"/><Relationship Id="rId75" Type="http://schemas.openxmlformats.org/officeDocument/2006/relationships/font" Target="fonts/LatoLight-italic.fntdata"/><Relationship Id="rId30" Type="http://schemas.openxmlformats.org/officeDocument/2006/relationships/slide" Target="slides/slide18.xml"/><Relationship Id="rId74" Type="http://schemas.openxmlformats.org/officeDocument/2006/relationships/font" Target="fonts/LatoLight-bold.fntdata"/><Relationship Id="rId33" Type="http://schemas.openxmlformats.org/officeDocument/2006/relationships/slide" Target="slides/slide21.xml"/><Relationship Id="rId77" Type="http://schemas.openxmlformats.org/officeDocument/2006/relationships/font" Target="fonts/Arvo-regular.fntdata"/><Relationship Id="rId32" Type="http://schemas.openxmlformats.org/officeDocument/2006/relationships/slide" Target="slides/slide20.xml"/><Relationship Id="rId76" Type="http://schemas.openxmlformats.org/officeDocument/2006/relationships/font" Target="fonts/LatoLight-boldItalic.fntdata"/><Relationship Id="rId35" Type="http://schemas.openxmlformats.org/officeDocument/2006/relationships/slide" Target="slides/slide23.xml"/><Relationship Id="rId79" Type="http://schemas.openxmlformats.org/officeDocument/2006/relationships/font" Target="fonts/Arvo-italic.fntdata"/><Relationship Id="rId34" Type="http://schemas.openxmlformats.org/officeDocument/2006/relationships/slide" Target="slides/slide22.xml"/><Relationship Id="rId78" Type="http://schemas.openxmlformats.org/officeDocument/2006/relationships/font" Target="fonts/Arvo-bold.fntdata"/><Relationship Id="rId71" Type="http://schemas.openxmlformats.org/officeDocument/2006/relationships/font" Target="fonts/Lato-italic.fntdata"/><Relationship Id="rId70" Type="http://schemas.openxmlformats.org/officeDocument/2006/relationships/font" Target="fonts/Lato-bold.fntdata"/><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62" Type="http://schemas.openxmlformats.org/officeDocument/2006/relationships/slide" Target="slides/slide50.xml"/><Relationship Id="rId61" Type="http://schemas.openxmlformats.org/officeDocument/2006/relationships/slide" Target="slides/slide49.xml"/><Relationship Id="rId20" Type="http://schemas.openxmlformats.org/officeDocument/2006/relationships/slide" Target="slides/slide8.xml"/><Relationship Id="rId64" Type="http://schemas.openxmlformats.org/officeDocument/2006/relationships/slide" Target="slides/slide52.xml"/><Relationship Id="rId63" Type="http://schemas.openxmlformats.org/officeDocument/2006/relationships/slide" Target="slides/slide51.xml"/><Relationship Id="rId22" Type="http://schemas.openxmlformats.org/officeDocument/2006/relationships/slide" Target="slides/slide10.xml"/><Relationship Id="rId66" Type="http://schemas.openxmlformats.org/officeDocument/2006/relationships/slide" Target="slides/slide54.xml"/><Relationship Id="rId21" Type="http://schemas.openxmlformats.org/officeDocument/2006/relationships/slide" Target="slides/slide9.xml"/><Relationship Id="rId65" Type="http://schemas.openxmlformats.org/officeDocument/2006/relationships/slide" Target="slides/slide53.xml"/><Relationship Id="rId24" Type="http://schemas.openxmlformats.org/officeDocument/2006/relationships/slide" Target="slides/slide12.xml"/><Relationship Id="rId68" Type="http://schemas.openxmlformats.org/officeDocument/2006/relationships/slide" Target="slides/slide56.xml"/><Relationship Id="rId23" Type="http://schemas.openxmlformats.org/officeDocument/2006/relationships/slide" Target="slides/slide11.xml"/><Relationship Id="rId67" Type="http://schemas.openxmlformats.org/officeDocument/2006/relationships/slide" Target="slides/slide55.xml"/><Relationship Id="rId60" Type="http://schemas.openxmlformats.org/officeDocument/2006/relationships/slide" Target="slides/slide48.xml"/><Relationship Id="rId26" Type="http://schemas.openxmlformats.org/officeDocument/2006/relationships/slide" Target="slides/slide14.xml"/><Relationship Id="rId25" Type="http://schemas.openxmlformats.org/officeDocument/2006/relationships/slide" Target="slides/slide13.xml"/><Relationship Id="rId69" Type="http://schemas.openxmlformats.org/officeDocument/2006/relationships/font" Target="fonts/Lato-regular.fntdata"/><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51" Type="http://schemas.openxmlformats.org/officeDocument/2006/relationships/slide" Target="slides/slide39.xml"/><Relationship Id="rId50" Type="http://schemas.openxmlformats.org/officeDocument/2006/relationships/slide" Target="slides/slide38.xml"/><Relationship Id="rId53" Type="http://schemas.openxmlformats.org/officeDocument/2006/relationships/slide" Target="slides/slide41.xml"/><Relationship Id="rId52" Type="http://schemas.openxmlformats.org/officeDocument/2006/relationships/slide" Target="slides/slide40.xml"/><Relationship Id="rId11" Type="http://schemas.openxmlformats.org/officeDocument/2006/relationships/slideMaster" Target="slideMasters/slideMaster6.xml"/><Relationship Id="rId55" Type="http://schemas.openxmlformats.org/officeDocument/2006/relationships/slide" Target="slides/slide43.xml"/><Relationship Id="rId10" Type="http://schemas.openxmlformats.org/officeDocument/2006/relationships/slideMaster" Target="slideMasters/slideMaster5.xml"/><Relationship Id="rId54" Type="http://schemas.openxmlformats.org/officeDocument/2006/relationships/slide" Target="slides/slide42.xml"/><Relationship Id="rId13" Type="http://schemas.openxmlformats.org/officeDocument/2006/relationships/slide" Target="slides/slide1.xml"/><Relationship Id="rId57" Type="http://schemas.openxmlformats.org/officeDocument/2006/relationships/slide" Target="slides/slide45.xml"/><Relationship Id="rId12" Type="http://schemas.openxmlformats.org/officeDocument/2006/relationships/notesMaster" Target="notesMasters/notesMaster1.xml"/><Relationship Id="rId56" Type="http://schemas.openxmlformats.org/officeDocument/2006/relationships/slide" Target="slides/slide44.xml"/><Relationship Id="rId15" Type="http://schemas.openxmlformats.org/officeDocument/2006/relationships/slide" Target="slides/slide3.xml"/><Relationship Id="rId59" Type="http://schemas.openxmlformats.org/officeDocument/2006/relationships/slide" Target="slides/slide47.xml"/><Relationship Id="rId14" Type="http://schemas.openxmlformats.org/officeDocument/2006/relationships/slide" Target="slides/slide2.xml"/><Relationship Id="rId58" Type="http://schemas.openxmlformats.org/officeDocument/2006/relationships/slide" Target="slides/slide46.xml"/><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8" Type="http://schemas.openxmlformats.org/officeDocument/2006/relationships/slide" Target="slides/slide6.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4-20T06:49:22.419">
    <p:pos x="6000" y="0"/>
    <p:text>updated</p:text>
    <p:extLst>
      <p:ext uri="{C676402C-5697-4E1C-873F-D02D1690AC5C}">
        <p15:threadingInfo timeZoneBias="0"/>
      </p:ext>
      <p:ext uri="http://customooxmlschemas.google.com/">
        <go:slidesCustomData xmlns:go="http://customooxmlschemas.google.com/" commentPostId="AAAAx3eEyv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80" name="Google Shape;148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9" name="Shape 1659"/>
        <p:cNvGrpSpPr/>
        <p:nvPr/>
      </p:nvGrpSpPr>
      <p:grpSpPr>
        <a:xfrm>
          <a:off x="0" y="0"/>
          <a:ext cx="0" cy="0"/>
          <a:chOff x="0" y="0"/>
          <a:chExt cx="0" cy="0"/>
        </a:xfrm>
      </p:grpSpPr>
      <p:sp>
        <p:nvSpPr>
          <p:cNvPr id="1660" name="Google Shape;166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1" name="Google Shape;1661;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2" name="Google Shape;1662;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7" name="Google Shape;1677;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8" name="Google Shape;1678;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1" name="Shape 1681"/>
        <p:cNvGrpSpPr/>
        <p:nvPr/>
      </p:nvGrpSpPr>
      <p:grpSpPr>
        <a:xfrm>
          <a:off x="0" y="0"/>
          <a:ext cx="0" cy="0"/>
          <a:chOff x="0" y="0"/>
          <a:chExt cx="0" cy="0"/>
        </a:xfrm>
      </p:grpSpPr>
      <p:sp>
        <p:nvSpPr>
          <p:cNvPr id="1682" name="Google Shape;168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3" name="Google Shape;1683;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4" name="Google Shape;1684;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2" name="Shape 1692"/>
        <p:cNvGrpSpPr/>
        <p:nvPr/>
      </p:nvGrpSpPr>
      <p:grpSpPr>
        <a:xfrm>
          <a:off x="0" y="0"/>
          <a:ext cx="0" cy="0"/>
          <a:chOff x="0" y="0"/>
          <a:chExt cx="0" cy="0"/>
        </a:xfrm>
      </p:grpSpPr>
      <p:sp>
        <p:nvSpPr>
          <p:cNvPr id="1693" name="Google Shape;169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4" name="Google Shape;1694;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5" name="Google Shape;1695;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6" name="Google Shape;1706;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07" name="Google Shape;1707;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3" name="Shape 1713"/>
        <p:cNvGrpSpPr/>
        <p:nvPr/>
      </p:nvGrpSpPr>
      <p:grpSpPr>
        <a:xfrm>
          <a:off x="0" y="0"/>
          <a:ext cx="0" cy="0"/>
          <a:chOff x="0" y="0"/>
          <a:chExt cx="0" cy="0"/>
        </a:xfrm>
      </p:grpSpPr>
      <p:sp>
        <p:nvSpPr>
          <p:cNvPr id="1714" name="Google Shape;171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5" name="Google Shape;1715;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6" name="Google Shape;1716;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0" name="Shape 1750"/>
        <p:cNvGrpSpPr/>
        <p:nvPr/>
      </p:nvGrpSpPr>
      <p:grpSpPr>
        <a:xfrm>
          <a:off x="0" y="0"/>
          <a:ext cx="0" cy="0"/>
          <a:chOff x="0" y="0"/>
          <a:chExt cx="0" cy="0"/>
        </a:xfrm>
      </p:grpSpPr>
      <p:sp>
        <p:nvSpPr>
          <p:cNvPr id="1751" name="Google Shape;175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2" name="Google Shape;1752;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3" name="Google Shape;1753;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6" name="Shape 1756"/>
        <p:cNvGrpSpPr/>
        <p:nvPr/>
      </p:nvGrpSpPr>
      <p:grpSpPr>
        <a:xfrm>
          <a:off x="0" y="0"/>
          <a:ext cx="0" cy="0"/>
          <a:chOff x="0" y="0"/>
          <a:chExt cx="0" cy="0"/>
        </a:xfrm>
      </p:grpSpPr>
      <p:sp>
        <p:nvSpPr>
          <p:cNvPr id="1757" name="Google Shape;17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8" name="Google Shape;1758;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9" name="Google Shape;1759;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8" name="Google Shape;1788;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9" name="Google Shape;1789;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0" name="Google Shape;1850;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1" name="Google Shape;1851;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1" name="Google Shape;149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2" name="Google Shape;149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3" name="Google Shape;1863;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4" name="Google Shape;1864;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0" name="Shape 1870"/>
        <p:cNvGrpSpPr/>
        <p:nvPr/>
      </p:nvGrpSpPr>
      <p:grpSpPr>
        <a:xfrm>
          <a:off x="0" y="0"/>
          <a:ext cx="0" cy="0"/>
          <a:chOff x="0" y="0"/>
          <a:chExt cx="0" cy="0"/>
        </a:xfrm>
      </p:grpSpPr>
      <p:sp>
        <p:nvSpPr>
          <p:cNvPr id="1871" name="Google Shape;187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2" name="Google Shape;1872;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3" name="Google Shape;1873;p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2" name="Google Shape;1882;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400"/>
          </a:p>
        </p:txBody>
      </p:sp>
      <p:sp>
        <p:nvSpPr>
          <p:cNvPr id="1883" name="Google Shape;1883;p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0" name="Google Shape;1890;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add key features for team chat</a:t>
            </a:r>
            <a:endParaRPr/>
          </a:p>
        </p:txBody>
      </p:sp>
      <p:sp>
        <p:nvSpPr>
          <p:cNvPr id="1891" name="Google Shape;1891;p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6" name="Shape 1896"/>
        <p:cNvGrpSpPr/>
        <p:nvPr/>
      </p:nvGrpSpPr>
      <p:grpSpPr>
        <a:xfrm>
          <a:off x="0" y="0"/>
          <a:ext cx="0" cy="0"/>
          <a:chOff x="0" y="0"/>
          <a:chExt cx="0" cy="0"/>
        </a:xfrm>
      </p:grpSpPr>
      <p:sp>
        <p:nvSpPr>
          <p:cNvPr id="1897" name="Google Shape;189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8" name="Google Shape;1898;p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9" name="Google Shape;1899;p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0" name="Google Shape;1920;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1" name="Google Shape;1921;p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4" name="Google Shape;1934;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5" name="Google Shape;1935;p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8" name="Shape 1988"/>
        <p:cNvGrpSpPr/>
        <p:nvPr/>
      </p:nvGrpSpPr>
      <p:grpSpPr>
        <a:xfrm>
          <a:off x="0" y="0"/>
          <a:ext cx="0" cy="0"/>
          <a:chOff x="0" y="0"/>
          <a:chExt cx="0" cy="0"/>
        </a:xfrm>
      </p:grpSpPr>
      <p:sp>
        <p:nvSpPr>
          <p:cNvPr id="1989" name="Google Shape;198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0" name="Google Shape;1990;p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1" name="Google Shape;1991;p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8" name="Shape 2038"/>
        <p:cNvGrpSpPr/>
        <p:nvPr/>
      </p:nvGrpSpPr>
      <p:grpSpPr>
        <a:xfrm>
          <a:off x="0" y="0"/>
          <a:ext cx="0" cy="0"/>
          <a:chOff x="0" y="0"/>
          <a:chExt cx="0" cy="0"/>
        </a:xfrm>
      </p:grpSpPr>
      <p:sp>
        <p:nvSpPr>
          <p:cNvPr id="2039" name="Google Shape;203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0" name="Google Shape;2040;p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1" name="Google Shape;2041;p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9" name="Google Shape;2079;p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Auto identification of callers from customer relationship management CRM software → check basic customer details and better answer calls </a:t>
            </a:r>
            <a:endParaRPr/>
          </a:p>
          <a:p>
            <a:pPr indent="0" lvl="0" marL="0" rtl="0" algn="l">
              <a:lnSpc>
                <a:spcPct val="100000"/>
              </a:lnSpc>
              <a:spcBef>
                <a:spcPts val="0"/>
              </a:spcBef>
              <a:spcAft>
                <a:spcPts val="0"/>
              </a:spcAft>
              <a:buSzPts val="1400"/>
              <a:buNone/>
            </a:pPr>
            <a:r>
              <a:rPr lang="en-US"/>
              <a:t>Mainly used in contact centers </a:t>
            </a:r>
            <a:endParaRPr/>
          </a:p>
        </p:txBody>
      </p:sp>
      <p:sp>
        <p:nvSpPr>
          <p:cNvPr id="2080" name="Google Shape;2080;p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5" name="Shape 1495"/>
        <p:cNvGrpSpPr/>
        <p:nvPr/>
      </p:nvGrpSpPr>
      <p:grpSpPr>
        <a:xfrm>
          <a:off x="0" y="0"/>
          <a:ext cx="0" cy="0"/>
          <a:chOff x="0" y="0"/>
          <a:chExt cx="0" cy="0"/>
        </a:xfrm>
      </p:grpSpPr>
      <p:sp>
        <p:nvSpPr>
          <p:cNvPr id="1496" name="Google Shape;1496;p3: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7" name="Google Shape;1497;p3: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0" name="Shape 2130"/>
        <p:cNvGrpSpPr/>
        <p:nvPr/>
      </p:nvGrpSpPr>
      <p:grpSpPr>
        <a:xfrm>
          <a:off x="0" y="0"/>
          <a:ext cx="0" cy="0"/>
          <a:chOff x="0" y="0"/>
          <a:chExt cx="0" cy="0"/>
        </a:xfrm>
      </p:grpSpPr>
      <p:sp>
        <p:nvSpPr>
          <p:cNvPr id="2131" name="Google Shape;213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2" name="Google Shape;2132;p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3" name="Google Shape;2133;p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8" name="Google Shape;2138;p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9" name="Google Shape;2139;p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6" name="Shape 2146"/>
        <p:cNvGrpSpPr/>
        <p:nvPr/>
      </p:nvGrpSpPr>
      <p:grpSpPr>
        <a:xfrm>
          <a:off x="0" y="0"/>
          <a:ext cx="0" cy="0"/>
          <a:chOff x="0" y="0"/>
          <a:chExt cx="0" cy="0"/>
        </a:xfrm>
      </p:grpSpPr>
      <p:sp>
        <p:nvSpPr>
          <p:cNvPr id="2147" name="Google Shape;2147;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8" name="Google Shape;2148;p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9" name="Google Shape;2149;p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9" name="Shape 2189"/>
        <p:cNvGrpSpPr/>
        <p:nvPr/>
      </p:nvGrpSpPr>
      <p:grpSpPr>
        <a:xfrm>
          <a:off x="0" y="0"/>
          <a:ext cx="0" cy="0"/>
          <a:chOff x="0" y="0"/>
          <a:chExt cx="0" cy="0"/>
        </a:xfrm>
      </p:grpSpPr>
      <p:sp>
        <p:nvSpPr>
          <p:cNvPr id="2190" name="Google Shape;219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1" name="Google Shape;2191;p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84150" lvl="0" marL="285750" rtl="0" algn="l">
              <a:lnSpc>
                <a:spcPct val="100000"/>
              </a:lnSpc>
              <a:spcBef>
                <a:spcPts val="0"/>
              </a:spcBef>
              <a:spcAft>
                <a:spcPts val="0"/>
              </a:spcAft>
              <a:buClr>
                <a:schemeClr val="dk1"/>
              </a:buClr>
              <a:buSzPts val="1100"/>
              <a:buFont typeface="Calibri"/>
              <a:buChar char="●"/>
            </a:pPr>
            <a:r>
              <a:t/>
            </a:r>
            <a:endParaRPr sz="900"/>
          </a:p>
        </p:txBody>
      </p:sp>
      <p:sp>
        <p:nvSpPr>
          <p:cNvPr id="2192" name="Google Shape;2192;p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7" name="Shape 2197"/>
        <p:cNvGrpSpPr/>
        <p:nvPr/>
      </p:nvGrpSpPr>
      <p:grpSpPr>
        <a:xfrm>
          <a:off x="0" y="0"/>
          <a:ext cx="0" cy="0"/>
          <a:chOff x="0" y="0"/>
          <a:chExt cx="0" cy="0"/>
        </a:xfrm>
      </p:grpSpPr>
      <p:sp>
        <p:nvSpPr>
          <p:cNvPr id="2198" name="Google Shape;219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9" name="Google Shape;2199;p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90500" lvl="0" marL="285750" rtl="0" algn="l">
              <a:lnSpc>
                <a:spcPct val="100000"/>
              </a:lnSpc>
              <a:spcBef>
                <a:spcPts val="0"/>
              </a:spcBef>
              <a:spcAft>
                <a:spcPts val="0"/>
              </a:spcAft>
              <a:buClr>
                <a:srgbClr val="434343"/>
              </a:buClr>
              <a:buSzPts val="1200"/>
              <a:buFont typeface="Calibri"/>
              <a:buChar char="●"/>
            </a:pPr>
            <a:r>
              <a:t/>
            </a:r>
            <a:endParaRPr sz="1000"/>
          </a:p>
        </p:txBody>
      </p:sp>
      <p:sp>
        <p:nvSpPr>
          <p:cNvPr id="2200" name="Google Shape;2200;p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7" name="Google Shape;2207;p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84150" lvl="0" marL="285750" rtl="0" algn="just">
              <a:lnSpc>
                <a:spcPct val="115000"/>
              </a:lnSpc>
              <a:spcBef>
                <a:spcPts val="0"/>
              </a:spcBef>
              <a:spcAft>
                <a:spcPts val="0"/>
              </a:spcAft>
              <a:buClr>
                <a:schemeClr val="dk1"/>
              </a:buClr>
              <a:buSzPts val="1100"/>
              <a:buFont typeface="Calibri"/>
              <a:buChar char="●"/>
            </a:pPr>
            <a:r>
              <a:rPr lang="en-US" sz="1100"/>
              <a:t>Dashboard is a visual reporting tool that uses powerful analytics features to help you monitor your Organization's Calls data, such as key metrics, call types, etc. It allows you to gain actionable insights to make the right decisions. </a:t>
            </a:r>
            <a:endParaRPr sz="1100"/>
          </a:p>
          <a:p>
            <a:pPr indent="0" lvl="0" marL="457200" rtl="0" algn="just">
              <a:lnSpc>
                <a:spcPct val="115000"/>
              </a:lnSpc>
              <a:spcBef>
                <a:spcPts val="0"/>
              </a:spcBef>
              <a:spcAft>
                <a:spcPts val="0"/>
              </a:spcAft>
              <a:buClr>
                <a:schemeClr val="dk1"/>
              </a:buClr>
              <a:buSzPts val="1100"/>
              <a:buFont typeface="Arial"/>
              <a:buNone/>
            </a:pPr>
            <a:r>
              <a:t/>
            </a:r>
            <a:endParaRPr sz="1100"/>
          </a:p>
          <a:p>
            <a:pPr indent="-184150" lvl="0" marL="285750" rtl="0" algn="just">
              <a:lnSpc>
                <a:spcPct val="115000"/>
              </a:lnSpc>
              <a:spcBef>
                <a:spcPts val="0"/>
              </a:spcBef>
              <a:spcAft>
                <a:spcPts val="0"/>
              </a:spcAft>
              <a:buClr>
                <a:schemeClr val="dk1"/>
              </a:buClr>
              <a:buSzPts val="1100"/>
              <a:buFont typeface="Calibri"/>
              <a:buChar char="●"/>
            </a:pPr>
            <a:r>
              <a:rPr lang="en-US" sz="1100"/>
              <a:t>Benefits:</a:t>
            </a:r>
            <a:endParaRPr sz="1100"/>
          </a:p>
          <a:p>
            <a:pPr indent="-298450" lvl="1" marL="914400" rtl="0" algn="l">
              <a:lnSpc>
                <a:spcPct val="115000"/>
              </a:lnSpc>
              <a:spcBef>
                <a:spcPts val="0"/>
              </a:spcBef>
              <a:spcAft>
                <a:spcPts val="0"/>
              </a:spcAft>
              <a:buClr>
                <a:schemeClr val="dk1"/>
              </a:buClr>
              <a:buSzPts val="1100"/>
              <a:buFont typeface="Calibri"/>
              <a:buChar char="○"/>
            </a:pPr>
            <a:r>
              <a:rPr lang="en-US" sz="1100"/>
              <a:t>Visual presentation of performance measures</a:t>
            </a:r>
            <a:endParaRPr sz="1100"/>
          </a:p>
          <a:p>
            <a:pPr indent="-298450" lvl="1" marL="914400" rtl="0" algn="l">
              <a:lnSpc>
                <a:spcPct val="115000"/>
              </a:lnSpc>
              <a:spcBef>
                <a:spcPts val="0"/>
              </a:spcBef>
              <a:spcAft>
                <a:spcPts val="0"/>
              </a:spcAft>
              <a:buClr>
                <a:schemeClr val="dk1"/>
              </a:buClr>
              <a:buSzPts val="1100"/>
              <a:buFont typeface="Calibri"/>
              <a:buChar char="○"/>
            </a:pPr>
            <a:r>
              <a:rPr lang="en-US" sz="1100"/>
              <a:t>Ability to identify and correct negative trends</a:t>
            </a:r>
            <a:endParaRPr sz="1100"/>
          </a:p>
          <a:p>
            <a:pPr indent="-298450" lvl="1" marL="914400" rtl="0" algn="l">
              <a:lnSpc>
                <a:spcPct val="115000"/>
              </a:lnSpc>
              <a:spcBef>
                <a:spcPts val="0"/>
              </a:spcBef>
              <a:spcAft>
                <a:spcPts val="0"/>
              </a:spcAft>
              <a:buClr>
                <a:schemeClr val="dk1"/>
              </a:buClr>
              <a:buSzPts val="1100"/>
              <a:buFont typeface="Calibri"/>
              <a:buChar char="○"/>
            </a:pPr>
            <a:r>
              <a:rPr lang="en-US" sz="1100"/>
              <a:t>Measure efficiencies/inefficiencies</a:t>
            </a:r>
            <a:endParaRPr sz="700"/>
          </a:p>
        </p:txBody>
      </p:sp>
      <p:sp>
        <p:nvSpPr>
          <p:cNvPr id="2208" name="Google Shape;2208;p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0" name="Shape 2220"/>
        <p:cNvGrpSpPr/>
        <p:nvPr/>
      </p:nvGrpSpPr>
      <p:grpSpPr>
        <a:xfrm>
          <a:off x="0" y="0"/>
          <a:ext cx="0" cy="0"/>
          <a:chOff x="0" y="0"/>
          <a:chExt cx="0" cy="0"/>
        </a:xfrm>
      </p:grpSpPr>
      <p:sp>
        <p:nvSpPr>
          <p:cNvPr id="2221" name="Google Shape;222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2" name="Google Shape;2222;p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3" name="Google Shape;2223;p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2" name="Google Shape;2282;p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3" name="Google Shape;2283;p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6" name="Shape 2286"/>
        <p:cNvGrpSpPr/>
        <p:nvPr/>
      </p:nvGrpSpPr>
      <p:grpSpPr>
        <a:xfrm>
          <a:off x="0" y="0"/>
          <a:ext cx="0" cy="0"/>
          <a:chOff x="0" y="0"/>
          <a:chExt cx="0" cy="0"/>
        </a:xfrm>
      </p:grpSpPr>
      <p:sp>
        <p:nvSpPr>
          <p:cNvPr id="2287" name="Google Shape;228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8" name="Google Shape;2288;p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9" name="Google Shape;2289;p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4" name="Shape 2294"/>
        <p:cNvGrpSpPr/>
        <p:nvPr/>
      </p:nvGrpSpPr>
      <p:grpSpPr>
        <a:xfrm>
          <a:off x="0" y="0"/>
          <a:ext cx="0" cy="0"/>
          <a:chOff x="0" y="0"/>
          <a:chExt cx="0" cy="0"/>
        </a:xfrm>
      </p:grpSpPr>
      <p:sp>
        <p:nvSpPr>
          <p:cNvPr id="2295" name="Google Shape;229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6" name="Google Shape;2296;p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7" name="Google Shape;2297;p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02" name="Google Shape;15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2" name="Shape 2302"/>
        <p:cNvGrpSpPr/>
        <p:nvPr/>
      </p:nvGrpSpPr>
      <p:grpSpPr>
        <a:xfrm>
          <a:off x="0" y="0"/>
          <a:ext cx="0" cy="0"/>
          <a:chOff x="0" y="0"/>
          <a:chExt cx="0" cy="0"/>
        </a:xfrm>
      </p:grpSpPr>
      <p:sp>
        <p:nvSpPr>
          <p:cNvPr id="2303" name="Google Shape;230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4" name="Google Shape;2304;p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5" name="Google Shape;2305;p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1" name="Shape 2331"/>
        <p:cNvGrpSpPr/>
        <p:nvPr/>
      </p:nvGrpSpPr>
      <p:grpSpPr>
        <a:xfrm>
          <a:off x="0" y="0"/>
          <a:ext cx="0" cy="0"/>
          <a:chOff x="0" y="0"/>
          <a:chExt cx="0" cy="0"/>
        </a:xfrm>
      </p:grpSpPr>
      <p:sp>
        <p:nvSpPr>
          <p:cNvPr id="2332" name="Google Shape;233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3" name="Google Shape;2333;p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4" name="Google Shape;2334;p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8" name="Shape 2338"/>
        <p:cNvGrpSpPr/>
        <p:nvPr/>
      </p:nvGrpSpPr>
      <p:grpSpPr>
        <a:xfrm>
          <a:off x="0" y="0"/>
          <a:ext cx="0" cy="0"/>
          <a:chOff x="0" y="0"/>
          <a:chExt cx="0" cy="0"/>
        </a:xfrm>
      </p:grpSpPr>
      <p:sp>
        <p:nvSpPr>
          <p:cNvPr id="2339" name="Google Shape;233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0" name="Google Shape;2340;p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1" name="Google Shape;2341;p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5" name="Shape 2345"/>
        <p:cNvGrpSpPr/>
        <p:nvPr/>
      </p:nvGrpSpPr>
      <p:grpSpPr>
        <a:xfrm>
          <a:off x="0" y="0"/>
          <a:ext cx="0" cy="0"/>
          <a:chOff x="0" y="0"/>
          <a:chExt cx="0" cy="0"/>
        </a:xfrm>
      </p:grpSpPr>
      <p:sp>
        <p:nvSpPr>
          <p:cNvPr id="2346" name="Google Shape;234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7" name="Google Shape;2347;p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8" name="Google Shape;2348;p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4" name="Google Shape;2354;p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5" name="Google Shape;2355;p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1" name="Shape 2361"/>
        <p:cNvGrpSpPr/>
        <p:nvPr/>
      </p:nvGrpSpPr>
      <p:grpSpPr>
        <a:xfrm>
          <a:off x="0" y="0"/>
          <a:ext cx="0" cy="0"/>
          <a:chOff x="0" y="0"/>
          <a:chExt cx="0" cy="0"/>
        </a:xfrm>
      </p:grpSpPr>
      <p:sp>
        <p:nvSpPr>
          <p:cNvPr id="2362" name="Google Shape;2362;p45: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3" name="Google Shape;2363;p45: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6" name="Shape 2366"/>
        <p:cNvGrpSpPr/>
        <p:nvPr/>
      </p:nvGrpSpPr>
      <p:grpSpPr>
        <a:xfrm>
          <a:off x="0" y="0"/>
          <a:ext cx="0" cy="0"/>
          <a:chOff x="0" y="0"/>
          <a:chExt cx="0" cy="0"/>
        </a:xfrm>
      </p:grpSpPr>
      <p:sp>
        <p:nvSpPr>
          <p:cNvPr id="2367" name="Google Shape;2367;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8" name="Google Shape;2368;p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1400"/>
              </a:spcBef>
              <a:spcAft>
                <a:spcPts val="400"/>
              </a:spcAft>
              <a:buSzPts val="1400"/>
              <a:buNone/>
            </a:pPr>
            <a:r>
              <a:t/>
            </a:r>
            <a:endParaRPr>
              <a:latin typeface="Arial"/>
              <a:ea typeface="Arial"/>
              <a:cs typeface="Arial"/>
              <a:sym typeface="Arial"/>
            </a:endParaRPr>
          </a:p>
        </p:txBody>
      </p:sp>
      <p:sp>
        <p:nvSpPr>
          <p:cNvPr id="2369" name="Google Shape;2369;p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2" name="Shape 2382"/>
        <p:cNvGrpSpPr/>
        <p:nvPr/>
      </p:nvGrpSpPr>
      <p:grpSpPr>
        <a:xfrm>
          <a:off x="0" y="0"/>
          <a:ext cx="0" cy="0"/>
          <a:chOff x="0" y="0"/>
          <a:chExt cx="0" cy="0"/>
        </a:xfrm>
      </p:grpSpPr>
      <p:sp>
        <p:nvSpPr>
          <p:cNvPr id="2383" name="Google Shape;238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4" name="Google Shape;2384;p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5" name="Google Shape;2385;p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6" name="Shape 2456"/>
        <p:cNvGrpSpPr/>
        <p:nvPr/>
      </p:nvGrpSpPr>
      <p:grpSpPr>
        <a:xfrm>
          <a:off x="0" y="0"/>
          <a:ext cx="0" cy="0"/>
          <a:chOff x="0" y="0"/>
          <a:chExt cx="0" cy="0"/>
        </a:xfrm>
      </p:grpSpPr>
      <p:sp>
        <p:nvSpPr>
          <p:cNvPr id="2457" name="Google Shape;245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8" name="Google Shape;2458;p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9" name="Google Shape;2459;p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4" name="Shape 2524"/>
        <p:cNvGrpSpPr/>
        <p:nvPr/>
      </p:nvGrpSpPr>
      <p:grpSpPr>
        <a:xfrm>
          <a:off x="0" y="0"/>
          <a:ext cx="0" cy="0"/>
          <a:chOff x="0" y="0"/>
          <a:chExt cx="0" cy="0"/>
        </a:xfrm>
      </p:grpSpPr>
      <p:sp>
        <p:nvSpPr>
          <p:cNvPr id="2525" name="Google Shape;252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6" name="Google Shape;2526;p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7" name="Google Shape;2527;p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2" name="Google Shape;1512;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3" name="Google Shape;1513;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0" name="Shape 2610"/>
        <p:cNvGrpSpPr/>
        <p:nvPr/>
      </p:nvGrpSpPr>
      <p:grpSpPr>
        <a:xfrm>
          <a:off x="0" y="0"/>
          <a:ext cx="0" cy="0"/>
          <a:chOff x="0" y="0"/>
          <a:chExt cx="0" cy="0"/>
        </a:xfrm>
      </p:grpSpPr>
      <p:sp>
        <p:nvSpPr>
          <p:cNvPr id="2611" name="Google Shape;261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2" name="Google Shape;2612;p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p:txBody>
      </p:sp>
      <p:sp>
        <p:nvSpPr>
          <p:cNvPr id="2613" name="Google Shape;2613;p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9" name="Shape 2699"/>
        <p:cNvGrpSpPr/>
        <p:nvPr/>
      </p:nvGrpSpPr>
      <p:grpSpPr>
        <a:xfrm>
          <a:off x="0" y="0"/>
          <a:ext cx="0" cy="0"/>
          <a:chOff x="0" y="0"/>
          <a:chExt cx="0" cy="0"/>
        </a:xfrm>
      </p:grpSpPr>
      <p:sp>
        <p:nvSpPr>
          <p:cNvPr id="2700" name="Google Shape;2700;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1" name="Google Shape;2701;p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a:t>
            </a:r>
            <a:endParaRPr/>
          </a:p>
        </p:txBody>
      </p:sp>
      <p:sp>
        <p:nvSpPr>
          <p:cNvPr id="2702" name="Google Shape;2702;p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0" name="Shape 2740"/>
        <p:cNvGrpSpPr/>
        <p:nvPr/>
      </p:nvGrpSpPr>
      <p:grpSpPr>
        <a:xfrm>
          <a:off x="0" y="0"/>
          <a:ext cx="0" cy="0"/>
          <a:chOff x="0" y="0"/>
          <a:chExt cx="0" cy="0"/>
        </a:xfrm>
      </p:grpSpPr>
      <p:sp>
        <p:nvSpPr>
          <p:cNvPr id="2741" name="Google Shape;2741;p52: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2" name="Google Shape;2742;p52: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5" name="Shape 2745"/>
        <p:cNvGrpSpPr/>
        <p:nvPr/>
      </p:nvGrpSpPr>
      <p:grpSpPr>
        <a:xfrm>
          <a:off x="0" y="0"/>
          <a:ext cx="0" cy="0"/>
          <a:chOff x="0" y="0"/>
          <a:chExt cx="0" cy="0"/>
        </a:xfrm>
      </p:grpSpPr>
      <p:sp>
        <p:nvSpPr>
          <p:cNvPr id="2746" name="Google Shape;274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7" name="Google Shape;2747;p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8" name="Google Shape;2748;p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6" name="Shape 2756"/>
        <p:cNvGrpSpPr/>
        <p:nvPr/>
      </p:nvGrpSpPr>
      <p:grpSpPr>
        <a:xfrm>
          <a:off x="0" y="0"/>
          <a:ext cx="0" cy="0"/>
          <a:chOff x="0" y="0"/>
          <a:chExt cx="0" cy="0"/>
        </a:xfrm>
      </p:grpSpPr>
      <p:sp>
        <p:nvSpPr>
          <p:cNvPr id="2757" name="Google Shape;2757;p54: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8" name="Google Shape;2758;p54: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1" name="Shape 2761"/>
        <p:cNvGrpSpPr/>
        <p:nvPr/>
      </p:nvGrpSpPr>
      <p:grpSpPr>
        <a:xfrm>
          <a:off x="0" y="0"/>
          <a:ext cx="0" cy="0"/>
          <a:chOff x="0" y="0"/>
          <a:chExt cx="0" cy="0"/>
        </a:xfrm>
      </p:grpSpPr>
      <p:sp>
        <p:nvSpPr>
          <p:cNvPr id="2762" name="Google Shape;276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3" name="Google Shape;2763;p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4" name="Google Shape;2764;p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2" name="Shape 2792"/>
        <p:cNvGrpSpPr/>
        <p:nvPr/>
      </p:nvGrpSpPr>
      <p:grpSpPr>
        <a:xfrm>
          <a:off x="0" y="0"/>
          <a:ext cx="0" cy="0"/>
          <a:chOff x="0" y="0"/>
          <a:chExt cx="0" cy="0"/>
        </a:xfrm>
      </p:grpSpPr>
      <p:sp>
        <p:nvSpPr>
          <p:cNvPr id="2793" name="Google Shape;279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4" name="Google Shape;2794;p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5" name="Google Shape;2795;p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8" name="Google Shape;155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9" name="Google Shape;155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4" name="Shape 1594"/>
        <p:cNvGrpSpPr/>
        <p:nvPr/>
      </p:nvGrpSpPr>
      <p:grpSpPr>
        <a:xfrm>
          <a:off x="0" y="0"/>
          <a:ext cx="0" cy="0"/>
          <a:chOff x="0" y="0"/>
          <a:chExt cx="0" cy="0"/>
        </a:xfrm>
      </p:grpSpPr>
      <p:sp>
        <p:nvSpPr>
          <p:cNvPr id="1595" name="Google Shape;159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6" name="Google Shape;1596;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7" name="Google Shape;1597;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2" name="Shape 1632"/>
        <p:cNvGrpSpPr/>
        <p:nvPr/>
      </p:nvGrpSpPr>
      <p:grpSpPr>
        <a:xfrm>
          <a:off x="0" y="0"/>
          <a:ext cx="0" cy="0"/>
          <a:chOff x="0" y="0"/>
          <a:chExt cx="0" cy="0"/>
        </a:xfrm>
      </p:grpSpPr>
      <p:sp>
        <p:nvSpPr>
          <p:cNvPr id="1633" name="Google Shape;163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4" name="Google Shape;1634;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5" name="Google Shape;1635;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p9:notes"/>
          <p:cNvSpPr txBox="1"/>
          <p:nvPr>
            <p:ph idx="1" type="body"/>
          </p:nvPr>
        </p:nvSpPr>
        <p:spPr>
          <a:xfrm>
            <a:off x="685800" y="4400552"/>
            <a:ext cx="5486400" cy="3600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6" name="Google Shape;1656;p9:notes"/>
          <p:cNvSpPr/>
          <p:nvPr>
            <p:ph idx="2" type="sldImg"/>
          </p:nvPr>
        </p:nvSpPr>
        <p:spPr>
          <a:xfrm>
            <a:off x="439002" y="1143000"/>
            <a:ext cx="5980200" cy="3085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8.jp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0.jp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6.jp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0.png"/><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4.jp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4.jp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7.jp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6.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6.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6.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6.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5.jp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2.jp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1.jp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1.jp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4.jp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7.jp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1.jp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9.jp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png"/><Relationship Id="rId3" Type="http://schemas.openxmlformats.org/officeDocument/2006/relationships/image" Target="../media/image19.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jp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1.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5.jp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jp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5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5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58"/>
          <p:cNvGrpSpPr/>
          <p:nvPr/>
        </p:nvGrpSpPr>
        <p:grpSpPr>
          <a:xfrm>
            <a:off x="6872314" y="1233898"/>
            <a:ext cx="4725205" cy="4390190"/>
            <a:chOff x="6504842" y="1222650"/>
            <a:chExt cx="5055858" cy="4697400"/>
          </a:xfrm>
        </p:grpSpPr>
        <p:pic>
          <p:nvPicPr>
            <p:cNvPr id="14" name="Google Shape;14;p58"/>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58"/>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58"/>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58"/>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58"/>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58"/>
          <p:cNvGrpSpPr/>
          <p:nvPr/>
        </p:nvGrpSpPr>
        <p:grpSpPr>
          <a:xfrm>
            <a:off x="571650" y="670350"/>
            <a:ext cx="3049825" cy="1021900"/>
            <a:chOff x="495450" y="441750"/>
            <a:chExt cx="3049825" cy="1021900"/>
          </a:xfrm>
        </p:grpSpPr>
        <p:pic>
          <p:nvPicPr>
            <p:cNvPr id="20" name="Google Shape;20;p58"/>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58"/>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58"/>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58"/>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58"/>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8">
  <p:cSld name="4_Taam slide layout_8">
    <p:spTree>
      <p:nvGrpSpPr>
        <p:cNvPr id="64" name="Shape 64"/>
        <p:cNvGrpSpPr/>
        <p:nvPr/>
      </p:nvGrpSpPr>
      <p:grpSpPr>
        <a:xfrm>
          <a:off x="0" y="0"/>
          <a:ext cx="0" cy="0"/>
          <a:chOff x="0" y="0"/>
          <a:chExt cx="0" cy="0"/>
        </a:xfrm>
      </p:grpSpPr>
      <p:sp>
        <p:nvSpPr>
          <p:cNvPr id="65" name="Google Shape;65;p7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7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 name="Google Shape;67;p7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856" name="Shape 856"/>
        <p:cNvGrpSpPr/>
        <p:nvPr/>
      </p:nvGrpSpPr>
      <p:grpSpPr>
        <a:xfrm>
          <a:off x="0" y="0"/>
          <a:ext cx="0" cy="0"/>
          <a:chOff x="0" y="0"/>
          <a:chExt cx="0" cy="0"/>
        </a:xfrm>
      </p:grpSpPr>
      <p:sp>
        <p:nvSpPr>
          <p:cNvPr id="857" name="Google Shape;857;p165"/>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858" name="Shape 858"/>
        <p:cNvGrpSpPr/>
        <p:nvPr/>
      </p:nvGrpSpPr>
      <p:grpSpPr>
        <a:xfrm>
          <a:off x="0" y="0"/>
          <a:ext cx="0" cy="0"/>
          <a:chOff x="0" y="0"/>
          <a:chExt cx="0" cy="0"/>
        </a:xfrm>
      </p:grpSpPr>
      <p:sp>
        <p:nvSpPr>
          <p:cNvPr id="859" name="Google Shape;859;p166"/>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60" name="Google Shape;860;p166"/>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861" name="Google Shape;861;p166"/>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862" name="Google Shape;862;p166"/>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863" name="Google Shape;863;p166"/>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864" name="Google Shape;864;p166"/>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865" name="Google Shape;865;p166"/>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866" name="Google Shape;866;p166"/>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867" name="Google Shape;867;p166"/>
          <p:cNvGrpSpPr/>
          <p:nvPr/>
        </p:nvGrpSpPr>
        <p:grpSpPr>
          <a:xfrm>
            <a:off x="5779254" y="186836"/>
            <a:ext cx="633488" cy="137100"/>
            <a:chOff x="5655129" y="211061"/>
            <a:chExt cx="633488" cy="137100"/>
          </a:xfrm>
        </p:grpSpPr>
        <p:sp>
          <p:nvSpPr>
            <p:cNvPr id="868" name="Google Shape;868;p16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69" name="Google Shape;869;p16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70" name="Google Shape;870;p16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71" name="Google Shape;871;p166"/>
          <p:cNvGrpSpPr/>
          <p:nvPr/>
        </p:nvGrpSpPr>
        <p:grpSpPr>
          <a:xfrm>
            <a:off x="90" y="6775681"/>
            <a:ext cx="12192148" cy="82352"/>
            <a:chOff x="1063925" y="1155200"/>
            <a:chExt cx="10673333" cy="88200"/>
          </a:xfrm>
        </p:grpSpPr>
        <p:sp>
          <p:nvSpPr>
            <p:cNvPr id="872" name="Google Shape;872;p16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6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6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75" name="Google Shape;875;p16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876" name="Shape 876"/>
        <p:cNvGrpSpPr/>
        <p:nvPr/>
      </p:nvGrpSpPr>
      <p:grpSpPr>
        <a:xfrm>
          <a:off x="0" y="0"/>
          <a:ext cx="0" cy="0"/>
          <a:chOff x="0" y="0"/>
          <a:chExt cx="0" cy="0"/>
        </a:xfrm>
      </p:grpSpPr>
      <p:sp>
        <p:nvSpPr>
          <p:cNvPr id="877" name="Google Shape;877;p167"/>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878" name="Google Shape;878;p167"/>
          <p:cNvGrpSpPr/>
          <p:nvPr/>
        </p:nvGrpSpPr>
        <p:grpSpPr>
          <a:xfrm>
            <a:off x="5779254" y="186836"/>
            <a:ext cx="633488" cy="137100"/>
            <a:chOff x="5655129" y="211061"/>
            <a:chExt cx="633488" cy="137100"/>
          </a:xfrm>
        </p:grpSpPr>
        <p:sp>
          <p:nvSpPr>
            <p:cNvPr id="879" name="Google Shape;879;p16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80" name="Google Shape;880;p16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81" name="Google Shape;881;p16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82" name="Google Shape;882;p167"/>
          <p:cNvGrpSpPr/>
          <p:nvPr/>
        </p:nvGrpSpPr>
        <p:grpSpPr>
          <a:xfrm>
            <a:off x="90" y="6775681"/>
            <a:ext cx="12192148" cy="82352"/>
            <a:chOff x="1063925" y="1155200"/>
            <a:chExt cx="10673333" cy="88200"/>
          </a:xfrm>
        </p:grpSpPr>
        <p:sp>
          <p:nvSpPr>
            <p:cNvPr id="883" name="Google Shape;883;p1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86" name="Google Shape;886;p1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887" name="Shape 887"/>
        <p:cNvGrpSpPr/>
        <p:nvPr/>
      </p:nvGrpSpPr>
      <p:grpSpPr>
        <a:xfrm>
          <a:off x="0" y="0"/>
          <a:ext cx="0" cy="0"/>
          <a:chOff x="0" y="0"/>
          <a:chExt cx="0" cy="0"/>
        </a:xfrm>
      </p:grpSpPr>
      <p:sp>
        <p:nvSpPr>
          <p:cNvPr id="888" name="Google Shape;888;p168"/>
          <p:cNvSpPr/>
          <p:nvPr>
            <p:ph idx="2" type="pic"/>
          </p:nvPr>
        </p:nvSpPr>
        <p:spPr>
          <a:xfrm>
            <a:off x="905523" y="1523993"/>
            <a:ext cx="2769600" cy="4508100"/>
          </a:xfrm>
          <a:prstGeom prst="rect">
            <a:avLst/>
          </a:prstGeom>
          <a:solidFill>
            <a:srgbClr val="F2F2F2"/>
          </a:solidFill>
          <a:ln>
            <a:noFill/>
          </a:ln>
        </p:spPr>
      </p:sp>
      <p:sp>
        <p:nvSpPr>
          <p:cNvPr id="889" name="Google Shape;889;p16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890" name="Google Shape;890;p168"/>
          <p:cNvGrpSpPr/>
          <p:nvPr/>
        </p:nvGrpSpPr>
        <p:grpSpPr>
          <a:xfrm>
            <a:off x="5779254" y="186836"/>
            <a:ext cx="633488" cy="137100"/>
            <a:chOff x="5655129" y="211061"/>
            <a:chExt cx="633488" cy="137100"/>
          </a:xfrm>
        </p:grpSpPr>
        <p:sp>
          <p:nvSpPr>
            <p:cNvPr id="891" name="Google Shape;891;p16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92" name="Google Shape;892;p16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93" name="Google Shape;893;p16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894" name="Google Shape;894;p168"/>
          <p:cNvGrpSpPr/>
          <p:nvPr/>
        </p:nvGrpSpPr>
        <p:grpSpPr>
          <a:xfrm>
            <a:off x="90" y="6775681"/>
            <a:ext cx="12192148" cy="82352"/>
            <a:chOff x="1063925" y="1155200"/>
            <a:chExt cx="10673333" cy="88200"/>
          </a:xfrm>
        </p:grpSpPr>
        <p:sp>
          <p:nvSpPr>
            <p:cNvPr id="895" name="Google Shape;895;p1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1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1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98" name="Google Shape;898;p1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899" name="Shape 899"/>
        <p:cNvGrpSpPr/>
        <p:nvPr/>
      </p:nvGrpSpPr>
      <p:grpSpPr>
        <a:xfrm>
          <a:off x="0" y="0"/>
          <a:ext cx="0" cy="0"/>
          <a:chOff x="0" y="0"/>
          <a:chExt cx="0" cy="0"/>
        </a:xfrm>
      </p:grpSpPr>
      <p:sp>
        <p:nvSpPr>
          <p:cNvPr id="900" name="Google Shape;900;p16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901" name="Google Shape;901;p169"/>
          <p:cNvGrpSpPr/>
          <p:nvPr/>
        </p:nvGrpSpPr>
        <p:grpSpPr>
          <a:xfrm>
            <a:off x="5779254" y="186836"/>
            <a:ext cx="633488" cy="137100"/>
            <a:chOff x="5655129" y="211061"/>
            <a:chExt cx="633488" cy="137100"/>
          </a:xfrm>
        </p:grpSpPr>
        <p:sp>
          <p:nvSpPr>
            <p:cNvPr id="902" name="Google Shape;902;p16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03" name="Google Shape;903;p16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04" name="Google Shape;904;p16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05" name="Google Shape;905;p169"/>
          <p:cNvGrpSpPr/>
          <p:nvPr/>
        </p:nvGrpSpPr>
        <p:grpSpPr>
          <a:xfrm>
            <a:off x="90" y="6775681"/>
            <a:ext cx="12192148" cy="82352"/>
            <a:chOff x="1063925" y="1155200"/>
            <a:chExt cx="10673333" cy="88200"/>
          </a:xfrm>
        </p:grpSpPr>
        <p:sp>
          <p:nvSpPr>
            <p:cNvPr id="906" name="Google Shape;906;p1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1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1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09" name="Google Shape;909;p16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910" name="Shape 910"/>
        <p:cNvGrpSpPr/>
        <p:nvPr/>
      </p:nvGrpSpPr>
      <p:grpSpPr>
        <a:xfrm>
          <a:off x="0" y="0"/>
          <a:ext cx="0" cy="0"/>
          <a:chOff x="0" y="0"/>
          <a:chExt cx="0" cy="0"/>
        </a:xfrm>
      </p:grpSpPr>
      <p:grpSp>
        <p:nvGrpSpPr>
          <p:cNvPr id="911" name="Google Shape;911;p170"/>
          <p:cNvGrpSpPr/>
          <p:nvPr/>
        </p:nvGrpSpPr>
        <p:grpSpPr>
          <a:xfrm>
            <a:off x="8908567" y="1442601"/>
            <a:ext cx="2607927" cy="4867617"/>
            <a:chOff x="3501573" y="3178068"/>
            <a:chExt cx="1341043" cy="2738771"/>
          </a:xfrm>
        </p:grpSpPr>
        <p:sp>
          <p:nvSpPr>
            <p:cNvPr id="912" name="Google Shape;912;p170"/>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13" name="Google Shape;913;p170"/>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14" name="Google Shape;914;p170"/>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15" name="Google Shape;915;p170"/>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16" name="Google Shape;916;p170"/>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17" name="Google Shape;917;p170"/>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918" name="Google Shape;918;p170"/>
            <p:cNvGrpSpPr/>
            <p:nvPr/>
          </p:nvGrpSpPr>
          <p:grpSpPr>
            <a:xfrm>
              <a:off x="4092679" y="5635777"/>
              <a:ext cx="164577" cy="172999"/>
              <a:chOff x="6772303" y="6038214"/>
              <a:chExt cx="140700" cy="147900"/>
            </a:xfrm>
          </p:grpSpPr>
          <p:sp>
            <p:nvSpPr>
              <p:cNvPr id="919" name="Google Shape;919;p170"/>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0" name="Google Shape;920;p170"/>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921" name="Google Shape;921;p170"/>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922" name="Google Shape;922;p170"/>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3" name="Google Shape;923;p170"/>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924" name="Google Shape;924;p17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25" name="Google Shape;925;p170"/>
          <p:cNvSpPr/>
          <p:nvPr>
            <p:ph idx="2" type="pic"/>
          </p:nvPr>
        </p:nvSpPr>
        <p:spPr>
          <a:xfrm>
            <a:off x="9175736" y="2152874"/>
            <a:ext cx="2168700" cy="3501300"/>
          </a:xfrm>
          <a:prstGeom prst="rect">
            <a:avLst/>
          </a:prstGeom>
          <a:solidFill>
            <a:srgbClr val="F2F2F2"/>
          </a:solidFill>
          <a:ln>
            <a:noFill/>
          </a:ln>
        </p:spPr>
      </p:sp>
      <p:grpSp>
        <p:nvGrpSpPr>
          <p:cNvPr id="926" name="Google Shape;926;p170"/>
          <p:cNvGrpSpPr/>
          <p:nvPr/>
        </p:nvGrpSpPr>
        <p:grpSpPr>
          <a:xfrm>
            <a:off x="5779254" y="186836"/>
            <a:ext cx="633488" cy="137100"/>
            <a:chOff x="5655129" y="211061"/>
            <a:chExt cx="633488" cy="137100"/>
          </a:xfrm>
        </p:grpSpPr>
        <p:sp>
          <p:nvSpPr>
            <p:cNvPr id="927" name="Google Shape;927;p17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8" name="Google Shape;928;p17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9" name="Google Shape;929;p17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30" name="Google Shape;930;p170"/>
          <p:cNvGrpSpPr/>
          <p:nvPr/>
        </p:nvGrpSpPr>
        <p:grpSpPr>
          <a:xfrm>
            <a:off x="90" y="6775681"/>
            <a:ext cx="12192148" cy="82352"/>
            <a:chOff x="1063925" y="1155200"/>
            <a:chExt cx="10673333" cy="88200"/>
          </a:xfrm>
        </p:grpSpPr>
        <p:sp>
          <p:nvSpPr>
            <p:cNvPr id="931" name="Google Shape;931;p17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17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17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34" name="Google Shape;934;p17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935" name="Shape 935"/>
        <p:cNvGrpSpPr/>
        <p:nvPr/>
      </p:nvGrpSpPr>
      <p:grpSpPr>
        <a:xfrm>
          <a:off x="0" y="0"/>
          <a:ext cx="0" cy="0"/>
          <a:chOff x="0" y="0"/>
          <a:chExt cx="0" cy="0"/>
        </a:xfrm>
      </p:grpSpPr>
      <p:sp>
        <p:nvSpPr>
          <p:cNvPr id="936" name="Google Shape;936;p171"/>
          <p:cNvSpPr/>
          <p:nvPr>
            <p:ph idx="2" type="pic"/>
          </p:nvPr>
        </p:nvSpPr>
        <p:spPr>
          <a:xfrm>
            <a:off x="0" y="1277783"/>
            <a:ext cx="4204500" cy="4328100"/>
          </a:xfrm>
          <a:prstGeom prst="rect">
            <a:avLst/>
          </a:prstGeom>
          <a:solidFill>
            <a:srgbClr val="F2F2F2"/>
          </a:solidFill>
          <a:ln>
            <a:noFill/>
          </a:ln>
        </p:spPr>
      </p:sp>
      <p:sp>
        <p:nvSpPr>
          <p:cNvPr id="937" name="Google Shape;937;p171"/>
          <p:cNvSpPr/>
          <p:nvPr>
            <p:ph idx="3" type="pic"/>
          </p:nvPr>
        </p:nvSpPr>
        <p:spPr>
          <a:xfrm>
            <a:off x="8002512" y="1272138"/>
            <a:ext cx="4194900" cy="4333500"/>
          </a:xfrm>
          <a:prstGeom prst="rect">
            <a:avLst/>
          </a:prstGeom>
          <a:solidFill>
            <a:srgbClr val="F2F2F2"/>
          </a:solidFill>
          <a:ln>
            <a:noFill/>
          </a:ln>
        </p:spPr>
      </p:sp>
      <p:grpSp>
        <p:nvGrpSpPr>
          <p:cNvPr id="938" name="Google Shape;938;p171"/>
          <p:cNvGrpSpPr/>
          <p:nvPr/>
        </p:nvGrpSpPr>
        <p:grpSpPr>
          <a:xfrm>
            <a:off x="5779254" y="186836"/>
            <a:ext cx="633488" cy="137100"/>
            <a:chOff x="5655129" y="211061"/>
            <a:chExt cx="633488" cy="137100"/>
          </a:xfrm>
        </p:grpSpPr>
        <p:sp>
          <p:nvSpPr>
            <p:cNvPr id="939" name="Google Shape;939;p17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40" name="Google Shape;940;p17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41" name="Google Shape;941;p17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42" name="Google Shape;942;p171"/>
          <p:cNvGrpSpPr/>
          <p:nvPr/>
        </p:nvGrpSpPr>
        <p:grpSpPr>
          <a:xfrm>
            <a:off x="90" y="6775681"/>
            <a:ext cx="12192148" cy="82352"/>
            <a:chOff x="1063925" y="1155200"/>
            <a:chExt cx="10673333" cy="88200"/>
          </a:xfrm>
        </p:grpSpPr>
        <p:sp>
          <p:nvSpPr>
            <p:cNvPr id="943" name="Google Shape;943;p17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17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17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46" name="Google Shape;946;p17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947" name="Shape 947"/>
        <p:cNvGrpSpPr/>
        <p:nvPr/>
      </p:nvGrpSpPr>
      <p:grpSpPr>
        <a:xfrm>
          <a:off x="0" y="0"/>
          <a:ext cx="0" cy="0"/>
          <a:chOff x="0" y="0"/>
          <a:chExt cx="0" cy="0"/>
        </a:xfrm>
      </p:grpSpPr>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948" name="Shape 948"/>
        <p:cNvGrpSpPr/>
        <p:nvPr/>
      </p:nvGrpSpPr>
      <p:grpSpPr>
        <a:xfrm>
          <a:off x="0" y="0"/>
          <a:ext cx="0" cy="0"/>
          <a:chOff x="0" y="0"/>
          <a:chExt cx="0" cy="0"/>
        </a:xfrm>
      </p:grpSpPr>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949" name="Shape 949"/>
        <p:cNvGrpSpPr/>
        <p:nvPr/>
      </p:nvGrpSpPr>
      <p:grpSpPr>
        <a:xfrm>
          <a:off x="0" y="0"/>
          <a:ext cx="0" cy="0"/>
          <a:chOff x="0" y="0"/>
          <a:chExt cx="0" cy="0"/>
        </a:xfrm>
      </p:grpSpPr>
      <p:sp>
        <p:nvSpPr>
          <p:cNvPr id="950" name="Google Shape;950;p174"/>
          <p:cNvSpPr/>
          <p:nvPr>
            <p:ph idx="2" type="pic"/>
          </p:nvPr>
        </p:nvSpPr>
        <p:spPr>
          <a:xfrm>
            <a:off x="0" y="0"/>
            <a:ext cx="5754900" cy="6858000"/>
          </a:xfrm>
          <a:prstGeom prst="rect">
            <a:avLst/>
          </a:prstGeom>
          <a:solidFill>
            <a:srgbClr val="F2F2F2"/>
          </a:solidFill>
          <a:ln>
            <a:noFill/>
          </a:ln>
        </p:spPr>
      </p:sp>
      <p:grpSp>
        <p:nvGrpSpPr>
          <p:cNvPr id="951" name="Google Shape;951;p174"/>
          <p:cNvGrpSpPr/>
          <p:nvPr/>
        </p:nvGrpSpPr>
        <p:grpSpPr>
          <a:xfrm>
            <a:off x="90" y="6775681"/>
            <a:ext cx="12192148" cy="82352"/>
            <a:chOff x="1063925" y="1155200"/>
            <a:chExt cx="10673333" cy="88200"/>
          </a:xfrm>
        </p:grpSpPr>
        <p:sp>
          <p:nvSpPr>
            <p:cNvPr id="952" name="Google Shape;952;p17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17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17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55" name="Google Shape;955;p17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9">
  <p:cSld name="4_Taam slide layout_9">
    <p:spTree>
      <p:nvGrpSpPr>
        <p:cNvPr id="68" name="Shape 68"/>
        <p:cNvGrpSpPr/>
        <p:nvPr/>
      </p:nvGrpSpPr>
      <p:grpSpPr>
        <a:xfrm>
          <a:off x="0" y="0"/>
          <a:ext cx="0" cy="0"/>
          <a:chOff x="0" y="0"/>
          <a:chExt cx="0" cy="0"/>
        </a:xfrm>
      </p:grpSpPr>
      <p:sp>
        <p:nvSpPr>
          <p:cNvPr id="69" name="Google Shape;69;p7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7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 name="Google Shape;71;p7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956" name="Shape 956"/>
        <p:cNvGrpSpPr/>
        <p:nvPr/>
      </p:nvGrpSpPr>
      <p:grpSpPr>
        <a:xfrm>
          <a:off x="0" y="0"/>
          <a:ext cx="0" cy="0"/>
          <a:chOff x="0" y="0"/>
          <a:chExt cx="0" cy="0"/>
        </a:xfrm>
      </p:grpSpPr>
      <p:sp>
        <p:nvSpPr>
          <p:cNvPr id="957" name="Google Shape;957;p175"/>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58" name="Google Shape;958;p175"/>
          <p:cNvSpPr/>
          <p:nvPr>
            <p:ph idx="2" type="pic"/>
          </p:nvPr>
        </p:nvSpPr>
        <p:spPr>
          <a:xfrm>
            <a:off x="1" y="2"/>
            <a:ext cx="7190400" cy="6858000"/>
          </a:xfrm>
          <a:prstGeom prst="rect">
            <a:avLst/>
          </a:prstGeom>
          <a:solidFill>
            <a:srgbClr val="F2F2F2"/>
          </a:solidFill>
          <a:ln>
            <a:noFill/>
          </a:ln>
        </p:spPr>
      </p:sp>
      <p:grpSp>
        <p:nvGrpSpPr>
          <p:cNvPr id="959" name="Google Shape;959;p175"/>
          <p:cNvGrpSpPr/>
          <p:nvPr/>
        </p:nvGrpSpPr>
        <p:grpSpPr>
          <a:xfrm>
            <a:off x="90" y="6775681"/>
            <a:ext cx="12192148" cy="82352"/>
            <a:chOff x="1063925" y="1155200"/>
            <a:chExt cx="10673333" cy="88200"/>
          </a:xfrm>
        </p:grpSpPr>
        <p:sp>
          <p:nvSpPr>
            <p:cNvPr id="960" name="Google Shape;960;p17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17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17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63" name="Google Shape;963;p17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964" name="Shape 964"/>
        <p:cNvGrpSpPr/>
        <p:nvPr/>
      </p:nvGrpSpPr>
      <p:grpSpPr>
        <a:xfrm>
          <a:off x="0" y="0"/>
          <a:ext cx="0" cy="0"/>
          <a:chOff x="0" y="0"/>
          <a:chExt cx="0" cy="0"/>
        </a:xfrm>
      </p:grpSpPr>
      <p:sp>
        <p:nvSpPr>
          <p:cNvPr id="965" name="Google Shape;965;p176"/>
          <p:cNvSpPr/>
          <p:nvPr>
            <p:ph idx="2" type="pic"/>
          </p:nvPr>
        </p:nvSpPr>
        <p:spPr>
          <a:xfrm>
            <a:off x="143339" y="144391"/>
            <a:ext cx="11905200" cy="5160900"/>
          </a:xfrm>
          <a:prstGeom prst="rect">
            <a:avLst/>
          </a:prstGeom>
          <a:solidFill>
            <a:srgbClr val="F2F2F2"/>
          </a:solidFill>
          <a:ln>
            <a:noFill/>
          </a:ln>
        </p:spPr>
      </p:sp>
      <p:sp>
        <p:nvSpPr>
          <p:cNvPr id="966" name="Google Shape;966;p176"/>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967" name="Google Shape;967;p176"/>
          <p:cNvGrpSpPr/>
          <p:nvPr/>
        </p:nvGrpSpPr>
        <p:grpSpPr>
          <a:xfrm>
            <a:off x="90" y="6775681"/>
            <a:ext cx="12192148" cy="82352"/>
            <a:chOff x="1063925" y="1155200"/>
            <a:chExt cx="10673333" cy="88200"/>
          </a:xfrm>
        </p:grpSpPr>
        <p:sp>
          <p:nvSpPr>
            <p:cNvPr id="968" name="Google Shape;968;p17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7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7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971" name="Shape 971"/>
        <p:cNvGrpSpPr/>
        <p:nvPr/>
      </p:nvGrpSpPr>
      <p:grpSpPr>
        <a:xfrm>
          <a:off x="0" y="0"/>
          <a:ext cx="0" cy="0"/>
          <a:chOff x="0" y="0"/>
          <a:chExt cx="0" cy="0"/>
        </a:xfrm>
      </p:grpSpPr>
      <p:sp>
        <p:nvSpPr>
          <p:cNvPr id="972" name="Google Shape;972;p177"/>
          <p:cNvSpPr/>
          <p:nvPr>
            <p:ph idx="2" type="pic"/>
          </p:nvPr>
        </p:nvSpPr>
        <p:spPr>
          <a:xfrm>
            <a:off x="8381999" y="1531249"/>
            <a:ext cx="3200400" cy="4572000"/>
          </a:xfrm>
          <a:prstGeom prst="rect">
            <a:avLst/>
          </a:prstGeom>
          <a:solidFill>
            <a:srgbClr val="F2F2F2"/>
          </a:solidFill>
          <a:ln>
            <a:noFill/>
          </a:ln>
        </p:spPr>
      </p:sp>
      <p:sp>
        <p:nvSpPr>
          <p:cNvPr id="973" name="Google Shape;973;p177"/>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74" name="Google Shape;974;p177"/>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975" name="Google Shape;975;p177"/>
          <p:cNvGrpSpPr/>
          <p:nvPr/>
        </p:nvGrpSpPr>
        <p:grpSpPr>
          <a:xfrm>
            <a:off x="5779254" y="186836"/>
            <a:ext cx="633488" cy="137100"/>
            <a:chOff x="5655129" y="211061"/>
            <a:chExt cx="633488" cy="137100"/>
          </a:xfrm>
        </p:grpSpPr>
        <p:sp>
          <p:nvSpPr>
            <p:cNvPr id="976" name="Google Shape;976;p17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7" name="Google Shape;977;p17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8" name="Google Shape;978;p17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79" name="Google Shape;979;p177"/>
          <p:cNvGrpSpPr/>
          <p:nvPr/>
        </p:nvGrpSpPr>
        <p:grpSpPr>
          <a:xfrm>
            <a:off x="90" y="6775681"/>
            <a:ext cx="12192148" cy="82352"/>
            <a:chOff x="1063925" y="1155200"/>
            <a:chExt cx="10673333" cy="88200"/>
          </a:xfrm>
        </p:grpSpPr>
        <p:sp>
          <p:nvSpPr>
            <p:cNvPr id="980" name="Google Shape;980;p17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17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17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83" name="Google Shape;983;p17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984" name="Shape 984"/>
        <p:cNvGrpSpPr/>
        <p:nvPr/>
      </p:nvGrpSpPr>
      <p:grpSpPr>
        <a:xfrm>
          <a:off x="0" y="0"/>
          <a:ext cx="0" cy="0"/>
          <a:chOff x="0" y="0"/>
          <a:chExt cx="0" cy="0"/>
        </a:xfrm>
      </p:grpSpPr>
      <p:sp>
        <p:nvSpPr>
          <p:cNvPr id="985" name="Google Shape;985;p178"/>
          <p:cNvSpPr/>
          <p:nvPr>
            <p:ph idx="2" type="pic"/>
          </p:nvPr>
        </p:nvSpPr>
        <p:spPr>
          <a:xfrm>
            <a:off x="504825" y="1332216"/>
            <a:ext cx="11182500" cy="3573300"/>
          </a:xfrm>
          <a:prstGeom prst="rect">
            <a:avLst/>
          </a:prstGeom>
          <a:solidFill>
            <a:srgbClr val="F2F2F2"/>
          </a:solidFill>
          <a:ln>
            <a:noFill/>
          </a:ln>
        </p:spPr>
      </p:sp>
      <p:sp>
        <p:nvSpPr>
          <p:cNvPr id="986" name="Google Shape;986;p17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987" name="Google Shape;987;p178"/>
          <p:cNvGrpSpPr/>
          <p:nvPr/>
        </p:nvGrpSpPr>
        <p:grpSpPr>
          <a:xfrm>
            <a:off x="5779254" y="186836"/>
            <a:ext cx="633488" cy="137100"/>
            <a:chOff x="5655129" y="211061"/>
            <a:chExt cx="633488" cy="137100"/>
          </a:xfrm>
        </p:grpSpPr>
        <p:sp>
          <p:nvSpPr>
            <p:cNvPr id="988" name="Google Shape;988;p17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89" name="Google Shape;989;p17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0" name="Google Shape;990;p17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991" name="Google Shape;991;p178"/>
          <p:cNvGrpSpPr/>
          <p:nvPr/>
        </p:nvGrpSpPr>
        <p:grpSpPr>
          <a:xfrm>
            <a:off x="90" y="6775681"/>
            <a:ext cx="12192148" cy="82352"/>
            <a:chOff x="1063925" y="1155200"/>
            <a:chExt cx="10673333" cy="88200"/>
          </a:xfrm>
        </p:grpSpPr>
        <p:sp>
          <p:nvSpPr>
            <p:cNvPr id="992" name="Google Shape;992;p17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17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17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95" name="Google Shape;995;p17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6" name="Shape 996"/>
        <p:cNvGrpSpPr/>
        <p:nvPr/>
      </p:nvGrpSpPr>
      <p:grpSpPr>
        <a:xfrm>
          <a:off x="0" y="0"/>
          <a:ext cx="0" cy="0"/>
          <a:chOff x="0" y="0"/>
          <a:chExt cx="0" cy="0"/>
        </a:xfrm>
      </p:grpSpPr>
      <p:grpSp>
        <p:nvGrpSpPr>
          <p:cNvPr id="997" name="Google Shape;997;p179"/>
          <p:cNvGrpSpPr/>
          <p:nvPr/>
        </p:nvGrpSpPr>
        <p:grpSpPr>
          <a:xfrm>
            <a:off x="5779254" y="186836"/>
            <a:ext cx="633488" cy="137100"/>
            <a:chOff x="5655129" y="211061"/>
            <a:chExt cx="633488" cy="137100"/>
          </a:xfrm>
        </p:grpSpPr>
        <p:sp>
          <p:nvSpPr>
            <p:cNvPr id="998" name="Google Shape;998;p17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9" name="Google Shape;999;p17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00" name="Google Shape;1000;p17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001" name="Google Shape;1001;p179"/>
          <p:cNvGrpSpPr/>
          <p:nvPr/>
        </p:nvGrpSpPr>
        <p:grpSpPr>
          <a:xfrm>
            <a:off x="90" y="6775681"/>
            <a:ext cx="12192148" cy="82352"/>
            <a:chOff x="1063925" y="1155200"/>
            <a:chExt cx="10673333" cy="88200"/>
          </a:xfrm>
        </p:grpSpPr>
        <p:sp>
          <p:nvSpPr>
            <p:cNvPr id="1002" name="Google Shape;1002;p17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17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17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05" name="Google Shape;1005;p17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06" name="Shape 1006"/>
        <p:cNvGrpSpPr/>
        <p:nvPr/>
      </p:nvGrpSpPr>
      <p:grpSpPr>
        <a:xfrm>
          <a:off x="0" y="0"/>
          <a:ext cx="0" cy="0"/>
          <a:chOff x="0" y="0"/>
          <a:chExt cx="0" cy="0"/>
        </a:xfrm>
      </p:grpSpPr>
      <p:sp>
        <p:nvSpPr>
          <p:cNvPr id="1007" name="Google Shape;1007;p180"/>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180"/>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09" name="Google Shape;1009;p180"/>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010" name="Google Shape;1010;p180"/>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11" name="Google Shape;1011;p18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012" name="Google Shape;1012;p180"/>
          <p:cNvGrpSpPr/>
          <p:nvPr/>
        </p:nvGrpSpPr>
        <p:grpSpPr>
          <a:xfrm>
            <a:off x="90" y="6775681"/>
            <a:ext cx="12192148" cy="82352"/>
            <a:chOff x="1063925" y="1155200"/>
            <a:chExt cx="10673333" cy="88200"/>
          </a:xfrm>
        </p:grpSpPr>
        <p:sp>
          <p:nvSpPr>
            <p:cNvPr id="1013" name="Google Shape;1013;p18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8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18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16" name="Google Shape;1016;p18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017" name="Shape 1017"/>
        <p:cNvGrpSpPr/>
        <p:nvPr/>
      </p:nvGrpSpPr>
      <p:grpSpPr>
        <a:xfrm>
          <a:off x="0" y="0"/>
          <a:ext cx="0" cy="0"/>
          <a:chOff x="0" y="0"/>
          <a:chExt cx="0" cy="0"/>
        </a:xfrm>
      </p:grpSpPr>
      <p:grpSp>
        <p:nvGrpSpPr>
          <p:cNvPr id="1018" name="Google Shape;1018;p181"/>
          <p:cNvGrpSpPr/>
          <p:nvPr/>
        </p:nvGrpSpPr>
        <p:grpSpPr>
          <a:xfrm>
            <a:off x="90" y="6775681"/>
            <a:ext cx="12192148" cy="82352"/>
            <a:chOff x="1063925" y="1155200"/>
            <a:chExt cx="10673333" cy="88200"/>
          </a:xfrm>
        </p:grpSpPr>
        <p:sp>
          <p:nvSpPr>
            <p:cNvPr id="1019" name="Google Shape;1019;p18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18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18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022" name="Shape 1022"/>
        <p:cNvGrpSpPr/>
        <p:nvPr/>
      </p:nvGrpSpPr>
      <p:grpSpPr>
        <a:xfrm>
          <a:off x="0" y="0"/>
          <a:ext cx="0" cy="0"/>
          <a:chOff x="0" y="0"/>
          <a:chExt cx="0" cy="0"/>
        </a:xfrm>
      </p:grpSpPr>
      <p:sp>
        <p:nvSpPr>
          <p:cNvPr id="1023" name="Google Shape;1023;p182"/>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182"/>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025" name="Google Shape;1025;p182"/>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026" name="Google Shape;1026;p18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027" name="Google Shape;1027;p182"/>
          <p:cNvGrpSpPr/>
          <p:nvPr/>
        </p:nvGrpSpPr>
        <p:grpSpPr>
          <a:xfrm>
            <a:off x="973317" y="1320804"/>
            <a:ext cx="1813399" cy="60602"/>
            <a:chOff x="1063925" y="1155200"/>
            <a:chExt cx="10673333" cy="88200"/>
          </a:xfrm>
        </p:grpSpPr>
        <p:sp>
          <p:nvSpPr>
            <p:cNvPr id="1028" name="Google Shape;1028;p18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18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18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032" name="Shape 1032"/>
        <p:cNvGrpSpPr/>
        <p:nvPr/>
      </p:nvGrpSpPr>
      <p:grpSpPr>
        <a:xfrm>
          <a:off x="0" y="0"/>
          <a:ext cx="0" cy="0"/>
          <a:chOff x="0" y="0"/>
          <a:chExt cx="0" cy="0"/>
        </a:xfrm>
      </p:grpSpPr>
      <p:sp>
        <p:nvSpPr>
          <p:cNvPr id="1033" name="Google Shape;1033;p7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7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35" name="Google Shape;1035;p7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036" name="Google Shape;1036;p73"/>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37" name="Shape 1037"/>
        <p:cNvGrpSpPr/>
        <p:nvPr/>
      </p:nvGrpSpPr>
      <p:grpSpPr>
        <a:xfrm>
          <a:off x="0" y="0"/>
          <a:ext cx="0" cy="0"/>
          <a:chOff x="0" y="0"/>
          <a:chExt cx="0" cy="0"/>
        </a:xfrm>
      </p:grpSpPr>
      <p:sp>
        <p:nvSpPr>
          <p:cNvPr id="1038" name="Google Shape;1038;p18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18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0" name="Google Shape;1040;p183"/>
          <p:cNvGrpSpPr/>
          <p:nvPr/>
        </p:nvGrpSpPr>
        <p:grpSpPr>
          <a:xfrm>
            <a:off x="6872314" y="1233898"/>
            <a:ext cx="4725205" cy="4390190"/>
            <a:chOff x="6504842" y="1222650"/>
            <a:chExt cx="5055858" cy="4697400"/>
          </a:xfrm>
        </p:grpSpPr>
        <p:pic>
          <p:nvPicPr>
            <p:cNvPr id="1041" name="Google Shape;1041;p183"/>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042" name="Google Shape;1042;p183"/>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043" name="Google Shape;1043;p183"/>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044" name="Google Shape;1044;p183"/>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045" name="Google Shape;1045;p183"/>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046" name="Google Shape;1046;p183"/>
          <p:cNvGrpSpPr/>
          <p:nvPr/>
        </p:nvGrpSpPr>
        <p:grpSpPr>
          <a:xfrm>
            <a:off x="571650" y="670350"/>
            <a:ext cx="3049825" cy="1021900"/>
            <a:chOff x="495450" y="441750"/>
            <a:chExt cx="3049825" cy="1021900"/>
          </a:xfrm>
        </p:grpSpPr>
        <p:pic>
          <p:nvPicPr>
            <p:cNvPr id="1047" name="Google Shape;1047;p183"/>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048" name="Google Shape;1048;p183"/>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1049" name="Google Shape;1049;p183"/>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1050" name="Google Shape;1050;p183"/>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51" name="Google Shape;1051;p183"/>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72" name="Shape 72"/>
        <p:cNvGrpSpPr/>
        <p:nvPr/>
      </p:nvGrpSpPr>
      <p:grpSpPr>
        <a:xfrm>
          <a:off x="0" y="0"/>
          <a:ext cx="0" cy="0"/>
          <a:chOff x="0" y="0"/>
          <a:chExt cx="0" cy="0"/>
        </a:xfrm>
      </p:grpSpPr>
      <p:sp>
        <p:nvSpPr>
          <p:cNvPr id="73" name="Google Shape;73;p8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8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5" name="Google Shape;75;p8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1052" name="Shape 1052"/>
        <p:cNvGrpSpPr/>
        <p:nvPr/>
      </p:nvGrpSpPr>
      <p:grpSpPr>
        <a:xfrm>
          <a:off x="0" y="0"/>
          <a:ext cx="0" cy="0"/>
          <a:chOff x="0" y="0"/>
          <a:chExt cx="0" cy="0"/>
        </a:xfrm>
      </p:grpSpPr>
      <p:grpSp>
        <p:nvGrpSpPr>
          <p:cNvPr id="1053" name="Google Shape;1053;p184"/>
          <p:cNvGrpSpPr/>
          <p:nvPr/>
        </p:nvGrpSpPr>
        <p:grpSpPr>
          <a:xfrm>
            <a:off x="0" y="0"/>
            <a:ext cx="12199275" cy="6857999"/>
            <a:chOff x="0" y="0"/>
            <a:chExt cx="12199275" cy="6857999"/>
          </a:xfrm>
        </p:grpSpPr>
        <p:sp>
          <p:nvSpPr>
            <p:cNvPr id="1054" name="Google Shape;1054;p184"/>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55" name="Google Shape;1055;p184"/>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1056" name="Google Shape;1056;p184"/>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057" name="Shape 1057"/>
        <p:cNvGrpSpPr/>
        <p:nvPr/>
      </p:nvGrpSpPr>
      <p:grpSpPr>
        <a:xfrm>
          <a:off x="0" y="0"/>
          <a:ext cx="0" cy="0"/>
          <a:chOff x="0" y="0"/>
          <a:chExt cx="0" cy="0"/>
        </a:xfrm>
      </p:grpSpPr>
      <p:grpSp>
        <p:nvGrpSpPr>
          <p:cNvPr id="1058" name="Google Shape;1058;p185"/>
          <p:cNvGrpSpPr/>
          <p:nvPr/>
        </p:nvGrpSpPr>
        <p:grpSpPr>
          <a:xfrm>
            <a:off x="0" y="-150"/>
            <a:ext cx="266568" cy="6858327"/>
            <a:chOff x="-7" y="0"/>
            <a:chExt cx="254407" cy="6578100"/>
          </a:xfrm>
        </p:grpSpPr>
        <p:sp>
          <p:nvSpPr>
            <p:cNvPr id="1059" name="Google Shape;1059;p185"/>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185"/>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185"/>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62" name="Google Shape;1062;p185"/>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1063" name="Google Shape;1063;p185"/>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1064" name="Shape 1064"/>
        <p:cNvGrpSpPr/>
        <p:nvPr/>
      </p:nvGrpSpPr>
      <p:grpSpPr>
        <a:xfrm>
          <a:off x="0" y="0"/>
          <a:ext cx="0" cy="0"/>
          <a:chOff x="0" y="0"/>
          <a:chExt cx="0" cy="0"/>
        </a:xfrm>
      </p:grpSpPr>
      <p:sp>
        <p:nvSpPr>
          <p:cNvPr id="1065" name="Google Shape;1065;p186"/>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066" name="Google Shape;1066;p186"/>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1067" name="Google Shape;1067;p186"/>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1068" name="Google Shape;1068;p186"/>
          <p:cNvGrpSpPr/>
          <p:nvPr/>
        </p:nvGrpSpPr>
        <p:grpSpPr>
          <a:xfrm>
            <a:off x="13500" y="6007500"/>
            <a:ext cx="12192118" cy="664200"/>
            <a:chOff x="-13500" y="6236050"/>
            <a:chExt cx="12219000" cy="664200"/>
          </a:xfrm>
        </p:grpSpPr>
        <p:sp>
          <p:nvSpPr>
            <p:cNvPr id="1069" name="Google Shape;1069;p18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70" name="Google Shape;1070;p18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71" name="Google Shape;1071;p18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072" name="Shape 1072"/>
        <p:cNvGrpSpPr/>
        <p:nvPr/>
      </p:nvGrpSpPr>
      <p:grpSpPr>
        <a:xfrm>
          <a:off x="0" y="0"/>
          <a:ext cx="0" cy="0"/>
          <a:chOff x="0" y="0"/>
          <a:chExt cx="0" cy="0"/>
        </a:xfrm>
      </p:grpSpPr>
      <p:cxnSp>
        <p:nvCxnSpPr>
          <p:cNvPr id="1073" name="Google Shape;1073;p187"/>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074" name="Google Shape;1074;p187"/>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075" name="Google Shape;1075;p187"/>
          <p:cNvGrpSpPr/>
          <p:nvPr/>
        </p:nvGrpSpPr>
        <p:grpSpPr>
          <a:xfrm>
            <a:off x="13500" y="6007500"/>
            <a:ext cx="12192118" cy="664200"/>
            <a:chOff x="-13500" y="6236050"/>
            <a:chExt cx="12219000" cy="664200"/>
          </a:xfrm>
        </p:grpSpPr>
        <p:sp>
          <p:nvSpPr>
            <p:cNvPr id="1076" name="Google Shape;1076;p18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77" name="Google Shape;1077;p18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78" name="Google Shape;1078;p18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079" name="Google Shape;1079;p187"/>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1080" name="Google Shape;1080;p187"/>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081" name="Shape 1081"/>
        <p:cNvGrpSpPr/>
        <p:nvPr/>
      </p:nvGrpSpPr>
      <p:grpSpPr>
        <a:xfrm>
          <a:off x="0" y="0"/>
          <a:ext cx="0" cy="0"/>
          <a:chOff x="0" y="0"/>
          <a:chExt cx="0" cy="0"/>
        </a:xfrm>
      </p:grpSpPr>
      <p:sp>
        <p:nvSpPr>
          <p:cNvPr id="1082" name="Google Shape;1082;p18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88"/>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4" name="Google Shape;1084;p188"/>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085" name="Google Shape;1085;p188"/>
          <p:cNvGrpSpPr/>
          <p:nvPr/>
        </p:nvGrpSpPr>
        <p:grpSpPr>
          <a:xfrm>
            <a:off x="-13500" y="6007500"/>
            <a:ext cx="12219000" cy="664200"/>
            <a:chOff x="-13500" y="6236050"/>
            <a:chExt cx="12219000" cy="664200"/>
          </a:xfrm>
        </p:grpSpPr>
        <p:sp>
          <p:nvSpPr>
            <p:cNvPr id="1086" name="Google Shape;1086;p188"/>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87" name="Google Shape;1087;p188"/>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88" name="Google Shape;1088;p188"/>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089" name="Shape 1089"/>
        <p:cNvGrpSpPr/>
        <p:nvPr/>
      </p:nvGrpSpPr>
      <p:grpSpPr>
        <a:xfrm>
          <a:off x="0" y="0"/>
          <a:ext cx="0" cy="0"/>
          <a:chOff x="0" y="0"/>
          <a:chExt cx="0" cy="0"/>
        </a:xfrm>
      </p:grpSpPr>
      <p:sp>
        <p:nvSpPr>
          <p:cNvPr id="1090" name="Google Shape;1090;p189"/>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189"/>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189"/>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189"/>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189"/>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95" name="Google Shape;1095;p189"/>
          <p:cNvGrpSpPr/>
          <p:nvPr/>
        </p:nvGrpSpPr>
        <p:grpSpPr>
          <a:xfrm>
            <a:off x="-13500" y="6236050"/>
            <a:ext cx="12219000" cy="664200"/>
            <a:chOff x="-13500" y="6236050"/>
            <a:chExt cx="12219000" cy="664200"/>
          </a:xfrm>
        </p:grpSpPr>
        <p:sp>
          <p:nvSpPr>
            <p:cNvPr id="1096" name="Google Shape;1096;p18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97" name="Google Shape;1097;p18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98" name="Google Shape;1098;p18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099" name="Google Shape;1099;p189"/>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100" name="Shape 1100"/>
        <p:cNvGrpSpPr/>
        <p:nvPr/>
      </p:nvGrpSpPr>
      <p:grpSpPr>
        <a:xfrm>
          <a:off x="0" y="0"/>
          <a:ext cx="0" cy="0"/>
          <a:chOff x="0" y="0"/>
          <a:chExt cx="0" cy="0"/>
        </a:xfrm>
      </p:grpSpPr>
      <p:sp>
        <p:nvSpPr>
          <p:cNvPr id="1101" name="Google Shape;1101;p190"/>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9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190"/>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104" name="Google Shape;1104;p190"/>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105" name="Google Shape;1105;p190"/>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06" name="Google Shape;1106;p190"/>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07" name="Google Shape;1107;p190"/>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08" name="Google Shape;1108;p190"/>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109" name="Google Shape;1109;p190"/>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10" name="Google Shape;1110;p190"/>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11" name="Google Shape;1111;p190"/>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112" name="Google Shape;1112;p190"/>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113" name="Shape 1113"/>
        <p:cNvGrpSpPr/>
        <p:nvPr/>
      </p:nvGrpSpPr>
      <p:grpSpPr>
        <a:xfrm>
          <a:off x="0" y="0"/>
          <a:ext cx="0" cy="0"/>
          <a:chOff x="0" y="0"/>
          <a:chExt cx="0" cy="0"/>
        </a:xfrm>
      </p:grpSpPr>
      <p:sp>
        <p:nvSpPr>
          <p:cNvPr id="1114" name="Google Shape;1114;p191"/>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115" name="Shape 1115"/>
        <p:cNvGrpSpPr/>
        <p:nvPr/>
      </p:nvGrpSpPr>
      <p:grpSpPr>
        <a:xfrm>
          <a:off x="0" y="0"/>
          <a:ext cx="0" cy="0"/>
          <a:chOff x="0" y="0"/>
          <a:chExt cx="0" cy="0"/>
        </a:xfrm>
      </p:grpSpPr>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116" name="Shape 111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7">
  <p:cSld name="4_Taam slide layout_7">
    <p:spTree>
      <p:nvGrpSpPr>
        <p:cNvPr id="76" name="Shape 76"/>
        <p:cNvGrpSpPr/>
        <p:nvPr/>
      </p:nvGrpSpPr>
      <p:grpSpPr>
        <a:xfrm>
          <a:off x="0" y="0"/>
          <a:ext cx="0" cy="0"/>
          <a:chOff x="0" y="0"/>
          <a:chExt cx="0" cy="0"/>
        </a:xfrm>
      </p:grpSpPr>
      <p:sp>
        <p:nvSpPr>
          <p:cNvPr id="77" name="Google Shape;77;p8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8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 name="Google Shape;79;p8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117" name="Shape 1117"/>
        <p:cNvGrpSpPr/>
        <p:nvPr/>
      </p:nvGrpSpPr>
      <p:grpSpPr>
        <a:xfrm>
          <a:off x="0" y="0"/>
          <a:ext cx="0" cy="0"/>
          <a:chOff x="0" y="0"/>
          <a:chExt cx="0" cy="0"/>
        </a:xfrm>
      </p:grpSpPr>
      <p:pic>
        <p:nvPicPr>
          <p:cNvPr id="1118" name="Google Shape;1118;p19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19" name="Google Shape;1119;p19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Quattrocento Sans"/>
                <a:ea typeface="Quattrocento Sans"/>
                <a:cs typeface="Quattrocento Sans"/>
                <a:sym typeface="Quattrocento Sans"/>
              </a:rPr>
              <a:t>‹#›</a:t>
            </a:fld>
            <a:endParaRPr b="0" i="0" sz="1200" u="none" cap="none" strike="noStrike">
              <a:solidFill>
                <a:srgbClr val="888888"/>
              </a:solidFill>
              <a:latin typeface="Quattrocento Sans"/>
              <a:ea typeface="Quattrocento Sans"/>
              <a:cs typeface="Quattrocento Sans"/>
              <a:sym typeface="Quattrocento Sans"/>
            </a:endParaRPr>
          </a:p>
        </p:txBody>
      </p:sp>
      <p:sp>
        <p:nvSpPr>
          <p:cNvPr id="1120" name="Google Shape;1120;p194"/>
          <p:cNvSpPr txBox="1"/>
          <p:nvPr>
            <p:ph type="title"/>
          </p:nvPr>
        </p:nvSpPr>
        <p:spPr>
          <a:xfrm>
            <a:off x="505489" y="4406791"/>
            <a:ext cx="3894000" cy="658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000"/>
              <a:buFont typeface="Quattrocento Sans"/>
              <a:buChar char="●"/>
              <a:defRPr b="1" i="0" sz="4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21" name="Google Shape;1121;p194"/>
          <p:cNvSpPr txBox="1"/>
          <p:nvPr>
            <p:ph idx="1" type="body"/>
          </p:nvPr>
        </p:nvSpPr>
        <p:spPr>
          <a:xfrm>
            <a:off x="505489" y="5632288"/>
            <a:ext cx="3894000" cy="3567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400"/>
              </a:spcBef>
              <a:spcAft>
                <a:spcPts val="0"/>
              </a:spcAft>
              <a:buClr>
                <a:srgbClr val="000000"/>
              </a:buClr>
              <a:buSzPts val="2000"/>
              <a:buFont typeface="Arial"/>
              <a:buNone/>
              <a:defRPr b="0" i="0" sz="2000" u="none" cap="none" strike="noStrike">
                <a:solidFill>
                  <a:schemeClr val="lt1"/>
                </a:solidFill>
                <a:latin typeface="Quattrocento Sans"/>
                <a:ea typeface="Quattrocento Sans"/>
                <a:cs typeface="Quattrocento Sans"/>
                <a:sym typeface="Quattrocento Sans"/>
              </a:defRPr>
            </a:lvl1pPr>
            <a:lvl2pPr indent="-342900" lvl="1" marL="9144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1152"/>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122" name="Shape 1122"/>
        <p:cNvGrpSpPr/>
        <p:nvPr/>
      </p:nvGrpSpPr>
      <p:grpSpPr>
        <a:xfrm>
          <a:off x="0" y="0"/>
          <a:ext cx="0" cy="0"/>
          <a:chOff x="0" y="0"/>
          <a:chExt cx="0" cy="0"/>
        </a:xfrm>
      </p:grpSpPr>
      <p:sp>
        <p:nvSpPr>
          <p:cNvPr id="1123" name="Google Shape;1123;p195"/>
          <p:cNvSpPr/>
          <p:nvPr/>
        </p:nvSpPr>
        <p:spPr>
          <a:xfrm rot="59978">
            <a:off x="-206410" y="-28987"/>
            <a:ext cx="12312374" cy="682306"/>
          </a:xfrm>
          <a:prstGeom prst="rect">
            <a:avLst/>
          </a:prstGeom>
          <a:solidFill>
            <a:srgbClr val="EDEDED">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24" name="Google Shape;1124;p195"/>
          <p:cNvSpPr/>
          <p:nvPr/>
        </p:nvSpPr>
        <p:spPr>
          <a:xfrm>
            <a:off x="0" y="28629"/>
            <a:ext cx="12023700" cy="576000"/>
          </a:xfrm>
          <a:prstGeom prst="rect">
            <a:avLst/>
          </a:prstGeom>
          <a:solidFill>
            <a:srgbClr val="3D6D91">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50"/>
              <a:buFont typeface="Arial"/>
              <a:buNone/>
            </a:pPr>
            <a:r>
              <a:t/>
            </a:r>
            <a:endParaRPr b="0" i="0" sz="1350" u="none" cap="none" strike="noStrike">
              <a:solidFill>
                <a:srgbClr val="FFFFFF"/>
              </a:solidFill>
              <a:latin typeface="SimSun"/>
              <a:ea typeface="SimSun"/>
              <a:cs typeface="SimSun"/>
              <a:sym typeface="SimSun"/>
            </a:endParaRPr>
          </a:p>
        </p:txBody>
      </p:sp>
      <p:sp>
        <p:nvSpPr>
          <p:cNvPr id="1125" name="Google Shape;1125;p195"/>
          <p:cNvSpPr txBox="1"/>
          <p:nvPr>
            <p:ph type="title"/>
          </p:nvPr>
        </p:nvSpPr>
        <p:spPr>
          <a:xfrm>
            <a:off x="0" y="0"/>
            <a:ext cx="12192000" cy="1143000"/>
          </a:xfrm>
          <a:prstGeom prst="rect">
            <a:avLst/>
          </a:prstGeom>
          <a:noFill/>
          <a:ln>
            <a:noFill/>
          </a:ln>
        </p:spPr>
        <p:txBody>
          <a:bodyPr anchorCtr="0" anchor="t" bIns="144000" lIns="121900" spcFirstLastPara="1" rIns="121900" wrap="square" tIns="144000">
            <a:noAutofit/>
          </a:bodyPr>
          <a:lstStyle>
            <a:lvl1pPr lvl="0" marR="0" rtl="0" algn="l">
              <a:lnSpc>
                <a:spcPct val="100000"/>
              </a:lnSpc>
              <a:spcBef>
                <a:spcPts val="0"/>
              </a:spcBef>
              <a:spcAft>
                <a:spcPts val="0"/>
              </a:spcAft>
              <a:buClr>
                <a:srgbClr val="000000"/>
              </a:buClr>
              <a:buSzPts val="1400"/>
              <a:buFont typeface="Arial"/>
              <a:buNone/>
              <a:defRPr b="1" i="0" sz="18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26" name="Google Shape;1126;p195"/>
          <p:cNvSpPr txBox="1"/>
          <p:nvPr>
            <p:ph idx="11" type="ftr"/>
          </p:nvPr>
        </p:nvSpPr>
        <p:spPr>
          <a:xfrm>
            <a:off x="4165601" y="6525261"/>
            <a:ext cx="3860700" cy="3327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75"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27" name="Google Shape;1127;p195"/>
          <p:cNvSpPr txBox="1"/>
          <p:nvPr>
            <p:ph idx="1" type="body"/>
          </p:nvPr>
        </p:nvSpPr>
        <p:spPr>
          <a:xfrm>
            <a:off x="251779" y="1414866"/>
            <a:ext cx="11688300" cy="4388700"/>
          </a:xfrm>
          <a:prstGeom prst="rect">
            <a:avLst/>
          </a:prstGeom>
          <a:noFill/>
          <a:ln>
            <a:noFill/>
          </a:ln>
        </p:spPr>
        <p:txBody>
          <a:bodyPr anchorCtr="0" anchor="t" bIns="45700" lIns="91425" spcFirstLastPara="1" rIns="91425" wrap="square" tIns="45700">
            <a:noAutofit/>
          </a:bodyPr>
          <a:lstStyle>
            <a:lvl1pPr indent="-342900" lvl="0" marL="457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1pPr>
            <a:lvl2pPr indent="-342900" lvl="1" marL="914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2pPr>
            <a:lvl3pPr indent="-342900" lvl="2" marL="1371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3pPr>
            <a:lvl4pPr indent="-342900" lvl="3" marL="1828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pic>
        <p:nvPicPr>
          <p:cNvPr id="1128" name="Google Shape;1128;p195"/>
          <p:cNvPicPr preferRelativeResize="0"/>
          <p:nvPr/>
        </p:nvPicPr>
        <p:blipFill rotWithShape="1">
          <a:blip r:embed="rId2">
            <a:alphaModFix/>
          </a:blip>
          <a:srcRect b="17918" l="0" r="0" t="0"/>
          <a:stretch/>
        </p:blipFill>
        <p:spPr>
          <a:xfrm>
            <a:off x="10832250" y="6310150"/>
            <a:ext cx="1275000" cy="457500"/>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129" name="Shape 1129"/>
        <p:cNvGrpSpPr/>
        <p:nvPr/>
      </p:nvGrpSpPr>
      <p:grpSpPr>
        <a:xfrm>
          <a:off x="0" y="0"/>
          <a:ext cx="0" cy="0"/>
          <a:chOff x="0" y="0"/>
          <a:chExt cx="0" cy="0"/>
        </a:xfrm>
      </p:grpSpPr>
      <p:sp>
        <p:nvSpPr>
          <p:cNvPr id="1130" name="Google Shape;1130;p196"/>
          <p:cNvSpPr txBox="1"/>
          <p:nvPr>
            <p:ph idx="1" type="body"/>
          </p:nvPr>
        </p:nvSpPr>
        <p:spPr>
          <a:xfrm>
            <a:off x="431371" y="1220755"/>
            <a:ext cx="11329200" cy="5146200"/>
          </a:xfrm>
          <a:prstGeom prst="rect">
            <a:avLst/>
          </a:prstGeom>
          <a:noFill/>
          <a:ln>
            <a:noFill/>
          </a:ln>
        </p:spPr>
        <p:txBody>
          <a:bodyPr anchorCtr="0" anchor="t" bIns="45700" lIns="91425" spcFirstLastPara="1" rIns="91425" wrap="square" tIns="45700">
            <a:normAutofit/>
          </a:bodyPr>
          <a:lstStyle>
            <a:lvl1pPr indent="-364045" lvl="0" marL="457200" marR="0" rtl="0" algn="l">
              <a:lnSpc>
                <a:spcPct val="100000"/>
              </a:lnSpc>
              <a:spcBef>
                <a:spcPts val="427"/>
              </a:spcBef>
              <a:spcAft>
                <a:spcPts val="0"/>
              </a:spcAft>
              <a:buClr>
                <a:schemeClr val="lt1"/>
              </a:buClr>
              <a:buSzPts val="2133"/>
              <a:buFont typeface="Arial"/>
              <a:buChar char="●"/>
              <a:defRPr b="0" i="0" sz="2133" u="none" cap="none" strike="noStrike">
                <a:solidFill>
                  <a:schemeClr val="lt1"/>
                </a:solidFill>
                <a:latin typeface="Arial"/>
                <a:ea typeface="Arial"/>
                <a:cs typeface="Arial"/>
                <a:sym typeface="Arial"/>
              </a:defRPr>
            </a:lvl1pPr>
            <a:lvl2pPr indent="-347154" lvl="1" marL="914400" marR="0" rtl="0" algn="l">
              <a:lnSpc>
                <a:spcPct val="100000"/>
              </a:lnSpc>
              <a:spcBef>
                <a:spcPts val="1152"/>
              </a:spcBef>
              <a:spcAft>
                <a:spcPts val="0"/>
              </a:spcAft>
              <a:buClr>
                <a:schemeClr val="lt1"/>
              </a:buClr>
              <a:buSzPts val="1867"/>
              <a:buFont typeface="Arial"/>
              <a:buChar char="○"/>
              <a:defRPr b="0" i="0" sz="1867" u="none" cap="none" strike="noStrike">
                <a:solidFill>
                  <a:schemeClr val="lt1"/>
                </a:solidFill>
                <a:latin typeface="Arial"/>
                <a:ea typeface="Arial"/>
                <a:cs typeface="Arial"/>
                <a:sym typeface="Arial"/>
              </a:defRPr>
            </a:lvl2pPr>
            <a:lvl3pPr indent="-313245" lvl="2" marL="1371600" marR="0" rtl="0" algn="l">
              <a:lnSpc>
                <a:spcPct val="100000"/>
              </a:lnSpc>
              <a:spcBef>
                <a:spcPts val="1152"/>
              </a:spcBef>
              <a:spcAft>
                <a:spcPts val="0"/>
              </a:spcAft>
              <a:buClr>
                <a:schemeClr val="lt1"/>
              </a:buClr>
              <a:buSzPts val="1333"/>
              <a:buFont typeface="Arial"/>
              <a:buChar char="■"/>
              <a:defRPr b="0" i="0" sz="1333" u="none" cap="none" strike="noStrike">
                <a:solidFill>
                  <a:schemeClr val="lt1"/>
                </a:solidFill>
                <a:latin typeface="Arial"/>
                <a:ea typeface="Arial"/>
                <a:cs typeface="Arial"/>
                <a:sym typeface="Arial"/>
              </a:defRPr>
            </a:lvl3pPr>
            <a:lvl4pPr indent="-342900" lvl="3" marL="1828800" marR="0" rtl="0" algn="l">
              <a:lnSpc>
                <a:spcPct val="100000"/>
              </a:lnSpc>
              <a:spcBef>
                <a:spcPts val="1152"/>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4pPr>
            <a:lvl5pPr indent="-342900" lvl="4" marL="2286000" marR="0" rtl="0" algn="l">
              <a:lnSpc>
                <a:spcPct val="100000"/>
              </a:lnSpc>
              <a:spcBef>
                <a:spcPts val="360"/>
              </a:spcBef>
              <a:spcAft>
                <a:spcPts val="0"/>
              </a:spcAft>
              <a:buClr>
                <a:schemeClr val="dk2"/>
              </a:buClr>
              <a:buSzPts val="1800"/>
              <a:buFont typeface="Arial"/>
              <a:buChar char="○"/>
              <a:defRPr b="0" i="0" sz="1400" u="none" cap="none" strike="noStrike">
                <a:solidFill>
                  <a:srgbClr val="000000"/>
                </a:solidFill>
                <a:latin typeface="Arial"/>
                <a:ea typeface="Arial"/>
                <a:cs typeface="Arial"/>
                <a:sym typeface="Arial"/>
              </a:defRPr>
            </a:lvl5pPr>
            <a:lvl6pPr indent="-342900" lvl="5" marL="27432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100000"/>
              </a:lnSpc>
              <a:spcBef>
                <a:spcPts val="36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1131" name="Google Shape;1131;p196"/>
          <p:cNvSpPr txBox="1"/>
          <p:nvPr>
            <p:ph type="title"/>
          </p:nvPr>
        </p:nvSpPr>
        <p:spPr>
          <a:xfrm>
            <a:off x="431371" y="260648"/>
            <a:ext cx="11329200" cy="576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2400"/>
              <a:buFont typeface="Quattrocento Sans"/>
              <a:buChar char="●"/>
              <a:defRPr b="0" i="0" sz="2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32" name="Google Shape;1132;p196"/>
          <p:cNvSpPr txBox="1"/>
          <p:nvPr>
            <p:ph idx="12" type="sldNum"/>
          </p:nvPr>
        </p:nvSpPr>
        <p:spPr>
          <a:xfrm>
            <a:off x="11664619" y="6492876"/>
            <a:ext cx="5274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rgbClr val="3D6D91"/>
        </a:solidFill>
      </p:bgPr>
    </p:bg>
    <p:spTree>
      <p:nvGrpSpPr>
        <p:cNvPr id="1133" name="Shape 1133"/>
        <p:cNvGrpSpPr/>
        <p:nvPr/>
      </p:nvGrpSpPr>
      <p:grpSpPr>
        <a:xfrm>
          <a:off x="0" y="0"/>
          <a:ext cx="0" cy="0"/>
          <a:chOff x="0" y="0"/>
          <a:chExt cx="0" cy="0"/>
        </a:xfrm>
      </p:grpSpPr>
      <p:sp>
        <p:nvSpPr>
          <p:cNvPr id="1134" name="Google Shape;1134;p197"/>
          <p:cNvSpPr/>
          <p:nvPr/>
        </p:nvSpPr>
        <p:spPr>
          <a:xfrm>
            <a:off x="8595648" y="1981352"/>
            <a:ext cx="3594104" cy="4876650"/>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Quattrocento Sans"/>
              <a:ea typeface="Quattrocento Sans"/>
              <a:cs typeface="Quattrocento Sans"/>
              <a:sym typeface="Quattrocento Sans"/>
            </a:endParaRPr>
          </a:p>
        </p:txBody>
      </p:sp>
      <p:sp>
        <p:nvSpPr>
          <p:cNvPr id="1135" name="Google Shape;1135;p197"/>
          <p:cNvSpPr txBox="1"/>
          <p:nvPr>
            <p:ph type="ctrTitle"/>
          </p:nvPr>
        </p:nvSpPr>
        <p:spPr>
          <a:xfrm>
            <a:off x="914400" y="3000750"/>
            <a:ext cx="10363200" cy="774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chemeClr val="lt1"/>
              </a:buClr>
              <a:buSzPts val="4500"/>
              <a:buFont typeface="Verdana"/>
              <a:buChar char="●"/>
              <a:defRPr b="0" i="0" sz="4500" u="none" cap="none" strike="noStrike">
                <a:solidFill>
                  <a:schemeClr val="l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1136" name="Google Shape;1136;p197"/>
          <p:cNvPicPr preferRelativeResize="0"/>
          <p:nvPr/>
        </p:nvPicPr>
        <p:blipFill rotWithShape="1">
          <a:blip r:embed="rId2">
            <a:alphaModFix/>
          </a:blip>
          <a:srcRect b="0" l="0" r="0" t="0"/>
          <a:stretch/>
        </p:blipFill>
        <p:spPr>
          <a:xfrm>
            <a:off x="10634100" y="6456325"/>
            <a:ext cx="1498424" cy="401674"/>
          </a:xfrm>
          <a:prstGeom prst="rect">
            <a:avLst/>
          </a:prstGeom>
          <a:noFill/>
          <a:ln>
            <a:noFill/>
          </a:ln>
        </p:spPr>
      </p:pic>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37" name="Shape 1137"/>
        <p:cNvGrpSpPr/>
        <p:nvPr/>
      </p:nvGrpSpPr>
      <p:grpSpPr>
        <a:xfrm>
          <a:off x="0" y="0"/>
          <a:ext cx="0" cy="0"/>
          <a:chOff x="0" y="0"/>
          <a:chExt cx="0" cy="0"/>
        </a:xfrm>
      </p:grpSpPr>
      <p:sp>
        <p:nvSpPr>
          <p:cNvPr id="1138" name="Google Shape;1138;p198"/>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39" name="Google Shape;1139;p198"/>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40" name="Google Shape;1140;p198"/>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141" name="Google Shape;1141;p198"/>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42" name="Shape 1142"/>
        <p:cNvGrpSpPr/>
        <p:nvPr/>
      </p:nvGrpSpPr>
      <p:grpSpPr>
        <a:xfrm>
          <a:off x="0" y="0"/>
          <a:ext cx="0" cy="0"/>
          <a:chOff x="0" y="0"/>
          <a:chExt cx="0" cy="0"/>
        </a:xfrm>
      </p:grpSpPr>
      <p:sp>
        <p:nvSpPr>
          <p:cNvPr id="1143" name="Google Shape;1143;p199"/>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144" name="Google Shape;1144;p199"/>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145" name="Google Shape;1145;p199"/>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146" name="Shape 1146"/>
        <p:cNvGrpSpPr/>
        <p:nvPr/>
      </p:nvGrpSpPr>
      <p:grpSpPr>
        <a:xfrm>
          <a:off x="0" y="0"/>
          <a:ext cx="0" cy="0"/>
          <a:chOff x="0" y="0"/>
          <a:chExt cx="0" cy="0"/>
        </a:xfrm>
      </p:grpSpPr>
      <p:pic>
        <p:nvPicPr>
          <p:cNvPr id="1147" name="Google Shape;1147;p200"/>
          <p:cNvPicPr preferRelativeResize="0"/>
          <p:nvPr/>
        </p:nvPicPr>
        <p:blipFill rotWithShape="1">
          <a:blip r:embed="rId2">
            <a:alphaModFix/>
          </a:blip>
          <a:srcRect b="23277" l="16971" r="17195" t="22158"/>
          <a:stretch/>
        </p:blipFill>
        <p:spPr>
          <a:xfrm>
            <a:off x="4503575" y="2411200"/>
            <a:ext cx="3184849" cy="1716126"/>
          </a:xfrm>
          <a:prstGeom prst="rect">
            <a:avLst/>
          </a:prstGeom>
          <a:noFill/>
          <a:ln>
            <a:noFill/>
          </a:ln>
        </p:spPr>
      </p:pic>
      <p:sp>
        <p:nvSpPr>
          <p:cNvPr id="1148" name="Google Shape;1148;p200"/>
          <p:cNvSpPr/>
          <p:nvPr/>
        </p:nvSpPr>
        <p:spPr>
          <a:xfrm>
            <a:off x="239184" y="6336268"/>
            <a:ext cx="116481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chemeClr val="dk1"/>
                </a:solidFill>
                <a:latin typeface="Arial"/>
                <a:ea typeface="Arial"/>
                <a:cs typeface="Arial"/>
                <a:sym typeface="Arial"/>
              </a:rPr>
              <a:t>Disclaimer: </a:t>
            </a:r>
            <a:r>
              <a:rPr b="0" i="0" lang="en-US" sz="6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150" name="Shape 1150"/>
        <p:cNvGrpSpPr/>
        <p:nvPr/>
      </p:nvGrpSpPr>
      <p:grpSpPr>
        <a:xfrm>
          <a:off x="0" y="0"/>
          <a:ext cx="0" cy="0"/>
          <a:chOff x="0" y="0"/>
          <a:chExt cx="0" cy="0"/>
        </a:xfrm>
      </p:grpSpPr>
      <p:sp>
        <p:nvSpPr>
          <p:cNvPr id="1151" name="Google Shape;1151;p7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7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53" name="Google Shape;1153;p7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1154" name="Shape 1154"/>
        <p:cNvGrpSpPr/>
        <p:nvPr/>
      </p:nvGrpSpPr>
      <p:grpSpPr>
        <a:xfrm>
          <a:off x="0" y="0"/>
          <a:ext cx="0" cy="0"/>
          <a:chOff x="0" y="0"/>
          <a:chExt cx="0" cy="0"/>
        </a:xfrm>
      </p:grpSpPr>
      <p:sp>
        <p:nvSpPr>
          <p:cNvPr id="1155" name="Google Shape;1155;p7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7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57" name="Google Shape;1157;p7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58" name="Google Shape;1158;p79"/>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1159" name="Shape 1159"/>
        <p:cNvGrpSpPr/>
        <p:nvPr/>
      </p:nvGrpSpPr>
      <p:grpSpPr>
        <a:xfrm>
          <a:off x="0" y="0"/>
          <a:ext cx="0" cy="0"/>
          <a:chOff x="0" y="0"/>
          <a:chExt cx="0" cy="0"/>
        </a:xfrm>
      </p:grpSpPr>
      <p:sp>
        <p:nvSpPr>
          <p:cNvPr id="1160" name="Google Shape;1160;p20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61" name="Google Shape;1161;p201"/>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1162" name="Google Shape;1162;p20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201"/>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1164" name="Google Shape;1164;p201"/>
          <p:cNvGrpSpPr/>
          <p:nvPr/>
        </p:nvGrpSpPr>
        <p:grpSpPr>
          <a:xfrm>
            <a:off x="6872314" y="1233898"/>
            <a:ext cx="4725205" cy="4390190"/>
            <a:chOff x="6504842" y="1222650"/>
            <a:chExt cx="5055858" cy="4697400"/>
          </a:xfrm>
        </p:grpSpPr>
        <p:pic>
          <p:nvPicPr>
            <p:cNvPr id="1165" name="Google Shape;1165;p201"/>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166" name="Google Shape;1166;p201"/>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167" name="Google Shape;1167;p201"/>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168" name="Google Shape;1168;p201"/>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169" name="Google Shape;1169;p201"/>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80" name="Shape 80"/>
        <p:cNvGrpSpPr/>
        <p:nvPr/>
      </p:nvGrpSpPr>
      <p:grpSpPr>
        <a:xfrm>
          <a:off x="0" y="0"/>
          <a:ext cx="0" cy="0"/>
          <a:chOff x="0" y="0"/>
          <a:chExt cx="0" cy="0"/>
        </a:xfrm>
      </p:grpSpPr>
      <p:cxnSp>
        <p:nvCxnSpPr>
          <p:cNvPr id="81" name="Google Shape;81;p82"/>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82" name="Google Shape;82;p82"/>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83" name="Google Shape;83;p82"/>
          <p:cNvGrpSpPr/>
          <p:nvPr/>
        </p:nvGrpSpPr>
        <p:grpSpPr>
          <a:xfrm>
            <a:off x="13500" y="6007500"/>
            <a:ext cx="12192118" cy="664200"/>
            <a:chOff x="-13500" y="6236050"/>
            <a:chExt cx="12219000" cy="664200"/>
          </a:xfrm>
        </p:grpSpPr>
        <p:sp>
          <p:nvSpPr>
            <p:cNvPr id="84" name="Google Shape;84;p8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5" name="Google Shape;85;p8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6" name="Google Shape;86;p8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87" name="Google Shape;87;p82"/>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88" name="Google Shape;88;p82"/>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1170" name="Shape 1170"/>
        <p:cNvGrpSpPr/>
        <p:nvPr/>
      </p:nvGrpSpPr>
      <p:grpSpPr>
        <a:xfrm>
          <a:off x="0" y="0"/>
          <a:ext cx="0" cy="0"/>
          <a:chOff x="0" y="0"/>
          <a:chExt cx="0" cy="0"/>
        </a:xfrm>
      </p:grpSpPr>
      <p:grpSp>
        <p:nvGrpSpPr>
          <p:cNvPr id="1171" name="Google Shape;1171;p202"/>
          <p:cNvGrpSpPr/>
          <p:nvPr/>
        </p:nvGrpSpPr>
        <p:grpSpPr>
          <a:xfrm>
            <a:off x="0" y="-150"/>
            <a:ext cx="266568" cy="6858327"/>
            <a:chOff x="-7" y="0"/>
            <a:chExt cx="254407" cy="6578100"/>
          </a:xfrm>
        </p:grpSpPr>
        <p:sp>
          <p:nvSpPr>
            <p:cNvPr id="1172" name="Google Shape;1172;p202"/>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202"/>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202"/>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75" name="Google Shape;1175;p202"/>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1176" name="Google Shape;1176;p202"/>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1177" name="Shape 1177"/>
        <p:cNvGrpSpPr/>
        <p:nvPr/>
      </p:nvGrpSpPr>
      <p:grpSpPr>
        <a:xfrm>
          <a:off x="0" y="0"/>
          <a:ext cx="0" cy="0"/>
          <a:chOff x="0" y="0"/>
          <a:chExt cx="0" cy="0"/>
        </a:xfrm>
      </p:grpSpPr>
      <p:sp>
        <p:nvSpPr>
          <p:cNvPr id="1178" name="Google Shape;1178;p203"/>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1179" name="Google Shape;1179;p203"/>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1180" name="Google Shape;1180;p203"/>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1181" name="Google Shape;1181;p203"/>
          <p:cNvGrpSpPr/>
          <p:nvPr/>
        </p:nvGrpSpPr>
        <p:grpSpPr>
          <a:xfrm>
            <a:off x="13500" y="6007500"/>
            <a:ext cx="12192118" cy="664200"/>
            <a:chOff x="-13500" y="6236050"/>
            <a:chExt cx="12219000" cy="664200"/>
          </a:xfrm>
        </p:grpSpPr>
        <p:sp>
          <p:nvSpPr>
            <p:cNvPr id="1182" name="Google Shape;1182;p20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83" name="Google Shape;1183;p20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84" name="Google Shape;1184;p20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1185" name="Shape 1185"/>
        <p:cNvGrpSpPr/>
        <p:nvPr/>
      </p:nvGrpSpPr>
      <p:grpSpPr>
        <a:xfrm>
          <a:off x="0" y="0"/>
          <a:ext cx="0" cy="0"/>
          <a:chOff x="0" y="0"/>
          <a:chExt cx="0" cy="0"/>
        </a:xfrm>
      </p:grpSpPr>
      <p:cxnSp>
        <p:nvCxnSpPr>
          <p:cNvPr id="1186" name="Google Shape;1186;p204"/>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1187" name="Google Shape;1187;p204"/>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1188" name="Google Shape;1188;p204"/>
          <p:cNvGrpSpPr/>
          <p:nvPr/>
        </p:nvGrpSpPr>
        <p:grpSpPr>
          <a:xfrm>
            <a:off x="13500" y="6007500"/>
            <a:ext cx="12192118" cy="664200"/>
            <a:chOff x="-13500" y="6236050"/>
            <a:chExt cx="12219000" cy="664200"/>
          </a:xfrm>
        </p:grpSpPr>
        <p:sp>
          <p:nvSpPr>
            <p:cNvPr id="1189" name="Google Shape;1189;p20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190" name="Google Shape;1190;p20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191" name="Google Shape;1191;p20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192" name="Google Shape;1192;p204"/>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1193" name="Google Shape;1193;p204"/>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1194" name="Shape 1194"/>
        <p:cNvGrpSpPr/>
        <p:nvPr/>
      </p:nvGrpSpPr>
      <p:grpSpPr>
        <a:xfrm>
          <a:off x="0" y="0"/>
          <a:ext cx="0" cy="0"/>
          <a:chOff x="0" y="0"/>
          <a:chExt cx="0" cy="0"/>
        </a:xfrm>
      </p:grpSpPr>
      <p:cxnSp>
        <p:nvCxnSpPr>
          <p:cNvPr id="1195" name="Google Shape;1195;p205"/>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1196" name="Google Shape;1196;p205"/>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1197" name="Google Shape;1197;p205"/>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1198" name="Google Shape;1198;p205"/>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205"/>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205"/>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205"/>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205"/>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205"/>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205"/>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205"/>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205"/>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205"/>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205"/>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205"/>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205"/>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205"/>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205"/>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205"/>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205"/>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205"/>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205"/>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205"/>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205"/>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205"/>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205"/>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205"/>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22" name="Google Shape;1222;p205"/>
          <p:cNvGrpSpPr/>
          <p:nvPr/>
        </p:nvGrpSpPr>
        <p:grpSpPr>
          <a:xfrm>
            <a:off x="-13500" y="6007500"/>
            <a:ext cx="12219000" cy="664200"/>
            <a:chOff x="-13500" y="6236050"/>
            <a:chExt cx="12219000" cy="664200"/>
          </a:xfrm>
        </p:grpSpPr>
        <p:sp>
          <p:nvSpPr>
            <p:cNvPr id="1223" name="Google Shape;1223;p20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24" name="Google Shape;1224;p20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25" name="Google Shape;1225;p20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1226" name="Shape 1226"/>
        <p:cNvGrpSpPr/>
        <p:nvPr/>
      </p:nvGrpSpPr>
      <p:grpSpPr>
        <a:xfrm>
          <a:off x="0" y="0"/>
          <a:ext cx="0" cy="0"/>
          <a:chOff x="0" y="0"/>
          <a:chExt cx="0" cy="0"/>
        </a:xfrm>
      </p:grpSpPr>
      <p:sp>
        <p:nvSpPr>
          <p:cNvPr id="1227" name="Google Shape;1227;p20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206"/>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29" name="Google Shape;1229;p206"/>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230" name="Google Shape;1230;p206"/>
          <p:cNvGrpSpPr/>
          <p:nvPr/>
        </p:nvGrpSpPr>
        <p:grpSpPr>
          <a:xfrm>
            <a:off x="-13500" y="6007500"/>
            <a:ext cx="12219000" cy="664200"/>
            <a:chOff x="-13500" y="6236050"/>
            <a:chExt cx="12219000" cy="664200"/>
          </a:xfrm>
        </p:grpSpPr>
        <p:sp>
          <p:nvSpPr>
            <p:cNvPr id="1231" name="Google Shape;1231;p20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32" name="Google Shape;1232;p20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33" name="Google Shape;1233;p20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234" name="Shape 1234"/>
        <p:cNvGrpSpPr/>
        <p:nvPr/>
      </p:nvGrpSpPr>
      <p:grpSpPr>
        <a:xfrm>
          <a:off x="0" y="0"/>
          <a:ext cx="0" cy="0"/>
          <a:chOff x="0" y="0"/>
          <a:chExt cx="0" cy="0"/>
        </a:xfrm>
      </p:grpSpPr>
      <p:sp>
        <p:nvSpPr>
          <p:cNvPr id="1235" name="Google Shape;1235;p207"/>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207"/>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207"/>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207"/>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207"/>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0" name="Google Shape;1240;p207"/>
          <p:cNvGrpSpPr/>
          <p:nvPr/>
        </p:nvGrpSpPr>
        <p:grpSpPr>
          <a:xfrm>
            <a:off x="-13500" y="6236050"/>
            <a:ext cx="12219000" cy="664200"/>
            <a:chOff x="-13500" y="6236050"/>
            <a:chExt cx="12219000" cy="664200"/>
          </a:xfrm>
        </p:grpSpPr>
        <p:sp>
          <p:nvSpPr>
            <p:cNvPr id="1241" name="Google Shape;1241;p207"/>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42" name="Google Shape;1242;p20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43" name="Google Shape;1243;p20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244" name="Google Shape;1244;p207"/>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1245" name="Shape 1245"/>
        <p:cNvGrpSpPr/>
        <p:nvPr/>
      </p:nvGrpSpPr>
      <p:grpSpPr>
        <a:xfrm>
          <a:off x="0" y="0"/>
          <a:ext cx="0" cy="0"/>
          <a:chOff x="0" y="0"/>
          <a:chExt cx="0" cy="0"/>
        </a:xfrm>
      </p:grpSpPr>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1246" name="Shape 1246"/>
        <p:cNvGrpSpPr/>
        <p:nvPr/>
      </p:nvGrpSpPr>
      <p:grpSpPr>
        <a:xfrm>
          <a:off x="0" y="0"/>
          <a:ext cx="0" cy="0"/>
          <a:chOff x="0" y="0"/>
          <a:chExt cx="0" cy="0"/>
        </a:xfrm>
      </p:grpSpPr>
      <p:sp>
        <p:nvSpPr>
          <p:cNvPr id="1247" name="Google Shape;1247;p209"/>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20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209"/>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250" name="Google Shape;1250;p209"/>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251" name="Google Shape;1251;p20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252" name="Google Shape;1252;p209"/>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53" name="Google Shape;1253;p209"/>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54" name="Google Shape;1254;p209"/>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255" name="Google Shape;1255;p209"/>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56" name="Google Shape;1256;p209"/>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57" name="Google Shape;1257;p209"/>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258" name="Google Shape;1258;p209"/>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259" name="Shape 1259"/>
        <p:cNvGrpSpPr/>
        <p:nvPr/>
      </p:nvGrpSpPr>
      <p:grpSpPr>
        <a:xfrm>
          <a:off x="0" y="0"/>
          <a:ext cx="0" cy="0"/>
          <a:chOff x="0" y="0"/>
          <a:chExt cx="0" cy="0"/>
        </a:xfrm>
      </p:grpSpPr>
      <p:cxnSp>
        <p:nvCxnSpPr>
          <p:cNvPr id="1260" name="Google Shape;1260;p210"/>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1261" name="Google Shape;1261;p210"/>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262" name="Google Shape;1262;p210"/>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1263" name="Google Shape;1263;p210"/>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1264" name="Google Shape;1264;p210"/>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210"/>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210"/>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210"/>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210"/>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210"/>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210"/>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210"/>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210"/>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210"/>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210"/>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210"/>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210"/>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210"/>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210"/>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210"/>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210"/>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210"/>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210"/>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210"/>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210"/>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210"/>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210"/>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210"/>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88" name="Google Shape;1288;p210"/>
          <p:cNvGrpSpPr/>
          <p:nvPr/>
        </p:nvGrpSpPr>
        <p:grpSpPr>
          <a:xfrm>
            <a:off x="-13500" y="6007500"/>
            <a:ext cx="12219000" cy="664200"/>
            <a:chOff x="-13500" y="6236050"/>
            <a:chExt cx="12219000" cy="664200"/>
          </a:xfrm>
        </p:grpSpPr>
        <p:sp>
          <p:nvSpPr>
            <p:cNvPr id="1289" name="Google Shape;1289;p21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90" name="Google Shape;1290;p21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91" name="Google Shape;1291;p21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292" name="Shape 1292"/>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89" name="Shape 89"/>
        <p:cNvGrpSpPr/>
        <p:nvPr/>
      </p:nvGrpSpPr>
      <p:grpSpPr>
        <a:xfrm>
          <a:off x="0" y="0"/>
          <a:ext cx="0" cy="0"/>
          <a:chOff x="0" y="0"/>
          <a:chExt cx="0" cy="0"/>
        </a:xfrm>
      </p:grpSpPr>
      <p:grpSp>
        <p:nvGrpSpPr>
          <p:cNvPr id="90" name="Google Shape;90;p83"/>
          <p:cNvGrpSpPr/>
          <p:nvPr/>
        </p:nvGrpSpPr>
        <p:grpSpPr>
          <a:xfrm>
            <a:off x="0" y="0"/>
            <a:ext cx="12199275" cy="6857999"/>
            <a:chOff x="0" y="0"/>
            <a:chExt cx="12199275" cy="6857999"/>
          </a:xfrm>
        </p:grpSpPr>
        <p:sp>
          <p:nvSpPr>
            <p:cNvPr id="91" name="Google Shape;91;p83"/>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2" name="Google Shape;92;p83"/>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93" name="Google Shape;93;p83"/>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94" name="Google Shape;94;p83"/>
          <p:cNvCxnSpPr/>
          <p:nvPr/>
        </p:nvCxnSpPr>
        <p:spPr>
          <a:xfrm>
            <a:off x="6895850" y="4454175"/>
            <a:ext cx="3862200" cy="0"/>
          </a:xfrm>
          <a:prstGeom prst="straightConnector1">
            <a:avLst/>
          </a:prstGeom>
          <a:noFill/>
          <a:ln cap="flat" cmpd="sng" w="9525">
            <a:solidFill>
              <a:srgbClr val="FFFFFF"/>
            </a:solidFill>
            <a:prstDash val="solid"/>
            <a:round/>
            <a:headEnd len="sm" w="sm" type="none"/>
            <a:tailEnd len="sm" w="sm" type="none"/>
          </a:ln>
        </p:spPr>
      </p:cxnSp>
      <p:cxnSp>
        <p:nvCxnSpPr>
          <p:cNvPr id="95" name="Google Shape;95;p83"/>
          <p:cNvCxnSpPr/>
          <p:nvPr/>
        </p:nvCxnSpPr>
        <p:spPr>
          <a:xfrm>
            <a:off x="6895825" y="3650550"/>
            <a:ext cx="3862200" cy="0"/>
          </a:xfrm>
          <a:prstGeom prst="straightConnector1">
            <a:avLst/>
          </a:prstGeom>
          <a:noFill/>
          <a:ln cap="flat" cmpd="sng" w="9525">
            <a:solidFill>
              <a:srgbClr val="FFFFFF"/>
            </a:solidFill>
            <a:prstDash val="solid"/>
            <a:round/>
            <a:headEnd len="sm" w="sm" type="none"/>
            <a:tailEnd len="sm" w="sm" type="none"/>
          </a:ln>
        </p:spPr>
      </p:cxnSp>
      <p:sp>
        <p:nvSpPr>
          <p:cNvPr id="96" name="Google Shape;96;p83"/>
          <p:cNvSpPr txBox="1"/>
          <p:nvPr/>
        </p:nvSpPr>
        <p:spPr>
          <a:xfrm>
            <a:off x="6913650" y="3208550"/>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2</a:t>
            </a:r>
            <a:endParaRPr b="0" i="0" sz="2200" u="none" cap="none" strike="noStrike">
              <a:solidFill>
                <a:srgbClr val="FFFFFF"/>
              </a:solidFill>
              <a:latin typeface="Calibri"/>
              <a:ea typeface="Calibri"/>
              <a:cs typeface="Calibri"/>
              <a:sym typeface="Calibri"/>
            </a:endParaRPr>
          </a:p>
        </p:txBody>
      </p:sp>
      <p:sp>
        <p:nvSpPr>
          <p:cNvPr id="97" name="Google Shape;97;p83"/>
          <p:cNvSpPr txBox="1"/>
          <p:nvPr/>
        </p:nvSpPr>
        <p:spPr>
          <a:xfrm>
            <a:off x="6895865" y="4011125"/>
            <a:ext cx="37413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rgbClr val="FFFFFF"/>
              </a:buClr>
              <a:buSzPts val="2200"/>
              <a:buFont typeface="Calibri"/>
              <a:buChar char="●"/>
            </a:pPr>
            <a:r>
              <a:rPr b="0" i="0" lang="en-US" sz="2200" u="none" cap="none" strike="noStrike">
                <a:solidFill>
                  <a:srgbClr val="FFFFFF"/>
                </a:solidFill>
                <a:latin typeface="Calibri"/>
                <a:ea typeface="Calibri"/>
                <a:cs typeface="Calibri"/>
                <a:sym typeface="Calibri"/>
              </a:rPr>
              <a:t>Section 3</a:t>
            </a:r>
            <a:endParaRPr b="0" i="0" sz="2200" u="none" cap="none" strike="noStrike">
              <a:solidFill>
                <a:srgbClr val="FFFFFF"/>
              </a:solidFill>
              <a:latin typeface="Calibri"/>
              <a:ea typeface="Calibri"/>
              <a:cs typeface="Calibri"/>
              <a:sym typeface="Calibri"/>
            </a:endParaRPr>
          </a:p>
        </p:txBody>
      </p:sp>
      <p:grpSp>
        <p:nvGrpSpPr>
          <p:cNvPr id="98" name="Google Shape;98;p83"/>
          <p:cNvGrpSpPr/>
          <p:nvPr/>
        </p:nvGrpSpPr>
        <p:grpSpPr>
          <a:xfrm>
            <a:off x="7391155" y="2405912"/>
            <a:ext cx="3741129" cy="442000"/>
            <a:chOff x="7911088" y="3244638"/>
            <a:chExt cx="4232525" cy="442000"/>
          </a:xfrm>
        </p:grpSpPr>
        <p:cxnSp>
          <p:nvCxnSpPr>
            <p:cNvPr id="99" name="Google Shape;99;p8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00" name="Google Shape;100;p8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1.2</a:t>
              </a:r>
              <a:endParaRPr b="0" i="0" sz="2200" u="none" cap="none" strike="noStrike">
                <a:solidFill>
                  <a:srgbClr val="FFFFFF"/>
                </a:solidFill>
                <a:latin typeface="Calibri"/>
                <a:ea typeface="Calibri"/>
                <a:cs typeface="Calibri"/>
                <a:sym typeface="Calibri"/>
              </a:endParaRPr>
            </a:p>
          </p:txBody>
        </p:sp>
      </p:grpSp>
      <p:grpSp>
        <p:nvGrpSpPr>
          <p:cNvPr id="101" name="Google Shape;101;p83"/>
          <p:cNvGrpSpPr/>
          <p:nvPr/>
        </p:nvGrpSpPr>
        <p:grpSpPr>
          <a:xfrm>
            <a:off x="6900288" y="800763"/>
            <a:ext cx="4232525" cy="442000"/>
            <a:chOff x="7911088" y="3244638"/>
            <a:chExt cx="4232525" cy="442000"/>
          </a:xfrm>
        </p:grpSpPr>
        <p:cxnSp>
          <p:nvCxnSpPr>
            <p:cNvPr id="102" name="Google Shape;102;p8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03" name="Google Shape;103;p8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a:t>
              </a:r>
              <a:endParaRPr b="0" i="0" sz="2200" u="none" cap="none" strike="noStrike">
                <a:solidFill>
                  <a:srgbClr val="FFFFFF"/>
                </a:solidFill>
                <a:latin typeface="Calibri"/>
                <a:ea typeface="Calibri"/>
                <a:cs typeface="Calibri"/>
                <a:sym typeface="Calibri"/>
              </a:endParaRPr>
            </a:p>
          </p:txBody>
        </p:sp>
      </p:grpSp>
      <p:grpSp>
        <p:nvGrpSpPr>
          <p:cNvPr id="104" name="Google Shape;104;p83"/>
          <p:cNvGrpSpPr/>
          <p:nvPr/>
        </p:nvGrpSpPr>
        <p:grpSpPr>
          <a:xfrm>
            <a:off x="7396156" y="4813700"/>
            <a:ext cx="3741129" cy="442000"/>
            <a:chOff x="7911088" y="3244638"/>
            <a:chExt cx="4232525" cy="442000"/>
          </a:xfrm>
        </p:grpSpPr>
        <p:cxnSp>
          <p:nvCxnSpPr>
            <p:cNvPr id="105" name="Google Shape;105;p8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06" name="Google Shape;106;p8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3.1</a:t>
              </a:r>
              <a:endParaRPr b="0" i="0" sz="2200" u="none" cap="none" strike="noStrike">
                <a:solidFill>
                  <a:srgbClr val="FFFFFF"/>
                </a:solidFill>
                <a:latin typeface="Calibri"/>
                <a:ea typeface="Calibri"/>
                <a:cs typeface="Calibri"/>
                <a:sym typeface="Calibri"/>
              </a:endParaRPr>
            </a:p>
          </p:txBody>
        </p:sp>
      </p:grpSp>
      <p:grpSp>
        <p:nvGrpSpPr>
          <p:cNvPr id="107" name="Google Shape;107;p83"/>
          <p:cNvGrpSpPr/>
          <p:nvPr/>
        </p:nvGrpSpPr>
        <p:grpSpPr>
          <a:xfrm>
            <a:off x="7391155" y="1603313"/>
            <a:ext cx="3741129" cy="442000"/>
            <a:chOff x="7911088" y="3244638"/>
            <a:chExt cx="4232525" cy="442000"/>
          </a:xfrm>
        </p:grpSpPr>
        <p:cxnSp>
          <p:nvCxnSpPr>
            <p:cNvPr id="108" name="Google Shape;108;p8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09" name="Google Shape;109;p8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1.1</a:t>
              </a:r>
              <a:endParaRPr b="0" i="0" sz="2200" u="none" cap="none" strike="noStrike">
                <a:solidFill>
                  <a:srgbClr val="FFFFFF"/>
                </a:solidFill>
                <a:latin typeface="Calibri"/>
                <a:ea typeface="Calibri"/>
                <a:cs typeface="Calibri"/>
                <a:sym typeface="Calibri"/>
              </a:endParaRPr>
            </a:p>
          </p:txBody>
        </p:sp>
      </p:grpSp>
      <p:grpSp>
        <p:nvGrpSpPr>
          <p:cNvPr id="110" name="Google Shape;110;p83"/>
          <p:cNvGrpSpPr/>
          <p:nvPr/>
        </p:nvGrpSpPr>
        <p:grpSpPr>
          <a:xfrm>
            <a:off x="7396156" y="5615225"/>
            <a:ext cx="3741129" cy="442000"/>
            <a:chOff x="7911088" y="3244638"/>
            <a:chExt cx="4232525" cy="442000"/>
          </a:xfrm>
        </p:grpSpPr>
        <p:cxnSp>
          <p:nvCxnSpPr>
            <p:cNvPr id="111" name="Google Shape;111;p83"/>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112" name="Google Shape;112;p83"/>
            <p:cNvSpPr txBox="1"/>
            <p:nvPr/>
          </p:nvSpPr>
          <p:spPr>
            <a:xfrm>
              <a:off x="7928913" y="3244638"/>
              <a:ext cx="4214700" cy="355200"/>
            </a:xfrm>
            <a:prstGeom prst="rect">
              <a:avLst/>
            </a:prstGeom>
            <a:noFill/>
            <a:ln>
              <a:noFill/>
            </a:ln>
          </p:spPr>
          <p:txBody>
            <a:bodyPr anchorCtr="0" anchor="t" bIns="0" lIns="0" spcFirstLastPara="1" rIns="0" wrap="square" tIns="16500">
              <a:spAutoFit/>
            </a:bodyPr>
            <a:lstStyle/>
            <a:p>
              <a:pPr indent="-368300" lvl="0" marL="457200" marR="0" rtl="0" algn="l">
                <a:lnSpc>
                  <a:spcPct val="100000"/>
                </a:lnSpc>
                <a:spcBef>
                  <a:spcPts val="0"/>
                </a:spcBef>
                <a:spcAft>
                  <a:spcPts val="0"/>
                </a:spcAft>
                <a:buClr>
                  <a:schemeClr val="lt1"/>
                </a:buClr>
                <a:buSzPts val="2200"/>
                <a:buFont typeface="Calibri"/>
                <a:buChar char="●"/>
              </a:pPr>
              <a:r>
                <a:rPr b="0" i="0" lang="en-US" sz="2200" u="none" cap="none" strike="noStrike">
                  <a:solidFill>
                    <a:schemeClr val="lt1"/>
                  </a:solidFill>
                  <a:latin typeface="Calibri"/>
                  <a:ea typeface="Calibri"/>
                  <a:cs typeface="Calibri"/>
                  <a:sym typeface="Calibri"/>
                </a:rPr>
                <a:t>Section 3.2</a:t>
              </a:r>
              <a:endParaRPr b="0" i="0" sz="22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293" name="Shape 1293"/>
        <p:cNvGrpSpPr/>
        <p:nvPr/>
      </p:nvGrpSpPr>
      <p:grpSpPr>
        <a:xfrm>
          <a:off x="0" y="0"/>
          <a:ext cx="0" cy="0"/>
          <a:chOff x="0" y="0"/>
          <a:chExt cx="0" cy="0"/>
        </a:xfrm>
      </p:grpSpPr>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294" name="Shape 1294"/>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295" name="Shape 1295"/>
        <p:cNvGrpSpPr/>
        <p:nvPr/>
      </p:nvGrpSpPr>
      <p:grpSpPr>
        <a:xfrm>
          <a:off x="0" y="0"/>
          <a:ext cx="0" cy="0"/>
          <a:chOff x="0" y="0"/>
          <a:chExt cx="0" cy="0"/>
        </a:xfrm>
      </p:grpSpPr>
      <p:sp>
        <p:nvSpPr>
          <p:cNvPr id="1296" name="Google Shape;1296;p214"/>
          <p:cNvSpPr/>
          <p:nvPr>
            <p:ph idx="2" type="pic"/>
          </p:nvPr>
        </p:nvSpPr>
        <p:spPr>
          <a:xfrm>
            <a:off x="0" y="-1"/>
            <a:ext cx="12192000" cy="4580400"/>
          </a:xfrm>
          <a:prstGeom prst="rect">
            <a:avLst/>
          </a:prstGeom>
          <a:solidFill>
            <a:srgbClr val="F2F2F2"/>
          </a:solidFill>
          <a:ln>
            <a:noFill/>
          </a:ln>
        </p:spPr>
      </p:sp>
      <p:grpSp>
        <p:nvGrpSpPr>
          <p:cNvPr id="1297" name="Google Shape;1297;p214"/>
          <p:cNvGrpSpPr/>
          <p:nvPr/>
        </p:nvGrpSpPr>
        <p:grpSpPr>
          <a:xfrm>
            <a:off x="90" y="6775681"/>
            <a:ext cx="12192148" cy="82352"/>
            <a:chOff x="1063925" y="1155200"/>
            <a:chExt cx="10673333" cy="88200"/>
          </a:xfrm>
        </p:grpSpPr>
        <p:sp>
          <p:nvSpPr>
            <p:cNvPr id="1298" name="Google Shape;1298;p21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21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21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01" name="Google Shape;1301;p21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302" name="Shape 1302"/>
        <p:cNvGrpSpPr/>
        <p:nvPr/>
      </p:nvGrpSpPr>
      <p:grpSpPr>
        <a:xfrm>
          <a:off x="0" y="0"/>
          <a:ext cx="0" cy="0"/>
          <a:chOff x="0" y="0"/>
          <a:chExt cx="0" cy="0"/>
        </a:xfrm>
      </p:grpSpPr>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303" name="Shape 1303"/>
        <p:cNvGrpSpPr/>
        <p:nvPr/>
      </p:nvGrpSpPr>
      <p:grpSpPr>
        <a:xfrm>
          <a:off x="0" y="0"/>
          <a:ext cx="0" cy="0"/>
          <a:chOff x="0" y="0"/>
          <a:chExt cx="0" cy="0"/>
        </a:xfrm>
      </p:grpSpPr>
      <p:sp>
        <p:nvSpPr>
          <p:cNvPr id="1304" name="Google Shape;1304;p216"/>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305" name="Shape 1305"/>
        <p:cNvGrpSpPr/>
        <p:nvPr/>
      </p:nvGrpSpPr>
      <p:grpSpPr>
        <a:xfrm>
          <a:off x="0" y="0"/>
          <a:ext cx="0" cy="0"/>
          <a:chOff x="0" y="0"/>
          <a:chExt cx="0" cy="0"/>
        </a:xfrm>
      </p:grpSpPr>
      <p:sp>
        <p:nvSpPr>
          <p:cNvPr id="1306" name="Google Shape;1306;p217"/>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7" name="Google Shape;1307;p217"/>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308" name="Google Shape;1308;p217"/>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1309" name="Google Shape;1309;p217"/>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1310" name="Google Shape;1310;p217"/>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1311" name="Google Shape;1311;p217"/>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1312" name="Google Shape;1312;p217"/>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1313" name="Google Shape;1313;p217"/>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1314" name="Google Shape;1314;p217"/>
          <p:cNvGrpSpPr/>
          <p:nvPr/>
        </p:nvGrpSpPr>
        <p:grpSpPr>
          <a:xfrm>
            <a:off x="5779254" y="186836"/>
            <a:ext cx="633488" cy="137100"/>
            <a:chOff x="5655129" y="211061"/>
            <a:chExt cx="633488" cy="137100"/>
          </a:xfrm>
        </p:grpSpPr>
        <p:sp>
          <p:nvSpPr>
            <p:cNvPr id="1315" name="Google Shape;1315;p217"/>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16" name="Google Shape;1316;p217"/>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17" name="Google Shape;1317;p217"/>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18" name="Google Shape;1318;p217"/>
          <p:cNvGrpSpPr/>
          <p:nvPr/>
        </p:nvGrpSpPr>
        <p:grpSpPr>
          <a:xfrm>
            <a:off x="90" y="6775681"/>
            <a:ext cx="12192148" cy="82352"/>
            <a:chOff x="1063925" y="1155200"/>
            <a:chExt cx="10673333" cy="88200"/>
          </a:xfrm>
        </p:grpSpPr>
        <p:sp>
          <p:nvSpPr>
            <p:cNvPr id="1319" name="Google Shape;1319;p21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21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21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22" name="Google Shape;1322;p21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323" name="Shape 1323"/>
        <p:cNvGrpSpPr/>
        <p:nvPr/>
      </p:nvGrpSpPr>
      <p:grpSpPr>
        <a:xfrm>
          <a:off x="0" y="0"/>
          <a:ext cx="0" cy="0"/>
          <a:chOff x="0" y="0"/>
          <a:chExt cx="0" cy="0"/>
        </a:xfrm>
      </p:grpSpPr>
      <p:sp>
        <p:nvSpPr>
          <p:cNvPr id="1324" name="Google Shape;1324;p218"/>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1325" name="Google Shape;1325;p218"/>
          <p:cNvGrpSpPr/>
          <p:nvPr/>
        </p:nvGrpSpPr>
        <p:grpSpPr>
          <a:xfrm>
            <a:off x="5779254" y="186836"/>
            <a:ext cx="633488" cy="137100"/>
            <a:chOff x="5655129" y="211061"/>
            <a:chExt cx="633488" cy="137100"/>
          </a:xfrm>
        </p:grpSpPr>
        <p:sp>
          <p:nvSpPr>
            <p:cNvPr id="1326" name="Google Shape;1326;p21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27" name="Google Shape;1327;p21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28" name="Google Shape;1328;p21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29" name="Google Shape;1329;p218"/>
          <p:cNvGrpSpPr/>
          <p:nvPr/>
        </p:nvGrpSpPr>
        <p:grpSpPr>
          <a:xfrm>
            <a:off x="90" y="6775681"/>
            <a:ext cx="12192148" cy="82352"/>
            <a:chOff x="1063925" y="1155200"/>
            <a:chExt cx="10673333" cy="88200"/>
          </a:xfrm>
        </p:grpSpPr>
        <p:sp>
          <p:nvSpPr>
            <p:cNvPr id="1330" name="Google Shape;1330;p21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21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21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33" name="Google Shape;1333;p21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334" name="Shape 1334"/>
        <p:cNvGrpSpPr/>
        <p:nvPr/>
      </p:nvGrpSpPr>
      <p:grpSpPr>
        <a:xfrm>
          <a:off x="0" y="0"/>
          <a:ext cx="0" cy="0"/>
          <a:chOff x="0" y="0"/>
          <a:chExt cx="0" cy="0"/>
        </a:xfrm>
      </p:grpSpPr>
      <p:sp>
        <p:nvSpPr>
          <p:cNvPr id="1335" name="Google Shape;1335;p219"/>
          <p:cNvSpPr/>
          <p:nvPr>
            <p:ph idx="2" type="pic"/>
          </p:nvPr>
        </p:nvSpPr>
        <p:spPr>
          <a:xfrm>
            <a:off x="905523" y="1523993"/>
            <a:ext cx="2769600" cy="4508100"/>
          </a:xfrm>
          <a:prstGeom prst="rect">
            <a:avLst/>
          </a:prstGeom>
          <a:solidFill>
            <a:srgbClr val="F2F2F2"/>
          </a:solidFill>
          <a:ln>
            <a:noFill/>
          </a:ln>
        </p:spPr>
      </p:sp>
      <p:sp>
        <p:nvSpPr>
          <p:cNvPr id="1336" name="Google Shape;1336;p21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337" name="Google Shape;1337;p219"/>
          <p:cNvGrpSpPr/>
          <p:nvPr/>
        </p:nvGrpSpPr>
        <p:grpSpPr>
          <a:xfrm>
            <a:off x="5779254" y="186836"/>
            <a:ext cx="633488" cy="137100"/>
            <a:chOff x="5655129" y="211061"/>
            <a:chExt cx="633488" cy="137100"/>
          </a:xfrm>
        </p:grpSpPr>
        <p:sp>
          <p:nvSpPr>
            <p:cNvPr id="1338" name="Google Shape;1338;p21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39" name="Google Shape;1339;p21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40" name="Google Shape;1340;p21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41" name="Google Shape;1341;p219"/>
          <p:cNvGrpSpPr/>
          <p:nvPr/>
        </p:nvGrpSpPr>
        <p:grpSpPr>
          <a:xfrm>
            <a:off x="90" y="6775681"/>
            <a:ext cx="12192148" cy="82352"/>
            <a:chOff x="1063925" y="1155200"/>
            <a:chExt cx="10673333" cy="88200"/>
          </a:xfrm>
        </p:grpSpPr>
        <p:sp>
          <p:nvSpPr>
            <p:cNvPr id="1342" name="Google Shape;1342;p21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21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21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45" name="Google Shape;1345;p21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1346" name="Shape 1346"/>
        <p:cNvGrpSpPr/>
        <p:nvPr/>
      </p:nvGrpSpPr>
      <p:grpSpPr>
        <a:xfrm>
          <a:off x="0" y="0"/>
          <a:ext cx="0" cy="0"/>
          <a:chOff x="0" y="0"/>
          <a:chExt cx="0" cy="0"/>
        </a:xfrm>
      </p:grpSpPr>
      <p:sp>
        <p:nvSpPr>
          <p:cNvPr id="1347" name="Google Shape;1347;p22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348" name="Google Shape;1348;p220"/>
          <p:cNvGrpSpPr/>
          <p:nvPr/>
        </p:nvGrpSpPr>
        <p:grpSpPr>
          <a:xfrm>
            <a:off x="5779254" y="186836"/>
            <a:ext cx="633488" cy="137100"/>
            <a:chOff x="5655129" y="211061"/>
            <a:chExt cx="633488" cy="137100"/>
          </a:xfrm>
        </p:grpSpPr>
        <p:sp>
          <p:nvSpPr>
            <p:cNvPr id="1349" name="Google Shape;1349;p22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50" name="Google Shape;1350;p22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51" name="Google Shape;1351;p22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52" name="Google Shape;1352;p220"/>
          <p:cNvGrpSpPr/>
          <p:nvPr/>
        </p:nvGrpSpPr>
        <p:grpSpPr>
          <a:xfrm>
            <a:off x="90" y="6775681"/>
            <a:ext cx="12192148" cy="82352"/>
            <a:chOff x="1063925" y="1155200"/>
            <a:chExt cx="10673333" cy="88200"/>
          </a:xfrm>
        </p:grpSpPr>
        <p:sp>
          <p:nvSpPr>
            <p:cNvPr id="1353" name="Google Shape;1353;p22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22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22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56" name="Google Shape;1356;p22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1357" name="Shape 1357"/>
        <p:cNvGrpSpPr/>
        <p:nvPr/>
      </p:nvGrpSpPr>
      <p:grpSpPr>
        <a:xfrm>
          <a:off x="0" y="0"/>
          <a:ext cx="0" cy="0"/>
          <a:chOff x="0" y="0"/>
          <a:chExt cx="0" cy="0"/>
        </a:xfrm>
      </p:grpSpPr>
      <p:grpSp>
        <p:nvGrpSpPr>
          <p:cNvPr id="1358" name="Google Shape;1358;p221"/>
          <p:cNvGrpSpPr/>
          <p:nvPr/>
        </p:nvGrpSpPr>
        <p:grpSpPr>
          <a:xfrm>
            <a:off x="8908567" y="1442601"/>
            <a:ext cx="2607927" cy="4867617"/>
            <a:chOff x="3501573" y="3178068"/>
            <a:chExt cx="1341043" cy="2738771"/>
          </a:xfrm>
        </p:grpSpPr>
        <p:sp>
          <p:nvSpPr>
            <p:cNvPr id="1359" name="Google Shape;1359;p221"/>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0" name="Google Shape;1360;p221"/>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1" name="Google Shape;1361;p221"/>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2" name="Google Shape;1362;p221"/>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3" name="Google Shape;1363;p221"/>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4" name="Google Shape;1364;p221"/>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1365" name="Google Shape;1365;p221"/>
            <p:cNvGrpSpPr/>
            <p:nvPr/>
          </p:nvGrpSpPr>
          <p:grpSpPr>
            <a:xfrm>
              <a:off x="4092679" y="5635777"/>
              <a:ext cx="164577" cy="172999"/>
              <a:chOff x="6772303" y="6038214"/>
              <a:chExt cx="140700" cy="147900"/>
            </a:xfrm>
          </p:grpSpPr>
          <p:sp>
            <p:nvSpPr>
              <p:cNvPr id="1366" name="Google Shape;1366;p221"/>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67" name="Google Shape;1367;p221"/>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368" name="Google Shape;1368;p221"/>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1369" name="Google Shape;1369;p221"/>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70" name="Google Shape;1370;p221"/>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371" name="Google Shape;1371;p22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372" name="Google Shape;1372;p221"/>
          <p:cNvSpPr/>
          <p:nvPr>
            <p:ph idx="2" type="pic"/>
          </p:nvPr>
        </p:nvSpPr>
        <p:spPr>
          <a:xfrm>
            <a:off x="9175736" y="2152874"/>
            <a:ext cx="2168700" cy="3501300"/>
          </a:xfrm>
          <a:prstGeom prst="rect">
            <a:avLst/>
          </a:prstGeom>
          <a:solidFill>
            <a:srgbClr val="F2F2F2"/>
          </a:solidFill>
          <a:ln>
            <a:noFill/>
          </a:ln>
        </p:spPr>
      </p:sp>
      <p:grpSp>
        <p:nvGrpSpPr>
          <p:cNvPr id="1373" name="Google Shape;1373;p221"/>
          <p:cNvGrpSpPr/>
          <p:nvPr/>
        </p:nvGrpSpPr>
        <p:grpSpPr>
          <a:xfrm>
            <a:off x="5779254" y="186836"/>
            <a:ext cx="633488" cy="137100"/>
            <a:chOff x="5655129" y="211061"/>
            <a:chExt cx="633488" cy="137100"/>
          </a:xfrm>
        </p:grpSpPr>
        <p:sp>
          <p:nvSpPr>
            <p:cNvPr id="1374" name="Google Shape;1374;p22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75" name="Google Shape;1375;p22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76" name="Google Shape;1376;p22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77" name="Google Shape;1377;p221"/>
          <p:cNvGrpSpPr/>
          <p:nvPr/>
        </p:nvGrpSpPr>
        <p:grpSpPr>
          <a:xfrm>
            <a:off x="90" y="6775681"/>
            <a:ext cx="12192148" cy="82352"/>
            <a:chOff x="1063925" y="1155200"/>
            <a:chExt cx="10673333" cy="88200"/>
          </a:xfrm>
        </p:grpSpPr>
        <p:sp>
          <p:nvSpPr>
            <p:cNvPr id="1378" name="Google Shape;1378;p22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22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22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81" name="Google Shape;1381;p22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113" name="Shape 113"/>
        <p:cNvGrpSpPr/>
        <p:nvPr/>
      </p:nvGrpSpPr>
      <p:grpSpPr>
        <a:xfrm>
          <a:off x="0" y="0"/>
          <a:ext cx="0" cy="0"/>
          <a:chOff x="0" y="0"/>
          <a:chExt cx="0" cy="0"/>
        </a:xfrm>
      </p:grpSpPr>
      <p:grpSp>
        <p:nvGrpSpPr>
          <p:cNvPr id="114" name="Google Shape;114;p84"/>
          <p:cNvGrpSpPr/>
          <p:nvPr/>
        </p:nvGrpSpPr>
        <p:grpSpPr>
          <a:xfrm>
            <a:off x="0" y="-150"/>
            <a:ext cx="266568" cy="6858327"/>
            <a:chOff x="-7" y="0"/>
            <a:chExt cx="254407" cy="6578100"/>
          </a:xfrm>
        </p:grpSpPr>
        <p:sp>
          <p:nvSpPr>
            <p:cNvPr id="115" name="Google Shape;115;p84"/>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84"/>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84"/>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8" name="Google Shape;118;p84"/>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119" name="Google Shape;119;p84"/>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1382" name="Shape 1382"/>
        <p:cNvGrpSpPr/>
        <p:nvPr/>
      </p:nvGrpSpPr>
      <p:grpSpPr>
        <a:xfrm>
          <a:off x="0" y="0"/>
          <a:ext cx="0" cy="0"/>
          <a:chOff x="0" y="0"/>
          <a:chExt cx="0" cy="0"/>
        </a:xfrm>
      </p:grpSpPr>
      <p:sp>
        <p:nvSpPr>
          <p:cNvPr id="1383" name="Google Shape;1383;p222"/>
          <p:cNvSpPr/>
          <p:nvPr>
            <p:ph idx="2" type="pic"/>
          </p:nvPr>
        </p:nvSpPr>
        <p:spPr>
          <a:xfrm>
            <a:off x="0" y="1277783"/>
            <a:ext cx="4204500" cy="4328100"/>
          </a:xfrm>
          <a:prstGeom prst="rect">
            <a:avLst/>
          </a:prstGeom>
          <a:solidFill>
            <a:srgbClr val="F2F2F2"/>
          </a:solidFill>
          <a:ln>
            <a:noFill/>
          </a:ln>
        </p:spPr>
      </p:sp>
      <p:sp>
        <p:nvSpPr>
          <p:cNvPr id="1384" name="Google Shape;1384;p222"/>
          <p:cNvSpPr/>
          <p:nvPr>
            <p:ph idx="3" type="pic"/>
          </p:nvPr>
        </p:nvSpPr>
        <p:spPr>
          <a:xfrm>
            <a:off x="8002512" y="1272138"/>
            <a:ext cx="4194900" cy="4333500"/>
          </a:xfrm>
          <a:prstGeom prst="rect">
            <a:avLst/>
          </a:prstGeom>
          <a:solidFill>
            <a:srgbClr val="F2F2F2"/>
          </a:solidFill>
          <a:ln>
            <a:noFill/>
          </a:ln>
        </p:spPr>
      </p:sp>
      <p:grpSp>
        <p:nvGrpSpPr>
          <p:cNvPr id="1385" name="Google Shape;1385;p222"/>
          <p:cNvGrpSpPr/>
          <p:nvPr/>
        </p:nvGrpSpPr>
        <p:grpSpPr>
          <a:xfrm>
            <a:off x="5779254" y="186836"/>
            <a:ext cx="633488" cy="137100"/>
            <a:chOff x="5655129" y="211061"/>
            <a:chExt cx="633488" cy="137100"/>
          </a:xfrm>
        </p:grpSpPr>
        <p:sp>
          <p:nvSpPr>
            <p:cNvPr id="1386" name="Google Shape;1386;p22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87" name="Google Shape;1387;p22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88" name="Google Shape;1388;p22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389" name="Google Shape;1389;p222"/>
          <p:cNvGrpSpPr/>
          <p:nvPr/>
        </p:nvGrpSpPr>
        <p:grpSpPr>
          <a:xfrm>
            <a:off x="90" y="6775681"/>
            <a:ext cx="12192148" cy="82352"/>
            <a:chOff x="1063925" y="1155200"/>
            <a:chExt cx="10673333" cy="88200"/>
          </a:xfrm>
        </p:grpSpPr>
        <p:sp>
          <p:nvSpPr>
            <p:cNvPr id="1390" name="Google Shape;1390;p22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22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22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393" name="Google Shape;1393;p22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1394" name="Shape 1394"/>
        <p:cNvGrpSpPr/>
        <p:nvPr/>
      </p:nvGrpSpPr>
      <p:grpSpPr>
        <a:xfrm>
          <a:off x="0" y="0"/>
          <a:ext cx="0" cy="0"/>
          <a:chOff x="0" y="0"/>
          <a:chExt cx="0" cy="0"/>
        </a:xfrm>
      </p:grpSpPr>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1395" name="Shape 1395"/>
        <p:cNvGrpSpPr/>
        <p:nvPr/>
      </p:nvGrpSpPr>
      <p:grpSpPr>
        <a:xfrm>
          <a:off x="0" y="0"/>
          <a:ext cx="0" cy="0"/>
          <a:chOff x="0" y="0"/>
          <a:chExt cx="0" cy="0"/>
        </a:xfrm>
      </p:grpSpPr>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1396" name="Shape 1396"/>
        <p:cNvGrpSpPr/>
        <p:nvPr/>
      </p:nvGrpSpPr>
      <p:grpSpPr>
        <a:xfrm>
          <a:off x="0" y="0"/>
          <a:ext cx="0" cy="0"/>
          <a:chOff x="0" y="0"/>
          <a:chExt cx="0" cy="0"/>
        </a:xfrm>
      </p:grpSpPr>
      <p:sp>
        <p:nvSpPr>
          <p:cNvPr id="1397" name="Google Shape;1397;p225"/>
          <p:cNvSpPr/>
          <p:nvPr>
            <p:ph idx="2" type="pic"/>
          </p:nvPr>
        </p:nvSpPr>
        <p:spPr>
          <a:xfrm>
            <a:off x="0" y="0"/>
            <a:ext cx="5754900" cy="6858000"/>
          </a:xfrm>
          <a:prstGeom prst="rect">
            <a:avLst/>
          </a:prstGeom>
          <a:solidFill>
            <a:srgbClr val="F2F2F2"/>
          </a:solidFill>
          <a:ln>
            <a:noFill/>
          </a:ln>
        </p:spPr>
      </p:sp>
      <p:grpSp>
        <p:nvGrpSpPr>
          <p:cNvPr id="1398" name="Google Shape;1398;p225"/>
          <p:cNvGrpSpPr/>
          <p:nvPr/>
        </p:nvGrpSpPr>
        <p:grpSpPr>
          <a:xfrm>
            <a:off x="90" y="6775681"/>
            <a:ext cx="12192148" cy="82352"/>
            <a:chOff x="1063925" y="1155200"/>
            <a:chExt cx="10673333" cy="88200"/>
          </a:xfrm>
        </p:grpSpPr>
        <p:sp>
          <p:nvSpPr>
            <p:cNvPr id="1399" name="Google Shape;1399;p22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22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22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02" name="Google Shape;1402;p22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1403" name="Shape 1403"/>
        <p:cNvGrpSpPr/>
        <p:nvPr/>
      </p:nvGrpSpPr>
      <p:grpSpPr>
        <a:xfrm>
          <a:off x="0" y="0"/>
          <a:ext cx="0" cy="0"/>
          <a:chOff x="0" y="0"/>
          <a:chExt cx="0" cy="0"/>
        </a:xfrm>
      </p:grpSpPr>
      <p:sp>
        <p:nvSpPr>
          <p:cNvPr id="1404" name="Google Shape;1404;p226"/>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05" name="Google Shape;1405;p226"/>
          <p:cNvSpPr/>
          <p:nvPr>
            <p:ph idx="2" type="pic"/>
          </p:nvPr>
        </p:nvSpPr>
        <p:spPr>
          <a:xfrm>
            <a:off x="1" y="2"/>
            <a:ext cx="7190400" cy="6858000"/>
          </a:xfrm>
          <a:prstGeom prst="rect">
            <a:avLst/>
          </a:prstGeom>
          <a:solidFill>
            <a:srgbClr val="F2F2F2"/>
          </a:solidFill>
          <a:ln>
            <a:noFill/>
          </a:ln>
        </p:spPr>
      </p:sp>
      <p:grpSp>
        <p:nvGrpSpPr>
          <p:cNvPr id="1406" name="Google Shape;1406;p226"/>
          <p:cNvGrpSpPr/>
          <p:nvPr/>
        </p:nvGrpSpPr>
        <p:grpSpPr>
          <a:xfrm>
            <a:off x="90" y="6775681"/>
            <a:ext cx="12192148" cy="82352"/>
            <a:chOff x="1063925" y="1155200"/>
            <a:chExt cx="10673333" cy="88200"/>
          </a:xfrm>
        </p:grpSpPr>
        <p:sp>
          <p:nvSpPr>
            <p:cNvPr id="1407" name="Google Shape;1407;p22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22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22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10" name="Google Shape;1410;p22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1411" name="Shape 1411"/>
        <p:cNvGrpSpPr/>
        <p:nvPr/>
      </p:nvGrpSpPr>
      <p:grpSpPr>
        <a:xfrm>
          <a:off x="0" y="0"/>
          <a:ext cx="0" cy="0"/>
          <a:chOff x="0" y="0"/>
          <a:chExt cx="0" cy="0"/>
        </a:xfrm>
      </p:grpSpPr>
      <p:sp>
        <p:nvSpPr>
          <p:cNvPr id="1412" name="Google Shape;1412;p227"/>
          <p:cNvSpPr/>
          <p:nvPr>
            <p:ph idx="2" type="pic"/>
          </p:nvPr>
        </p:nvSpPr>
        <p:spPr>
          <a:xfrm>
            <a:off x="143339" y="144391"/>
            <a:ext cx="11905200" cy="5160900"/>
          </a:xfrm>
          <a:prstGeom prst="rect">
            <a:avLst/>
          </a:prstGeom>
          <a:solidFill>
            <a:srgbClr val="F2F2F2"/>
          </a:solidFill>
          <a:ln>
            <a:noFill/>
          </a:ln>
        </p:spPr>
      </p:sp>
      <p:sp>
        <p:nvSpPr>
          <p:cNvPr id="1413" name="Google Shape;1413;p227"/>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1414" name="Google Shape;1414;p227"/>
          <p:cNvGrpSpPr/>
          <p:nvPr/>
        </p:nvGrpSpPr>
        <p:grpSpPr>
          <a:xfrm>
            <a:off x="90" y="6775681"/>
            <a:ext cx="12192148" cy="82352"/>
            <a:chOff x="1063925" y="1155200"/>
            <a:chExt cx="10673333" cy="88200"/>
          </a:xfrm>
        </p:grpSpPr>
        <p:sp>
          <p:nvSpPr>
            <p:cNvPr id="1415" name="Google Shape;1415;p22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22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22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1418" name="Shape 1418"/>
        <p:cNvGrpSpPr/>
        <p:nvPr/>
      </p:nvGrpSpPr>
      <p:grpSpPr>
        <a:xfrm>
          <a:off x="0" y="0"/>
          <a:ext cx="0" cy="0"/>
          <a:chOff x="0" y="0"/>
          <a:chExt cx="0" cy="0"/>
        </a:xfrm>
      </p:grpSpPr>
      <p:sp>
        <p:nvSpPr>
          <p:cNvPr id="1419" name="Google Shape;1419;p228"/>
          <p:cNvSpPr/>
          <p:nvPr>
            <p:ph idx="2" type="pic"/>
          </p:nvPr>
        </p:nvSpPr>
        <p:spPr>
          <a:xfrm>
            <a:off x="8381999" y="1531249"/>
            <a:ext cx="3200400" cy="4572000"/>
          </a:xfrm>
          <a:prstGeom prst="rect">
            <a:avLst/>
          </a:prstGeom>
          <a:solidFill>
            <a:srgbClr val="F2F2F2"/>
          </a:solidFill>
          <a:ln>
            <a:noFill/>
          </a:ln>
        </p:spPr>
      </p:sp>
      <p:sp>
        <p:nvSpPr>
          <p:cNvPr id="1420" name="Google Shape;1420;p228"/>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1421" name="Google Shape;1421;p228"/>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1422" name="Google Shape;1422;p228"/>
          <p:cNvGrpSpPr/>
          <p:nvPr/>
        </p:nvGrpSpPr>
        <p:grpSpPr>
          <a:xfrm>
            <a:off x="5779254" y="186836"/>
            <a:ext cx="633488" cy="137100"/>
            <a:chOff x="5655129" y="211061"/>
            <a:chExt cx="633488" cy="137100"/>
          </a:xfrm>
        </p:grpSpPr>
        <p:sp>
          <p:nvSpPr>
            <p:cNvPr id="1423" name="Google Shape;1423;p22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24" name="Google Shape;1424;p22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25" name="Google Shape;1425;p22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426" name="Google Shape;1426;p228"/>
          <p:cNvGrpSpPr/>
          <p:nvPr/>
        </p:nvGrpSpPr>
        <p:grpSpPr>
          <a:xfrm>
            <a:off x="90" y="6775681"/>
            <a:ext cx="12192148" cy="82352"/>
            <a:chOff x="1063925" y="1155200"/>
            <a:chExt cx="10673333" cy="88200"/>
          </a:xfrm>
        </p:grpSpPr>
        <p:sp>
          <p:nvSpPr>
            <p:cNvPr id="1427" name="Google Shape;1427;p22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22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22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30" name="Google Shape;1430;p22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1431" name="Shape 1431"/>
        <p:cNvGrpSpPr/>
        <p:nvPr/>
      </p:nvGrpSpPr>
      <p:grpSpPr>
        <a:xfrm>
          <a:off x="0" y="0"/>
          <a:ext cx="0" cy="0"/>
          <a:chOff x="0" y="0"/>
          <a:chExt cx="0" cy="0"/>
        </a:xfrm>
      </p:grpSpPr>
      <p:sp>
        <p:nvSpPr>
          <p:cNvPr id="1432" name="Google Shape;1432;p229"/>
          <p:cNvSpPr/>
          <p:nvPr>
            <p:ph idx="2" type="pic"/>
          </p:nvPr>
        </p:nvSpPr>
        <p:spPr>
          <a:xfrm>
            <a:off x="504825" y="1332216"/>
            <a:ext cx="11182500" cy="3573300"/>
          </a:xfrm>
          <a:prstGeom prst="rect">
            <a:avLst/>
          </a:prstGeom>
          <a:solidFill>
            <a:srgbClr val="F2F2F2"/>
          </a:solidFill>
          <a:ln>
            <a:noFill/>
          </a:ln>
        </p:spPr>
      </p:sp>
      <p:sp>
        <p:nvSpPr>
          <p:cNvPr id="1433" name="Google Shape;1433;p229"/>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1434" name="Google Shape;1434;p229"/>
          <p:cNvGrpSpPr/>
          <p:nvPr/>
        </p:nvGrpSpPr>
        <p:grpSpPr>
          <a:xfrm>
            <a:off x="5779254" y="186836"/>
            <a:ext cx="633488" cy="137100"/>
            <a:chOff x="5655129" y="211061"/>
            <a:chExt cx="633488" cy="137100"/>
          </a:xfrm>
        </p:grpSpPr>
        <p:sp>
          <p:nvSpPr>
            <p:cNvPr id="1435" name="Google Shape;1435;p22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36" name="Google Shape;1436;p22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37" name="Google Shape;1437;p22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438" name="Google Shape;1438;p229"/>
          <p:cNvGrpSpPr/>
          <p:nvPr/>
        </p:nvGrpSpPr>
        <p:grpSpPr>
          <a:xfrm>
            <a:off x="90" y="6775681"/>
            <a:ext cx="12192148" cy="82352"/>
            <a:chOff x="1063925" y="1155200"/>
            <a:chExt cx="10673333" cy="88200"/>
          </a:xfrm>
        </p:grpSpPr>
        <p:sp>
          <p:nvSpPr>
            <p:cNvPr id="1439" name="Google Shape;1439;p22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22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22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42" name="Google Shape;1442;p22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43" name="Shape 1443"/>
        <p:cNvGrpSpPr/>
        <p:nvPr/>
      </p:nvGrpSpPr>
      <p:grpSpPr>
        <a:xfrm>
          <a:off x="0" y="0"/>
          <a:ext cx="0" cy="0"/>
          <a:chOff x="0" y="0"/>
          <a:chExt cx="0" cy="0"/>
        </a:xfrm>
      </p:grpSpPr>
      <p:grpSp>
        <p:nvGrpSpPr>
          <p:cNvPr id="1444" name="Google Shape;1444;p230"/>
          <p:cNvGrpSpPr/>
          <p:nvPr/>
        </p:nvGrpSpPr>
        <p:grpSpPr>
          <a:xfrm>
            <a:off x="5779254" y="186836"/>
            <a:ext cx="633488" cy="137100"/>
            <a:chOff x="5655129" y="211061"/>
            <a:chExt cx="633488" cy="137100"/>
          </a:xfrm>
        </p:grpSpPr>
        <p:sp>
          <p:nvSpPr>
            <p:cNvPr id="1445" name="Google Shape;1445;p23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46" name="Google Shape;1446;p23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47" name="Google Shape;1447;p23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448" name="Google Shape;1448;p230"/>
          <p:cNvGrpSpPr/>
          <p:nvPr/>
        </p:nvGrpSpPr>
        <p:grpSpPr>
          <a:xfrm>
            <a:off x="90" y="6775681"/>
            <a:ext cx="12192148" cy="82352"/>
            <a:chOff x="1063925" y="1155200"/>
            <a:chExt cx="10673333" cy="88200"/>
          </a:xfrm>
        </p:grpSpPr>
        <p:sp>
          <p:nvSpPr>
            <p:cNvPr id="1449" name="Google Shape;1449;p23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23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23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52" name="Google Shape;1452;p23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53" name="Shape 1453"/>
        <p:cNvGrpSpPr/>
        <p:nvPr/>
      </p:nvGrpSpPr>
      <p:grpSpPr>
        <a:xfrm>
          <a:off x="0" y="0"/>
          <a:ext cx="0" cy="0"/>
          <a:chOff x="0" y="0"/>
          <a:chExt cx="0" cy="0"/>
        </a:xfrm>
      </p:grpSpPr>
      <p:sp>
        <p:nvSpPr>
          <p:cNvPr id="1454" name="Google Shape;1454;p231"/>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231"/>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456" name="Google Shape;1456;p231"/>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1457" name="Google Shape;1457;p231"/>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458" name="Google Shape;1458;p23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459" name="Google Shape;1459;p231"/>
          <p:cNvGrpSpPr/>
          <p:nvPr/>
        </p:nvGrpSpPr>
        <p:grpSpPr>
          <a:xfrm>
            <a:off x="90" y="6775681"/>
            <a:ext cx="12192148" cy="82352"/>
            <a:chOff x="1063925" y="1155200"/>
            <a:chExt cx="10673333" cy="88200"/>
          </a:xfrm>
        </p:grpSpPr>
        <p:sp>
          <p:nvSpPr>
            <p:cNvPr id="1460" name="Google Shape;1460;p23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23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23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63" name="Google Shape;1463;p23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120" name="Shape 120"/>
        <p:cNvGrpSpPr/>
        <p:nvPr/>
      </p:nvGrpSpPr>
      <p:grpSpPr>
        <a:xfrm>
          <a:off x="0" y="0"/>
          <a:ext cx="0" cy="0"/>
          <a:chOff x="0" y="0"/>
          <a:chExt cx="0" cy="0"/>
        </a:xfrm>
      </p:grpSpPr>
      <p:sp>
        <p:nvSpPr>
          <p:cNvPr id="121" name="Google Shape;121;p8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p85"/>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3" name="Google Shape;123;p85"/>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124" name="Google Shape;124;p85"/>
          <p:cNvGrpSpPr/>
          <p:nvPr/>
        </p:nvGrpSpPr>
        <p:grpSpPr>
          <a:xfrm>
            <a:off x="-13500" y="6007500"/>
            <a:ext cx="12219000" cy="664200"/>
            <a:chOff x="-13500" y="6236050"/>
            <a:chExt cx="12219000" cy="664200"/>
          </a:xfrm>
        </p:grpSpPr>
        <p:sp>
          <p:nvSpPr>
            <p:cNvPr id="125" name="Google Shape;125;p8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26" name="Google Shape;126;p8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27" name="Google Shape;127;p8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464" name="Shape 1464"/>
        <p:cNvGrpSpPr/>
        <p:nvPr/>
      </p:nvGrpSpPr>
      <p:grpSpPr>
        <a:xfrm>
          <a:off x="0" y="0"/>
          <a:ext cx="0" cy="0"/>
          <a:chOff x="0" y="0"/>
          <a:chExt cx="0" cy="0"/>
        </a:xfrm>
      </p:grpSpPr>
      <p:grpSp>
        <p:nvGrpSpPr>
          <p:cNvPr id="1465" name="Google Shape;1465;p232"/>
          <p:cNvGrpSpPr/>
          <p:nvPr/>
        </p:nvGrpSpPr>
        <p:grpSpPr>
          <a:xfrm>
            <a:off x="90" y="6775681"/>
            <a:ext cx="12192148" cy="82352"/>
            <a:chOff x="1063925" y="1155200"/>
            <a:chExt cx="10673333" cy="88200"/>
          </a:xfrm>
        </p:grpSpPr>
        <p:sp>
          <p:nvSpPr>
            <p:cNvPr id="1466" name="Google Shape;1466;p23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23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23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469" name="Shape 1469"/>
        <p:cNvGrpSpPr/>
        <p:nvPr/>
      </p:nvGrpSpPr>
      <p:grpSpPr>
        <a:xfrm>
          <a:off x="0" y="0"/>
          <a:ext cx="0" cy="0"/>
          <a:chOff x="0" y="0"/>
          <a:chExt cx="0" cy="0"/>
        </a:xfrm>
      </p:grpSpPr>
      <p:sp>
        <p:nvSpPr>
          <p:cNvPr id="1470" name="Google Shape;1470;p233"/>
          <p:cNvSpPr/>
          <p:nvPr/>
        </p:nvSpPr>
        <p:spPr>
          <a:xfrm>
            <a:off x="0" y="0"/>
            <a:ext cx="6096000" cy="6858000"/>
          </a:xfrm>
          <a:prstGeom prst="rect">
            <a:avLst/>
          </a:prstGeom>
          <a:solidFill>
            <a:srgbClr val="999999">
              <a:alpha val="9411"/>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233"/>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472" name="Google Shape;1472;p233"/>
          <p:cNvSpPr txBox="1"/>
          <p:nvPr>
            <p:ph idx="1" type="body"/>
          </p:nvPr>
        </p:nvSpPr>
        <p:spPr>
          <a:xfrm>
            <a:off x="6882617" y="520125"/>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473" name="Google Shape;1473;p23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1474" name="Google Shape;1474;p233"/>
          <p:cNvGrpSpPr/>
          <p:nvPr/>
        </p:nvGrpSpPr>
        <p:grpSpPr>
          <a:xfrm>
            <a:off x="973317" y="1320804"/>
            <a:ext cx="1813399" cy="60602"/>
            <a:chOff x="1063925" y="1155200"/>
            <a:chExt cx="10673333" cy="88200"/>
          </a:xfrm>
        </p:grpSpPr>
        <p:sp>
          <p:nvSpPr>
            <p:cNvPr id="1475" name="Google Shape;1475;p23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23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23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128" name="Shape 128"/>
        <p:cNvGrpSpPr/>
        <p:nvPr/>
      </p:nvGrpSpPr>
      <p:grpSpPr>
        <a:xfrm>
          <a:off x="0" y="0"/>
          <a:ext cx="0" cy="0"/>
          <a:chOff x="0" y="0"/>
          <a:chExt cx="0" cy="0"/>
        </a:xfrm>
      </p:grpSpPr>
      <p:sp>
        <p:nvSpPr>
          <p:cNvPr id="129" name="Google Shape;129;p86"/>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86"/>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86"/>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86"/>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86"/>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4" name="Google Shape;134;p86"/>
          <p:cNvGrpSpPr/>
          <p:nvPr/>
        </p:nvGrpSpPr>
        <p:grpSpPr>
          <a:xfrm>
            <a:off x="-13500" y="6236050"/>
            <a:ext cx="12219000" cy="664200"/>
            <a:chOff x="-13500" y="6236050"/>
            <a:chExt cx="12219000" cy="664200"/>
          </a:xfrm>
        </p:grpSpPr>
        <p:sp>
          <p:nvSpPr>
            <p:cNvPr id="135" name="Google Shape;135;p8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6" name="Google Shape;136;p8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37" name="Google Shape;137;p8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38" name="Google Shape;138;p86"/>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39" name="Shape 139"/>
        <p:cNvGrpSpPr/>
        <p:nvPr/>
      </p:nvGrpSpPr>
      <p:grpSpPr>
        <a:xfrm>
          <a:off x="0" y="0"/>
          <a:ext cx="0" cy="0"/>
          <a:chOff x="0" y="0"/>
          <a:chExt cx="0" cy="0"/>
        </a:xfrm>
      </p:grpSpPr>
      <p:sp>
        <p:nvSpPr>
          <p:cNvPr id="140" name="Google Shape;140;p87"/>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8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87"/>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43" name="Google Shape;143;p87"/>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144" name="Google Shape;144;p8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45" name="Google Shape;145;p87"/>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46" name="Google Shape;146;p87"/>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47" name="Google Shape;147;p87"/>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148" name="Google Shape;148;p87"/>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49" name="Google Shape;149;p87"/>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50" name="Google Shape;150;p87"/>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151" name="Google Shape;151;p87"/>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25" name="Shape 25"/>
        <p:cNvGrpSpPr/>
        <p:nvPr/>
      </p:nvGrpSpPr>
      <p:grpSpPr>
        <a:xfrm>
          <a:off x="0" y="0"/>
          <a:ext cx="0" cy="0"/>
          <a:chOff x="0" y="0"/>
          <a:chExt cx="0" cy="0"/>
        </a:xfrm>
      </p:grpSpPr>
      <p:sp>
        <p:nvSpPr>
          <p:cNvPr id="26" name="Google Shape;26;p61"/>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27" name="Google Shape;27;p61"/>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28" name="Google Shape;28;p61"/>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29" name="Google Shape;29;p61"/>
          <p:cNvGrpSpPr/>
          <p:nvPr/>
        </p:nvGrpSpPr>
        <p:grpSpPr>
          <a:xfrm>
            <a:off x="13500" y="6007500"/>
            <a:ext cx="12192118" cy="664200"/>
            <a:chOff x="-13500" y="6236050"/>
            <a:chExt cx="12219000" cy="664200"/>
          </a:xfrm>
        </p:grpSpPr>
        <p:sp>
          <p:nvSpPr>
            <p:cNvPr id="30" name="Google Shape;30;p6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1" name="Google Shape;31;p6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32" name="Google Shape;32;p6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52" name="Shape 152"/>
        <p:cNvGrpSpPr/>
        <p:nvPr/>
      </p:nvGrpSpPr>
      <p:grpSpPr>
        <a:xfrm>
          <a:off x="0" y="0"/>
          <a:ext cx="0" cy="0"/>
          <a:chOff x="0" y="0"/>
          <a:chExt cx="0" cy="0"/>
        </a:xfrm>
      </p:grpSpPr>
      <p:sp>
        <p:nvSpPr>
          <p:cNvPr id="153" name="Google Shape;153;p88"/>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54" name="Shape 154"/>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55" name="Shape 155"/>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56" name="Shape 156"/>
        <p:cNvGrpSpPr/>
        <p:nvPr/>
      </p:nvGrpSpPr>
      <p:grpSpPr>
        <a:xfrm>
          <a:off x="0" y="0"/>
          <a:ext cx="0" cy="0"/>
          <a:chOff x="0" y="0"/>
          <a:chExt cx="0" cy="0"/>
        </a:xfrm>
      </p:grpSpPr>
      <p:grpSp>
        <p:nvGrpSpPr>
          <p:cNvPr id="157" name="Google Shape;157;p91"/>
          <p:cNvGrpSpPr/>
          <p:nvPr/>
        </p:nvGrpSpPr>
        <p:grpSpPr>
          <a:xfrm>
            <a:off x="1107036" y="5558926"/>
            <a:ext cx="994316" cy="61102"/>
            <a:chOff x="4580561" y="2589004"/>
            <a:chExt cx="1064464" cy="25200"/>
          </a:xfrm>
        </p:grpSpPr>
        <p:sp>
          <p:nvSpPr>
            <p:cNvPr id="158" name="Google Shape;158;p91"/>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91"/>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 name="Google Shape;160;p91"/>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61" name="Google Shape;161;p91"/>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6 columns slide">
  <p:cSld name="TITLE_AND_TWO_COLUMNS_1_1">
    <p:bg>
      <p:bgPr>
        <a:solidFill>
          <a:schemeClr val="lt1"/>
        </a:solidFill>
      </p:bgPr>
    </p:bg>
    <p:spTree>
      <p:nvGrpSpPr>
        <p:cNvPr id="162" name="Shape 162"/>
        <p:cNvGrpSpPr/>
        <p:nvPr/>
      </p:nvGrpSpPr>
      <p:grpSpPr>
        <a:xfrm>
          <a:off x="0" y="0"/>
          <a:ext cx="0" cy="0"/>
          <a:chOff x="0" y="0"/>
          <a:chExt cx="0" cy="0"/>
        </a:xfrm>
      </p:grpSpPr>
      <p:sp>
        <p:nvSpPr>
          <p:cNvPr id="163" name="Google Shape;163;p92"/>
          <p:cNvSpPr/>
          <p:nvPr/>
        </p:nvSpPr>
        <p:spPr>
          <a:xfrm>
            <a:off x="542600" y="469600"/>
            <a:ext cx="11106900" cy="5748000"/>
          </a:xfrm>
          <a:prstGeom prst="rect">
            <a:avLst/>
          </a:prstGeom>
          <a:noFill/>
          <a:ln cap="flat" cmpd="sng" w="38100">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92"/>
          <p:cNvSpPr txBox="1"/>
          <p:nvPr>
            <p:ph type="ctrTitle"/>
          </p:nvPr>
        </p:nvSpPr>
        <p:spPr>
          <a:xfrm>
            <a:off x="14738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65" name="Google Shape;165;p92"/>
          <p:cNvSpPr txBox="1"/>
          <p:nvPr>
            <p:ph idx="1" type="subTitle"/>
          </p:nvPr>
        </p:nvSpPr>
        <p:spPr>
          <a:xfrm>
            <a:off x="1307467" y="4494733"/>
            <a:ext cx="3150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66" name="Google Shape;166;p92"/>
          <p:cNvSpPr txBox="1"/>
          <p:nvPr>
            <p:ph idx="2" type="ctrTitle"/>
          </p:nvPr>
        </p:nvSpPr>
        <p:spPr>
          <a:xfrm>
            <a:off x="4646201"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67" name="Google Shape;167;p92"/>
          <p:cNvSpPr txBox="1"/>
          <p:nvPr>
            <p:ph idx="3" type="subTitle"/>
          </p:nvPr>
        </p:nvSpPr>
        <p:spPr>
          <a:xfrm>
            <a:off x="4559967" y="4494733"/>
            <a:ext cx="29904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68" name="Google Shape;168;p92"/>
          <p:cNvSpPr txBox="1"/>
          <p:nvPr>
            <p:ph idx="4" type="ctrTitle"/>
          </p:nvPr>
        </p:nvSpPr>
        <p:spPr>
          <a:xfrm>
            <a:off x="7840334" y="36874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69" name="Google Shape;169;p92"/>
          <p:cNvSpPr txBox="1"/>
          <p:nvPr>
            <p:ph idx="5" type="subTitle"/>
          </p:nvPr>
        </p:nvSpPr>
        <p:spPr>
          <a:xfrm>
            <a:off x="7840333" y="4494733"/>
            <a:ext cx="28179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70" name="Google Shape;170;p92"/>
          <p:cNvSpPr txBox="1"/>
          <p:nvPr>
            <p:ph idx="6" type="title"/>
          </p:nvPr>
        </p:nvSpPr>
        <p:spPr>
          <a:xfrm>
            <a:off x="1031800" y="850767"/>
            <a:ext cx="10230000" cy="6432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rgbClr val="000000"/>
              </a:buClr>
              <a:buSzPts val="2900"/>
              <a:buFont typeface="Arial"/>
              <a:buChar char="●"/>
              <a:defRPr b="1" i="0" sz="2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1" name="Google Shape;171;p92"/>
          <p:cNvSpPr txBox="1"/>
          <p:nvPr>
            <p:ph idx="12" type="sldNum"/>
          </p:nvPr>
        </p:nvSpPr>
        <p:spPr>
          <a:xfrm>
            <a:off x="113982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1pPr>
            <a:lvl2pPr indent="0" lvl="1"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2pPr>
            <a:lvl3pPr indent="0" lvl="2"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3pPr>
            <a:lvl4pPr indent="0" lvl="3"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4pPr>
            <a:lvl5pPr indent="0" lvl="4"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5pPr>
            <a:lvl6pPr indent="0" lvl="5"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6pPr>
            <a:lvl7pPr indent="0" lvl="6"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7pPr>
            <a:lvl8pPr indent="0" lvl="7"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8pPr>
            <a:lvl9pPr indent="0" lvl="8" marL="0" marR="0" rtl="0" algn="l">
              <a:lnSpc>
                <a:spcPct val="100000"/>
              </a:lnSpc>
              <a:spcBef>
                <a:spcPts val="0"/>
              </a:spcBef>
              <a:spcAft>
                <a:spcPts val="0"/>
              </a:spcAft>
              <a:buClr>
                <a:srgbClr val="000000"/>
              </a:buClr>
              <a:buSzPts val="1600"/>
              <a:buFont typeface="Arial"/>
              <a:buNone/>
              <a:defRPr b="0" i="0" sz="1600" u="none" cap="none" strike="noStrike">
                <a:solidFill>
                  <a:srgbClr val="CCCCCC"/>
                </a:solidFill>
                <a:latin typeface="Arvo"/>
                <a:ea typeface="Arvo"/>
                <a:cs typeface="Arvo"/>
                <a:sym typeface="Arvo"/>
              </a:defRPr>
            </a:lvl9pPr>
          </a:lstStyle>
          <a:p>
            <a:pPr indent="0" lvl="0" marL="0" rtl="0" algn="l">
              <a:spcBef>
                <a:spcPts val="0"/>
              </a:spcBef>
              <a:spcAft>
                <a:spcPts val="0"/>
              </a:spcAft>
              <a:buNone/>
            </a:pPr>
            <a:fld id="{00000000-1234-1234-1234-123412341234}" type="slidenum">
              <a:rPr lang="en-US"/>
              <a:t>‹#›</a:t>
            </a:fld>
            <a:endParaRPr/>
          </a:p>
        </p:txBody>
      </p:sp>
      <p:cxnSp>
        <p:nvCxnSpPr>
          <p:cNvPr id="172" name="Google Shape;172;p92"/>
          <p:cNvCxnSpPr/>
          <p:nvPr/>
        </p:nvCxnSpPr>
        <p:spPr>
          <a:xfrm>
            <a:off x="4458129"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73" name="Google Shape;173;p92"/>
          <p:cNvCxnSpPr/>
          <p:nvPr/>
        </p:nvCxnSpPr>
        <p:spPr>
          <a:xfrm>
            <a:off x="7652262" y="2136900"/>
            <a:ext cx="0" cy="3279600"/>
          </a:xfrm>
          <a:prstGeom prst="straightConnector1">
            <a:avLst/>
          </a:prstGeom>
          <a:noFill/>
          <a:ln cap="flat" cmpd="sng" w="38100">
            <a:solidFill>
              <a:schemeClr val="accent1"/>
            </a:solidFill>
            <a:prstDash val="solid"/>
            <a:round/>
            <a:headEnd len="sm" w="sm" type="none"/>
            <a:tailEnd len="sm" w="sm" type="none"/>
          </a:ln>
        </p:spPr>
      </p:cxnSp>
      <p:cxnSp>
        <p:nvCxnSpPr>
          <p:cNvPr id="174" name="Google Shape;174;p92"/>
          <p:cNvCxnSpPr/>
          <p:nvPr/>
        </p:nvCxnSpPr>
        <p:spPr>
          <a:xfrm>
            <a:off x="5645200" y="1493967"/>
            <a:ext cx="901500" cy="0"/>
          </a:xfrm>
          <a:prstGeom prst="straightConnector1">
            <a:avLst/>
          </a:prstGeom>
          <a:noFill/>
          <a:ln cap="flat" cmpd="sng" w="76200">
            <a:solidFill>
              <a:schemeClr val="accent1"/>
            </a:solidFill>
            <a:prstDash val="solid"/>
            <a:round/>
            <a:headEnd len="sm" w="sm" type="none"/>
            <a:tailEnd len="sm" w="sm" type="none"/>
          </a:ln>
        </p:spPr>
      </p:cxnSp>
      <p:cxnSp>
        <p:nvCxnSpPr>
          <p:cNvPr id="175" name="Google Shape;175;p92"/>
          <p:cNvCxnSpPr/>
          <p:nvPr/>
        </p:nvCxnSpPr>
        <p:spPr>
          <a:xfrm>
            <a:off x="1400600" y="3890667"/>
            <a:ext cx="9390900" cy="0"/>
          </a:xfrm>
          <a:prstGeom prst="straightConnector1">
            <a:avLst/>
          </a:prstGeom>
          <a:noFill/>
          <a:ln cap="flat" cmpd="sng" w="38100">
            <a:solidFill>
              <a:schemeClr val="accent1"/>
            </a:solidFill>
            <a:prstDash val="solid"/>
            <a:round/>
            <a:headEnd len="sm" w="sm" type="none"/>
            <a:tailEnd len="sm" w="sm" type="none"/>
          </a:ln>
        </p:spPr>
      </p:cxnSp>
      <p:sp>
        <p:nvSpPr>
          <p:cNvPr id="176" name="Google Shape;176;p92"/>
          <p:cNvSpPr txBox="1"/>
          <p:nvPr>
            <p:ph idx="7" type="ctrTitle"/>
          </p:nvPr>
        </p:nvSpPr>
        <p:spPr>
          <a:xfrm>
            <a:off x="14738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77" name="Google Shape;177;p92"/>
          <p:cNvSpPr txBox="1"/>
          <p:nvPr>
            <p:ph idx="8" type="subTitle"/>
          </p:nvPr>
        </p:nvSpPr>
        <p:spPr>
          <a:xfrm>
            <a:off x="1430867"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78" name="Google Shape;178;p92"/>
          <p:cNvSpPr txBox="1"/>
          <p:nvPr>
            <p:ph idx="9" type="ctrTitle"/>
          </p:nvPr>
        </p:nvSpPr>
        <p:spPr>
          <a:xfrm>
            <a:off x="4646201"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79" name="Google Shape;179;p92"/>
          <p:cNvSpPr txBox="1"/>
          <p:nvPr>
            <p:ph idx="13" type="subTitle"/>
          </p:nvPr>
        </p:nvSpPr>
        <p:spPr>
          <a:xfrm>
            <a:off x="4603200" y="2722433"/>
            <a:ext cx="29040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
        <p:nvSpPr>
          <p:cNvPr id="180" name="Google Shape;180;p92"/>
          <p:cNvSpPr txBox="1"/>
          <p:nvPr>
            <p:ph idx="14" type="ctrTitle"/>
          </p:nvPr>
        </p:nvSpPr>
        <p:spPr>
          <a:xfrm>
            <a:off x="7840334" y="1915167"/>
            <a:ext cx="2817900" cy="859500"/>
          </a:xfrm>
          <a:prstGeom prst="rect">
            <a:avLst/>
          </a:prstGeom>
          <a:noFill/>
          <a:ln>
            <a:noFill/>
          </a:ln>
        </p:spPr>
        <p:txBody>
          <a:bodyPr anchorCtr="0" anchor="b" bIns="121900" lIns="121900" spcFirstLastPara="1" rIns="121900" wrap="square" tIns="121900">
            <a:noAutofit/>
          </a:bodyPr>
          <a:lstStyle>
            <a:lvl1pPr lvl="0" marR="0" rtl="0" algn="ctr">
              <a:lnSpc>
                <a:spcPct val="100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chemeClr val="dk2"/>
              </a:buClr>
              <a:buSzPts val="2100"/>
              <a:buFont typeface="Arial"/>
              <a:buChar char="■"/>
              <a:defRPr b="0" i="0" sz="2100" u="none" cap="none" strike="noStrike">
                <a:solidFill>
                  <a:schemeClr val="dk2"/>
                </a:solidFill>
                <a:latin typeface="Arial"/>
                <a:ea typeface="Arial"/>
                <a:cs typeface="Arial"/>
                <a:sym typeface="Arial"/>
              </a:defRPr>
            </a:lvl9pPr>
          </a:lstStyle>
          <a:p/>
        </p:txBody>
      </p:sp>
      <p:sp>
        <p:nvSpPr>
          <p:cNvPr id="181" name="Google Shape;181;p92"/>
          <p:cNvSpPr txBox="1"/>
          <p:nvPr>
            <p:ph idx="15" type="subTitle"/>
          </p:nvPr>
        </p:nvSpPr>
        <p:spPr>
          <a:xfrm>
            <a:off x="7775533" y="2722433"/>
            <a:ext cx="2947500" cy="859500"/>
          </a:xfrm>
          <a:prstGeom prst="rect">
            <a:avLst/>
          </a:prstGeom>
          <a:noFill/>
          <a:ln>
            <a:noFill/>
          </a:ln>
        </p:spPr>
        <p:txBody>
          <a:bodyPr anchorCtr="0" anchor="ctr" bIns="121900" lIns="121900" spcFirstLastPara="1" rIns="121900" wrap="square" tIns="121900">
            <a:noAutofit/>
          </a:bodyPr>
          <a:lstStyle>
            <a:lvl1pPr lvl="0"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2" name="Shape 182"/>
        <p:cNvGrpSpPr/>
        <p:nvPr/>
      </p:nvGrpSpPr>
      <p:grpSpPr>
        <a:xfrm>
          <a:off x="0" y="0"/>
          <a:ext cx="0" cy="0"/>
          <a:chOff x="0" y="0"/>
          <a:chExt cx="0" cy="0"/>
        </a:xfrm>
      </p:grpSpPr>
      <p:sp>
        <p:nvSpPr>
          <p:cNvPr id="183" name="Google Shape;183;p93"/>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4" name="Google Shape;184;p93"/>
          <p:cNvGrpSpPr/>
          <p:nvPr/>
        </p:nvGrpSpPr>
        <p:grpSpPr>
          <a:xfrm>
            <a:off x="1107036" y="1588427"/>
            <a:ext cx="994316" cy="61102"/>
            <a:chOff x="4580561" y="2589004"/>
            <a:chExt cx="1064464" cy="25200"/>
          </a:xfrm>
        </p:grpSpPr>
        <p:sp>
          <p:nvSpPr>
            <p:cNvPr id="185" name="Google Shape;185;p93"/>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93"/>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7" name="Google Shape;187;p93"/>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88" name="Google Shape;188;p93"/>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89" name="Google Shape;189;p9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0" name="Shape 190"/>
        <p:cNvGrpSpPr/>
        <p:nvPr/>
      </p:nvGrpSpPr>
      <p:grpSpPr>
        <a:xfrm>
          <a:off x="0" y="0"/>
          <a:ext cx="0" cy="0"/>
          <a:chOff x="0" y="0"/>
          <a:chExt cx="0" cy="0"/>
        </a:xfrm>
      </p:grpSpPr>
      <p:sp>
        <p:nvSpPr>
          <p:cNvPr id="191" name="Google Shape;191;p94"/>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2" name="Google Shape;192;p94"/>
          <p:cNvGrpSpPr/>
          <p:nvPr/>
        </p:nvGrpSpPr>
        <p:grpSpPr>
          <a:xfrm>
            <a:off x="1107036" y="1588427"/>
            <a:ext cx="994316" cy="61102"/>
            <a:chOff x="4580561" y="2589004"/>
            <a:chExt cx="1064464" cy="25200"/>
          </a:xfrm>
        </p:grpSpPr>
        <p:sp>
          <p:nvSpPr>
            <p:cNvPr id="193" name="Google Shape;193;p94"/>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94"/>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5" name="Google Shape;195;p94"/>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96" name="Google Shape;196;p94"/>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97" name="Google Shape;197;p94"/>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98" name="Google Shape;198;p94"/>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199" name="Shape 199"/>
        <p:cNvGrpSpPr/>
        <p:nvPr/>
      </p:nvGrpSpPr>
      <p:grpSpPr>
        <a:xfrm>
          <a:off x="0" y="0"/>
          <a:ext cx="0" cy="0"/>
          <a:chOff x="0" y="0"/>
          <a:chExt cx="0" cy="0"/>
        </a:xfrm>
      </p:grpSpPr>
      <p:sp>
        <p:nvSpPr>
          <p:cNvPr id="200" name="Google Shape;200;p9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9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2" name="Google Shape;202;p9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3" name="Shape 203"/>
        <p:cNvGrpSpPr/>
        <p:nvPr/>
      </p:nvGrpSpPr>
      <p:grpSpPr>
        <a:xfrm>
          <a:off x="0" y="0"/>
          <a:ext cx="0" cy="0"/>
          <a:chOff x="0" y="0"/>
          <a:chExt cx="0" cy="0"/>
        </a:xfrm>
      </p:grpSpPr>
      <p:grpSp>
        <p:nvGrpSpPr>
          <p:cNvPr id="204" name="Google Shape;204;p96"/>
          <p:cNvGrpSpPr/>
          <p:nvPr/>
        </p:nvGrpSpPr>
        <p:grpSpPr>
          <a:xfrm>
            <a:off x="5779254" y="186836"/>
            <a:ext cx="633488" cy="137100"/>
            <a:chOff x="5655129" y="211061"/>
            <a:chExt cx="633488" cy="137100"/>
          </a:xfrm>
        </p:grpSpPr>
        <p:sp>
          <p:nvSpPr>
            <p:cNvPr id="205" name="Google Shape;205;p9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6" name="Google Shape;206;p9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07" name="Google Shape;207;p9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08" name="Google Shape;208;p96"/>
          <p:cNvGrpSpPr/>
          <p:nvPr/>
        </p:nvGrpSpPr>
        <p:grpSpPr>
          <a:xfrm>
            <a:off x="-85" y="6775656"/>
            <a:ext cx="12192148" cy="82352"/>
            <a:chOff x="1063925" y="1155200"/>
            <a:chExt cx="10673333" cy="88200"/>
          </a:xfrm>
        </p:grpSpPr>
        <p:sp>
          <p:nvSpPr>
            <p:cNvPr id="209" name="Google Shape;209;p9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9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9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12" name="Google Shape;212;p9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6">
  <p:cSld name="4_Taam slide layout_6">
    <p:spTree>
      <p:nvGrpSpPr>
        <p:cNvPr id="213" name="Shape 213"/>
        <p:cNvGrpSpPr/>
        <p:nvPr/>
      </p:nvGrpSpPr>
      <p:grpSpPr>
        <a:xfrm>
          <a:off x="0" y="0"/>
          <a:ext cx="0" cy="0"/>
          <a:chOff x="0" y="0"/>
          <a:chExt cx="0" cy="0"/>
        </a:xfrm>
      </p:grpSpPr>
      <p:sp>
        <p:nvSpPr>
          <p:cNvPr id="214" name="Google Shape;214;p9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9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6" name="Google Shape;216;p9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3" name="Shape 33"/>
        <p:cNvGrpSpPr/>
        <p:nvPr/>
      </p:nvGrpSpPr>
      <p:grpSpPr>
        <a:xfrm>
          <a:off x="0" y="0"/>
          <a:ext cx="0" cy="0"/>
          <a:chOff x="0" y="0"/>
          <a:chExt cx="0" cy="0"/>
        </a:xfrm>
      </p:grpSpPr>
      <p:sp>
        <p:nvSpPr>
          <p:cNvPr id="34" name="Google Shape;34;p6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6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 name="Google Shape;36;p6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7" name="Google Shape;37;p62"/>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1">
  <p:cSld name="4_Taam slide layout_11">
    <p:spTree>
      <p:nvGrpSpPr>
        <p:cNvPr id="217" name="Shape 217"/>
        <p:cNvGrpSpPr/>
        <p:nvPr/>
      </p:nvGrpSpPr>
      <p:grpSpPr>
        <a:xfrm>
          <a:off x="0" y="0"/>
          <a:ext cx="0" cy="0"/>
          <a:chOff x="0" y="0"/>
          <a:chExt cx="0" cy="0"/>
        </a:xfrm>
      </p:grpSpPr>
      <p:sp>
        <p:nvSpPr>
          <p:cNvPr id="218" name="Google Shape;218;p9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9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0" name="Google Shape;220;p9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22" name="Shape 222"/>
        <p:cNvGrpSpPr/>
        <p:nvPr/>
      </p:nvGrpSpPr>
      <p:grpSpPr>
        <a:xfrm>
          <a:off x="0" y="0"/>
          <a:ext cx="0" cy="0"/>
          <a:chOff x="0" y="0"/>
          <a:chExt cx="0" cy="0"/>
        </a:xfrm>
      </p:grpSpPr>
      <p:grpSp>
        <p:nvGrpSpPr>
          <p:cNvPr id="223" name="Google Shape;223;p60"/>
          <p:cNvGrpSpPr/>
          <p:nvPr/>
        </p:nvGrpSpPr>
        <p:grpSpPr>
          <a:xfrm>
            <a:off x="0" y="0"/>
            <a:ext cx="12199275" cy="6857999"/>
            <a:chOff x="0" y="0"/>
            <a:chExt cx="12199275" cy="6857999"/>
          </a:xfrm>
        </p:grpSpPr>
        <p:sp>
          <p:nvSpPr>
            <p:cNvPr id="224" name="Google Shape;224;p60"/>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25" name="Google Shape;225;p60"/>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26" name="Google Shape;226;p60"/>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
        <p:nvSpPr>
          <p:cNvPr id="227" name="Google Shape;227;p60"/>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228" name="Shape 228"/>
        <p:cNvGrpSpPr/>
        <p:nvPr/>
      </p:nvGrpSpPr>
      <p:grpSpPr>
        <a:xfrm>
          <a:off x="0" y="0"/>
          <a:ext cx="0" cy="0"/>
          <a:chOff x="0" y="0"/>
          <a:chExt cx="0" cy="0"/>
        </a:xfrm>
      </p:grpSpPr>
      <p:sp>
        <p:nvSpPr>
          <p:cNvPr id="229" name="Google Shape;229;p99"/>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30" name="Google Shape;230;p99"/>
          <p:cNvGrpSpPr/>
          <p:nvPr/>
        </p:nvGrpSpPr>
        <p:grpSpPr>
          <a:xfrm>
            <a:off x="90" y="6775681"/>
            <a:ext cx="12192148" cy="82352"/>
            <a:chOff x="1063925" y="1155200"/>
            <a:chExt cx="10673333" cy="88200"/>
          </a:xfrm>
        </p:grpSpPr>
        <p:sp>
          <p:nvSpPr>
            <p:cNvPr id="231" name="Google Shape;231;p9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9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9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4" name="Google Shape;234;p9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35" name="Shape 235"/>
        <p:cNvGrpSpPr/>
        <p:nvPr/>
      </p:nvGrpSpPr>
      <p:grpSpPr>
        <a:xfrm>
          <a:off x="0" y="0"/>
          <a:ext cx="0" cy="0"/>
          <a:chOff x="0" y="0"/>
          <a:chExt cx="0" cy="0"/>
        </a:xfrm>
      </p:grpSpPr>
      <p:sp>
        <p:nvSpPr>
          <p:cNvPr id="236" name="Google Shape;236;p100"/>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37" name="Google Shape;237;p100"/>
          <p:cNvSpPr/>
          <p:nvPr>
            <p:ph idx="2" type="pic"/>
          </p:nvPr>
        </p:nvSpPr>
        <p:spPr>
          <a:xfrm>
            <a:off x="3650190" y="1769412"/>
            <a:ext cx="2124000" cy="2094900"/>
          </a:xfrm>
          <a:prstGeom prst="rect">
            <a:avLst/>
          </a:prstGeom>
          <a:solidFill>
            <a:srgbClr val="F2F2F2"/>
          </a:solidFill>
          <a:ln>
            <a:noFill/>
          </a:ln>
        </p:spPr>
      </p:sp>
      <p:sp>
        <p:nvSpPr>
          <p:cNvPr id="238" name="Google Shape;238;p100"/>
          <p:cNvSpPr/>
          <p:nvPr>
            <p:ph idx="3" type="pic"/>
          </p:nvPr>
        </p:nvSpPr>
        <p:spPr>
          <a:xfrm>
            <a:off x="6403397" y="1769412"/>
            <a:ext cx="2124000" cy="2094900"/>
          </a:xfrm>
          <a:prstGeom prst="rect">
            <a:avLst/>
          </a:prstGeom>
          <a:solidFill>
            <a:srgbClr val="F2F2F2"/>
          </a:solidFill>
          <a:ln>
            <a:noFill/>
          </a:ln>
        </p:spPr>
      </p:sp>
      <p:sp>
        <p:nvSpPr>
          <p:cNvPr id="239" name="Google Shape;239;p100"/>
          <p:cNvSpPr/>
          <p:nvPr>
            <p:ph idx="4" type="pic"/>
          </p:nvPr>
        </p:nvSpPr>
        <p:spPr>
          <a:xfrm>
            <a:off x="9156603" y="1769412"/>
            <a:ext cx="2124000" cy="2094900"/>
          </a:xfrm>
          <a:prstGeom prst="rect">
            <a:avLst/>
          </a:prstGeom>
          <a:solidFill>
            <a:srgbClr val="F2F2F2"/>
          </a:solidFill>
          <a:ln>
            <a:noFill/>
          </a:ln>
        </p:spPr>
      </p:sp>
      <p:sp>
        <p:nvSpPr>
          <p:cNvPr id="240" name="Google Shape;240;p100"/>
          <p:cNvSpPr/>
          <p:nvPr>
            <p:ph idx="5" type="pic"/>
          </p:nvPr>
        </p:nvSpPr>
        <p:spPr>
          <a:xfrm>
            <a:off x="896983" y="1769412"/>
            <a:ext cx="2124000" cy="2094900"/>
          </a:xfrm>
          <a:prstGeom prst="rect">
            <a:avLst/>
          </a:prstGeom>
          <a:solidFill>
            <a:srgbClr val="F2F2F2"/>
          </a:solidFill>
          <a:ln>
            <a:noFill/>
          </a:ln>
        </p:spPr>
      </p:sp>
      <p:grpSp>
        <p:nvGrpSpPr>
          <p:cNvPr id="241" name="Google Shape;241;p100"/>
          <p:cNvGrpSpPr/>
          <p:nvPr/>
        </p:nvGrpSpPr>
        <p:grpSpPr>
          <a:xfrm>
            <a:off x="5779254" y="186836"/>
            <a:ext cx="633488" cy="137100"/>
            <a:chOff x="5655129" y="211061"/>
            <a:chExt cx="633488" cy="137100"/>
          </a:xfrm>
        </p:grpSpPr>
        <p:sp>
          <p:nvSpPr>
            <p:cNvPr id="242" name="Google Shape;242;p10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3" name="Google Shape;243;p10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44" name="Google Shape;244;p10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45" name="Google Shape;245;p100"/>
          <p:cNvGrpSpPr/>
          <p:nvPr/>
        </p:nvGrpSpPr>
        <p:grpSpPr>
          <a:xfrm>
            <a:off x="90" y="6775681"/>
            <a:ext cx="12192148" cy="82352"/>
            <a:chOff x="1063925" y="1155200"/>
            <a:chExt cx="10673333" cy="88200"/>
          </a:xfrm>
        </p:grpSpPr>
        <p:sp>
          <p:nvSpPr>
            <p:cNvPr id="246" name="Google Shape;246;p10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0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10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9" name="Google Shape;249;p10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50" name="Shape 250"/>
        <p:cNvGrpSpPr/>
        <p:nvPr/>
      </p:nvGrpSpPr>
      <p:grpSpPr>
        <a:xfrm>
          <a:off x="0" y="0"/>
          <a:ext cx="0" cy="0"/>
          <a:chOff x="0" y="0"/>
          <a:chExt cx="0" cy="0"/>
        </a:xfrm>
      </p:grpSpPr>
      <p:sp>
        <p:nvSpPr>
          <p:cNvPr id="251" name="Google Shape;251;p101"/>
          <p:cNvSpPr/>
          <p:nvPr>
            <p:ph idx="2" type="pic"/>
          </p:nvPr>
        </p:nvSpPr>
        <p:spPr>
          <a:xfrm>
            <a:off x="5622521" y="0"/>
            <a:ext cx="6569400" cy="6858000"/>
          </a:xfrm>
          <a:prstGeom prst="rect">
            <a:avLst/>
          </a:prstGeom>
          <a:solidFill>
            <a:srgbClr val="F2F2F2"/>
          </a:solidFill>
          <a:ln>
            <a:noFill/>
          </a:ln>
        </p:spPr>
      </p:sp>
      <p:grpSp>
        <p:nvGrpSpPr>
          <p:cNvPr id="252" name="Google Shape;252;p101"/>
          <p:cNvGrpSpPr/>
          <p:nvPr/>
        </p:nvGrpSpPr>
        <p:grpSpPr>
          <a:xfrm>
            <a:off x="90" y="6775681"/>
            <a:ext cx="12192148" cy="82352"/>
            <a:chOff x="1063925" y="1155200"/>
            <a:chExt cx="10673333" cy="88200"/>
          </a:xfrm>
        </p:grpSpPr>
        <p:sp>
          <p:nvSpPr>
            <p:cNvPr id="253" name="Google Shape;253;p10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10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10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6" name="Google Shape;256;p10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257" name="Shape 257"/>
        <p:cNvGrpSpPr/>
        <p:nvPr/>
      </p:nvGrpSpPr>
      <p:grpSpPr>
        <a:xfrm>
          <a:off x="0" y="0"/>
          <a:ext cx="0" cy="0"/>
          <a:chOff x="0" y="0"/>
          <a:chExt cx="0" cy="0"/>
        </a:xfrm>
      </p:grpSpPr>
      <p:grpSp>
        <p:nvGrpSpPr>
          <p:cNvPr id="258" name="Google Shape;258;p102"/>
          <p:cNvGrpSpPr/>
          <p:nvPr/>
        </p:nvGrpSpPr>
        <p:grpSpPr>
          <a:xfrm>
            <a:off x="5779254" y="186836"/>
            <a:ext cx="633488" cy="137100"/>
            <a:chOff x="5655129" y="211061"/>
            <a:chExt cx="633488" cy="137100"/>
          </a:xfrm>
        </p:grpSpPr>
        <p:sp>
          <p:nvSpPr>
            <p:cNvPr id="259" name="Google Shape;259;p10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0" name="Google Shape;260;p10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61" name="Google Shape;261;p10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62" name="Google Shape;262;p102"/>
          <p:cNvGrpSpPr/>
          <p:nvPr/>
        </p:nvGrpSpPr>
        <p:grpSpPr>
          <a:xfrm>
            <a:off x="90" y="6775681"/>
            <a:ext cx="12192148" cy="82352"/>
            <a:chOff x="1063925" y="1155200"/>
            <a:chExt cx="10673333" cy="88200"/>
          </a:xfrm>
        </p:grpSpPr>
        <p:sp>
          <p:nvSpPr>
            <p:cNvPr id="263" name="Google Shape;263;p10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0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0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6" name="Google Shape;266;p10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67" name="Shape 267"/>
        <p:cNvGrpSpPr/>
        <p:nvPr/>
      </p:nvGrpSpPr>
      <p:grpSpPr>
        <a:xfrm>
          <a:off x="0" y="0"/>
          <a:ext cx="0" cy="0"/>
          <a:chOff x="0" y="0"/>
          <a:chExt cx="0" cy="0"/>
        </a:xfrm>
      </p:grpSpPr>
      <p:sp>
        <p:nvSpPr>
          <p:cNvPr id="268" name="Google Shape;268;p103"/>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69" name="Google Shape;269;p103"/>
          <p:cNvGrpSpPr/>
          <p:nvPr/>
        </p:nvGrpSpPr>
        <p:grpSpPr>
          <a:xfrm>
            <a:off x="738234" y="2580599"/>
            <a:ext cx="6123559" cy="3364235"/>
            <a:chOff x="-548507" y="477868"/>
            <a:chExt cx="11571351" cy="6357209"/>
          </a:xfrm>
        </p:grpSpPr>
        <p:sp>
          <p:nvSpPr>
            <p:cNvPr id="270" name="Google Shape;270;p103"/>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 name="Google Shape;271;p103"/>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2" name="Google Shape;272;p103"/>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3" name="Google Shape;273;p103"/>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 name="Google Shape;274;p103"/>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75" name="Google Shape;275;p103"/>
            <p:cNvGrpSpPr/>
            <p:nvPr/>
          </p:nvGrpSpPr>
          <p:grpSpPr>
            <a:xfrm>
              <a:off x="1606" y="6382978"/>
              <a:ext cx="414000" cy="115200"/>
              <a:chOff x="5955" y="6353672"/>
              <a:chExt cx="414000" cy="115200"/>
            </a:xfrm>
          </p:grpSpPr>
          <p:sp>
            <p:nvSpPr>
              <p:cNvPr id="276" name="Google Shape;276;p103"/>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7" name="Google Shape;277;p103"/>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78" name="Google Shape;278;p103"/>
            <p:cNvGrpSpPr/>
            <p:nvPr/>
          </p:nvGrpSpPr>
          <p:grpSpPr>
            <a:xfrm>
              <a:off x="9855291" y="6381600"/>
              <a:ext cx="886126" cy="115200"/>
              <a:chOff x="5955" y="6353672"/>
              <a:chExt cx="414000" cy="115200"/>
            </a:xfrm>
          </p:grpSpPr>
          <p:sp>
            <p:nvSpPr>
              <p:cNvPr id="279" name="Google Shape;279;p103"/>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0" name="Google Shape;280;p103"/>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281" name="Google Shape;281;p103"/>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82" name="Google Shape;282;p103"/>
          <p:cNvSpPr/>
          <p:nvPr>
            <p:ph idx="2" type="pic"/>
          </p:nvPr>
        </p:nvSpPr>
        <p:spPr>
          <a:xfrm>
            <a:off x="1560919" y="2771971"/>
            <a:ext cx="4535100" cy="2723700"/>
          </a:xfrm>
          <a:prstGeom prst="rect">
            <a:avLst/>
          </a:prstGeom>
          <a:solidFill>
            <a:srgbClr val="F2F2F2"/>
          </a:solidFill>
          <a:ln>
            <a:noFill/>
          </a:ln>
        </p:spPr>
      </p:sp>
      <p:sp>
        <p:nvSpPr>
          <p:cNvPr id="283" name="Google Shape;283;p103"/>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84" name="Google Shape;284;p103"/>
          <p:cNvGrpSpPr/>
          <p:nvPr/>
        </p:nvGrpSpPr>
        <p:grpSpPr>
          <a:xfrm>
            <a:off x="5779254" y="186836"/>
            <a:ext cx="633488" cy="137100"/>
            <a:chOff x="5655129" y="211061"/>
            <a:chExt cx="633488" cy="137100"/>
          </a:xfrm>
        </p:grpSpPr>
        <p:sp>
          <p:nvSpPr>
            <p:cNvPr id="285" name="Google Shape;285;p10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6" name="Google Shape;286;p10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7" name="Google Shape;287;p10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88" name="Google Shape;288;p103"/>
          <p:cNvGrpSpPr/>
          <p:nvPr/>
        </p:nvGrpSpPr>
        <p:grpSpPr>
          <a:xfrm>
            <a:off x="90" y="6775681"/>
            <a:ext cx="12192148" cy="82352"/>
            <a:chOff x="1063925" y="1155200"/>
            <a:chExt cx="10673333" cy="88200"/>
          </a:xfrm>
        </p:grpSpPr>
        <p:sp>
          <p:nvSpPr>
            <p:cNvPr id="289" name="Google Shape;289;p10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10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10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92" name="Google Shape;292;p10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293" name="Shape 293"/>
        <p:cNvGrpSpPr/>
        <p:nvPr/>
      </p:nvGrpSpPr>
      <p:grpSpPr>
        <a:xfrm>
          <a:off x="0" y="0"/>
          <a:ext cx="0" cy="0"/>
          <a:chOff x="0" y="0"/>
          <a:chExt cx="0" cy="0"/>
        </a:xfrm>
      </p:grpSpPr>
      <p:sp>
        <p:nvSpPr>
          <p:cNvPr id="294" name="Google Shape;294;p104"/>
          <p:cNvSpPr/>
          <p:nvPr>
            <p:ph idx="2" type="pic"/>
          </p:nvPr>
        </p:nvSpPr>
        <p:spPr>
          <a:xfrm>
            <a:off x="8133805" y="1987826"/>
            <a:ext cx="3312000" cy="4870200"/>
          </a:xfrm>
          <a:prstGeom prst="rect">
            <a:avLst/>
          </a:prstGeom>
          <a:solidFill>
            <a:srgbClr val="F2F2F2"/>
          </a:solidFill>
          <a:ln>
            <a:noFill/>
          </a:ln>
        </p:spPr>
      </p:sp>
      <p:sp>
        <p:nvSpPr>
          <p:cNvPr id="295" name="Google Shape;295;p104"/>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96" name="Google Shape;296;p104"/>
          <p:cNvSpPr/>
          <p:nvPr>
            <p:ph idx="3" type="pic"/>
          </p:nvPr>
        </p:nvSpPr>
        <p:spPr>
          <a:xfrm>
            <a:off x="4650651" y="0"/>
            <a:ext cx="3312000" cy="4870200"/>
          </a:xfrm>
          <a:prstGeom prst="rect">
            <a:avLst/>
          </a:prstGeom>
          <a:solidFill>
            <a:srgbClr val="F2F2F2"/>
          </a:solidFill>
          <a:ln>
            <a:noFill/>
          </a:ln>
        </p:spPr>
      </p:sp>
      <p:sp>
        <p:nvSpPr>
          <p:cNvPr id="297" name="Google Shape;297;p104"/>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98" name="Google Shape;298;p104"/>
          <p:cNvGrpSpPr/>
          <p:nvPr/>
        </p:nvGrpSpPr>
        <p:grpSpPr>
          <a:xfrm>
            <a:off x="90" y="6775681"/>
            <a:ext cx="12192148" cy="82352"/>
            <a:chOff x="1063925" y="1155200"/>
            <a:chExt cx="10673333" cy="88200"/>
          </a:xfrm>
        </p:grpSpPr>
        <p:sp>
          <p:nvSpPr>
            <p:cNvPr id="299" name="Google Shape;299;p10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10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0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302" name="Shape 302"/>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303" name="Shape 303"/>
        <p:cNvGrpSpPr/>
        <p:nvPr/>
      </p:nvGrpSpPr>
      <p:grpSpPr>
        <a:xfrm>
          <a:off x="0" y="0"/>
          <a:ext cx="0" cy="0"/>
          <a:chOff x="0" y="0"/>
          <a:chExt cx="0" cy="0"/>
        </a:xfrm>
      </p:grpSpPr>
      <p:sp>
        <p:nvSpPr>
          <p:cNvPr id="304" name="Google Shape;304;p106"/>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305" name="Google Shape;305;p106"/>
          <p:cNvGrpSpPr/>
          <p:nvPr/>
        </p:nvGrpSpPr>
        <p:grpSpPr>
          <a:xfrm>
            <a:off x="741800" y="1570966"/>
            <a:ext cx="2520000" cy="4680000"/>
            <a:chOff x="445712" y="1449040"/>
            <a:chExt cx="2520000" cy="4680000"/>
          </a:xfrm>
        </p:grpSpPr>
        <p:sp>
          <p:nvSpPr>
            <p:cNvPr id="306" name="Google Shape;306;p106"/>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307" name="Google Shape;307;p106"/>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308" name="Google Shape;308;p106"/>
            <p:cNvGrpSpPr/>
            <p:nvPr/>
          </p:nvGrpSpPr>
          <p:grpSpPr>
            <a:xfrm>
              <a:off x="1549420" y="5712364"/>
              <a:ext cx="312600" cy="312600"/>
              <a:chOff x="1570727" y="5532687"/>
              <a:chExt cx="312600" cy="312600"/>
            </a:xfrm>
          </p:grpSpPr>
          <p:sp>
            <p:nvSpPr>
              <p:cNvPr id="309" name="Google Shape;309;p106"/>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310" name="Google Shape;310;p106"/>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311" name="Google Shape;311;p106"/>
          <p:cNvSpPr/>
          <p:nvPr>
            <p:ph idx="2" type="pic"/>
          </p:nvPr>
        </p:nvSpPr>
        <p:spPr>
          <a:xfrm>
            <a:off x="921680" y="1930403"/>
            <a:ext cx="2160300" cy="3744300"/>
          </a:xfrm>
          <a:prstGeom prst="rect">
            <a:avLst/>
          </a:prstGeom>
          <a:solidFill>
            <a:srgbClr val="F2F2F2"/>
          </a:solidFill>
          <a:ln>
            <a:noFill/>
          </a:ln>
        </p:spPr>
      </p:sp>
      <p:sp>
        <p:nvSpPr>
          <p:cNvPr id="312" name="Google Shape;312;p106"/>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13" name="Google Shape;313;p106"/>
          <p:cNvGrpSpPr/>
          <p:nvPr/>
        </p:nvGrpSpPr>
        <p:grpSpPr>
          <a:xfrm>
            <a:off x="5779254" y="186836"/>
            <a:ext cx="633488" cy="137100"/>
            <a:chOff x="5655129" y="211061"/>
            <a:chExt cx="633488" cy="137100"/>
          </a:xfrm>
        </p:grpSpPr>
        <p:sp>
          <p:nvSpPr>
            <p:cNvPr id="314" name="Google Shape;314;p10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5" name="Google Shape;315;p10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6" name="Google Shape;316;p10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17" name="Google Shape;317;p106"/>
          <p:cNvGrpSpPr/>
          <p:nvPr/>
        </p:nvGrpSpPr>
        <p:grpSpPr>
          <a:xfrm>
            <a:off x="90" y="6775681"/>
            <a:ext cx="12192148" cy="82352"/>
            <a:chOff x="1063925" y="1155200"/>
            <a:chExt cx="10673333" cy="88200"/>
          </a:xfrm>
        </p:grpSpPr>
        <p:sp>
          <p:nvSpPr>
            <p:cNvPr id="318" name="Google Shape;318;p10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0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0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1" name="Google Shape;321;p10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8" name="Shape 38"/>
        <p:cNvGrpSpPr/>
        <p:nvPr/>
      </p:nvGrpSpPr>
      <p:grpSpPr>
        <a:xfrm>
          <a:off x="0" y="0"/>
          <a:ext cx="0" cy="0"/>
          <a:chOff x="0" y="0"/>
          <a:chExt cx="0" cy="0"/>
        </a:xfrm>
      </p:grpSpPr>
      <p:sp>
        <p:nvSpPr>
          <p:cNvPr id="39" name="Google Shape;39;p6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6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 name="Google Shape;41;p6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322" name="Shape 322"/>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323" name="Shape 323"/>
        <p:cNvGrpSpPr/>
        <p:nvPr/>
      </p:nvGrpSpPr>
      <p:grpSpPr>
        <a:xfrm>
          <a:off x="0" y="0"/>
          <a:ext cx="0" cy="0"/>
          <a:chOff x="0" y="0"/>
          <a:chExt cx="0" cy="0"/>
        </a:xfrm>
      </p:grpSpPr>
      <p:sp>
        <p:nvSpPr>
          <p:cNvPr id="324" name="Google Shape;324;p108"/>
          <p:cNvSpPr/>
          <p:nvPr>
            <p:ph idx="2" type="pic"/>
          </p:nvPr>
        </p:nvSpPr>
        <p:spPr>
          <a:xfrm>
            <a:off x="3779656" y="1838324"/>
            <a:ext cx="8412300" cy="4067100"/>
          </a:xfrm>
          <a:prstGeom prst="rect">
            <a:avLst/>
          </a:prstGeom>
          <a:solidFill>
            <a:srgbClr val="F2F2F2"/>
          </a:solidFill>
          <a:ln>
            <a:noFill/>
          </a:ln>
        </p:spPr>
      </p:sp>
      <p:sp>
        <p:nvSpPr>
          <p:cNvPr id="325" name="Google Shape;325;p108"/>
          <p:cNvSpPr/>
          <p:nvPr>
            <p:ph idx="3" type="pic"/>
          </p:nvPr>
        </p:nvSpPr>
        <p:spPr>
          <a:xfrm>
            <a:off x="0" y="1285875"/>
            <a:ext cx="4432200" cy="4067100"/>
          </a:xfrm>
          <a:prstGeom prst="rect">
            <a:avLst/>
          </a:prstGeom>
          <a:solidFill>
            <a:srgbClr val="F2F2F2"/>
          </a:solidFill>
          <a:ln>
            <a:noFill/>
          </a:ln>
        </p:spPr>
      </p:sp>
      <p:grpSp>
        <p:nvGrpSpPr>
          <p:cNvPr id="326" name="Google Shape;326;p108"/>
          <p:cNvGrpSpPr/>
          <p:nvPr/>
        </p:nvGrpSpPr>
        <p:grpSpPr>
          <a:xfrm>
            <a:off x="5779254" y="186836"/>
            <a:ext cx="633488" cy="137100"/>
            <a:chOff x="5655129" y="211061"/>
            <a:chExt cx="633488" cy="137100"/>
          </a:xfrm>
        </p:grpSpPr>
        <p:sp>
          <p:nvSpPr>
            <p:cNvPr id="327" name="Google Shape;327;p10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8" name="Google Shape;328;p10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29" name="Google Shape;329;p10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30" name="Google Shape;330;p108"/>
          <p:cNvGrpSpPr/>
          <p:nvPr/>
        </p:nvGrpSpPr>
        <p:grpSpPr>
          <a:xfrm>
            <a:off x="90" y="6775681"/>
            <a:ext cx="12192148" cy="82352"/>
            <a:chOff x="1063925" y="1155200"/>
            <a:chExt cx="10673333" cy="88200"/>
          </a:xfrm>
        </p:grpSpPr>
        <p:sp>
          <p:nvSpPr>
            <p:cNvPr id="331" name="Google Shape;331;p10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0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0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34" name="Google Shape;334;p10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335" name="Shape 335"/>
        <p:cNvGrpSpPr/>
        <p:nvPr/>
      </p:nvGrpSpPr>
      <p:grpSpPr>
        <a:xfrm>
          <a:off x="0" y="0"/>
          <a:ext cx="0" cy="0"/>
          <a:chOff x="0" y="0"/>
          <a:chExt cx="0" cy="0"/>
        </a:xfrm>
      </p:grpSpPr>
      <p:sp>
        <p:nvSpPr>
          <p:cNvPr id="336" name="Google Shape;336;p109"/>
          <p:cNvSpPr/>
          <p:nvPr>
            <p:ph idx="2" type="pic"/>
          </p:nvPr>
        </p:nvSpPr>
        <p:spPr>
          <a:xfrm>
            <a:off x="0" y="-1"/>
            <a:ext cx="12192000" cy="4580400"/>
          </a:xfrm>
          <a:prstGeom prst="rect">
            <a:avLst/>
          </a:prstGeom>
          <a:solidFill>
            <a:srgbClr val="F2F2F2"/>
          </a:solidFill>
          <a:ln>
            <a:noFill/>
          </a:ln>
        </p:spPr>
      </p:sp>
      <p:grpSp>
        <p:nvGrpSpPr>
          <p:cNvPr id="337" name="Google Shape;337;p109"/>
          <p:cNvGrpSpPr/>
          <p:nvPr/>
        </p:nvGrpSpPr>
        <p:grpSpPr>
          <a:xfrm>
            <a:off x="90" y="6775681"/>
            <a:ext cx="12192148" cy="82352"/>
            <a:chOff x="1063925" y="1155200"/>
            <a:chExt cx="10673333" cy="88200"/>
          </a:xfrm>
        </p:grpSpPr>
        <p:sp>
          <p:nvSpPr>
            <p:cNvPr id="338" name="Google Shape;338;p10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0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0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1" name="Google Shape;341;p10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342" name="Shape 342"/>
        <p:cNvGrpSpPr/>
        <p:nvPr/>
      </p:nvGrpSpPr>
      <p:grpSpPr>
        <a:xfrm>
          <a:off x="0" y="0"/>
          <a:ext cx="0" cy="0"/>
          <a:chOff x="0" y="0"/>
          <a:chExt cx="0" cy="0"/>
        </a:xfrm>
      </p:grpSpPr>
      <p:sp>
        <p:nvSpPr>
          <p:cNvPr id="343" name="Google Shape;343;p110"/>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344" name="Shape 344"/>
        <p:cNvGrpSpPr/>
        <p:nvPr/>
      </p:nvGrpSpPr>
      <p:grpSpPr>
        <a:xfrm>
          <a:off x="0" y="0"/>
          <a:ext cx="0" cy="0"/>
          <a:chOff x="0" y="0"/>
          <a:chExt cx="0" cy="0"/>
        </a:xfrm>
      </p:grpSpPr>
      <p:sp>
        <p:nvSpPr>
          <p:cNvPr id="345" name="Google Shape;345;p111"/>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6" name="Google Shape;346;p111"/>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47" name="Google Shape;347;p111"/>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48" name="Google Shape;348;p111"/>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349" name="Google Shape;349;p111"/>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350" name="Google Shape;350;p111"/>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351" name="Google Shape;351;p111"/>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352" name="Google Shape;352;p111"/>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353" name="Google Shape;353;p111"/>
          <p:cNvGrpSpPr/>
          <p:nvPr/>
        </p:nvGrpSpPr>
        <p:grpSpPr>
          <a:xfrm>
            <a:off x="5779254" y="186836"/>
            <a:ext cx="633488" cy="137100"/>
            <a:chOff x="5655129" y="211061"/>
            <a:chExt cx="633488" cy="137100"/>
          </a:xfrm>
        </p:grpSpPr>
        <p:sp>
          <p:nvSpPr>
            <p:cNvPr id="354" name="Google Shape;354;p11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5" name="Google Shape;355;p11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6" name="Google Shape;356;p11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57" name="Google Shape;357;p111"/>
          <p:cNvGrpSpPr/>
          <p:nvPr/>
        </p:nvGrpSpPr>
        <p:grpSpPr>
          <a:xfrm>
            <a:off x="90" y="6775681"/>
            <a:ext cx="12192148" cy="82352"/>
            <a:chOff x="1063925" y="1155200"/>
            <a:chExt cx="10673333" cy="88200"/>
          </a:xfrm>
        </p:grpSpPr>
        <p:sp>
          <p:nvSpPr>
            <p:cNvPr id="358" name="Google Shape;358;p11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1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1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61" name="Google Shape;361;p11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62" name="Shape 362"/>
        <p:cNvGrpSpPr/>
        <p:nvPr/>
      </p:nvGrpSpPr>
      <p:grpSpPr>
        <a:xfrm>
          <a:off x="0" y="0"/>
          <a:ext cx="0" cy="0"/>
          <a:chOff x="0" y="0"/>
          <a:chExt cx="0" cy="0"/>
        </a:xfrm>
      </p:grpSpPr>
      <p:sp>
        <p:nvSpPr>
          <p:cNvPr id="363" name="Google Shape;363;p112"/>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64" name="Google Shape;364;p112"/>
          <p:cNvGrpSpPr/>
          <p:nvPr/>
        </p:nvGrpSpPr>
        <p:grpSpPr>
          <a:xfrm>
            <a:off x="5779254" y="186836"/>
            <a:ext cx="633488" cy="137100"/>
            <a:chOff x="5655129" y="211061"/>
            <a:chExt cx="633488" cy="137100"/>
          </a:xfrm>
        </p:grpSpPr>
        <p:sp>
          <p:nvSpPr>
            <p:cNvPr id="365" name="Google Shape;365;p11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6" name="Google Shape;366;p11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7" name="Google Shape;367;p11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68" name="Google Shape;368;p112"/>
          <p:cNvGrpSpPr/>
          <p:nvPr/>
        </p:nvGrpSpPr>
        <p:grpSpPr>
          <a:xfrm>
            <a:off x="90" y="6775681"/>
            <a:ext cx="12192148" cy="82352"/>
            <a:chOff x="1063925" y="1155200"/>
            <a:chExt cx="10673333" cy="88200"/>
          </a:xfrm>
        </p:grpSpPr>
        <p:sp>
          <p:nvSpPr>
            <p:cNvPr id="369" name="Google Shape;369;p11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1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1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2" name="Google Shape;372;p11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73" name="Shape 373"/>
        <p:cNvGrpSpPr/>
        <p:nvPr/>
      </p:nvGrpSpPr>
      <p:grpSpPr>
        <a:xfrm>
          <a:off x="0" y="0"/>
          <a:ext cx="0" cy="0"/>
          <a:chOff x="0" y="0"/>
          <a:chExt cx="0" cy="0"/>
        </a:xfrm>
      </p:grpSpPr>
      <p:sp>
        <p:nvSpPr>
          <p:cNvPr id="374" name="Google Shape;374;p113"/>
          <p:cNvSpPr/>
          <p:nvPr>
            <p:ph idx="2" type="pic"/>
          </p:nvPr>
        </p:nvSpPr>
        <p:spPr>
          <a:xfrm>
            <a:off x="905523" y="1523993"/>
            <a:ext cx="2769600" cy="4508100"/>
          </a:xfrm>
          <a:prstGeom prst="rect">
            <a:avLst/>
          </a:prstGeom>
          <a:solidFill>
            <a:srgbClr val="F2F2F2"/>
          </a:solidFill>
          <a:ln>
            <a:noFill/>
          </a:ln>
        </p:spPr>
      </p:sp>
      <p:sp>
        <p:nvSpPr>
          <p:cNvPr id="375" name="Google Shape;375;p11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76" name="Google Shape;376;p113"/>
          <p:cNvGrpSpPr/>
          <p:nvPr/>
        </p:nvGrpSpPr>
        <p:grpSpPr>
          <a:xfrm>
            <a:off x="5779254" y="186836"/>
            <a:ext cx="633488" cy="137100"/>
            <a:chOff x="5655129" y="211061"/>
            <a:chExt cx="633488" cy="137100"/>
          </a:xfrm>
        </p:grpSpPr>
        <p:sp>
          <p:nvSpPr>
            <p:cNvPr id="377" name="Google Shape;377;p11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8" name="Google Shape;378;p11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9" name="Google Shape;379;p11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80" name="Google Shape;380;p113"/>
          <p:cNvGrpSpPr/>
          <p:nvPr/>
        </p:nvGrpSpPr>
        <p:grpSpPr>
          <a:xfrm>
            <a:off x="90" y="6775681"/>
            <a:ext cx="12192148" cy="82352"/>
            <a:chOff x="1063925" y="1155200"/>
            <a:chExt cx="10673333" cy="88200"/>
          </a:xfrm>
        </p:grpSpPr>
        <p:sp>
          <p:nvSpPr>
            <p:cNvPr id="381" name="Google Shape;381;p11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11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11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4" name="Google Shape;384;p11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85" name="Shape 385"/>
        <p:cNvGrpSpPr/>
        <p:nvPr/>
      </p:nvGrpSpPr>
      <p:grpSpPr>
        <a:xfrm>
          <a:off x="0" y="0"/>
          <a:ext cx="0" cy="0"/>
          <a:chOff x="0" y="0"/>
          <a:chExt cx="0" cy="0"/>
        </a:xfrm>
      </p:grpSpPr>
      <p:sp>
        <p:nvSpPr>
          <p:cNvPr id="386" name="Google Shape;386;p114"/>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87" name="Google Shape;387;p114"/>
          <p:cNvGrpSpPr/>
          <p:nvPr/>
        </p:nvGrpSpPr>
        <p:grpSpPr>
          <a:xfrm>
            <a:off x="5779254" y="186836"/>
            <a:ext cx="633488" cy="137100"/>
            <a:chOff x="5655129" y="211061"/>
            <a:chExt cx="633488" cy="137100"/>
          </a:xfrm>
        </p:grpSpPr>
        <p:sp>
          <p:nvSpPr>
            <p:cNvPr id="388" name="Google Shape;388;p11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9" name="Google Shape;389;p11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0" name="Google Shape;390;p11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91" name="Google Shape;391;p114"/>
          <p:cNvGrpSpPr/>
          <p:nvPr/>
        </p:nvGrpSpPr>
        <p:grpSpPr>
          <a:xfrm>
            <a:off x="90" y="6775681"/>
            <a:ext cx="12192148" cy="82352"/>
            <a:chOff x="1063925" y="1155200"/>
            <a:chExt cx="10673333" cy="88200"/>
          </a:xfrm>
        </p:grpSpPr>
        <p:sp>
          <p:nvSpPr>
            <p:cNvPr id="392" name="Google Shape;392;p11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1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1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95" name="Google Shape;395;p11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396" name="Shape 396"/>
        <p:cNvGrpSpPr/>
        <p:nvPr/>
      </p:nvGrpSpPr>
      <p:grpSpPr>
        <a:xfrm>
          <a:off x="0" y="0"/>
          <a:ext cx="0" cy="0"/>
          <a:chOff x="0" y="0"/>
          <a:chExt cx="0" cy="0"/>
        </a:xfrm>
      </p:grpSpPr>
      <p:grpSp>
        <p:nvGrpSpPr>
          <p:cNvPr id="397" name="Google Shape;397;p115"/>
          <p:cNvGrpSpPr/>
          <p:nvPr/>
        </p:nvGrpSpPr>
        <p:grpSpPr>
          <a:xfrm>
            <a:off x="8908567" y="1442601"/>
            <a:ext cx="2607927" cy="4867617"/>
            <a:chOff x="3501573" y="3178068"/>
            <a:chExt cx="1341043" cy="2738771"/>
          </a:xfrm>
        </p:grpSpPr>
        <p:sp>
          <p:nvSpPr>
            <p:cNvPr id="398" name="Google Shape;398;p115"/>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9" name="Google Shape;399;p115"/>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0" name="Google Shape;400;p115"/>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1" name="Google Shape;401;p115"/>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2" name="Google Shape;402;p115"/>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3" name="Google Shape;403;p115"/>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404" name="Google Shape;404;p115"/>
            <p:cNvGrpSpPr/>
            <p:nvPr/>
          </p:nvGrpSpPr>
          <p:grpSpPr>
            <a:xfrm>
              <a:off x="4092679" y="5635777"/>
              <a:ext cx="164577" cy="172999"/>
              <a:chOff x="6772303" y="6038214"/>
              <a:chExt cx="140700" cy="147900"/>
            </a:xfrm>
          </p:grpSpPr>
          <p:sp>
            <p:nvSpPr>
              <p:cNvPr id="405" name="Google Shape;405;p115"/>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6" name="Google Shape;406;p115"/>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07" name="Google Shape;407;p115"/>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408" name="Google Shape;408;p115"/>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9" name="Google Shape;409;p115"/>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10" name="Google Shape;410;p115"/>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11" name="Google Shape;411;p115"/>
          <p:cNvSpPr/>
          <p:nvPr>
            <p:ph idx="2" type="pic"/>
          </p:nvPr>
        </p:nvSpPr>
        <p:spPr>
          <a:xfrm>
            <a:off x="9175736" y="2152874"/>
            <a:ext cx="2168700" cy="3501300"/>
          </a:xfrm>
          <a:prstGeom prst="rect">
            <a:avLst/>
          </a:prstGeom>
          <a:solidFill>
            <a:srgbClr val="F2F2F2"/>
          </a:solidFill>
          <a:ln>
            <a:noFill/>
          </a:ln>
        </p:spPr>
      </p:sp>
      <p:grpSp>
        <p:nvGrpSpPr>
          <p:cNvPr id="412" name="Google Shape;412;p115"/>
          <p:cNvGrpSpPr/>
          <p:nvPr/>
        </p:nvGrpSpPr>
        <p:grpSpPr>
          <a:xfrm>
            <a:off x="5779254" y="186836"/>
            <a:ext cx="633488" cy="137100"/>
            <a:chOff x="5655129" y="211061"/>
            <a:chExt cx="633488" cy="137100"/>
          </a:xfrm>
        </p:grpSpPr>
        <p:sp>
          <p:nvSpPr>
            <p:cNvPr id="413" name="Google Shape;413;p11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4" name="Google Shape;414;p11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5" name="Google Shape;415;p11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16" name="Google Shape;416;p115"/>
          <p:cNvGrpSpPr/>
          <p:nvPr/>
        </p:nvGrpSpPr>
        <p:grpSpPr>
          <a:xfrm>
            <a:off x="90" y="6775681"/>
            <a:ext cx="12192148" cy="82352"/>
            <a:chOff x="1063925" y="1155200"/>
            <a:chExt cx="10673333" cy="88200"/>
          </a:xfrm>
        </p:grpSpPr>
        <p:sp>
          <p:nvSpPr>
            <p:cNvPr id="417" name="Google Shape;417;p11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1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1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0" name="Google Shape;420;p11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421" name="Shape 421"/>
        <p:cNvGrpSpPr/>
        <p:nvPr/>
      </p:nvGrpSpPr>
      <p:grpSpPr>
        <a:xfrm>
          <a:off x="0" y="0"/>
          <a:ext cx="0" cy="0"/>
          <a:chOff x="0" y="0"/>
          <a:chExt cx="0" cy="0"/>
        </a:xfrm>
      </p:grpSpPr>
      <p:sp>
        <p:nvSpPr>
          <p:cNvPr id="422" name="Google Shape;422;p116"/>
          <p:cNvSpPr/>
          <p:nvPr>
            <p:ph idx="2" type="pic"/>
          </p:nvPr>
        </p:nvSpPr>
        <p:spPr>
          <a:xfrm>
            <a:off x="0" y="1277783"/>
            <a:ext cx="4204500" cy="4328100"/>
          </a:xfrm>
          <a:prstGeom prst="rect">
            <a:avLst/>
          </a:prstGeom>
          <a:solidFill>
            <a:srgbClr val="F2F2F2"/>
          </a:solidFill>
          <a:ln>
            <a:noFill/>
          </a:ln>
        </p:spPr>
      </p:sp>
      <p:sp>
        <p:nvSpPr>
          <p:cNvPr id="423" name="Google Shape;423;p116"/>
          <p:cNvSpPr/>
          <p:nvPr>
            <p:ph idx="3" type="pic"/>
          </p:nvPr>
        </p:nvSpPr>
        <p:spPr>
          <a:xfrm>
            <a:off x="8002512" y="1272138"/>
            <a:ext cx="4194900" cy="4333500"/>
          </a:xfrm>
          <a:prstGeom prst="rect">
            <a:avLst/>
          </a:prstGeom>
          <a:solidFill>
            <a:srgbClr val="F2F2F2"/>
          </a:solidFill>
          <a:ln>
            <a:noFill/>
          </a:ln>
        </p:spPr>
      </p:sp>
      <p:grpSp>
        <p:nvGrpSpPr>
          <p:cNvPr id="424" name="Google Shape;424;p116"/>
          <p:cNvGrpSpPr/>
          <p:nvPr/>
        </p:nvGrpSpPr>
        <p:grpSpPr>
          <a:xfrm>
            <a:off x="5779254" y="186836"/>
            <a:ext cx="633488" cy="137100"/>
            <a:chOff x="5655129" y="211061"/>
            <a:chExt cx="633488" cy="137100"/>
          </a:xfrm>
        </p:grpSpPr>
        <p:sp>
          <p:nvSpPr>
            <p:cNvPr id="425" name="Google Shape;425;p11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6" name="Google Shape;426;p11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7" name="Google Shape;427;p11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28" name="Google Shape;428;p116"/>
          <p:cNvGrpSpPr/>
          <p:nvPr/>
        </p:nvGrpSpPr>
        <p:grpSpPr>
          <a:xfrm>
            <a:off x="90" y="6775681"/>
            <a:ext cx="12192148" cy="82352"/>
            <a:chOff x="1063925" y="1155200"/>
            <a:chExt cx="10673333" cy="88200"/>
          </a:xfrm>
        </p:grpSpPr>
        <p:sp>
          <p:nvSpPr>
            <p:cNvPr id="429" name="Google Shape;429;p11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1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1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2" name="Google Shape;432;p11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42" name="Shape 42"/>
        <p:cNvGrpSpPr/>
        <p:nvPr/>
      </p:nvGrpSpPr>
      <p:grpSpPr>
        <a:xfrm>
          <a:off x="0" y="0"/>
          <a:ext cx="0" cy="0"/>
          <a:chOff x="0" y="0"/>
          <a:chExt cx="0" cy="0"/>
        </a:xfrm>
      </p:grpSpPr>
      <p:sp>
        <p:nvSpPr>
          <p:cNvPr id="43" name="Google Shape;43;p6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6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 name="Google Shape;45;p6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433" name="Shape 433"/>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434" name="Shape 434"/>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435" name="Shape 435"/>
        <p:cNvGrpSpPr/>
        <p:nvPr/>
      </p:nvGrpSpPr>
      <p:grpSpPr>
        <a:xfrm>
          <a:off x="0" y="0"/>
          <a:ext cx="0" cy="0"/>
          <a:chOff x="0" y="0"/>
          <a:chExt cx="0" cy="0"/>
        </a:xfrm>
      </p:grpSpPr>
      <p:sp>
        <p:nvSpPr>
          <p:cNvPr id="436" name="Google Shape;436;p119"/>
          <p:cNvSpPr/>
          <p:nvPr>
            <p:ph idx="2" type="pic"/>
          </p:nvPr>
        </p:nvSpPr>
        <p:spPr>
          <a:xfrm>
            <a:off x="0" y="0"/>
            <a:ext cx="5754900" cy="6858000"/>
          </a:xfrm>
          <a:prstGeom prst="rect">
            <a:avLst/>
          </a:prstGeom>
          <a:solidFill>
            <a:srgbClr val="F2F2F2"/>
          </a:solidFill>
          <a:ln>
            <a:noFill/>
          </a:ln>
        </p:spPr>
      </p:sp>
      <p:grpSp>
        <p:nvGrpSpPr>
          <p:cNvPr id="437" name="Google Shape;437;p119"/>
          <p:cNvGrpSpPr/>
          <p:nvPr/>
        </p:nvGrpSpPr>
        <p:grpSpPr>
          <a:xfrm>
            <a:off x="90" y="6775681"/>
            <a:ext cx="12192148" cy="82352"/>
            <a:chOff x="1063925" y="1155200"/>
            <a:chExt cx="10673333" cy="88200"/>
          </a:xfrm>
        </p:grpSpPr>
        <p:sp>
          <p:nvSpPr>
            <p:cNvPr id="438" name="Google Shape;438;p11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1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1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1" name="Google Shape;441;p11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442" name="Shape 442"/>
        <p:cNvGrpSpPr/>
        <p:nvPr/>
      </p:nvGrpSpPr>
      <p:grpSpPr>
        <a:xfrm>
          <a:off x="0" y="0"/>
          <a:ext cx="0" cy="0"/>
          <a:chOff x="0" y="0"/>
          <a:chExt cx="0" cy="0"/>
        </a:xfrm>
      </p:grpSpPr>
      <p:sp>
        <p:nvSpPr>
          <p:cNvPr id="443" name="Google Shape;443;p120"/>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4" name="Google Shape;444;p120"/>
          <p:cNvSpPr/>
          <p:nvPr>
            <p:ph idx="2" type="pic"/>
          </p:nvPr>
        </p:nvSpPr>
        <p:spPr>
          <a:xfrm>
            <a:off x="1" y="2"/>
            <a:ext cx="7190400" cy="6858000"/>
          </a:xfrm>
          <a:prstGeom prst="rect">
            <a:avLst/>
          </a:prstGeom>
          <a:solidFill>
            <a:srgbClr val="F2F2F2"/>
          </a:solidFill>
          <a:ln>
            <a:noFill/>
          </a:ln>
        </p:spPr>
      </p:sp>
      <p:grpSp>
        <p:nvGrpSpPr>
          <p:cNvPr id="445" name="Google Shape;445;p120"/>
          <p:cNvGrpSpPr/>
          <p:nvPr/>
        </p:nvGrpSpPr>
        <p:grpSpPr>
          <a:xfrm>
            <a:off x="90" y="6775681"/>
            <a:ext cx="12192148" cy="82352"/>
            <a:chOff x="1063925" y="1155200"/>
            <a:chExt cx="10673333" cy="88200"/>
          </a:xfrm>
        </p:grpSpPr>
        <p:sp>
          <p:nvSpPr>
            <p:cNvPr id="446" name="Google Shape;446;p12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2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2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49" name="Google Shape;449;p12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450" name="Shape 450"/>
        <p:cNvGrpSpPr/>
        <p:nvPr/>
      </p:nvGrpSpPr>
      <p:grpSpPr>
        <a:xfrm>
          <a:off x="0" y="0"/>
          <a:ext cx="0" cy="0"/>
          <a:chOff x="0" y="0"/>
          <a:chExt cx="0" cy="0"/>
        </a:xfrm>
      </p:grpSpPr>
      <p:sp>
        <p:nvSpPr>
          <p:cNvPr id="451" name="Google Shape;451;p121"/>
          <p:cNvSpPr/>
          <p:nvPr>
            <p:ph idx="2" type="pic"/>
          </p:nvPr>
        </p:nvSpPr>
        <p:spPr>
          <a:xfrm>
            <a:off x="143339" y="144391"/>
            <a:ext cx="11905200" cy="5160900"/>
          </a:xfrm>
          <a:prstGeom prst="rect">
            <a:avLst/>
          </a:prstGeom>
          <a:solidFill>
            <a:srgbClr val="F2F2F2"/>
          </a:solidFill>
          <a:ln>
            <a:noFill/>
          </a:ln>
        </p:spPr>
      </p:sp>
      <p:sp>
        <p:nvSpPr>
          <p:cNvPr id="452" name="Google Shape;452;p121"/>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453" name="Google Shape;453;p121"/>
          <p:cNvGrpSpPr/>
          <p:nvPr/>
        </p:nvGrpSpPr>
        <p:grpSpPr>
          <a:xfrm>
            <a:off x="90" y="6775681"/>
            <a:ext cx="12192148" cy="82352"/>
            <a:chOff x="1063925" y="1155200"/>
            <a:chExt cx="10673333" cy="88200"/>
          </a:xfrm>
        </p:grpSpPr>
        <p:sp>
          <p:nvSpPr>
            <p:cNvPr id="454" name="Google Shape;454;p12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2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12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457" name="Shape 457"/>
        <p:cNvGrpSpPr/>
        <p:nvPr/>
      </p:nvGrpSpPr>
      <p:grpSpPr>
        <a:xfrm>
          <a:off x="0" y="0"/>
          <a:ext cx="0" cy="0"/>
          <a:chOff x="0" y="0"/>
          <a:chExt cx="0" cy="0"/>
        </a:xfrm>
      </p:grpSpPr>
      <p:sp>
        <p:nvSpPr>
          <p:cNvPr id="458" name="Google Shape;458;p122"/>
          <p:cNvSpPr/>
          <p:nvPr>
            <p:ph idx="2" type="pic"/>
          </p:nvPr>
        </p:nvSpPr>
        <p:spPr>
          <a:xfrm>
            <a:off x="8381999" y="1531249"/>
            <a:ext cx="3200400" cy="4572000"/>
          </a:xfrm>
          <a:prstGeom prst="rect">
            <a:avLst/>
          </a:prstGeom>
          <a:solidFill>
            <a:srgbClr val="F2F2F2"/>
          </a:solidFill>
          <a:ln>
            <a:noFill/>
          </a:ln>
        </p:spPr>
      </p:sp>
      <p:sp>
        <p:nvSpPr>
          <p:cNvPr id="459" name="Google Shape;459;p12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60" name="Google Shape;460;p122"/>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461" name="Google Shape;461;p122"/>
          <p:cNvGrpSpPr/>
          <p:nvPr/>
        </p:nvGrpSpPr>
        <p:grpSpPr>
          <a:xfrm>
            <a:off x="5779254" y="186836"/>
            <a:ext cx="633488" cy="137100"/>
            <a:chOff x="5655129" y="211061"/>
            <a:chExt cx="633488" cy="137100"/>
          </a:xfrm>
        </p:grpSpPr>
        <p:sp>
          <p:nvSpPr>
            <p:cNvPr id="462" name="Google Shape;462;p12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3" name="Google Shape;463;p12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4" name="Google Shape;464;p12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65" name="Google Shape;465;p122"/>
          <p:cNvGrpSpPr/>
          <p:nvPr/>
        </p:nvGrpSpPr>
        <p:grpSpPr>
          <a:xfrm>
            <a:off x="90" y="6775681"/>
            <a:ext cx="12192148" cy="82352"/>
            <a:chOff x="1063925" y="1155200"/>
            <a:chExt cx="10673333" cy="88200"/>
          </a:xfrm>
        </p:grpSpPr>
        <p:sp>
          <p:nvSpPr>
            <p:cNvPr id="466" name="Google Shape;466;p12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2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2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69" name="Google Shape;469;p12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70" name="Shape 470"/>
        <p:cNvGrpSpPr/>
        <p:nvPr/>
      </p:nvGrpSpPr>
      <p:grpSpPr>
        <a:xfrm>
          <a:off x="0" y="0"/>
          <a:ext cx="0" cy="0"/>
          <a:chOff x="0" y="0"/>
          <a:chExt cx="0" cy="0"/>
        </a:xfrm>
      </p:grpSpPr>
      <p:sp>
        <p:nvSpPr>
          <p:cNvPr id="471" name="Google Shape;471;p123"/>
          <p:cNvSpPr/>
          <p:nvPr>
            <p:ph idx="2" type="pic"/>
          </p:nvPr>
        </p:nvSpPr>
        <p:spPr>
          <a:xfrm>
            <a:off x="504825" y="1332216"/>
            <a:ext cx="11182500" cy="3573300"/>
          </a:xfrm>
          <a:prstGeom prst="rect">
            <a:avLst/>
          </a:prstGeom>
          <a:solidFill>
            <a:srgbClr val="F2F2F2"/>
          </a:solidFill>
          <a:ln>
            <a:noFill/>
          </a:ln>
        </p:spPr>
      </p:sp>
      <p:sp>
        <p:nvSpPr>
          <p:cNvPr id="472" name="Google Shape;472;p12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73" name="Google Shape;473;p123"/>
          <p:cNvGrpSpPr/>
          <p:nvPr/>
        </p:nvGrpSpPr>
        <p:grpSpPr>
          <a:xfrm>
            <a:off x="5779254" y="186836"/>
            <a:ext cx="633488" cy="137100"/>
            <a:chOff x="5655129" y="211061"/>
            <a:chExt cx="633488" cy="137100"/>
          </a:xfrm>
        </p:grpSpPr>
        <p:sp>
          <p:nvSpPr>
            <p:cNvPr id="474" name="Google Shape;474;p12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5" name="Google Shape;475;p12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6" name="Google Shape;476;p12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77" name="Google Shape;477;p123"/>
          <p:cNvGrpSpPr/>
          <p:nvPr/>
        </p:nvGrpSpPr>
        <p:grpSpPr>
          <a:xfrm>
            <a:off x="90" y="6775681"/>
            <a:ext cx="12192148" cy="82352"/>
            <a:chOff x="1063925" y="1155200"/>
            <a:chExt cx="10673333" cy="88200"/>
          </a:xfrm>
        </p:grpSpPr>
        <p:sp>
          <p:nvSpPr>
            <p:cNvPr id="478" name="Google Shape;478;p12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2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2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1" name="Google Shape;481;p12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2" name="Shape 482"/>
        <p:cNvGrpSpPr/>
        <p:nvPr/>
      </p:nvGrpSpPr>
      <p:grpSpPr>
        <a:xfrm>
          <a:off x="0" y="0"/>
          <a:ext cx="0" cy="0"/>
          <a:chOff x="0" y="0"/>
          <a:chExt cx="0" cy="0"/>
        </a:xfrm>
      </p:grpSpPr>
      <p:grpSp>
        <p:nvGrpSpPr>
          <p:cNvPr id="483" name="Google Shape;483;p124"/>
          <p:cNvGrpSpPr/>
          <p:nvPr/>
        </p:nvGrpSpPr>
        <p:grpSpPr>
          <a:xfrm>
            <a:off x="5779254" y="186836"/>
            <a:ext cx="633488" cy="137100"/>
            <a:chOff x="5655129" y="211061"/>
            <a:chExt cx="633488" cy="137100"/>
          </a:xfrm>
        </p:grpSpPr>
        <p:sp>
          <p:nvSpPr>
            <p:cNvPr id="484" name="Google Shape;484;p12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5" name="Google Shape;485;p12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6" name="Google Shape;486;p12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87" name="Google Shape;487;p124"/>
          <p:cNvGrpSpPr/>
          <p:nvPr/>
        </p:nvGrpSpPr>
        <p:grpSpPr>
          <a:xfrm>
            <a:off x="90" y="6775681"/>
            <a:ext cx="12192148" cy="82352"/>
            <a:chOff x="1063925" y="1155200"/>
            <a:chExt cx="10673333" cy="88200"/>
          </a:xfrm>
        </p:grpSpPr>
        <p:sp>
          <p:nvSpPr>
            <p:cNvPr id="488" name="Google Shape;488;p12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2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2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91" name="Google Shape;491;p12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92" name="Shape 492"/>
        <p:cNvGrpSpPr/>
        <p:nvPr/>
      </p:nvGrpSpPr>
      <p:grpSpPr>
        <a:xfrm>
          <a:off x="0" y="0"/>
          <a:ext cx="0" cy="0"/>
          <a:chOff x="0" y="0"/>
          <a:chExt cx="0" cy="0"/>
        </a:xfrm>
      </p:grpSpPr>
      <p:sp>
        <p:nvSpPr>
          <p:cNvPr id="493" name="Google Shape;493;p125"/>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125"/>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495" name="Google Shape;495;p125"/>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496" name="Google Shape;496;p125"/>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497" name="Google Shape;497;p12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498" name="Google Shape;498;p125"/>
          <p:cNvGrpSpPr/>
          <p:nvPr/>
        </p:nvGrpSpPr>
        <p:grpSpPr>
          <a:xfrm>
            <a:off x="90" y="6775681"/>
            <a:ext cx="12192148" cy="82352"/>
            <a:chOff x="1063925" y="1155200"/>
            <a:chExt cx="10673333" cy="88200"/>
          </a:xfrm>
        </p:grpSpPr>
        <p:sp>
          <p:nvSpPr>
            <p:cNvPr id="499" name="Google Shape;499;p12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12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12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02" name="Google Shape;502;p12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503" name="Shape 503"/>
        <p:cNvGrpSpPr/>
        <p:nvPr/>
      </p:nvGrpSpPr>
      <p:grpSpPr>
        <a:xfrm>
          <a:off x="0" y="0"/>
          <a:ext cx="0" cy="0"/>
          <a:chOff x="0" y="0"/>
          <a:chExt cx="0" cy="0"/>
        </a:xfrm>
      </p:grpSpPr>
      <p:grpSp>
        <p:nvGrpSpPr>
          <p:cNvPr id="504" name="Google Shape;504;p126"/>
          <p:cNvGrpSpPr/>
          <p:nvPr/>
        </p:nvGrpSpPr>
        <p:grpSpPr>
          <a:xfrm>
            <a:off x="90" y="6775681"/>
            <a:ext cx="12192148" cy="82352"/>
            <a:chOff x="1063925" y="1155200"/>
            <a:chExt cx="10673333" cy="88200"/>
          </a:xfrm>
        </p:grpSpPr>
        <p:sp>
          <p:nvSpPr>
            <p:cNvPr id="505" name="Google Shape;505;p12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12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12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08" name="Google Shape;508;p126"/>
          <p:cNvGrpSpPr/>
          <p:nvPr/>
        </p:nvGrpSpPr>
        <p:grpSpPr>
          <a:xfrm>
            <a:off x="5779254" y="211061"/>
            <a:ext cx="633488" cy="137100"/>
            <a:chOff x="5215346" y="150098"/>
            <a:chExt cx="633488" cy="137100"/>
          </a:xfrm>
        </p:grpSpPr>
        <p:sp>
          <p:nvSpPr>
            <p:cNvPr id="509" name="Google Shape;509;p126"/>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0" name="Google Shape;510;p126"/>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1" name="Google Shape;511;p126"/>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512" name="Google Shape;512;p126"/>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2">
  <p:cSld name="4_Taam slide layout_1_2">
    <p:spTree>
      <p:nvGrpSpPr>
        <p:cNvPr id="46" name="Shape 46"/>
        <p:cNvGrpSpPr/>
        <p:nvPr/>
      </p:nvGrpSpPr>
      <p:grpSpPr>
        <a:xfrm>
          <a:off x="0" y="0"/>
          <a:ext cx="0" cy="0"/>
          <a:chOff x="0" y="0"/>
          <a:chExt cx="0" cy="0"/>
        </a:xfrm>
      </p:grpSpPr>
      <p:sp>
        <p:nvSpPr>
          <p:cNvPr id="47" name="Google Shape;47;p6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6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9" name="Google Shape;49;p6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0" name="Google Shape;50;p65"/>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514" name="Shape 514"/>
        <p:cNvGrpSpPr/>
        <p:nvPr/>
      </p:nvGrpSpPr>
      <p:grpSpPr>
        <a:xfrm>
          <a:off x="0" y="0"/>
          <a:ext cx="0" cy="0"/>
          <a:chOff x="0" y="0"/>
          <a:chExt cx="0" cy="0"/>
        </a:xfrm>
      </p:grpSpPr>
      <p:sp>
        <p:nvSpPr>
          <p:cNvPr id="515" name="Google Shape;515;p6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6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517" name="Google Shape;517;p6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18" name="Google Shape;518;p69"/>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519" name="Shape 519"/>
        <p:cNvGrpSpPr/>
        <p:nvPr/>
      </p:nvGrpSpPr>
      <p:grpSpPr>
        <a:xfrm>
          <a:off x="0" y="0"/>
          <a:ext cx="0" cy="0"/>
          <a:chOff x="0" y="0"/>
          <a:chExt cx="0" cy="0"/>
        </a:xfrm>
      </p:grpSpPr>
      <p:sp>
        <p:nvSpPr>
          <p:cNvPr id="520" name="Google Shape;520;p12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12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22" name="Google Shape;522;p127"/>
          <p:cNvGrpSpPr/>
          <p:nvPr/>
        </p:nvGrpSpPr>
        <p:grpSpPr>
          <a:xfrm>
            <a:off x="6872965" y="1234020"/>
            <a:ext cx="4725710" cy="4390660"/>
            <a:chOff x="6504842" y="1222650"/>
            <a:chExt cx="5055858" cy="4697400"/>
          </a:xfrm>
        </p:grpSpPr>
        <p:pic>
          <p:nvPicPr>
            <p:cNvPr id="523" name="Google Shape;523;p127"/>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524" name="Google Shape;524;p127"/>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525" name="Google Shape;525;p127"/>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526" name="Google Shape;526;p127"/>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527" name="Google Shape;527;p12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528" name="Google Shape;528;p127"/>
          <p:cNvGrpSpPr/>
          <p:nvPr/>
        </p:nvGrpSpPr>
        <p:grpSpPr>
          <a:xfrm>
            <a:off x="571650" y="670350"/>
            <a:ext cx="3049825" cy="1021900"/>
            <a:chOff x="495450" y="441750"/>
            <a:chExt cx="3049825" cy="1021900"/>
          </a:xfrm>
        </p:grpSpPr>
        <p:pic>
          <p:nvPicPr>
            <p:cNvPr id="529" name="Google Shape;529;p127"/>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530" name="Google Shape;530;p127"/>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531" name="Google Shape;531;p127"/>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532" name="Google Shape;532;p127"/>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533" name="Google Shape;533;p127"/>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534" name="Shape 534"/>
        <p:cNvGrpSpPr/>
        <p:nvPr/>
      </p:nvGrpSpPr>
      <p:grpSpPr>
        <a:xfrm>
          <a:off x="0" y="0"/>
          <a:ext cx="0" cy="0"/>
          <a:chOff x="0" y="0"/>
          <a:chExt cx="0" cy="0"/>
        </a:xfrm>
      </p:grpSpPr>
      <p:grpSp>
        <p:nvGrpSpPr>
          <p:cNvPr id="535" name="Google Shape;535;p128"/>
          <p:cNvGrpSpPr/>
          <p:nvPr/>
        </p:nvGrpSpPr>
        <p:grpSpPr>
          <a:xfrm>
            <a:off x="0" y="0"/>
            <a:ext cx="12199275" cy="6857999"/>
            <a:chOff x="0" y="0"/>
            <a:chExt cx="12199275" cy="6857999"/>
          </a:xfrm>
        </p:grpSpPr>
        <p:sp>
          <p:nvSpPr>
            <p:cNvPr id="536" name="Google Shape;536;p128"/>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37" name="Google Shape;537;p128"/>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538" name="Google Shape;538;p128"/>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539" name="Google Shape;539;p128"/>
          <p:cNvCxnSpPr/>
          <p:nvPr/>
        </p:nvCxnSpPr>
        <p:spPr>
          <a:xfrm>
            <a:off x="6895850" y="4454175"/>
            <a:ext cx="3862500" cy="0"/>
          </a:xfrm>
          <a:prstGeom prst="straightConnector1">
            <a:avLst/>
          </a:prstGeom>
          <a:noFill/>
          <a:ln cap="flat" cmpd="sng" w="9525">
            <a:solidFill>
              <a:srgbClr val="FFFFFF"/>
            </a:solidFill>
            <a:prstDash val="solid"/>
            <a:round/>
            <a:headEnd len="sm" w="sm" type="none"/>
            <a:tailEnd len="sm" w="sm" type="none"/>
          </a:ln>
        </p:spPr>
      </p:cxnSp>
      <p:cxnSp>
        <p:nvCxnSpPr>
          <p:cNvPr id="540" name="Google Shape;540;p128"/>
          <p:cNvCxnSpPr/>
          <p:nvPr/>
        </p:nvCxnSpPr>
        <p:spPr>
          <a:xfrm>
            <a:off x="6895825" y="3650550"/>
            <a:ext cx="3862500" cy="0"/>
          </a:xfrm>
          <a:prstGeom prst="straightConnector1">
            <a:avLst/>
          </a:prstGeom>
          <a:noFill/>
          <a:ln cap="flat" cmpd="sng" w="9525">
            <a:solidFill>
              <a:srgbClr val="FFFFFF"/>
            </a:solidFill>
            <a:prstDash val="solid"/>
            <a:round/>
            <a:headEnd len="sm" w="sm" type="none"/>
            <a:tailEnd len="sm" w="sm" type="none"/>
          </a:ln>
        </p:spPr>
      </p:cxnSp>
      <p:sp>
        <p:nvSpPr>
          <p:cNvPr id="541" name="Google Shape;541;p128"/>
          <p:cNvSpPr txBox="1"/>
          <p:nvPr/>
        </p:nvSpPr>
        <p:spPr>
          <a:xfrm>
            <a:off x="6913650" y="3208550"/>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2</a:t>
            </a:r>
            <a:endParaRPr b="0" i="0" sz="2300" u="none" cap="none" strike="noStrike">
              <a:solidFill>
                <a:srgbClr val="FFFFFF"/>
              </a:solidFill>
              <a:latin typeface="Calibri"/>
              <a:ea typeface="Calibri"/>
              <a:cs typeface="Calibri"/>
              <a:sym typeface="Calibri"/>
            </a:endParaRPr>
          </a:p>
        </p:txBody>
      </p:sp>
      <p:sp>
        <p:nvSpPr>
          <p:cNvPr id="542" name="Google Shape;542;p128"/>
          <p:cNvSpPr txBox="1"/>
          <p:nvPr/>
        </p:nvSpPr>
        <p:spPr>
          <a:xfrm>
            <a:off x="6895865" y="4011125"/>
            <a:ext cx="37413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rgbClr val="FFFFFF"/>
              </a:buClr>
              <a:buSzPts val="2300"/>
              <a:buFont typeface="Calibri"/>
              <a:buChar char="●"/>
            </a:pPr>
            <a:r>
              <a:rPr b="0" i="0" lang="en-US" sz="2300" u="none" cap="none" strike="noStrike">
                <a:solidFill>
                  <a:srgbClr val="FFFFFF"/>
                </a:solidFill>
                <a:latin typeface="Calibri"/>
                <a:ea typeface="Calibri"/>
                <a:cs typeface="Calibri"/>
                <a:sym typeface="Calibri"/>
              </a:rPr>
              <a:t>Section 3</a:t>
            </a:r>
            <a:endParaRPr b="0" i="0" sz="2300" u="none" cap="none" strike="noStrike">
              <a:solidFill>
                <a:srgbClr val="FFFFFF"/>
              </a:solidFill>
              <a:latin typeface="Calibri"/>
              <a:ea typeface="Calibri"/>
              <a:cs typeface="Calibri"/>
              <a:sym typeface="Calibri"/>
            </a:endParaRPr>
          </a:p>
        </p:txBody>
      </p:sp>
      <p:grpSp>
        <p:nvGrpSpPr>
          <p:cNvPr id="543" name="Google Shape;543;p128"/>
          <p:cNvGrpSpPr/>
          <p:nvPr/>
        </p:nvGrpSpPr>
        <p:grpSpPr>
          <a:xfrm>
            <a:off x="7391155" y="2405912"/>
            <a:ext cx="3741129" cy="442000"/>
            <a:chOff x="7911088" y="3244638"/>
            <a:chExt cx="4232525" cy="442000"/>
          </a:xfrm>
        </p:grpSpPr>
        <p:cxnSp>
          <p:nvCxnSpPr>
            <p:cNvPr id="544" name="Google Shape;544;p1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545" name="Google Shape;545;p128"/>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1.2</a:t>
              </a:r>
              <a:endParaRPr b="0" i="0" sz="2300" u="none" cap="none" strike="noStrike">
                <a:solidFill>
                  <a:srgbClr val="FFFFFF"/>
                </a:solidFill>
                <a:latin typeface="Calibri"/>
                <a:ea typeface="Calibri"/>
                <a:cs typeface="Calibri"/>
                <a:sym typeface="Calibri"/>
              </a:endParaRPr>
            </a:p>
          </p:txBody>
        </p:sp>
      </p:grpSp>
      <p:grpSp>
        <p:nvGrpSpPr>
          <p:cNvPr id="546" name="Google Shape;546;p128"/>
          <p:cNvGrpSpPr/>
          <p:nvPr/>
        </p:nvGrpSpPr>
        <p:grpSpPr>
          <a:xfrm>
            <a:off x="6900288" y="800763"/>
            <a:ext cx="4232525" cy="442000"/>
            <a:chOff x="7911088" y="3244638"/>
            <a:chExt cx="4232525" cy="442000"/>
          </a:xfrm>
        </p:grpSpPr>
        <p:cxnSp>
          <p:nvCxnSpPr>
            <p:cNvPr id="547" name="Google Shape;547;p1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548" name="Google Shape;548;p128"/>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a:t>
              </a:r>
              <a:endParaRPr b="0" i="0" sz="2300" u="none" cap="none" strike="noStrike">
                <a:solidFill>
                  <a:srgbClr val="FFFFFF"/>
                </a:solidFill>
                <a:latin typeface="Calibri"/>
                <a:ea typeface="Calibri"/>
                <a:cs typeface="Calibri"/>
                <a:sym typeface="Calibri"/>
              </a:endParaRPr>
            </a:p>
          </p:txBody>
        </p:sp>
      </p:grpSp>
      <p:grpSp>
        <p:nvGrpSpPr>
          <p:cNvPr id="549" name="Google Shape;549;p128"/>
          <p:cNvGrpSpPr/>
          <p:nvPr/>
        </p:nvGrpSpPr>
        <p:grpSpPr>
          <a:xfrm>
            <a:off x="7396156" y="4813700"/>
            <a:ext cx="3741129" cy="442000"/>
            <a:chOff x="7911088" y="3244638"/>
            <a:chExt cx="4232525" cy="442000"/>
          </a:xfrm>
        </p:grpSpPr>
        <p:cxnSp>
          <p:nvCxnSpPr>
            <p:cNvPr id="550" name="Google Shape;550;p1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551" name="Google Shape;551;p128"/>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3.1</a:t>
              </a:r>
              <a:endParaRPr b="0" i="0" sz="2300" u="none" cap="none" strike="noStrike">
                <a:solidFill>
                  <a:srgbClr val="FFFFFF"/>
                </a:solidFill>
                <a:latin typeface="Calibri"/>
                <a:ea typeface="Calibri"/>
                <a:cs typeface="Calibri"/>
                <a:sym typeface="Calibri"/>
              </a:endParaRPr>
            </a:p>
          </p:txBody>
        </p:sp>
      </p:grpSp>
      <p:grpSp>
        <p:nvGrpSpPr>
          <p:cNvPr id="552" name="Google Shape;552;p128"/>
          <p:cNvGrpSpPr/>
          <p:nvPr/>
        </p:nvGrpSpPr>
        <p:grpSpPr>
          <a:xfrm>
            <a:off x="7391155" y="1603313"/>
            <a:ext cx="3741129" cy="442000"/>
            <a:chOff x="7911088" y="3244638"/>
            <a:chExt cx="4232525" cy="442000"/>
          </a:xfrm>
        </p:grpSpPr>
        <p:cxnSp>
          <p:nvCxnSpPr>
            <p:cNvPr id="553" name="Google Shape;553;p1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554" name="Google Shape;554;p128"/>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1.1</a:t>
              </a:r>
              <a:endParaRPr b="0" i="0" sz="2300" u="none" cap="none" strike="noStrike">
                <a:solidFill>
                  <a:srgbClr val="FFFFFF"/>
                </a:solidFill>
                <a:latin typeface="Calibri"/>
                <a:ea typeface="Calibri"/>
                <a:cs typeface="Calibri"/>
                <a:sym typeface="Calibri"/>
              </a:endParaRPr>
            </a:p>
          </p:txBody>
        </p:sp>
      </p:grpSp>
      <p:grpSp>
        <p:nvGrpSpPr>
          <p:cNvPr id="555" name="Google Shape;555;p128"/>
          <p:cNvGrpSpPr/>
          <p:nvPr/>
        </p:nvGrpSpPr>
        <p:grpSpPr>
          <a:xfrm>
            <a:off x="7396156" y="5615225"/>
            <a:ext cx="3741129" cy="442000"/>
            <a:chOff x="7911088" y="3244638"/>
            <a:chExt cx="4232525" cy="442000"/>
          </a:xfrm>
        </p:grpSpPr>
        <p:cxnSp>
          <p:nvCxnSpPr>
            <p:cNvPr id="556" name="Google Shape;556;p128"/>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557" name="Google Shape;557;p128"/>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3.2</a:t>
              </a:r>
              <a:endParaRPr b="0" i="0" sz="23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558" name="Shape 558"/>
        <p:cNvGrpSpPr/>
        <p:nvPr/>
      </p:nvGrpSpPr>
      <p:grpSpPr>
        <a:xfrm>
          <a:off x="0" y="0"/>
          <a:ext cx="0" cy="0"/>
          <a:chOff x="0" y="0"/>
          <a:chExt cx="0" cy="0"/>
        </a:xfrm>
      </p:grpSpPr>
      <p:sp>
        <p:nvSpPr>
          <p:cNvPr id="559" name="Google Shape;559;p12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12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561" name="Google Shape;561;p12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62" name="Google Shape;562;p129"/>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563" name="Shape 563"/>
        <p:cNvGrpSpPr/>
        <p:nvPr/>
      </p:nvGrpSpPr>
      <p:grpSpPr>
        <a:xfrm>
          <a:off x="0" y="0"/>
          <a:ext cx="0" cy="0"/>
          <a:chOff x="0" y="0"/>
          <a:chExt cx="0" cy="0"/>
        </a:xfrm>
      </p:grpSpPr>
      <p:grpSp>
        <p:nvGrpSpPr>
          <p:cNvPr id="564" name="Google Shape;564;p130"/>
          <p:cNvGrpSpPr/>
          <p:nvPr/>
        </p:nvGrpSpPr>
        <p:grpSpPr>
          <a:xfrm>
            <a:off x="0" y="-150"/>
            <a:ext cx="266593" cy="6857669"/>
            <a:chOff x="-7" y="0"/>
            <a:chExt cx="254407" cy="6578100"/>
          </a:xfrm>
        </p:grpSpPr>
        <p:sp>
          <p:nvSpPr>
            <p:cNvPr id="565" name="Google Shape;565;p130"/>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66" name="Google Shape;566;p130"/>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67" name="Google Shape;567;p130"/>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grpSp>
      <p:pic>
        <p:nvPicPr>
          <p:cNvPr id="568" name="Google Shape;568;p130"/>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569" name="Google Shape;569;p130"/>
          <p:cNvSpPr txBox="1"/>
          <p:nvPr>
            <p:ph type="title"/>
          </p:nvPr>
        </p:nvSpPr>
        <p:spPr>
          <a:xfrm>
            <a:off x="2935750" y="2389375"/>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570" name="Shape 570"/>
        <p:cNvGrpSpPr/>
        <p:nvPr/>
      </p:nvGrpSpPr>
      <p:grpSpPr>
        <a:xfrm>
          <a:off x="0" y="0"/>
          <a:ext cx="0" cy="0"/>
          <a:chOff x="0" y="0"/>
          <a:chExt cx="0" cy="0"/>
        </a:xfrm>
      </p:grpSpPr>
      <p:sp>
        <p:nvSpPr>
          <p:cNvPr id="571" name="Google Shape;571;p131"/>
          <p:cNvSpPr txBox="1"/>
          <p:nvPr>
            <p:ph type="title"/>
          </p:nvPr>
        </p:nvSpPr>
        <p:spPr>
          <a:xfrm>
            <a:off x="3092938" y="2254700"/>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500"/>
              <a:buFont typeface="Arial"/>
              <a:buNone/>
              <a:defRPr b="0" i="0" sz="35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cxnSp>
        <p:nvCxnSpPr>
          <p:cNvPr id="572" name="Google Shape;572;p131"/>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573" name="Google Shape;573;p131"/>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574" name="Google Shape;574;p131"/>
          <p:cNvGrpSpPr/>
          <p:nvPr/>
        </p:nvGrpSpPr>
        <p:grpSpPr>
          <a:xfrm>
            <a:off x="13499" y="6007500"/>
            <a:ext cx="12193340" cy="664200"/>
            <a:chOff x="-13500" y="6236050"/>
            <a:chExt cx="12219000" cy="664200"/>
          </a:xfrm>
        </p:grpSpPr>
        <p:sp>
          <p:nvSpPr>
            <p:cNvPr id="575" name="Google Shape;575;p13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76" name="Google Shape;576;p13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77" name="Google Shape;577;p13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578" name="Shape 578"/>
        <p:cNvGrpSpPr/>
        <p:nvPr/>
      </p:nvGrpSpPr>
      <p:grpSpPr>
        <a:xfrm>
          <a:off x="0" y="0"/>
          <a:ext cx="0" cy="0"/>
          <a:chOff x="0" y="0"/>
          <a:chExt cx="0" cy="0"/>
        </a:xfrm>
      </p:grpSpPr>
      <p:cxnSp>
        <p:nvCxnSpPr>
          <p:cNvPr id="579" name="Google Shape;579;p132"/>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580" name="Google Shape;580;p132"/>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581" name="Google Shape;581;p132"/>
          <p:cNvGrpSpPr/>
          <p:nvPr/>
        </p:nvGrpSpPr>
        <p:grpSpPr>
          <a:xfrm>
            <a:off x="13499" y="6007500"/>
            <a:ext cx="12193340" cy="664200"/>
            <a:chOff x="-13500" y="6236050"/>
            <a:chExt cx="12219000" cy="664200"/>
          </a:xfrm>
        </p:grpSpPr>
        <p:sp>
          <p:nvSpPr>
            <p:cNvPr id="582" name="Google Shape;582;p13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83" name="Google Shape;583;p1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84" name="Google Shape;584;p1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85" name="Google Shape;585;p132"/>
          <p:cNvSpPr txBox="1"/>
          <p:nvPr/>
        </p:nvSpPr>
        <p:spPr>
          <a:xfrm>
            <a:off x="3096600" y="2056913"/>
            <a:ext cx="5998800" cy="1092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900"/>
              <a:buFont typeface="Arial"/>
              <a:buNone/>
            </a:pPr>
            <a:r>
              <a:rPr b="1" i="0" lang="en-US" sz="5900" u="none" cap="none" strike="noStrike">
                <a:solidFill>
                  <a:schemeClr val="lt1"/>
                </a:solidFill>
                <a:latin typeface="Calibri"/>
                <a:ea typeface="Calibri"/>
                <a:cs typeface="Calibri"/>
                <a:sym typeface="Calibri"/>
              </a:rPr>
              <a:t>Thank You!</a:t>
            </a:r>
            <a:endParaRPr b="1" i="0" sz="5900" u="none" cap="none" strike="noStrike">
              <a:solidFill>
                <a:schemeClr val="lt1"/>
              </a:solidFill>
              <a:latin typeface="Calibri"/>
              <a:ea typeface="Calibri"/>
              <a:cs typeface="Calibri"/>
              <a:sym typeface="Calibri"/>
            </a:endParaRPr>
          </a:p>
        </p:txBody>
      </p:sp>
      <p:sp>
        <p:nvSpPr>
          <p:cNvPr id="586" name="Google Shape;586;p132"/>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587" name="Shape 587"/>
        <p:cNvGrpSpPr/>
        <p:nvPr/>
      </p:nvGrpSpPr>
      <p:grpSpPr>
        <a:xfrm>
          <a:off x="0" y="0"/>
          <a:ext cx="0" cy="0"/>
          <a:chOff x="0" y="0"/>
          <a:chExt cx="0" cy="0"/>
        </a:xfrm>
      </p:grpSpPr>
      <p:sp>
        <p:nvSpPr>
          <p:cNvPr id="588" name="Google Shape;588;p13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589" name="Google Shape;589;p133"/>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590" name="Google Shape;590;p133"/>
          <p:cNvSpPr/>
          <p:nvPr/>
        </p:nvSpPr>
        <p:spPr>
          <a:xfrm>
            <a:off x="4630500" y="1047600"/>
            <a:ext cx="2862000" cy="6645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591" name="Google Shape;591;p133"/>
          <p:cNvGrpSpPr/>
          <p:nvPr/>
        </p:nvGrpSpPr>
        <p:grpSpPr>
          <a:xfrm>
            <a:off x="-13500" y="6007500"/>
            <a:ext cx="12219000" cy="664200"/>
            <a:chOff x="-13500" y="6236050"/>
            <a:chExt cx="12219000" cy="664200"/>
          </a:xfrm>
        </p:grpSpPr>
        <p:sp>
          <p:nvSpPr>
            <p:cNvPr id="592" name="Google Shape;592;p13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593" name="Google Shape;593;p13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594" name="Google Shape;594;p13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595" name="Shape 595"/>
        <p:cNvGrpSpPr/>
        <p:nvPr/>
      </p:nvGrpSpPr>
      <p:grpSpPr>
        <a:xfrm>
          <a:off x="0" y="0"/>
          <a:ext cx="0" cy="0"/>
          <a:chOff x="0" y="0"/>
          <a:chExt cx="0" cy="0"/>
        </a:xfrm>
      </p:grpSpPr>
      <p:sp>
        <p:nvSpPr>
          <p:cNvPr id="596" name="Google Shape;596;p134"/>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134"/>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134"/>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134"/>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134"/>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01" name="Google Shape;601;p134"/>
          <p:cNvGrpSpPr/>
          <p:nvPr/>
        </p:nvGrpSpPr>
        <p:grpSpPr>
          <a:xfrm>
            <a:off x="-13500" y="6236050"/>
            <a:ext cx="12219000" cy="664200"/>
            <a:chOff x="-13500" y="6236050"/>
            <a:chExt cx="12219000" cy="664200"/>
          </a:xfrm>
        </p:grpSpPr>
        <p:sp>
          <p:nvSpPr>
            <p:cNvPr id="602" name="Google Shape;602;p13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03" name="Google Shape;603;p13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04" name="Google Shape;604;p13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605" name="Google Shape;605;p134"/>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606" name="Shape 606"/>
        <p:cNvGrpSpPr/>
        <p:nvPr/>
      </p:nvGrpSpPr>
      <p:grpSpPr>
        <a:xfrm>
          <a:off x="0" y="0"/>
          <a:ext cx="0" cy="0"/>
          <a:chOff x="0" y="0"/>
          <a:chExt cx="0" cy="0"/>
        </a:xfrm>
      </p:grpSpPr>
      <p:sp>
        <p:nvSpPr>
          <p:cNvPr id="607" name="Google Shape;607;p135"/>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13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09" name="Google Shape;609;p135"/>
          <p:cNvSpPr txBox="1"/>
          <p:nvPr/>
        </p:nvSpPr>
        <p:spPr>
          <a:xfrm>
            <a:off x="3733500" y="394788"/>
            <a:ext cx="4725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610" name="Google Shape;610;p135"/>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pic>
        <p:nvPicPr>
          <p:cNvPr id="611" name="Google Shape;611;p13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612" name="Google Shape;612;p135"/>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613" name="Google Shape;613;p135"/>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614" name="Google Shape;614;p135"/>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615" name="Google Shape;615;p135"/>
          <p:cNvSpPr txBox="1"/>
          <p:nvPr/>
        </p:nvSpPr>
        <p:spPr>
          <a:xfrm>
            <a:off x="10800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616" name="Google Shape;616;p135"/>
          <p:cNvSpPr txBox="1"/>
          <p:nvPr/>
        </p:nvSpPr>
        <p:spPr>
          <a:xfrm>
            <a:off x="373665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617" name="Google Shape;617;p135"/>
          <p:cNvSpPr txBox="1"/>
          <p:nvPr/>
        </p:nvSpPr>
        <p:spPr>
          <a:xfrm>
            <a:off x="63933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618" name="Google Shape;618;p135"/>
          <p:cNvSpPr txBox="1"/>
          <p:nvPr/>
        </p:nvSpPr>
        <p:spPr>
          <a:xfrm>
            <a:off x="896220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51" name="Shape 51"/>
        <p:cNvGrpSpPr/>
        <p:nvPr/>
      </p:nvGrpSpPr>
      <p:grpSpPr>
        <a:xfrm>
          <a:off x="0" y="0"/>
          <a:ext cx="0" cy="0"/>
          <a:chOff x="0" y="0"/>
          <a:chExt cx="0" cy="0"/>
        </a:xfrm>
      </p:grpSpPr>
      <p:sp>
        <p:nvSpPr>
          <p:cNvPr id="52" name="Google Shape;52;p6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6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54" name="Google Shape;54;p6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55" name="Google Shape;55;p66"/>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619" name="Shape 619"/>
        <p:cNvGrpSpPr/>
        <p:nvPr/>
      </p:nvGrpSpPr>
      <p:grpSpPr>
        <a:xfrm>
          <a:off x="0" y="0"/>
          <a:ext cx="0" cy="0"/>
          <a:chOff x="0" y="0"/>
          <a:chExt cx="0" cy="0"/>
        </a:xfrm>
      </p:grpSpPr>
      <p:sp>
        <p:nvSpPr>
          <p:cNvPr id="620" name="Google Shape;620;p136"/>
          <p:cNvSpPr txBox="1"/>
          <p:nvPr>
            <p:ph idx="1" type="body"/>
          </p:nvPr>
        </p:nvSpPr>
        <p:spPr>
          <a:xfrm>
            <a:off x="323529" y="33248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621" name="Shape 621"/>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622" name="Shape 622"/>
        <p:cNvGrpSpPr/>
        <p:nvPr/>
      </p:nvGrpSpPr>
      <p:grpSpPr>
        <a:xfrm>
          <a:off x="0" y="0"/>
          <a:ext cx="0" cy="0"/>
          <a:chOff x="0" y="0"/>
          <a:chExt cx="0" cy="0"/>
        </a:xfrm>
      </p:grpSpPr>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623" name="Shape 623"/>
        <p:cNvGrpSpPr/>
        <p:nvPr/>
      </p:nvGrpSpPr>
      <p:grpSpPr>
        <a:xfrm>
          <a:off x="0" y="0"/>
          <a:ext cx="0" cy="0"/>
          <a:chOff x="0" y="0"/>
          <a:chExt cx="0" cy="0"/>
        </a:xfrm>
      </p:grpSpPr>
      <p:sp>
        <p:nvSpPr>
          <p:cNvPr id="624" name="Google Shape;624;p13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13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626" name="Google Shape;626;p139"/>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_1">
    <p:spTree>
      <p:nvGrpSpPr>
        <p:cNvPr id="627" name="Shape 627"/>
        <p:cNvGrpSpPr/>
        <p:nvPr/>
      </p:nvGrpSpPr>
      <p:grpSpPr>
        <a:xfrm>
          <a:off x="0" y="0"/>
          <a:ext cx="0" cy="0"/>
          <a:chOff x="0" y="0"/>
          <a:chExt cx="0" cy="0"/>
        </a:xfrm>
      </p:grpSpPr>
      <p:sp>
        <p:nvSpPr>
          <p:cNvPr id="628" name="Google Shape;628;p14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29" name="Google Shape;629;p140"/>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630" name="Google Shape;630;p14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140"/>
          <p:cNvSpPr txBox="1"/>
          <p:nvPr/>
        </p:nvSpPr>
        <p:spPr>
          <a:xfrm>
            <a:off x="543350" y="1269450"/>
            <a:ext cx="28857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632" name="Google Shape;632;p140"/>
          <p:cNvGrpSpPr/>
          <p:nvPr/>
        </p:nvGrpSpPr>
        <p:grpSpPr>
          <a:xfrm>
            <a:off x="6872965" y="1234020"/>
            <a:ext cx="4725710" cy="4390660"/>
            <a:chOff x="6504842" y="1222650"/>
            <a:chExt cx="5055858" cy="4697400"/>
          </a:xfrm>
        </p:grpSpPr>
        <p:pic>
          <p:nvPicPr>
            <p:cNvPr id="633" name="Google Shape;633;p140"/>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634" name="Google Shape;634;p140"/>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635" name="Google Shape;635;p140"/>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636" name="Google Shape;636;p140"/>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637" name="Google Shape;637;p140"/>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638" name="Shape 638"/>
        <p:cNvGrpSpPr/>
        <p:nvPr/>
      </p:nvGrpSpPr>
      <p:grpSpPr>
        <a:xfrm>
          <a:off x="0" y="0"/>
          <a:ext cx="0" cy="0"/>
          <a:chOff x="0" y="0"/>
          <a:chExt cx="0" cy="0"/>
        </a:xfrm>
      </p:grpSpPr>
      <p:sp>
        <p:nvSpPr>
          <p:cNvPr id="639" name="Google Shape;639;p14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14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641" name="Google Shape;641;p14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642" name="Shape 642"/>
        <p:cNvGrpSpPr/>
        <p:nvPr/>
      </p:nvGrpSpPr>
      <p:grpSpPr>
        <a:xfrm>
          <a:off x="0" y="0"/>
          <a:ext cx="0" cy="0"/>
          <a:chOff x="0" y="0"/>
          <a:chExt cx="0" cy="0"/>
        </a:xfrm>
      </p:grpSpPr>
      <p:grpSp>
        <p:nvGrpSpPr>
          <p:cNvPr id="643" name="Google Shape;643;p142"/>
          <p:cNvGrpSpPr/>
          <p:nvPr/>
        </p:nvGrpSpPr>
        <p:grpSpPr>
          <a:xfrm>
            <a:off x="90" y="6775681"/>
            <a:ext cx="12192148" cy="82352"/>
            <a:chOff x="1063925" y="1155200"/>
            <a:chExt cx="10673333" cy="88200"/>
          </a:xfrm>
        </p:grpSpPr>
        <p:sp>
          <p:nvSpPr>
            <p:cNvPr id="644" name="Google Shape;644;p14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14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646" name="Google Shape;646;p14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7" name="Google Shape;647;p142"/>
          <p:cNvGrpSpPr/>
          <p:nvPr/>
        </p:nvGrpSpPr>
        <p:grpSpPr>
          <a:xfrm>
            <a:off x="5779254" y="211061"/>
            <a:ext cx="633488" cy="137100"/>
            <a:chOff x="5215346" y="150098"/>
            <a:chExt cx="633488" cy="137100"/>
          </a:xfrm>
        </p:grpSpPr>
        <p:sp>
          <p:nvSpPr>
            <p:cNvPr id="648" name="Google Shape;648;p142"/>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49" name="Google Shape;649;p142"/>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50" name="Google Shape;650;p142"/>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651" name="Google Shape;651;p142"/>
          <p:cNvSpPr txBox="1"/>
          <p:nvPr>
            <p:ph type="ctrTitle"/>
          </p:nvPr>
        </p:nvSpPr>
        <p:spPr>
          <a:xfrm>
            <a:off x="953700" y="348150"/>
            <a:ext cx="102849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_2">
  <p:cSld name="MAIN_POINT_2">
    <p:bg>
      <p:bgPr>
        <a:solidFill>
          <a:schemeClr val="accent3"/>
        </a:solidFill>
      </p:bgPr>
    </p:bg>
    <p:spTree>
      <p:nvGrpSpPr>
        <p:cNvPr id="652" name="Shape 652"/>
        <p:cNvGrpSpPr/>
        <p:nvPr/>
      </p:nvGrpSpPr>
      <p:grpSpPr>
        <a:xfrm>
          <a:off x="0" y="0"/>
          <a:ext cx="0" cy="0"/>
          <a:chOff x="0" y="0"/>
          <a:chExt cx="0" cy="0"/>
        </a:xfrm>
      </p:grpSpPr>
      <p:grpSp>
        <p:nvGrpSpPr>
          <p:cNvPr id="653" name="Google Shape;653;p143"/>
          <p:cNvGrpSpPr/>
          <p:nvPr/>
        </p:nvGrpSpPr>
        <p:grpSpPr>
          <a:xfrm>
            <a:off x="1107036" y="5558926"/>
            <a:ext cx="994316" cy="61102"/>
            <a:chOff x="4580561" y="2589004"/>
            <a:chExt cx="1064464" cy="25200"/>
          </a:xfrm>
        </p:grpSpPr>
        <p:sp>
          <p:nvSpPr>
            <p:cNvPr id="654" name="Google Shape;654;p143"/>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143"/>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56" name="Google Shape;656;p143"/>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657" name="Google Shape;657;p14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3">
    <p:spTree>
      <p:nvGrpSpPr>
        <p:cNvPr id="658" name="Shape 658"/>
        <p:cNvGrpSpPr/>
        <p:nvPr/>
      </p:nvGrpSpPr>
      <p:grpSpPr>
        <a:xfrm>
          <a:off x="0" y="0"/>
          <a:ext cx="0" cy="0"/>
          <a:chOff x="0" y="0"/>
          <a:chExt cx="0" cy="0"/>
        </a:xfrm>
      </p:grpSpPr>
      <p:sp>
        <p:nvSpPr>
          <p:cNvPr id="659" name="Google Shape;659;p144"/>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660" name="Google Shape;660;p144"/>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661" name="Google Shape;661;p144"/>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662" name="Google Shape;662;p144"/>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3" name="Shape 663"/>
        <p:cNvGrpSpPr/>
        <p:nvPr/>
      </p:nvGrpSpPr>
      <p:grpSpPr>
        <a:xfrm>
          <a:off x="0" y="0"/>
          <a:ext cx="0" cy="0"/>
          <a:chOff x="0" y="0"/>
          <a:chExt cx="0" cy="0"/>
        </a:xfrm>
      </p:grpSpPr>
      <p:sp>
        <p:nvSpPr>
          <p:cNvPr id="664" name="Google Shape;664;p145"/>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65" name="Google Shape;665;p145"/>
          <p:cNvGrpSpPr/>
          <p:nvPr/>
        </p:nvGrpSpPr>
        <p:grpSpPr>
          <a:xfrm>
            <a:off x="1107036" y="1588427"/>
            <a:ext cx="994316" cy="61102"/>
            <a:chOff x="4580561" y="2589004"/>
            <a:chExt cx="1064464" cy="25200"/>
          </a:xfrm>
        </p:grpSpPr>
        <p:sp>
          <p:nvSpPr>
            <p:cNvPr id="666" name="Google Shape;666;p145"/>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145"/>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68" name="Google Shape;668;p145"/>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669" name="Google Shape;669;p145"/>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70" name="Google Shape;670;p145"/>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71" name="Google Shape;671;p145"/>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56" name="Shape 56"/>
        <p:cNvGrpSpPr/>
        <p:nvPr/>
      </p:nvGrpSpPr>
      <p:grpSpPr>
        <a:xfrm>
          <a:off x="0" y="0"/>
          <a:ext cx="0" cy="0"/>
          <a:chOff x="0" y="0"/>
          <a:chExt cx="0" cy="0"/>
        </a:xfrm>
      </p:grpSpPr>
      <p:sp>
        <p:nvSpPr>
          <p:cNvPr id="57" name="Google Shape;57;p6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6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9" name="Google Shape;59;p67"/>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2" name="Shape 672"/>
        <p:cNvGrpSpPr/>
        <p:nvPr/>
      </p:nvGrpSpPr>
      <p:grpSpPr>
        <a:xfrm>
          <a:off x="0" y="0"/>
          <a:ext cx="0" cy="0"/>
          <a:chOff x="0" y="0"/>
          <a:chExt cx="0" cy="0"/>
        </a:xfrm>
      </p:grpSpPr>
      <p:sp>
        <p:nvSpPr>
          <p:cNvPr id="673" name="Google Shape;673;p146"/>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74" name="Google Shape;674;p146"/>
          <p:cNvGrpSpPr/>
          <p:nvPr/>
        </p:nvGrpSpPr>
        <p:grpSpPr>
          <a:xfrm>
            <a:off x="1107036" y="1588427"/>
            <a:ext cx="994316" cy="61102"/>
            <a:chOff x="4580561" y="2589004"/>
            <a:chExt cx="1064464" cy="25200"/>
          </a:xfrm>
        </p:grpSpPr>
        <p:sp>
          <p:nvSpPr>
            <p:cNvPr id="675" name="Google Shape;675;p146"/>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146"/>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77" name="Google Shape;677;p146"/>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678" name="Google Shape;678;p146"/>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679" name="Google Shape;679;p14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80" name="Shape 680"/>
        <p:cNvGrpSpPr/>
        <p:nvPr/>
      </p:nvGrpSpPr>
      <p:grpSpPr>
        <a:xfrm>
          <a:off x="0" y="0"/>
          <a:ext cx="0" cy="0"/>
          <a:chOff x="0" y="0"/>
          <a:chExt cx="0" cy="0"/>
        </a:xfrm>
      </p:grpSpPr>
      <p:sp>
        <p:nvSpPr>
          <p:cNvPr id="681" name="Google Shape;681;p147"/>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2" name="Google Shape;682;p147"/>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83" name="Google Shape;683;p147"/>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684" name="Google Shape;684;p147"/>
          <p:cNvSpPr/>
          <p:nvPr/>
        </p:nvSpPr>
        <p:spPr>
          <a:xfrm>
            <a:off x="241100" y="200925"/>
            <a:ext cx="11748900" cy="6469500"/>
          </a:xfrm>
          <a:prstGeom prst="rect">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85" name="Google Shape;685;p147"/>
          <p:cNvPicPr preferRelativeResize="0"/>
          <p:nvPr/>
        </p:nvPicPr>
        <p:blipFill rotWithShape="1">
          <a:blip r:embed="rId2">
            <a:alphaModFix/>
          </a:blip>
          <a:srcRect b="0" l="16028" r="10780" t="0"/>
          <a:stretch/>
        </p:blipFill>
        <p:spPr>
          <a:xfrm>
            <a:off x="5116700" y="386975"/>
            <a:ext cx="6685824" cy="6097400"/>
          </a:xfrm>
          <a:prstGeom prst="rect">
            <a:avLst/>
          </a:prstGeom>
          <a:noFill/>
          <a:ln>
            <a:noFill/>
          </a:ln>
        </p:spPr>
      </p:pic>
      <p:sp>
        <p:nvSpPr>
          <p:cNvPr id="686" name="Google Shape;686;p147"/>
          <p:cNvSpPr/>
          <p:nvPr/>
        </p:nvSpPr>
        <p:spPr>
          <a:xfrm>
            <a:off x="2143125" y="200925"/>
            <a:ext cx="4500600" cy="6469500"/>
          </a:xfrm>
          <a:prstGeom prst="parallelogram">
            <a:avLst>
              <a:gd fmla="val 25000" name="adj"/>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87" name="Google Shape;687;p147"/>
          <p:cNvCxnSpPr/>
          <p:nvPr/>
        </p:nvCxnSpPr>
        <p:spPr>
          <a:xfrm flipH="1" rot="10800000">
            <a:off x="5367050" y="388500"/>
            <a:ext cx="1071600" cy="6081000"/>
          </a:xfrm>
          <a:prstGeom prst="straightConnector1">
            <a:avLst/>
          </a:prstGeom>
          <a:noFill/>
          <a:ln cap="rnd" cmpd="sng" w="28575">
            <a:solidFill>
              <a:srgbClr val="000000"/>
            </a:solidFill>
            <a:prstDash val="solid"/>
            <a:round/>
            <a:headEnd len="sm" w="sm" type="none"/>
            <a:tailEnd len="sm" w="sm" type="none"/>
          </a:ln>
        </p:spPr>
      </p:cxn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688" name="Shape 688"/>
        <p:cNvGrpSpPr/>
        <p:nvPr/>
      </p:nvGrpSpPr>
      <p:grpSpPr>
        <a:xfrm>
          <a:off x="0" y="0"/>
          <a:ext cx="0" cy="0"/>
          <a:chOff x="0" y="0"/>
          <a:chExt cx="0" cy="0"/>
        </a:xfrm>
      </p:grpSpPr>
      <p:sp>
        <p:nvSpPr>
          <p:cNvPr id="689" name="Google Shape;689;p148"/>
          <p:cNvSpPr/>
          <p:nvPr>
            <p:ph idx="2" type="pic"/>
          </p:nvPr>
        </p:nvSpPr>
        <p:spPr>
          <a:xfrm>
            <a:off x="0" y="1277783"/>
            <a:ext cx="4204500" cy="4328100"/>
          </a:xfrm>
          <a:prstGeom prst="rect">
            <a:avLst/>
          </a:prstGeom>
          <a:solidFill>
            <a:srgbClr val="F2F2F2"/>
          </a:solidFill>
          <a:ln>
            <a:noFill/>
          </a:ln>
        </p:spPr>
      </p:sp>
      <p:sp>
        <p:nvSpPr>
          <p:cNvPr id="690" name="Google Shape;690;p148"/>
          <p:cNvSpPr/>
          <p:nvPr>
            <p:ph idx="3" type="pic"/>
          </p:nvPr>
        </p:nvSpPr>
        <p:spPr>
          <a:xfrm>
            <a:off x="8002512" y="1272138"/>
            <a:ext cx="4194900" cy="4333500"/>
          </a:xfrm>
          <a:prstGeom prst="rect">
            <a:avLst/>
          </a:prstGeom>
          <a:solidFill>
            <a:srgbClr val="F2F2F2"/>
          </a:solidFill>
          <a:ln>
            <a:noFill/>
          </a:ln>
        </p:spPr>
      </p:sp>
      <p:grpSp>
        <p:nvGrpSpPr>
          <p:cNvPr id="691" name="Google Shape;691;p148"/>
          <p:cNvGrpSpPr/>
          <p:nvPr/>
        </p:nvGrpSpPr>
        <p:grpSpPr>
          <a:xfrm>
            <a:off x="5779254" y="186836"/>
            <a:ext cx="633488" cy="137100"/>
            <a:chOff x="5655129" y="211061"/>
            <a:chExt cx="633488" cy="137100"/>
          </a:xfrm>
        </p:grpSpPr>
        <p:sp>
          <p:nvSpPr>
            <p:cNvPr id="692" name="Google Shape;692;p14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93" name="Google Shape;693;p14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694" name="Google Shape;694;p14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695" name="Google Shape;695;p148"/>
          <p:cNvGrpSpPr/>
          <p:nvPr/>
        </p:nvGrpSpPr>
        <p:grpSpPr>
          <a:xfrm>
            <a:off x="90" y="6775681"/>
            <a:ext cx="12192148" cy="82352"/>
            <a:chOff x="1063925" y="1155200"/>
            <a:chExt cx="10673333" cy="88200"/>
          </a:xfrm>
        </p:grpSpPr>
        <p:sp>
          <p:nvSpPr>
            <p:cNvPr id="696" name="Google Shape;696;p14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4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4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99" name="Google Shape;699;p14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00" name="Shape 700"/>
        <p:cNvGrpSpPr/>
        <p:nvPr/>
      </p:nvGrpSpPr>
      <p:grpSpPr>
        <a:xfrm>
          <a:off x="0" y="0"/>
          <a:ext cx="0" cy="0"/>
          <a:chOff x="0" y="0"/>
          <a:chExt cx="0" cy="0"/>
        </a:xfrm>
      </p:grpSpPr>
      <p:sp>
        <p:nvSpPr>
          <p:cNvPr id="701" name="Google Shape;701;p149"/>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149"/>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703" name="Google Shape;703;p149"/>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704" name="Google Shape;704;p149"/>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705" name="Google Shape;705;p149"/>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706" name="Google Shape;706;p14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708" name="Shape 708"/>
        <p:cNvGrpSpPr/>
        <p:nvPr/>
      </p:nvGrpSpPr>
      <p:grpSpPr>
        <a:xfrm>
          <a:off x="0" y="0"/>
          <a:ext cx="0" cy="0"/>
          <a:chOff x="0" y="0"/>
          <a:chExt cx="0" cy="0"/>
        </a:xfrm>
      </p:grpSpPr>
      <p:sp>
        <p:nvSpPr>
          <p:cNvPr id="709" name="Google Shape;709;p71"/>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71"/>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1" name="Google Shape;711;p71"/>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712" name="Shape 712"/>
        <p:cNvGrpSpPr/>
        <p:nvPr/>
      </p:nvGrpSpPr>
      <p:grpSpPr>
        <a:xfrm>
          <a:off x="0" y="0"/>
          <a:ext cx="0" cy="0"/>
          <a:chOff x="0" y="0"/>
          <a:chExt cx="0" cy="0"/>
        </a:xfrm>
      </p:grpSpPr>
      <p:sp>
        <p:nvSpPr>
          <p:cNvPr id="713" name="Google Shape;713;p150"/>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4" name="Google Shape;714;p150"/>
          <p:cNvPicPr preferRelativeResize="0"/>
          <p:nvPr/>
        </p:nvPicPr>
        <p:blipFill rotWithShape="1">
          <a:blip r:embed="rId2">
            <a:alphaModFix/>
          </a:blip>
          <a:srcRect b="0" l="0" r="0" t="0"/>
          <a:stretch/>
        </p:blipFill>
        <p:spPr>
          <a:xfrm>
            <a:off x="495450" y="473225"/>
            <a:ext cx="2795674" cy="749425"/>
          </a:xfrm>
          <a:prstGeom prst="rect">
            <a:avLst/>
          </a:prstGeom>
          <a:noFill/>
          <a:ln>
            <a:noFill/>
          </a:ln>
        </p:spPr>
      </p:pic>
      <p:sp>
        <p:nvSpPr>
          <p:cNvPr id="715" name="Google Shape;715;p15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50"/>
          <p:cNvSpPr txBox="1"/>
          <p:nvPr/>
        </p:nvSpPr>
        <p:spPr>
          <a:xfrm>
            <a:off x="528775" y="1094350"/>
            <a:ext cx="2827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800"/>
              </a:spcBef>
              <a:spcAft>
                <a:spcPts val="400"/>
              </a:spcAft>
              <a:buClr>
                <a:srgbClr val="000000"/>
              </a:buClr>
              <a:buSzPts val="1400"/>
              <a:buFont typeface="Arial"/>
              <a:buNone/>
            </a:pPr>
            <a:r>
              <a:rPr b="0" i="0" lang="en-US" sz="1400" u="none" cap="none" strike="noStrike">
                <a:solidFill>
                  <a:schemeClr val="dk1"/>
                </a:solidFill>
                <a:highlight>
                  <a:srgbClr val="FFFFFF"/>
                </a:highlight>
                <a:latin typeface="Lato Light"/>
                <a:ea typeface="Lato Light"/>
                <a:cs typeface="Lato Light"/>
                <a:sym typeface="Lato Light"/>
              </a:rPr>
              <a:t>Cloud Communications Company</a:t>
            </a:r>
            <a:endParaRPr b="0" i="0" sz="1400" u="none" cap="none" strike="noStrike">
              <a:solidFill>
                <a:schemeClr val="dk1"/>
              </a:solidFill>
              <a:highlight>
                <a:srgbClr val="FFFFFF"/>
              </a:highlight>
              <a:latin typeface="Lato Light"/>
              <a:ea typeface="Lato Light"/>
              <a:cs typeface="Lato Light"/>
              <a:sym typeface="Lato Light"/>
            </a:endParaRPr>
          </a:p>
        </p:txBody>
      </p:sp>
      <p:grpSp>
        <p:nvGrpSpPr>
          <p:cNvPr id="717" name="Google Shape;717;p150"/>
          <p:cNvGrpSpPr/>
          <p:nvPr/>
        </p:nvGrpSpPr>
        <p:grpSpPr>
          <a:xfrm>
            <a:off x="6872314" y="1233898"/>
            <a:ext cx="4725205" cy="4390190"/>
            <a:chOff x="6504842" y="1222650"/>
            <a:chExt cx="5055858" cy="4697400"/>
          </a:xfrm>
        </p:grpSpPr>
        <p:pic>
          <p:nvPicPr>
            <p:cNvPr id="718" name="Google Shape;718;p150"/>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719" name="Google Shape;719;p150"/>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720" name="Google Shape;720;p150"/>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721" name="Google Shape;721;p150"/>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722" name="Google Shape;722;p150"/>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723" name="Shape 723"/>
        <p:cNvGrpSpPr/>
        <p:nvPr/>
      </p:nvGrpSpPr>
      <p:grpSpPr>
        <a:xfrm>
          <a:off x="0" y="0"/>
          <a:ext cx="0" cy="0"/>
          <a:chOff x="0" y="0"/>
          <a:chExt cx="0" cy="0"/>
        </a:xfrm>
      </p:grpSpPr>
      <p:grpSp>
        <p:nvGrpSpPr>
          <p:cNvPr id="724" name="Google Shape;724;p151"/>
          <p:cNvGrpSpPr/>
          <p:nvPr/>
        </p:nvGrpSpPr>
        <p:grpSpPr>
          <a:xfrm>
            <a:off x="0" y="-150"/>
            <a:ext cx="266568" cy="6858327"/>
            <a:chOff x="-7" y="0"/>
            <a:chExt cx="254407" cy="6578100"/>
          </a:xfrm>
        </p:grpSpPr>
        <p:sp>
          <p:nvSpPr>
            <p:cNvPr id="725" name="Google Shape;725;p151"/>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151"/>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51"/>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28" name="Google Shape;728;p151"/>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729" name="Google Shape;729;p151"/>
          <p:cNvSpPr txBox="1"/>
          <p:nvPr>
            <p:ph type="title"/>
          </p:nvPr>
        </p:nvSpPr>
        <p:spPr>
          <a:xfrm>
            <a:off x="2935750" y="2389375"/>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400"/>
              <a:buFont typeface="Arial"/>
              <a:buNone/>
              <a:defRPr b="0" i="0" sz="3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730" name="Shape 730"/>
        <p:cNvGrpSpPr/>
        <p:nvPr/>
      </p:nvGrpSpPr>
      <p:grpSpPr>
        <a:xfrm>
          <a:off x="0" y="0"/>
          <a:ext cx="0" cy="0"/>
          <a:chOff x="0" y="0"/>
          <a:chExt cx="0" cy="0"/>
        </a:xfrm>
      </p:grpSpPr>
      <p:sp>
        <p:nvSpPr>
          <p:cNvPr id="731" name="Google Shape;731;p152"/>
          <p:cNvSpPr txBox="1"/>
          <p:nvPr>
            <p:ph type="title"/>
          </p:nvPr>
        </p:nvSpPr>
        <p:spPr>
          <a:xfrm>
            <a:off x="3092938" y="2254700"/>
            <a:ext cx="6282900" cy="13014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400"/>
              <a:buFont typeface="Arial"/>
              <a:buNone/>
              <a:defRPr b="0" i="0" sz="3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cxnSp>
        <p:nvCxnSpPr>
          <p:cNvPr id="732" name="Google Shape;732;p152"/>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733" name="Google Shape;733;p152"/>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734" name="Google Shape;734;p152"/>
          <p:cNvGrpSpPr/>
          <p:nvPr/>
        </p:nvGrpSpPr>
        <p:grpSpPr>
          <a:xfrm>
            <a:off x="13500" y="6007500"/>
            <a:ext cx="12192118" cy="664200"/>
            <a:chOff x="-13500" y="6236050"/>
            <a:chExt cx="12219000" cy="664200"/>
          </a:xfrm>
        </p:grpSpPr>
        <p:sp>
          <p:nvSpPr>
            <p:cNvPr id="735" name="Google Shape;735;p152"/>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36" name="Google Shape;736;p15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37" name="Google Shape;737;p15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738" name="Shape 738"/>
        <p:cNvGrpSpPr/>
        <p:nvPr/>
      </p:nvGrpSpPr>
      <p:grpSpPr>
        <a:xfrm>
          <a:off x="0" y="0"/>
          <a:ext cx="0" cy="0"/>
          <a:chOff x="0" y="0"/>
          <a:chExt cx="0" cy="0"/>
        </a:xfrm>
      </p:grpSpPr>
      <p:cxnSp>
        <p:nvCxnSpPr>
          <p:cNvPr id="739" name="Google Shape;739;p153"/>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740" name="Google Shape;740;p153"/>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741" name="Google Shape;741;p153"/>
          <p:cNvGrpSpPr/>
          <p:nvPr/>
        </p:nvGrpSpPr>
        <p:grpSpPr>
          <a:xfrm>
            <a:off x="13500" y="6007500"/>
            <a:ext cx="12192118" cy="664200"/>
            <a:chOff x="-13500" y="6236050"/>
            <a:chExt cx="12219000" cy="664200"/>
          </a:xfrm>
        </p:grpSpPr>
        <p:sp>
          <p:nvSpPr>
            <p:cNvPr id="742" name="Google Shape;742;p153"/>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43" name="Google Shape;743;p153"/>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44" name="Google Shape;744;p153"/>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45" name="Google Shape;745;p153"/>
          <p:cNvSpPr txBox="1"/>
          <p:nvPr/>
        </p:nvSpPr>
        <p:spPr>
          <a:xfrm>
            <a:off x="3096600" y="2056913"/>
            <a:ext cx="5998800" cy="1077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800"/>
              <a:buFont typeface="Arial"/>
              <a:buNone/>
            </a:pPr>
            <a:r>
              <a:rPr b="1" i="0" lang="en-US" sz="5800" u="none" cap="none" strike="noStrike">
                <a:solidFill>
                  <a:schemeClr val="lt1"/>
                </a:solidFill>
                <a:latin typeface="Calibri"/>
                <a:ea typeface="Calibri"/>
                <a:cs typeface="Calibri"/>
                <a:sym typeface="Calibri"/>
              </a:rPr>
              <a:t>Thank You!</a:t>
            </a:r>
            <a:endParaRPr b="1" i="0" sz="5800" u="none" cap="none" strike="noStrike">
              <a:solidFill>
                <a:schemeClr val="lt1"/>
              </a:solidFill>
              <a:latin typeface="Calibri"/>
              <a:ea typeface="Calibri"/>
              <a:cs typeface="Calibri"/>
              <a:sym typeface="Calibri"/>
            </a:endParaRPr>
          </a:p>
        </p:txBody>
      </p:sp>
      <p:sp>
        <p:nvSpPr>
          <p:cNvPr id="746" name="Google Shape;746;p153"/>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747" name="Shape 747"/>
        <p:cNvGrpSpPr/>
        <p:nvPr/>
      </p:nvGrpSpPr>
      <p:grpSpPr>
        <a:xfrm>
          <a:off x="0" y="0"/>
          <a:ext cx="0" cy="0"/>
          <a:chOff x="0" y="0"/>
          <a:chExt cx="0" cy="0"/>
        </a:xfrm>
      </p:grpSpPr>
      <p:cxnSp>
        <p:nvCxnSpPr>
          <p:cNvPr id="748" name="Google Shape;748;p154"/>
          <p:cNvCxnSpPr/>
          <p:nvPr/>
        </p:nvCxnSpPr>
        <p:spPr>
          <a:xfrm>
            <a:off x="406250"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749" name="Google Shape;749;p154"/>
          <p:cNvCxnSpPr/>
          <p:nvPr/>
        </p:nvCxnSpPr>
        <p:spPr>
          <a:xfrm>
            <a:off x="767838" y="0"/>
            <a:ext cx="0" cy="6007500"/>
          </a:xfrm>
          <a:prstGeom prst="straightConnector1">
            <a:avLst/>
          </a:prstGeom>
          <a:noFill/>
          <a:ln cap="flat" cmpd="sng" w="9525">
            <a:solidFill>
              <a:srgbClr val="657C9D"/>
            </a:solidFill>
            <a:prstDash val="solid"/>
            <a:round/>
            <a:headEnd len="sm" w="sm" type="none"/>
            <a:tailEnd len="sm" w="sm" type="none"/>
          </a:ln>
        </p:spPr>
      </p:cxnSp>
      <p:cxnSp>
        <p:nvCxnSpPr>
          <p:cNvPr id="750" name="Google Shape;750;p154"/>
          <p:cNvCxnSpPr/>
          <p:nvPr/>
        </p:nvCxnSpPr>
        <p:spPr>
          <a:xfrm>
            <a:off x="1129425" y="0"/>
            <a:ext cx="0" cy="6007500"/>
          </a:xfrm>
          <a:prstGeom prst="straightConnector1">
            <a:avLst/>
          </a:prstGeom>
          <a:noFill/>
          <a:ln cap="flat" cmpd="sng" w="9525">
            <a:solidFill>
              <a:srgbClr val="657C9D"/>
            </a:solidFill>
            <a:prstDash val="solid"/>
            <a:round/>
            <a:headEnd len="sm" w="sm" type="none"/>
            <a:tailEnd len="sm" w="sm" type="none"/>
          </a:ln>
        </p:spPr>
      </p:cxnSp>
      <p:sp>
        <p:nvSpPr>
          <p:cNvPr id="751" name="Google Shape;751;p154"/>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154"/>
          <p:cNvSpPr/>
          <p:nvPr/>
        </p:nvSpPr>
        <p:spPr>
          <a:xfrm>
            <a:off x="324790" y="85185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154"/>
          <p:cNvSpPr/>
          <p:nvPr/>
        </p:nvSpPr>
        <p:spPr>
          <a:xfrm>
            <a:off x="324790" y="141618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154"/>
          <p:cNvSpPr/>
          <p:nvPr/>
        </p:nvSpPr>
        <p:spPr>
          <a:xfrm>
            <a:off x="324790" y="5228398"/>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54"/>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154"/>
          <p:cNvSpPr/>
          <p:nvPr/>
        </p:nvSpPr>
        <p:spPr>
          <a:xfrm>
            <a:off x="324790" y="376188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154"/>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154"/>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54"/>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54"/>
          <p:cNvSpPr/>
          <p:nvPr/>
        </p:nvSpPr>
        <p:spPr>
          <a:xfrm>
            <a:off x="683381" y="206575"/>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154"/>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154"/>
          <p:cNvSpPr/>
          <p:nvPr/>
        </p:nvSpPr>
        <p:spPr>
          <a:xfrm>
            <a:off x="683381" y="2567483"/>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154"/>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154"/>
          <p:cNvSpPr/>
          <p:nvPr/>
        </p:nvSpPr>
        <p:spPr>
          <a:xfrm>
            <a:off x="683381" y="4706770"/>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154"/>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154"/>
          <p:cNvSpPr/>
          <p:nvPr/>
        </p:nvSpPr>
        <p:spPr>
          <a:xfrm>
            <a:off x="1041972" y="1178191"/>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154"/>
          <p:cNvSpPr/>
          <p:nvPr/>
        </p:nvSpPr>
        <p:spPr>
          <a:xfrm>
            <a:off x="1041972" y="5281772"/>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154"/>
          <p:cNvSpPr/>
          <p:nvPr/>
        </p:nvSpPr>
        <p:spPr>
          <a:xfrm>
            <a:off x="1041972" y="2961429"/>
            <a:ext cx="161400" cy="161400"/>
          </a:xfrm>
          <a:prstGeom prst="ellipse">
            <a:avLst/>
          </a:prstGeom>
          <a:solidFill>
            <a:srgbClr val="657C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154"/>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154"/>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154"/>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154"/>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154"/>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154"/>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5" name="Google Shape;775;p154"/>
          <p:cNvGrpSpPr/>
          <p:nvPr/>
        </p:nvGrpSpPr>
        <p:grpSpPr>
          <a:xfrm>
            <a:off x="-13500" y="6007500"/>
            <a:ext cx="12219000" cy="664200"/>
            <a:chOff x="-13500" y="6236050"/>
            <a:chExt cx="12219000" cy="664200"/>
          </a:xfrm>
        </p:grpSpPr>
        <p:sp>
          <p:nvSpPr>
            <p:cNvPr id="776" name="Google Shape;776;p154"/>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77" name="Google Shape;777;p154"/>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78" name="Google Shape;778;p154"/>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0">
  <p:cSld name="4_Taam slide layout_10">
    <p:spTree>
      <p:nvGrpSpPr>
        <p:cNvPr id="60" name="Shape 60"/>
        <p:cNvGrpSpPr/>
        <p:nvPr/>
      </p:nvGrpSpPr>
      <p:grpSpPr>
        <a:xfrm>
          <a:off x="0" y="0"/>
          <a:ext cx="0" cy="0"/>
          <a:chOff x="0" y="0"/>
          <a:chExt cx="0" cy="0"/>
        </a:xfrm>
      </p:grpSpPr>
      <p:sp>
        <p:nvSpPr>
          <p:cNvPr id="61" name="Google Shape;61;p7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7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p7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779" name="Shape 779"/>
        <p:cNvGrpSpPr/>
        <p:nvPr/>
      </p:nvGrpSpPr>
      <p:grpSpPr>
        <a:xfrm>
          <a:off x="0" y="0"/>
          <a:ext cx="0" cy="0"/>
          <a:chOff x="0" y="0"/>
          <a:chExt cx="0" cy="0"/>
        </a:xfrm>
      </p:grpSpPr>
      <p:sp>
        <p:nvSpPr>
          <p:cNvPr id="780" name="Google Shape;780;p15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155"/>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2" name="Google Shape;782;p155"/>
          <p:cNvSpPr/>
          <p:nvPr/>
        </p:nvSpPr>
        <p:spPr>
          <a:xfrm>
            <a:off x="4630500" y="1047600"/>
            <a:ext cx="2862000" cy="6642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783" name="Google Shape;783;p155"/>
          <p:cNvGrpSpPr/>
          <p:nvPr/>
        </p:nvGrpSpPr>
        <p:grpSpPr>
          <a:xfrm>
            <a:off x="-13500" y="6007500"/>
            <a:ext cx="12219000" cy="664200"/>
            <a:chOff x="-13500" y="6236050"/>
            <a:chExt cx="12219000" cy="664200"/>
          </a:xfrm>
        </p:grpSpPr>
        <p:sp>
          <p:nvSpPr>
            <p:cNvPr id="784" name="Google Shape;784;p155"/>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85" name="Google Shape;785;p155"/>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86" name="Google Shape;786;p155"/>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787" name="Shape 787"/>
        <p:cNvGrpSpPr/>
        <p:nvPr/>
      </p:nvGrpSpPr>
      <p:grpSpPr>
        <a:xfrm>
          <a:off x="0" y="0"/>
          <a:ext cx="0" cy="0"/>
          <a:chOff x="0" y="0"/>
          <a:chExt cx="0" cy="0"/>
        </a:xfrm>
      </p:grpSpPr>
      <p:sp>
        <p:nvSpPr>
          <p:cNvPr id="788" name="Google Shape;788;p156"/>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156"/>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156"/>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156"/>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156"/>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93" name="Google Shape;793;p156"/>
          <p:cNvGrpSpPr/>
          <p:nvPr/>
        </p:nvGrpSpPr>
        <p:grpSpPr>
          <a:xfrm>
            <a:off x="-13500" y="6236050"/>
            <a:ext cx="12219000" cy="664200"/>
            <a:chOff x="-13500" y="6236050"/>
            <a:chExt cx="12219000" cy="664200"/>
          </a:xfrm>
        </p:grpSpPr>
        <p:sp>
          <p:nvSpPr>
            <p:cNvPr id="794" name="Google Shape;794;p15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95" name="Google Shape;795;p15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96" name="Google Shape;796;p15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797" name="Google Shape;797;p156"/>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798" name="Shape 798"/>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799" name="Shape 799"/>
        <p:cNvGrpSpPr/>
        <p:nvPr/>
      </p:nvGrpSpPr>
      <p:grpSpPr>
        <a:xfrm>
          <a:off x="0" y="0"/>
          <a:ext cx="0" cy="0"/>
          <a:chOff x="0" y="0"/>
          <a:chExt cx="0" cy="0"/>
        </a:xfrm>
      </p:grpSpPr>
      <p:sp>
        <p:nvSpPr>
          <p:cNvPr id="800" name="Google Shape;800;p158"/>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5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158"/>
          <p:cNvSpPr txBox="1"/>
          <p:nvPr/>
        </p:nvSpPr>
        <p:spPr>
          <a:xfrm>
            <a:off x="3733500" y="394788"/>
            <a:ext cx="47250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803" name="Google Shape;803;p158"/>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pic>
        <p:nvPicPr>
          <p:cNvPr id="804" name="Google Shape;804;p15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805" name="Google Shape;805;p158"/>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06" name="Google Shape;806;p158"/>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07" name="Google Shape;807;p158"/>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Your content</a:t>
            </a:r>
            <a:endParaRPr b="0" i="0" sz="1800" u="none" cap="none" strike="noStrike">
              <a:solidFill>
                <a:srgbClr val="000000"/>
              </a:solidFill>
              <a:latin typeface="Calibri"/>
              <a:ea typeface="Calibri"/>
              <a:cs typeface="Calibri"/>
              <a:sym typeface="Calibri"/>
            </a:endParaRPr>
          </a:p>
        </p:txBody>
      </p:sp>
      <p:sp>
        <p:nvSpPr>
          <p:cNvPr id="808" name="Google Shape;808;p158"/>
          <p:cNvSpPr txBox="1"/>
          <p:nvPr/>
        </p:nvSpPr>
        <p:spPr>
          <a:xfrm>
            <a:off x="10800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09" name="Google Shape;809;p158"/>
          <p:cNvSpPr txBox="1"/>
          <p:nvPr/>
        </p:nvSpPr>
        <p:spPr>
          <a:xfrm>
            <a:off x="373665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10" name="Google Shape;810;p158"/>
          <p:cNvSpPr txBox="1"/>
          <p:nvPr/>
        </p:nvSpPr>
        <p:spPr>
          <a:xfrm>
            <a:off x="6393300" y="29151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
        <p:nvSpPr>
          <p:cNvPr id="811" name="Google Shape;811;p158"/>
          <p:cNvSpPr txBox="1"/>
          <p:nvPr/>
        </p:nvSpPr>
        <p:spPr>
          <a:xfrm>
            <a:off x="8962200" y="3310500"/>
            <a:ext cx="2214000" cy="1015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Content</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812" name="Shape 812"/>
        <p:cNvGrpSpPr/>
        <p:nvPr/>
      </p:nvGrpSpPr>
      <p:grpSpPr>
        <a:xfrm>
          <a:off x="0" y="0"/>
          <a:ext cx="0" cy="0"/>
          <a:chOff x="0" y="0"/>
          <a:chExt cx="0" cy="0"/>
        </a:xfrm>
      </p:grpSpPr>
      <p:cxnSp>
        <p:nvCxnSpPr>
          <p:cNvPr id="813" name="Google Shape;813;p159"/>
          <p:cNvCxnSpPr/>
          <p:nvPr/>
        </p:nvCxnSpPr>
        <p:spPr>
          <a:xfrm rot="10800000">
            <a:off x="187987" y="6420612"/>
            <a:ext cx="10327200" cy="0"/>
          </a:xfrm>
          <a:prstGeom prst="straightConnector1">
            <a:avLst/>
          </a:prstGeom>
          <a:noFill/>
          <a:ln cap="flat" cmpd="sng" w="9525">
            <a:solidFill>
              <a:srgbClr val="253646"/>
            </a:solidFill>
            <a:prstDash val="solid"/>
            <a:round/>
            <a:headEnd len="sm" w="sm" type="none"/>
            <a:tailEnd len="sm" w="sm" type="none"/>
          </a:ln>
        </p:spPr>
      </p:cxnSp>
      <p:cxnSp>
        <p:nvCxnSpPr>
          <p:cNvPr id="814" name="Google Shape;814;p159"/>
          <p:cNvCxnSpPr/>
          <p:nvPr/>
        </p:nvCxnSpPr>
        <p:spPr>
          <a:xfrm>
            <a:off x="406250"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815" name="Google Shape;815;p159"/>
          <p:cNvCxnSpPr/>
          <p:nvPr/>
        </p:nvCxnSpPr>
        <p:spPr>
          <a:xfrm>
            <a:off x="767838" y="0"/>
            <a:ext cx="0" cy="6007500"/>
          </a:xfrm>
          <a:prstGeom prst="straightConnector1">
            <a:avLst/>
          </a:prstGeom>
          <a:noFill/>
          <a:ln cap="flat" cmpd="sng" w="9525">
            <a:solidFill>
              <a:srgbClr val="44546A"/>
            </a:solidFill>
            <a:prstDash val="solid"/>
            <a:round/>
            <a:headEnd len="sm" w="sm" type="none"/>
            <a:tailEnd len="sm" w="sm" type="none"/>
          </a:ln>
        </p:spPr>
      </p:cxnSp>
      <p:cxnSp>
        <p:nvCxnSpPr>
          <p:cNvPr id="816" name="Google Shape;816;p159"/>
          <p:cNvCxnSpPr/>
          <p:nvPr/>
        </p:nvCxnSpPr>
        <p:spPr>
          <a:xfrm>
            <a:off x="1129425" y="0"/>
            <a:ext cx="0" cy="6007500"/>
          </a:xfrm>
          <a:prstGeom prst="straightConnector1">
            <a:avLst/>
          </a:prstGeom>
          <a:noFill/>
          <a:ln cap="flat" cmpd="sng" w="9525">
            <a:solidFill>
              <a:srgbClr val="44546A"/>
            </a:solidFill>
            <a:prstDash val="solid"/>
            <a:round/>
            <a:headEnd len="sm" w="sm" type="none"/>
            <a:tailEnd len="sm" w="sm" type="none"/>
          </a:ln>
        </p:spPr>
      </p:cxnSp>
      <p:sp>
        <p:nvSpPr>
          <p:cNvPr id="817" name="Google Shape;817;p159"/>
          <p:cNvSpPr/>
          <p:nvPr/>
        </p:nvSpPr>
        <p:spPr>
          <a:xfrm>
            <a:off x="324790" y="57948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159"/>
          <p:cNvSpPr/>
          <p:nvPr/>
        </p:nvSpPr>
        <p:spPr>
          <a:xfrm>
            <a:off x="324790" y="85185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159"/>
          <p:cNvSpPr/>
          <p:nvPr/>
        </p:nvSpPr>
        <p:spPr>
          <a:xfrm>
            <a:off x="324790" y="141618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159"/>
          <p:cNvSpPr/>
          <p:nvPr/>
        </p:nvSpPr>
        <p:spPr>
          <a:xfrm>
            <a:off x="324790" y="5228398"/>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159"/>
          <p:cNvSpPr/>
          <p:nvPr/>
        </p:nvSpPr>
        <p:spPr>
          <a:xfrm>
            <a:off x="324790" y="4037203"/>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159"/>
          <p:cNvSpPr/>
          <p:nvPr/>
        </p:nvSpPr>
        <p:spPr>
          <a:xfrm>
            <a:off x="324790" y="376188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159"/>
          <p:cNvSpPr/>
          <p:nvPr/>
        </p:nvSpPr>
        <p:spPr>
          <a:xfrm>
            <a:off x="244652" y="2717161"/>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59"/>
          <p:cNvSpPr/>
          <p:nvPr/>
        </p:nvSpPr>
        <p:spPr>
          <a:xfrm>
            <a:off x="324790" y="2797289"/>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59"/>
          <p:cNvSpPr/>
          <p:nvPr/>
        </p:nvSpPr>
        <p:spPr>
          <a:xfrm>
            <a:off x="1041972" y="4274001"/>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59"/>
          <p:cNvSpPr/>
          <p:nvPr/>
        </p:nvSpPr>
        <p:spPr>
          <a:xfrm>
            <a:off x="683381" y="206575"/>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159"/>
          <p:cNvSpPr/>
          <p:nvPr/>
        </p:nvSpPr>
        <p:spPr>
          <a:xfrm>
            <a:off x="683381" y="227857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159"/>
          <p:cNvSpPr/>
          <p:nvPr/>
        </p:nvSpPr>
        <p:spPr>
          <a:xfrm>
            <a:off x="683381" y="2567483"/>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159"/>
          <p:cNvSpPr/>
          <p:nvPr/>
        </p:nvSpPr>
        <p:spPr>
          <a:xfrm>
            <a:off x="683381" y="4990638"/>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159"/>
          <p:cNvSpPr/>
          <p:nvPr/>
        </p:nvSpPr>
        <p:spPr>
          <a:xfrm>
            <a:off x="683381" y="4706770"/>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159"/>
          <p:cNvSpPr/>
          <p:nvPr/>
        </p:nvSpPr>
        <p:spPr>
          <a:xfrm>
            <a:off x="1041972" y="417920"/>
            <a:ext cx="161400" cy="1614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159"/>
          <p:cNvSpPr/>
          <p:nvPr/>
        </p:nvSpPr>
        <p:spPr>
          <a:xfrm>
            <a:off x="1041972" y="1178191"/>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159"/>
          <p:cNvSpPr/>
          <p:nvPr/>
        </p:nvSpPr>
        <p:spPr>
          <a:xfrm>
            <a:off x="1041972" y="5281772"/>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159"/>
          <p:cNvSpPr/>
          <p:nvPr/>
        </p:nvSpPr>
        <p:spPr>
          <a:xfrm>
            <a:off x="1041972" y="2961429"/>
            <a:ext cx="161400" cy="161400"/>
          </a:xfrm>
          <a:prstGeom prst="ellipse">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159"/>
          <p:cNvSpPr/>
          <p:nvPr/>
        </p:nvSpPr>
        <p:spPr>
          <a:xfrm>
            <a:off x="606239" y="948948"/>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159"/>
          <p:cNvSpPr/>
          <p:nvPr/>
        </p:nvSpPr>
        <p:spPr>
          <a:xfrm>
            <a:off x="686377" y="1029076"/>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159"/>
          <p:cNvSpPr/>
          <p:nvPr/>
        </p:nvSpPr>
        <p:spPr>
          <a:xfrm>
            <a:off x="967826" y="214135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159"/>
          <p:cNvSpPr/>
          <p:nvPr/>
        </p:nvSpPr>
        <p:spPr>
          <a:xfrm>
            <a:off x="1047964" y="222148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59"/>
          <p:cNvSpPr/>
          <p:nvPr/>
        </p:nvSpPr>
        <p:spPr>
          <a:xfrm>
            <a:off x="606239" y="3751643"/>
            <a:ext cx="323100" cy="323100"/>
          </a:xfrm>
          <a:prstGeom prst="ellipse">
            <a:avLst/>
          </a:prstGeom>
          <a:no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159"/>
          <p:cNvSpPr/>
          <p:nvPr/>
        </p:nvSpPr>
        <p:spPr>
          <a:xfrm>
            <a:off x="686377" y="3831771"/>
            <a:ext cx="162900" cy="162900"/>
          </a:xfrm>
          <a:prstGeom prst="ellipse">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1" name="Google Shape;841;p159"/>
          <p:cNvGrpSpPr/>
          <p:nvPr/>
        </p:nvGrpSpPr>
        <p:grpSpPr>
          <a:xfrm>
            <a:off x="-13500" y="6007500"/>
            <a:ext cx="12219000" cy="664200"/>
            <a:chOff x="-13500" y="6236050"/>
            <a:chExt cx="12219000" cy="664200"/>
          </a:xfrm>
        </p:grpSpPr>
        <p:sp>
          <p:nvSpPr>
            <p:cNvPr id="842" name="Google Shape;842;p15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43" name="Google Shape;843;p15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44" name="Google Shape;844;p15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845" name="Shape 845"/>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846" name="Shape 846"/>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847" name="Shape 847"/>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848" name="Shape 848"/>
        <p:cNvGrpSpPr/>
        <p:nvPr/>
      </p:nvGrpSpPr>
      <p:grpSpPr>
        <a:xfrm>
          <a:off x="0" y="0"/>
          <a:ext cx="0" cy="0"/>
          <a:chOff x="0" y="0"/>
          <a:chExt cx="0" cy="0"/>
        </a:xfrm>
      </p:grpSpPr>
      <p:sp>
        <p:nvSpPr>
          <p:cNvPr id="849" name="Google Shape;849;p163"/>
          <p:cNvSpPr/>
          <p:nvPr>
            <p:ph idx="2" type="pic"/>
          </p:nvPr>
        </p:nvSpPr>
        <p:spPr>
          <a:xfrm>
            <a:off x="0" y="-1"/>
            <a:ext cx="12192000" cy="4580400"/>
          </a:xfrm>
          <a:prstGeom prst="rect">
            <a:avLst/>
          </a:prstGeom>
          <a:solidFill>
            <a:srgbClr val="F2F2F2"/>
          </a:solidFill>
          <a:ln>
            <a:noFill/>
          </a:ln>
        </p:spPr>
      </p:sp>
      <p:grpSp>
        <p:nvGrpSpPr>
          <p:cNvPr id="850" name="Google Shape;850;p163"/>
          <p:cNvGrpSpPr/>
          <p:nvPr/>
        </p:nvGrpSpPr>
        <p:grpSpPr>
          <a:xfrm>
            <a:off x="90" y="6775681"/>
            <a:ext cx="12192148" cy="82352"/>
            <a:chOff x="1063925" y="1155200"/>
            <a:chExt cx="10673333" cy="88200"/>
          </a:xfrm>
        </p:grpSpPr>
        <p:sp>
          <p:nvSpPr>
            <p:cNvPr id="851" name="Google Shape;851;p16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16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6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54" name="Google Shape;854;p16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855" name="Shape 855"/>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0.xml"/><Relationship Id="rId22" Type="http://schemas.openxmlformats.org/officeDocument/2006/relationships/slideLayout" Target="../slideLayouts/slideLayout52.xml"/><Relationship Id="rId21" Type="http://schemas.openxmlformats.org/officeDocument/2006/relationships/slideLayout" Target="../slideLayouts/slideLayout51.xml"/><Relationship Id="rId24" Type="http://schemas.openxmlformats.org/officeDocument/2006/relationships/slideLayout" Target="../slideLayouts/slideLayout54.xml"/><Relationship Id="rId23" Type="http://schemas.openxmlformats.org/officeDocument/2006/relationships/slideLayout" Target="../slideLayouts/slideLayout53.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26" Type="http://schemas.openxmlformats.org/officeDocument/2006/relationships/slideLayout" Target="../slideLayouts/slideLayout56.xml"/><Relationship Id="rId25" Type="http://schemas.openxmlformats.org/officeDocument/2006/relationships/slideLayout" Target="../slideLayouts/slideLayout55.xml"/><Relationship Id="rId28" Type="http://schemas.openxmlformats.org/officeDocument/2006/relationships/slideLayout" Target="../slideLayouts/slideLayout58.xml"/><Relationship Id="rId27" Type="http://schemas.openxmlformats.org/officeDocument/2006/relationships/slideLayout" Target="../slideLayouts/slideLayout57.xml"/><Relationship Id="rId5" Type="http://schemas.openxmlformats.org/officeDocument/2006/relationships/slideLayout" Target="../slideLayouts/slideLayout35.xml"/><Relationship Id="rId6" Type="http://schemas.openxmlformats.org/officeDocument/2006/relationships/slideLayout" Target="../slideLayouts/slideLayout36.xml"/><Relationship Id="rId29" Type="http://schemas.openxmlformats.org/officeDocument/2006/relationships/slideLayout" Target="../slideLayouts/slideLayout59.xml"/><Relationship Id="rId7" Type="http://schemas.openxmlformats.org/officeDocument/2006/relationships/slideLayout" Target="../slideLayouts/slideLayout37.xml"/><Relationship Id="rId8" Type="http://schemas.openxmlformats.org/officeDocument/2006/relationships/slideLayout" Target="../slideLayouts/slideLayout38.xml"/><Relationship Id="rId30" Type="http://schemas.openxmlformats.org/officeDocument/2006/relationships/theme" Target="../theme/theme2.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19" Type="http://schemas.openxmlformats.org/officeDocument/2006/relationships/slideLayout" Target="../slideLayouts/slideLayout49.xml"/><Relationship Id="rId18"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9.xml"/><Relationship Id="rId22" Type="http://schemas.openxmlformats.org/officeDocument/2006/relationships/slideLayout" Target="../slideLayouts/slideLayout81.xml"/><Relationship Id="rId21" Type="http://schemas.openxmlformats.org/officeDocument/2006/relationships/slideLayout" Target="../slideLayouts/slideLayout80.xml"/><Relationship Id="rId24" Type="http://schemas.openxmlformats.org/officeDocument/2006/relationships/slideLayout" Target="../slideLayouts/slideLayout83.xml"/><Relationship Id="rId23" Type="http://schemas.openxmlformats.org/officeDocument/2006/relationships/slideLayout" Target="../slideLayouts/slideLayout82.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25" Type="http://schemas.openxmlformats.org/officeDocument/2006/relationships/theme" Target="../theme/theme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19" Type="http://schemas.openxmlformats.org/officeDocument/2006/relationships/slideLayout" Target="../slideLayouts/slideLayout78.xml"/><Relationship Id="rId18" Type="http://schemas.openxmlformats.org/officeDocument/2006/relationships/slideLayout" Target="../slideLayouts/slideLayout77.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03.xml"/><Relationship Id="rId22" Type="http://schemas.openxmlformats.org/officeDocument/2006/relationships/slideLayout" Target="../slideLayouts/slideLayout105.xml"/><Relationship Id="rId21" Type="http://schemas.openxmlformats.org/officeDocument/2006/relationships/slideLayout" Target="../slideLayouts/slideLayout104.xml"/><Relationship Id="rId24" Type="http://schemas.openxmlformats.org/officeDocument/2006/relationships/slideLayout" Target="../slideLayouts/slideLayout107.xml"/><Relationship Id="rId23" Type="http://schemas.openxmlformats.org/officeDocument/2006/relationships/slideLayout" Target="../slideLayouts/slideLayout106.xml"/><Relationship Id="rId1" Type="http://schemas.openxmlformats.org/officeDocument/2006/relationships/slideLayout" Target="../slideLayouts/slideLayout84.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9" Type="http://schemas.openxmlformats.org/officeDocument/2006/relationships/slideLayout" Target="../slideLayouts/slideLayout92.xml"/><Relationship Id="rId26" Type="http://schemas.openxmlformats.org/officeDocument/2006/relationships/slideLayout" Target="../slideLayouts/slideLayout109.xml"/><Relationship Id="rId25" Type="http://schemas.openxmlformats.org/officeDocument/2006/relationships/slideLayout" Target="../slideLayouts/slideLayout108.xml"/><Relationship Id="rId28" Type="http://schemas.openxmlformats.org/officeDocument/2006/relationships/slideLayout" Target="../slideLayouts/slideLayout111.xml"/><Relationship Id="rId27" Type="http://schemas.openxmlformats.org/officeDocument/2006/relationships/slideLayout" Target="../slideLayouts/slideLayout110.xml"/><Relationship Id="rId5" Type="http://schemas.openxmlformats.org/officeDocument/2006/relationships/slideLayout" Target="../slideLayouts/slideLayout88.xml"/><Relationship Id="rId6" Type="http://schemas.openxmlformats.org/officeDocument/2006/relationships/slideLayout" Target="../slideLayouts/slideLayout89.xml"/><Relationship Id="rId29" Type="http://schemas.openxmlformats.org/officeDocument/2006/relationships/slideLayout" Target="../slideLayouts/slideLayout112.xml"/><Relationship Id="rId7" Type="http://schemas.openxmlformats.org/officeDocument/2006/relationships/slideLayout" Target="../slideLayouts/slideLayout90.xml"/><Relationship Id="rId8" Type="http://schemas.openxmlformats.org/officeDocument/2006/relationships/slideLayout" Target="../slideLayouts/slideLayout91.xml"/><Relationship Id="rId31" Type="http://schemas.openxmlformats.org/officeDocument/2006/relationships/slideLayout" Target="../slideLayouts/slideLayout114.xml"/><Relationship Id="rId30" Type="http://schemas.openxmlformats.org/officeDocument/2006/relationships/slideLayout" Target="../slideLayouts/slideLayout113.xml"/><Relationship Id="rId11" Type="http://schemas.openxmlformats.org/officeDocument/2006/relationships/slideLayout" Target="../slideLayouts/slideLayout94.xml"/><Relationship Id="rId33" Type="http://schemas.openxmlformats.org/officeDocument/2006/relationships/slideLayout" Target="../slideLayouts/slideLayout116.xml"/><Relationship Id="rId10" Type="http://schemas.openxmlformats.org/officeDocument/2006/relationships/slideLayout" Target="../slideLayouts/slideLayout93.xml"/><Relationship Id="rId32" Type="http://schemas.openxmlformats.org/officeDocument/2006/relationships/slideLayout" Target="../slideLayouts/slideLayout115.xml"/><Relationship Id="rId13" Type="http://schemas.openxmlformats.org/officeDocument/2006/relationships/slideLayout" Target="../slideLayouts/slideLayout96.xml"/><Relationship Id="rId35" Type="http://schemas.openxmlformats.org/officeDocument/2006/relationships/theme" Target="../theme/theme6.xml"/><Relationship Id="rId12" Type="http://schemas.openxmlformats.org/officeDocument/2006/relationships/slideLayout" Target="../slideLayouts/slideLayout95.xml"/><Relationship Id="rId34" Type="http://schemas.openxmlformats.org/officeDocument/2006/relationships/slideLayout" Target="../slideLayouts/slideLayout117.xml"/><Relationship Id="rId15" Type="http://schemas.openxmlformats.org/officeDocument/2006/relationships/slideLayout" Target="../slideLayouts/slideLayout98.xml"/><Relationship Id="rId14" Type="http://schemas.openxmlformats.org/officeDocument/2006/relationships/slideLayout" Target="../slideLayouts/slideLayout97.xml"/><Relationship Id="rId17" Type="http://schemas.openxmlformats.org/officeDocument/2006/relationships/slideLayout" Target="../slideLayouts/slideLayout100.xml"/><Relationship Id="rId16" Type="http://schemas.openxmlformats.org/officeDocument/2006/relationships/slideLayout" Target="../slideLayouts/slideLayout99.xml"/><Relationship Id="rId19" Type="http://schemas.openxmlformats.org/officeDocument/2006/relationships/slideLayout" Target="../slideLayouts/slideLayout102.xml"/><Relationship Id="rId18" Type="http://schemas.openxmlformats.org/officeDocument/2006/relationships/slideLayout" Target="../slideLayouts/slideLayout101.xml"/></Relationships>
</file>

<file path=ppt/slideMasters/_rels/slideMaster5.xml.rels><?xml version="1.0" encoding="UTF-8" standalone="yes"?><Relationships xmlns="http://schemas.openxmlformats.org/package/2006/relationships"><Relationship Id="rId20" Type="http://schemas.openxmlformats.org/officeDocument/2006/relationships/theme" Target="../theme/theme4.xml"/><Relationship Id="rId1" Type="http://schemas.openxmlformats.org/officeDocument/2006/relationships/slideLayout" Target="../slideLayouts/slideLayout118.xml"/><Relationship Id="rId2" Type="http://schemas.openxmlformats.org/officeDocument/2006/relationships/slideLayout" Target="../slideLayouts/slideLayout119.xml"/><Relationship Id="rId3" Type="http://schemas.openxmlformats.org/officeDocument/2006/relationships/slideLayout" Target="../slideLayouts/slideLayout120.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5" Type="http://schemas.openxmlformats.org/officeDocument/2006/relationships/slideLayout" Target="../slideLayouts/slideLayout122.xml"/><Relationship Id="rId6" Type="http://schemas.openxmlformats.org/officeDocument/2006/relationships/slideLayout" Target="../slideLayouts/slideLayout123.xml"/><Relationship Id="rId7" Type="http://schemas.openxmlformats.org/officeDocument/2006/relationships/slideLayout" Target="../slideLayouts/slideLayout124.xml"/><Relationship Id="rId8" Type="http://schemas.openxmlformats.org/officeDocument/2006/relationships/slideLayout" Target="../slideLayouts/slideLayout125.xml"/><Relationship Id="rId11" Type="http://schemas.openxmlformats.org/officeDocument/2006/relationships/slideLayout" Target="../slideLayouts/slideLayout128.xml"/><Relationship Id="rId10" Type="http://schemas.openxmlformats.org/officeDocument/2006/relationships/slideLayout" Target="../slideLayouts/slideLayout127.xml"/><Relationship Id="rId13" Type="http://schemas.openxmlformats.org/officeDocument/2006/relationships/slideLayout" Target="../slideLayouts/slideLayout130.xml"/><Relationship Id="rId12" Type="http://schemas.openxmlformats.org/officeDocument/2006/relationships/slideLayout" Target="../slideLayouts/slideLayout129.xml"/><Relationship Id="rId15" Type="http://schemas.openxmlformats.org/officeDocument/2006/relationships/slideLayout" Target="../slideLayouts/slideLayout132.xml"/><Relationship Id="rId14" Type="http://schemas.openxmlformats.org/officeDocument/2006/relationships/slideLayout" Target="../slideLayouts/slideLayout131.xml"/><Relationship Id="rId17" Type="http://schemas.openxmlformats.org/officeDocument/2006/relationships/slideLayout" Target="../slideLayouts/slideLayout134.xml"/><Relationship Id="rId16" Type="http://schemas.openxmlformats.org/officeDocument/2006/relationships/slideLayout" Target="../slideLayouts/slideLayout133.xml"/><Relationship Id="rId19" Type="http://schemas.openxmlformats.org/officeDocument/2006/relationships/slideLayout" Target="../slideLayouts/slideLayout136.xml"/><Relationship Id="rId18" Type="http://schemas.openxmlformats.org/officeDocument/2006/relationships/slideLayout" Target="../slideLayouts/slideLayout135.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56.xml"/><Relationship Id="rId22" Type="http://schemas.openxmlformats.org/officeDocument/2006/relationships/slideLayout" Target="../slideLayouts/slideLayout158.xml"/><Relationship Id="rId21" Type="http://schemas.openxmlformats.org/officeDocument/2006/relationships/slideLayout" Target="../slideLayouts/slideLayout157.xml"/><Relationship Id="rId24" Type="http://schemas.openxmlformats.org/officeDocument/2006/relationships/slideLayout" Target="../slideLayouts/slideLayout160.xml"/><Relationship Id="rId23" Type="http://schemas.openxmlformats.org/officeDocument/2006/relationships/slideLayout" Target="../slideLayouts/slideLayout159.xml"/><Relationship Id="rId1" Type="http://schemas.openxmlformats.org/officeDocument/2006/relationships/slideLayout" Target="../slideLayouts/slideLayout137.xml"/><Relationship Id="rId2" Type="http://schemas.openxmlformats.org/officeDocument/2006/relationships/slideLayout" Target="../slideLayouts/slideLayout138.xml"/><Relationship Id="rId3" Type="http://schemas.openxmlformats.org/officeDocument/2006/relationships/slideLayout" Target="../slideLayouts/slideLayout139.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26" Type="http://schemas.openxmlformats.org/officeDocument/2006/relationships/slideLayout" Target="../slideLayouts/slideLayout162.xml"/><Relationship Id="rId25" Type="http://schemas.openxmlformats.org/officeDocument/2006/relationships/slideLayout" Target="../slideLayouts/slideLayout161.xml"/><Relationship Id="rId28" Type="http://schemas.openxmlformats.org/officeDocument/2006/relationships/slideLayout" Target="../slideLayouts/slideLayout164.xml"/><Relationship Id="rId27" Type="http://schemas.openxmlformats.org/officeDocument/2006/relationships/slideLayout" Target="../slideLayouts/slideLayout163.xml"/><Relationship Id="rId5" Type="http://schemas.openxmlformats.org/officeDocument/2006/relationships/slideLayout" Target="../slideLayouts/slideLayout141.xml"/><Relationship Id="rId6" Type="http://schemas.openxmlformats.org/officeDocument/2006/relationships/slideLayout" Target="../slideLayouts/slideLayout142.xml"/><Relationship Id="rId29" Type="http://schemas.openxmlformats.org/officeDocument/2006/relationships/slideLayout" Target="../slideLayouts/slideLayout165.xml"/><Relationship Id="rId7" Type="http://schemas.openxmlformats.org/officeDocument/2006/relationships/slideLayout" Target="../slideLayouts/slideLayout143.xml"/><Relationship Id="rId8" Type="http://schemas.openxmlformats.org/officeDocument/2006/relationships/slideLayout" Target="../slideLayouts/slideLayout144.xml"/><Relationship Id="rId31" Type="http://schemas.openxmlformats.org/officeDocument/2006/relationships/slideLayout" Target="../slideLayouts/slideLayout167.xml"/><Relationship Id="rId30" Type="http://schemas.openxmlformats.org/officeDocument/2006/relationships/slideLayout" Target="../slideLayouts/slideLayout166.xml"/><Relationship Id="rId11" Type="http://schemas.openxmlformats.org/officeDocument/2006/relationships/slideLayout" Target="../slideLayouts/slideLayout147.xml"/><Relationship Id="rId33" Type="http://schemas.openxmlformats.org/officeDocument/2006/relationships/slideLayout" Target="../slideLayouts/slideLayout169.xml"/><Relationship Id="rId10" Type="http://schemas.openxmlformats.org/officeDocument/2006/relationships/slideLayout" Target="../slideLayouts/slideLayout146.xml"/><Relationship Id="rId32" Type="http://schemas.openxmlformats.org/officeDocument/2006/relationships/slideLayout" Target="../slideLayouts/slideLayout168.xml"/><Relationship Id="rId13" Type="http://schemas.openxmlformats.org/officeDocument/2006/relationships/slideLayout" Target="../slideLayouts/slideLayout149.xml"/><Relationship Id="rId35" Type="http://schemas.openxmlformats.org/officeDocument/2006/relationships/slideLayout" Target="../slideLayouts/slideLayout171.xml"/><Relationship Id="rId12" Type="http://schemas.openxmlformats.org/officeDocument/2006/relationships/slideLayout" Target="../slideLayouts/slideLayout148.xml"/><Relationship Id="rId34" Type="http://schemas.openxmlformats.org/officeDocument/2006/relationships/slideLayout" Target="../slideLayouts/slideLayout170.xml"/><Relationship Id="rId15" Type="http://schemas.openxmlformats.org/officeDocument/2006/relationships/slideLayout" Target="../slideLayouts/slideLayout151.xml"/><Relationship Id="rId14" Type="http://schemas.openxmlformats.org/officeDocument/2006/relationships/slideLayout" Target="../slideLayouts/slideLayout150.xml"/><Relationship Id="rId36" Type="http://schemas.openxmlformats.org/officeDocument/2006/relationships/theme" Target="../theme/theme5.xml"/><Relationship Id="rId17" Type="http://schemas.openxmlformats.org/officeDocument/2006/relationships/slideLayout" Target="../slideLayouts/slideLayout153.xml"/><Relationship Id="rId16" Type="http://schemas.openxmlformats.org/officeDocument/2006/relationships/slideLayout" Target="../slideLayouts/slideLayout152.xml"/><Relationship Id="rId19" Type="http://schemas.openxmlformats.org/officeDocument/2006/relationships/slideLayout" Target="../slideLayouts/slideLayout155.xml"/><Relationship Id="rId18"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1" name="Shape 22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3" name="Shape 51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7" name="Shape 70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 id="2147483763" r:id="rId29"/>
    <p:sldLayoutId id="2147483764" r:id="rId30"/>
    <p:sldLayoutId id="2147483765" r:id="rId31"/>
    <p:sldLayoutId id="2147483766" r:id="rId32"/>
    <p:sldLayoutId id="2147483767" r:id="rId33"/>
    <p:sldLayoutId id="2147483768" r:id="rId3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31" name="Shape 103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49" name="Shape 114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 id="2147483807" r:id="rId18"/>
    <p:sldLayoutId id="2147483808" r:id="rId19"/>
    <p:sldLayoutId id="2147483809" r:id="rId20"/>
    <p:sldLayoutId id="2147483810" r:id="rId21"/>
    <p:sldLayoutId id="2147483811" r:id="rId22"/>
    <p:sldLayoutId id="2147483812" r:id="rId23"/>
    <p:sldLayoutId id="2147483813" r:id="rId24"/>
    <p:sldLayoutId id="2147483814" r:id="rId25"/>
    <p:sldLayoutId id="2147483815" r:id="rId26"/>
    <p:sldLayoutId id="2147483816" r:id="rId27"/>
    <p:sldLayoutId id="2147483817" r:id="rId28"/>
    <p:sldLayoutId id="2147483818" r:id="rId29"/>
    <p:sldLayoutId id="2147483819" r:id="rId30"/>
    <p:sldLayoutId id="2147483820" r:id="rId31"/>
    <p:sldLayoutId id="2147483821" r:id="rId32"/>
    <p:sldLayoutId id="2147483822" r:id="rId33"/>
    <p:sldLayoutId id="2147483823" r:id="rId34"/>
    <p:sldLayoutId id="2147483824" r:id="rId3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4.jpg"/><Relationship Id="rId4" Type="http://schemas.openxmlformats.org/officeDocument/2006/relationships/image" Target="../media/image5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38.jp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47.jpg"/><Relationship Id="rId4" Type="http://schemas.openxmlformats.org/officeDocument/2006/relationships/image" Target="../media/image55.jpg"/><Relationship Id="rId5" Type="http://schemas.openxmlformats.org/officeDocument/2006/relationships/image" Target="../media/image4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6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5.xml"/><Relationship Id="rId3" Type="http://schemas.openxmlformats.org/officeDocument/2006/relationships/image" Target="../media/image50.png"/><Relationship Id="rId4" Type="http://schemas.openxmlformats.org/officeDocument/2006/relationships/image" Target="../media/image65.png"/><Relationship Id="rId5" Type="http://schemas.openxmlformats.org/officeDocument/2006/relationships/image" Target="../media/image6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78.png"/><Relationship Id="rId9" Type="http://schemas.openxmlformats.org/officeDocument/2006/relationships/image" Target="../media/image58.png"/><Relationship Id="rId5" Type="http://schemas.openxmlformats.org/officeDocument/2006/relationships/image" Target="../media/image56.png"/><Relationship Id="rId6" Type="http://schemas.openxmlformats.org/officeDocument/2006/relationships/image" Target="../media/image59.png"/><Relationship Id="rId7" Type="http://schemas.openxmlformats.org/officeDocument/2006/relationships/image" Target="../media/image92.png"/><Relationship Id="rId8" Type="http://schemas.openxmlformats.org/officeDocument/2006/relationships/image" Target="../media/image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84.png"/><Relationship Id="rId4" Type="http://schemas.openxmlformats.org/officeDocument/2006/relationships/image" Target="../media/image77.png"/><Relationship Id="rId5" Type="http://schemas.openxmlformats.org/officeDocument/2006/relationships/image" Target="../media/image110.png"/><Relationship Id="rId6" Type="http://schemas.openxmlformats.org/officeDocument/2006/relationships/image" Target="../media/image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66.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76.png"/><Relationship Id="rId4" Type="http://schemas.openxmlformats.org/officeDocument/2006/relationships/image" Target="../media/image6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72.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7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24.xml"/><Relationship Id="rId3" Type="http://schemas.openxmlformats.org/officeDocument/2006/relationships/image" Target="../media/image80.png"/><Relationship Id="rId4" Type="http://schemas.openxmlformats.org/officeDocument/2006/relationships/image" Target="../media/image68.jpg"/><Relationship Id="rId5" Type="http://schemas.openxmlformats.org/officeDocument/2006/relationships/image" Target="../media/image73.jpg"/><Relationship Id="rId6" Type="http://schemas.openxmlformats.org/officeDocument/2006/relationships/image" Target="../media/image8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4.xml"/><Relationship Id="rId2" Type="http://schemas.openxmlformats.org/officeDocument/2006/relationships/notesSlide" Target="../notesSlides/notesSlide25.xml"/><Relationship Id="rId3" Type="http://schemas.openxmlformats.org/officeDocument/2006/relationships/image" Target="../media/image75.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8.xml"/><Relationship Id="rId2" Type="http://schemas.openxmlformats.org/officeDocument/2006/relationships/notesSlide" Target="../notesSlides/notesSlide26.xml"/><Relationship Id="rId3" Type="http://schemas.openxmlformats.org/officeDocument/2006/relationships/image" Target="../media/image96.png"/><Relationship Id="rId4" Type="http://schemas.openxmlformats.org/officeDocument/2006/relationships/image" Target="../media/image69.png"/><Relationship Id="rId5" Type="http://schemas.openxmlformats.org/officeDocument/2006/relationships/image" Target="../media/image87.png"/><Relationship Id="rId6" Type="http://schemas.openxmlformats.org/officeDocument/2006/relationships/image" Target="../media/image83.png"/><Relationship Id="rId7" Type="http://schemas.openxmlformats.org/officeDocument/2006/relationships/image" Target="../media/image82.png"/><Relationship Id="rId8" Type="http://schemas.openxmlformats.org/officeDocument/2006/relationships/image" Target="../media/image9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8.xml"/><Relationship Id="rId2" Type="http://schemas.openxmlformats.org/officeDocument/2006/relationships/notesSlide" Target="../notesSlides/notesSlide27.xml"/><Relationship Id="rId3" Type="http://schemas.openxmlformats.org/officeDocument/2006/relationships/image" Target="../media/image87.png"/><Relationship Id="rId4" Type="http://schemas.openxmlformats.org/officeDocument/2006/relationships/image" Target="../media/image83.png"/><Relationship Id="rId9" Type="http://schemas.openxmlformats.org/officeDocument/2006/relationships/image" Target="../media/image89.png"/><Relationship Id="rId5" Type="http://schemas.openxmlformats.org/officeDocument/2006/relationships/image" Target="../media/image82.png"/><Relationship Id="rId6" Type="http://schemas.openxmlformats.org/officeDocument/2006/relationships/image" Target="../media/image91.png"/><Relationship Id="rId7" Type="http://schemas.openxmlformats.org/officeDocument/2006/relationships/image" Target="../media/image100.png"/><Relationship Id="rId8" Type="http://schemas.openxmlformats.org/officeDocument/2006/relationships/image" Target="../media/image94.png"/><Relationship Id="rId10" Type="http://schemas.openxmlformats.org/officeDocument/2006/relationships/image" Target="../media/image8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90.png"/><Relationship Id="rId4" Type="http://schemas.openxmlformats.org/officeDocument/2006/relationships/image" Target="../media/image106.png"/><Relationship Id="rId9" Type="http://schemas.openxmlformats.org/officeDocument/2006/relationships/image" Target="../media/image97.png"/><Relationship Id="rId5" Type="http://schemas.openxmlformats.org/officeDocument/2006/relationships/image" Target="../media/image107.png"/><Relationship Id="rId6" Type="http://schemas.openxmlformats.org/officeDocument/2006/relationships/image" Target="../media/image109.png"/><Relationship Id="rId7" Type="http://schemas.openxmlformats.org/officeDocument/2006/relationships/image" Target="../media/image105.png"/><Relationship Id="rId8" Type="http://schemas.openxmlformats.org/officeDocument/2006/relationships/image" Target="../media/image104.png"/><Relationship Id="rId10" Type="http://schemas.openxmlformats.org/officeDocument/2006/relationships/image" Target="../media/image10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95.png"/><Relationship Id="rId4" Type="http://schemas.openxmlformats.org/officeDocument/2006/relationships/image" Target="../media/image107.png"/><Relationship Id="rId9" Type="http://schemas.openxmlformats.org/officeDocument/2006/relationships/image" Target="../media/image134.png"/><Relationship Id="rId5" Type="http://schemas.openxmlformats.org/officeDocument/2006/relationships/image" Target="../media/image109.png"/><Relationship Id="rId6" Type="http://schemas.openxmlformats.org/officeDocument/2006/relationships/image" Target="../media/image104.png"/><Relationship Id="rId7" Type="http://schemas.openxmlformats.org/officeDocument/2006/relationships/image" Target="../media/image97.png"/><Relationship Id="rId8" Type="http://schemas.openxmlformats.org/officeDocument/2006/relationships/image" Target="../media/image91.png"/><Relationship Id="rId11" Type="http://schemas.openxmlformats.org/officeDocument/2006/relationships/image" Target="../media/image102.png"/><Relationship Id="rId10" Type="http://schemas.openxmlformats.org/officeDocument/2006/relationships/image" Target="../media/image113.png"/><Relationship Id="rId12" Type="http://schemas.openxmlformats.org/officeDocument/2006/relationships/image" Target="../media/image9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 Id="rId3" Type="http://schemas.openxmlformats.org/officeDocument/2006/relationships/image" Target="../media/image35.png"/><Relationship Id="rId4" Type="http://schemas.openxmlformats.org/officeDocument/2006/relationships/image" Target="../media/image11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2.xml"/><Relationship Id="rId3"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1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comments" Target="../comments/comment1.xml"/><Relationship Id="rId4" Type="http://schemas.openxmlformats.org/officeDocument/2006/relationships/image" Target="../media/image13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35.xml"/><Relationship Id="rId3" Type="http://schemas.openxmlformats.org/officeDocument/2006/relationships/image" Target="../media/image123.png"/><Relationship Id="rId4" Type="http://schemas.openxmlformats.org/officeDocument/2006/relationships/image" Target="../media/image120.png"/><Relationship Id="rId5" Type="http://schemas.openxmlformats.org/officeDocument/2006/relationships/image" Target="../media/image142.png"/><Relationship Id="rId6" Type="http://schemas.openxmlformats.org/officeDocument/2006/relationships/image" Target="../media/image1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8.xml"/><Relationship Id="rId2" Type="http://schemas.openxmlformats.org/officeDocument/2006/relationships/notesSlide" Target="../notesSlides/notesSlide36.xml"/><Relationship Id="rId3" Type="http://schemas.openxmlformats.org/officeDocument/2006/relationships/image" Target="../media/image100.png"/><Relationship Id="rId4" Type="http://schemas.openxmlformats.org/officeDocument/2006/relationships/image" Target="../media/image130.png"/><Relationship Id="rId5" Type="http://schemas.openxmlformats.org/officeDocument/2006/relationships/image" Target="../media/image116.png"/><Relationship Id="rId6" Type="http://schemas.openxmlformats.org/officeDocument/2006/relationships/image" Target="../media/image1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42.jpg"/><Relationship Id="rId5" Type="http://schemas.openxmlformats.org/officeDocument/2006/relationships/image" Target="../media/image4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4.xml"/><Relationship Id="rId3" Type="http://schemas.openxmlformats.org/officeDocument/2006/relationships/image" Target="../media/image127.png"/><Relationship Id="rId4" Type="http://schemas.openxmlformats.org/officeDocument/2006/relationships/image" Target="../media/image1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133.jpg"/><Relationship Id="rId4" Type="http://schemas.openxmlformats.org/officeDocument/2006/relationships/image" Target="../media/image147.jpg"/><Relationship Id="rId5" Type="http://schemas.openxmlformats.org/officeDocument/2006/relationships/image" Target="../media/image137.jpg"/><Relationship Id="rId6" Type="http://schemas.openxmlformats.org/officeDocument/2006/relationships/image" Target="../media/image128.jpg"/><Relationship Id="rId7" Type="http://schemas.openxmlformats.org/officeDocument/2006/relationships/image" Target="../media/image13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132.jpg"/><Relationship Id="rId4" Type="http://schemas.openxmlformats.org/officeDocument/2006/relationships/image" Target="../media/image136.png"/><Relationship Id="rId9" Type="http://schemas.openxmlformats.org/officeDocument/2006/relationships/image" Target="../media/image145.png"/><Relationship Id="rId5" Type="http://schemas.openxmlformats.org/officeDocument/2006/relationships/image" Target="../media/image141.png"/><Relationship Id="rId6" Type="http://schemas.openxmlformats.org/officeDocument/2006/relationships/image" Target="../media/image143.png"/><Relationship Id="rId7" Type="http://schemas.openxmlformats.org/officeDocument/2006/relationships/image" Target="../media/image139.png"/><Relationship Id="rId8" Type="http://schemas.openxmlformats.org/officeDocument/2006/relationships/image" Target="../media/image140.png"/><Relationship Id="rId11" Type="http://schemas.openxmlformats.org/officeDocument/2006/relationships/image" Target="../media/image134.png"/><Relationship Id="rId10" Type="http://schemas.openxmlformats.org/officeDocument/2006/relationships/image" Target="../media/image150.png"/><Relationship Id="rId13" Type="http://schemas.openxmlformats.org/officeDocument/2006/relationships/image" Target="../media/image148.png"/><Relationship Id="rId12" Type="http://schemas.openxmlformats.org/officeDocument/2006/relationships/image" Target="../media/image158.png"/><Relationship Id="rId15" Type="http://schemas.openxmlformats.org/officeDocument/2006/relationships/image" Target="../media/image152.png"/><Relationship Id="rId14" Type="http://schemas.openxmlformats.org/officeDocument/2006/relationships/image" Target="../media/image1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165.png"/><Relationship Id="rId4" Type="http://schemas.openxmlformats.org/officeDocument/2006/relationships/image" Target="../media/image136.png"/><Relationship Id="rId5" Type="http://schemas.openxmlformats.org/officeDocument/2006/relationships/image" Target="../media/image151.png"/><Relationship Id="rId6" Type="http://schemas.openxmlformats.org/officeDocument/2006/relationships/image" Target="../media/image95.png"/><Relationship Id="rId7" Type="http://schemas.openxmlformats.org/officeDocument/2006/relationships/image" Target="../media/image1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155.jpg"/><Relationship Id="rId4" Type="http://schemas.openxmlformats.org/officeDocument/2006/relationships/image" Target="../media/image154.png"/><Relationship Id="rId9" Type="http://schemas.openxmlformats.org/officeDocument/2006/relationships/image" Target="../media/image181.png"/><Relationship Id="rId5" Type="http://schemas.openxmlformats.org/officeDocument/2006/relationships/image" Target="../media/image157.png"/><Relationship Id="rId6" Type="http://schemas.openxmlformats.org/officeDocument/2006/relationships/image" Target="../media/image167.png"/><Relationship Id="rId7" Type="http://schemas.openxmlformats.org/officeDocument/2006/relationships/image" Target="../media/image162.png"/><Relationship Id="rId8" Type="http://schemas.openxmlformats.org/officeDocument/2006/relationships/image" Target="../media/image168.png"/><Relationship Id="rId11" Type="http://schemas.openxmlformats.org/officeDocument/2006/relationships/image" Target="../media/image136.png"/><Relationship Id="rId10" Type="http://schemas.openxmlformats.org/officeDocument/2006/relationships/image" Target="../media/image161.png"/><Relationship Id="rId13" Type="http://schemas.openxmlformats.org/officeDocument/2006/relationships/image" Target="../media/image101.png"/><Relationship Id="rId12" Type="http://schemas.openxmlformats.org/officeDocument/2006/relationships/image" Target="../media/image164.png"/><Relationship Id="rId15" Type="http://schemas.openxmlformats.org/officeDocument/2006/relationships/image" Target="../media/image169.png"/><Relationship Id="rId14" Type="http://schemas.openxmlformats.org/officeDocument/2006/relationships/image" Target="../media/image19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135.jpg"/><Relationship Id="rId4" Type="http://schemas.openxmlformats.org/officeDocument/2006/relationships/image" Target="../media/image172.png"/><Relationship Id="rId9" Type="http://schemas.openxmlformats.org/officeDocument/2006/relationships/image" Target="../media/image177.png"/><Relationship Id="rId5" Type="http://schemas.openxmlformats.org/officeDocument/2006/relationships/image" Target="../media/image179.png"/><Relationship Id="rId6" Type="http://schemas.openxmlformats.org/officeDocument/2006/relationships/image" Target="../media/image166.png"/><Relationship Id="rId7" Type="http://schemas.openxmlformats.org/officeDocument/2006/relationships/image" Target="../media/image176.png"/><Relationship Id="rId8" Type="http://schemas.openxmlformats.org/officeDocument/2006/relationships/image" Target="../media/image178.png"/><Relationship Id="rId11" Type="http://schemas.openxmlformats.org/officeDocument/2006/relationships/image" Target="../media/image187.png"/><Relationship Id="rId10" Type="http://schemas.openxmlformats.org/officeDocument/2006/relationships/image" Target="../media/image175.png"/><Relationship Id="rId12" Type="http://schemas.openxmlformats.org/officeDocument/2006/relationships/image" Target="../media/image18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188.jpg"/><Relationship Id="rId4" Type="http://schemas.openxmlformats.org/officeDocument/2006/relationships/image" Target="../media/image184.png"/><Relationship Id="rId9" Type="http://schemas.openxmlformats.org/officeDocument/2006/relationships/image" Target="../media/image195.png"/><Relationship Id="rId5" Type="http://schemas.openxmlformats.org/officeDocument/2006/relationships/image" Target="../media/image182.png"/><Relationship Id="rId6" Type="http://schemas.openxmlformats.org/officeDocument/2006/relationships/image" Target="../media/image189.png"/><Relationship Id="rId7" Type="http://schemas.openxmlformats.org/officeDocument/2006/relationships/image" Target="../media/image194.png"/><Relationship Id="rId8" Type="http://schemas.openxmlformats.org/officeDocument/2006/relationships/image" Target="../media/image198.png"/><Relationship Id="rId11" Type="http://schemas.openxmlformats.org/officeDocument/2006/relationships/image" Target="../media/image136.png"/><Relationship Id="rId10" Type="http://schemas.openxmlformats.org/officeDocument/2006/relationships/image" Target="../media/image19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image" Target="../media/image183.png"/><Relationship Id="rId4" Type="http://schemas.openxmlformats.org/officeDocument/2006/relationships/image" Target="../media/image193.png"/><Relationship Id="rId5" Type="http://schemas.openxmlformats.org/officeDocument/2006/relationships/image" Target="../media/image186.png"/><Relationship Id="rId6" Type="http://schemas.openxmlformats.org/officeDocument/2006/relationships/image" Target="../media/image199.png"/><Relationship Id="rId7" Type="http://schemas.openxmlformats.org/officeDocument/2006/relationships/image" Target="../media/image19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1"/>
          <p:cNvSpPr txBox="1"/>
          <p:nvPr/>
        </p:nvSpPr>
        <p:spPr>
          <a:xfrm>
            <a:off x="638400" y="3462525"/>
            <a:ext cx="5057700" cy="86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rgbClr val="000000"/>
                </a:solidFill>
                <a:latin typeface="Verdana"/>
                <a:ea typeface="Verdana"/>
                <a:cs typeface="Verdana"/>
                <a:sym typeface="Verdana"/>
              </a:rPr>
              <a:t>CPaaS Solution </a:t>
            </a:r>
            <a:endParaRPr b="1" i="0" sz="2300" u="none" cap="none" strike="noStrike">
              <a:solidFill>
                <a:srgbClr val="000000"/>
              </a:solidFill>
              <a:latin typeface="Verdana"/>
              <a:ea typeface="Verdana"/>
              <a:cs typeface="Verdana"/>
              <a:sym typeface="Verdana"/>
            </a:endParaRPr>
          </a:p>
        </p:txBody>
      </p:sp>
      <p:cxnSp>
        <p:nvCxnSpPr>
          <p:cNvPr id="1483" name="Google Shape;1483;p1"/>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grpSp>
        <p:nvGrpSpPr>
          <p:cNvPr id="1484" name="Google Shape;1484;p1"/>
          <p:cNvGrpSpPr/>
          <p:nvPr/>
        </p:nvGrpSpPr>
        <p:grpSpPr>
          <a:xfrm>
            <a:off x="9309242" y="3691284"/>
            <a:ext cx="2464200" cy="1682400"/>
            <a:chOff x="2629375" y="4813775"/>
            <a:chExt cx="2464200" cy="1682400"/>
          </a:xfrm>
        </p:grpSpPr>
        <p:sp>
          <p:nvSpPr>
            <p:cNvPr id="1485" name="Google Shape;1485;p1"/>
            <p:cNvSpPr/>
            <p:nvPr/>
          </p:nvSpPr>
          <p:spPr>
            <a:xfrm>
              <a:off x="2629375" y="4813775"/>
              <a:ext cx="24642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86" name="Google Shape;1486;p1"/>
            <p:cNvPicPr preferRelativeResize="0"/>
            <p:nvPr/>
          </p:nvPicPr>
          <p:blipFill rotWithShape="1">
            <a:blip r:embed="rId3">
              <a:alphaModFix/>
            </a:blip>
            <a:srcRect b="0" l="-960" r="960" t="0"/>
            <a:stretch/>
          </p:blipFill>
          <p:spPr>
            <a:xfrm>
              <a:off x="2684148" y="4927625"/>
              <a:ext cx="2235900" cy="1454700"/>
            </a:xfrm>
            <a:prstGeom prst="snip2DiagRect">
              <a:avLst>
                <a:gd fmla="val 0" name="adj1"/>
                <a:gd fmla="val 0" name="adj2"/>
              </a:avLst>
            </a:prstGeom>
            <a:noFill/>
            <a:ln>
              <a:noFill/>
            </a:ln>
          </p:spPr>
        </p:pic>
      </p:grpSp>
      <p:sp>
        <p:nvSpPr>
          <p:cNvPr id="1487" name="Google Shape;1487;p1"/>
          <p:cNvSpPr/>
          <p:nvPr/>
        </p:nvSpPr>
        <p:spPr>
          <a:xfrm>
            <a:off x="9341962" y="2018763"/>
            <a:ext cx="2315700" cy="1682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88" name="Google Shape;1488;p1"/>
          <p:cNvPicPr preferRelativeResize="0"/>
          <p:nvPr/>
        </p:nvPicPr>
        <p:blipFill rotWithShape="1">
          <a:blip r:embed="rId4">
            <a:alphaModFix/>
          </a:blip>
          <a:srcRect b="4458" l="0" r="0" t="4540"/>
          <a:stretch/>
        </p:blipFill>
        <p:spPr>
          <a:xfrm>
            <a:off x="9391434" y="2037560"/>
            <a:ext cx="2213400" cy="1446900"/>
          </a:xfrm>
          <a:prstGeom prst="snip2DiagRect">
            <a:avLst>
              <a:gd fmla="val 0" name="adj1"/>
              <a:gd fmla="val 0" name="adj2"/>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sp>
        <p:nvSpPr>
          <p:cNvPr id="1664" name="Google Shape;1664;p10"/>
          <p:cNvSpPr txBox="1"/>
          <p:nvPr/>
        </p:nvSpPr>
        <p:spPr>
          <a:xfrm>
            <a:off x="456950" y="612450"/>
            <a:ext cx="85602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Elements Of CPaaS Solution</a:t>
            </a:r>
            <a:endParaRPr b="1" i="0" sz="3600" u="none" cap="none" strike="noStrike">
              <a:solidFill>
                <a:schemeClr val="dk1"/>
              </a:solidFill>
              <a:latin typeface="Calibri"/>
              <a:ea typeface="Calibri"/>
              <a:cs typeface="Calibri"/>
              <a:sym typeface="Calibri"/>
            </a:endParaRPr>
          </a:p>
        </p:txBody>
      </p:sp>
      <p:sp>
        <p:nvSpPr>
          <p:cNvPr id="1665" name="Google Shape;1665;p10"/>
          <p:cNvSpPr txBox="1"/>
          <p:nvPr/>
        </p:nvSpPr>
        <p:spPr>
          <a:xfrm>
            <a:off x="8517120" y="2789288"/>
            <a:ext cx="2787600" cy="477000"/>
          </a:xfrm>
          <a:prstGeom prst="rect">
            <a:avLst/>
          </a:prstGeom>
          <a:noFill/>
          <a:ln cap="flat" cmpd="sng" w="9525">
            <a:solidFill>
              <a:srgbClr val="93020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1000"/>
              </a:spcBef>
              <a:spcAft>
                <a:spcPts val="0"/>
              </a:spcAft>
              <a:buClr>
                <a:srgbClr val="000000"/>
              </a:buClr>
              <a:buSzPts val="1900"/>
              <a:buFont typeface="Arial"/>
              <a:buNone/>
            </a:pPr>
            <a:r>
              <a:rPr b="1" i="0" lang="en-US" sz="1900" u="none" cap="none" strike="noStrike">
                <a:solidFill>
                  <a:srgbClr val="930202"/>
                </a:solidFill>
                <a:latin typeface="Calibri"/>
                <a:ea typeface="Calibri"/>
                <a:cs typeface="Calibri"/>
                <a:sym typeface="Calibri"/>
              </a:rPr>
              <a:t>Phone System</a:t>
            </a:r>
            <a:endParaRPr b="0" i="0" sz="1800" u="none" cap="none" strike="noStrike">
              <a:solidFill>
                <a:srgbClr val="930202"/>
              </a:solidFill>
              <a:latin typeface="Calibri"/>
              <a:ea typeface="Calibri"/>
              <a:cs typeface="Calibri"/>
              <a:sym typeface="Calibri"/>
            </a:endParaRPr>
          </a:p>
        </p:txBody>
      </p:sp>
      <p:sp>
        <p:nvSpPr>
          <p:cNvPr id="1666" name="Google Shape;1666;p10"/>
          <p:cNvSpPr txBox="1"/>
          <p:nvPr/>
        </p:nvSpPr>
        <p:spPr>
          <a:xfrm>
            <a:off x="8517125" y="5362750"/>
            <a:ext cx="2787600" cy="477000"/>
          </a:xfrm>
          <a:prstGeom prst="rect">
            <a:avLst/>
          </a:prstGeom>
          <a:noFill/>
          <a:ln cap="flat" cmpd="sng" w="9525">
            <a:solidFill>
              <a:srgbClr val="93020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1000"/>
              </a:spcBef>
              <a:spcAft>
                <a:spcPts val="0"/>
              </a:spcAft>
              <a:buClr>
                <a:srgbClr val="000000"/>
              </a:buClr>
              <a:buSzPts val="1900"/>
              <a:buFont typeface="Arial"/>
              <a:buNone/>
            </a:pPr>
            <a:r>
              <a:rPr b="1" i="0" lang="en-US" sz="1900" u="none" cap="none" strike="noStrike">
                <a:solidFill>
                  <a:srgbClr val="930202"/>
                </a:solidFill>
                <a:latin typeface="Calibri"/>
                <a:ea typeface="Calibri"/>
                <a:cs typeface="Calibri"/>
                <a:sym typeface="Calibri"/>
              </a:rPr>
              <a:t>Developer</a:t>
            </a:r>
            <a:endParaRPr b="0" i="0" sz="1800" u="none" cap="none" strike="noStrike">
              <a:solidFill>
                <a:srgbClr val="930202"/>
              </a:solidFill>
              <a:latin typeface="Calibri"/>
              <a:ea typeface="Calibri"/>
              <a:cs typeface="Calibri"/>
              <a:sym typeface="Calibri"/>
            </a:endParaRPr>
          </a:p>
        </p:txBody>
      </p:sp>
      <p:sp>
        <p:nvSpPr>
          <p:cNvPr id="1667" name="Google Shape;1667;p10"/>
          <p:cNvSpPr txBox="1"/>
          <p:nvPr/>
        </p:nvSpPr>
        <p:spPr>
          <a:xfrm>
            <a:off x="8517120" y="1502575"/>
            <a:ext cx="2787600" cy="477000"/>
          </a:xfrm>
          <a:prstGeom prst="rect">
            <a:avLst/>
          </a:prstGeom>
          <a:noFill/>
          <a:ln cap="flat" cmpd="sng" w="9525">
            <a:solidFill>
              <a:srgbClr val="93020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1000"/>
              </a:spcBef>
              <a:spcAft>
                <a:spcPts val="0"/>
              </a:spcAft>
              <a:buClr>
                <a:srgbClr val="000000"/>
              </a:buClr>
              <a:buSzPts val="1900"/>
              <a:buFont typeface="Arial"/>
              <a:buNone/>
            </a:pPr>
            <a:r>
              <a:rPr b="1" i="0" lang="en-US" sz="1900" u="none" cap="none" strike="noStrike">
                <a:solidFill>
                  <a:srgbClr val="930202"/>
                </a:solidFill>
                <a:latin typeface="Calibri"/>
                <a:ea typeface="Calibri"/>
                <a:cs typeface="Calibri"/>
                <a:sym typeface="Calibri"/>
              </a:rPr>
              <a:t>Auto Attendant</a:t>
            </a:r>
            <a:endParaRPr b="0" i="0" sz="1800" u="none" cap="none" strike="noStrike">
              <a:solidFill>
                <a:srgbClr val="930202"/>
              </a:solidFill>
              <a:latin typeface="Calibri"/>
              <a:ea typeface="Calibri"/>
              <a:cs typeface="Calibri"/>
              <a:sym typeface="Calibri"/>
            </a:endParaRPr>
          </a:p>
        </p:txBody>
      </p:sp>
      <p:sp>
        <p:nvSpPr>
          <p:cNvPr id="1668" name="Google Shape;1668;p10"/>
          <p:cNvSpPr txBox="1"/>
          <p:nvPr/>
        </p:nvSpPr>
        <p:spPr>
          <a:xfrm>
            <a:off x="595350" y="3163925"/>
            <a:ext cx="4626900" cy="9696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700"/>
              <a:buFont typeface="Arial"/>
              <a:buNone/>
            </a:pPr>
            <a:r>
              <a:rPr b="0" i="0" lang="en-US" sz="1700" u="none" cap="none" strike="noStrike">
                <a:solidFill>
                  <a:srgbClr val="000000"/>
                </a:solidFill>
                <a:latin typeface="Calibri"/>
                <a:ea typeface="Calibri"/>
                <a:cs typeface="Calibri"/>
                <a:sym typeface="Calibri"/>
              </a:rPr>
              <a:t>The CPaaS solution comprises of the following elements that work together to give a unique cloud solution.</a:t>
            </a:r>
            <a:endParaRPr b="0" i="0" sz="1700" u="none" cap="none" strike="noStrike">
              <a:solidFill>
                <a:srgbClr val="000000"/>
              </a:solidFill>
              <a:latin typeface="Calibri"/>
              <a:ea typeface="Calibri"/>
              <a:cs typeface="Calibri"/>
              <a:sym typeface="Calibri"/>
            </a:endParaRPr>
          </a:p>
        </p:txBody>
      </p:sp>
      <p:pic>
        <p:nvPicPr>
          <p:cNvPr id="1669" name="Google Shape;1669;p10"/>
          <p:cNvPicPr preferRelativeResize="0"/>
          <p:nvPr/>
        </p:nvPicPr>
        <p:blipFill rotWithShape="1">
          <a:blip r:embed="rId3">
            <a:alphaModFix/>
          </a:blip>
          <a:srcRect b="0" l="0" r="0" t="0"/>
          <a:stretch/>
        </p:blipFill>
        <p:spPr>
          <a:xfrm>
            <a:off x="5934752" y="2976149"/>
            <a:ext cx="1306700" cy="1345125"/>
          </a:xfrm>
          <a:prstGeom prst="rect">
            <a:avLst/>
          </a:prstGeom>
          <a:noFill/>
          <a:ln>
            <a:noFill/>
          </a:ln>
        </p:spPr>
      </p:pic>
      <p:cxnSp>
        <p:nvCxnSpPr>
          <p:cNvPr id="1670" name="Google Shape;1670;p10"/>
          <p:cNvCxnSpPr>
            <a:stCxn id="1669" idx="3"/>
            <a:endCxn id="1667" idx="1"/>
          </p:cNvCxnSpPr>
          <p:nvPr/>
        </p:nvCxnSpPr>
        <p:spPr>
          <a:xfrm flipH="1" rot="10800000">
            <a:off x="7241452" y="1741011"/>
            <a:ext cx="1275600" cy="1907700"/>
          </a:xfrm>
          <a:prstGeom prst="bentConnector3">
            <a:avLst>
              <a:gd fmla="val 50003" name="adj1"/>
            </a:avLst>
          </a:prstGeom>
          <a:noFill/>
          <a:ln cap="flat" cmpd="sng" w="9525">
            <a:solidFill>
              <a:srgbClr val="930202"/>
            </a:solidFill>
            <a:prstDash val="solid"/>
            <a:round/>
            <a:headEnd len="sm" w="sm" type="none"/>
            <a:tailEnd len="med" w="med" type="oval"/>
          </a:ln>
        </p:spPr>
      </p:cxnSp>
      <p:cxnSp>
        <p:nvCxnSpPr>
          <p:cNvPr id="1671" name="Google Shape;1671;p10"/>
          <p:cNvCxnSpPr>
            <a:stCxn id="1669" idx="3"/>
            <a:endCxn id="1665" idx="1"/>
          </p:cNvCxnSpPr>
          <p:nvPr/>
        </p:nvCxnSpPr>
        <p:spPr>
          <a:xfrm flipH="1" rot="10800000">
            <a:off x="7241452" y="3027712"/>
            <a:ext cx="1275600" cy="621000"/>
          </a:xfrm>
          <a:prstGeom prst="bentConnector3">
            <a:avLst>
              <a:gd fmla="val 50003" name="adj1"/>
            </a:avLst>
          </a:prstGeom>
          <a:noFill/>
          <a:ln cap="flat" cmpd="sng" w="9525">
            <a:solidFill>
              <a:srgbClr val="930202"/>
            </a:solidFill>
            <a:prstDash val="solid"/>
            <a:round/>
            <a:headEnd len="sm" w="sm" type="none"/>
            <a:tailEnd len="med" w="med" type="oval"/>
          </a:ln>
        </p:spPr>
      </p:cxnSp>
      <p:cxnSp>
        <p:nvCxnSpPr>
          <p:cNvPr id="1672" name="Google Shape;1672;p10"/>
          <p:cNvCxnSpPr>
            <a:stCxn id="1669" idx="3"/>
            <a:endCxn id="1666" idx="1"/>
          </p:cNvCxnSpPr>
          <p:nvPr/>
        </p:nvCxnSpPr>
        <p:spPr>
          <a:xfrm>
            <a:off x="7241452" y="3648712"/>
            <a:ext cx="1275600" cy="1952400"/>
          </a:xfrm>
          <a:prstGeom prst="bentConnector3">
            <a:avLst>
              <a:gd fmla="val 50003" name="adj1"/>
            </a:avLst>
          </a:prstGeom>
          <a:noFill/>
          <a:ln cap="flat" cmpd="sng" w="9525">
            <a:solidFill>
              <a:srgbClr val="930202"/>
            </a:solidFill>
            <a:prstDash val="solid"/>
            <a:round/>
            <a:headEnd len="med" w="med" type="oval"/>
            <a:tailEnd len="med" w="med" type="oval"/>
          </a:ln>
        </p:spPr>
      </p:cxnSp>
      <p:sp>
        <p:nvSpPr>
          <p:cNvPr id="1673" name="Google Shape;1673;p10"/>
          <p:cNvSpPr txBox="1"/>
          <p:nvPr/>
        </p:nvSpPr>
        <p:spPr>
          <a:xfrm>
            <a:off x="8517125" y="4076025"/>
            <a:ext cx="2787600" cy="477000"/>
          </a:xfrm>
          <a:prstGeom prst="rect">
            <a:avLst/>
          </a:prstGeom>
          <a:noFill/>
          <a:ln cap="flat" cmpd="sng" w="9525">
            <a:solidFill>
              <a:srgbClr val="93020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1000"/>
              </a:spcBef>
              <a:spcAft>
                <a:spcPts val="0"/>
              </a:spcAft>
              <a:buClr>
                <a:srgbClr val="000000"/>
              </a:buClr>
              <a:buSzPts val="1900"/>
              <a:buFont typeface="Arial"/>
              <a:buNone/>
            </a:pPr>
            <a:r>
              <a:rPr b="1" i="0" lang="en-US" sz="1900" u="none" cap="none" strike="noStrike">
                <a:solidFill>
                  <a:srgbClr val="930202"/>
                </a:solidFill>
                <a:latin typeface="Calibri"/>
                <a:ea typeface="Calibri"/>
                <a:cs typeface="Calibri"/>
                <a:sym typeface="Calibri"/>
              </a:rPr>
              <a:t>Contact Center</a:t>
            </a:r>
            <a:endParaRPr b="0" i="0" sz="1800" u="none" cap="none" strike="noStrike">
              <a:solidFill>
                <a:srgbClr val="930202"/>
              </a:solidFill>
              <a:latin typeface="Calibri"/>
              <a:ea typeface="Calibri"/>
              <a:cs typeface="Calibri"/>
              <a:sym typeface="Calibri"/>
            </a:endParaRPr>
          </a:p>
        </p:txBody>
      </p:sp>
      <p:cxnSp>
        <p:nvCxnSpPr>
          <p:cNvPr id="1674" name="Google Shape;1674;p10"/>
          <p:cNvCxnSpPr>
            <a:stCxn id="1669" idx="3"/>
            <a:endCxn id="1673" idx="1"/>
          </p:cNvCxnSpPr>
          <p:nvPr/>
        </p:nvCxnSpPr>
        <p:spPr>
          <a:xfrm>
            <a:off x="7241452" y="3648712"/>
            <a:ext cx="1275600" cy="665700"/>
          </a:xfrm>
          <a:prstGeom prst="bentConnector3">
            <a:avLst>
              <a:gd fmla="val 50003" name="adj1"/>
            </a:avLst>
          </a:prstGeom>
          <a:noFill/>
          <a:ln cap="flat" cmpd="sng" w="9525">
            <a:solidFill>
              <a:srgbClr val="930202"/>
            </a:solidFill>
            <a:prstDash val="solid"/>
            <a:round/>
            <a:headEnd len="med" w="med" type="oval"/>
            <a:tailEnd len="med" w="med" type="oval"/>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11"/>
          <p:cNvSpPr txBox="1"/>
          <p:nvPr/>
        </p:nvSpPr>
        <p:spPr>
          <a:xfrm>
            <a:off x="3689400" y="2967300"/>
            <a:ext cx="4813200" cy="923400"/>
          </a:xfrm>
          <a:prstGeom prst="rect">
            <a:avLst/>
          </a:prstGeom>
          <a:noFill/>
          <a:ln cap="flat" cmpd="sng" w="3810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Auto Attendant</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5" name="Shape 1685"/>
        <p:cNvGrpSpPr/>
        <p:nvPr/>
      </p:nvGrpSpPr>
      <p:grpSpPr>
        <a:xfrm>
          <a:off x="0" y="0"/>
          <a:ext cx="0" cy="0"/>
          <a:chOff x="0" y="0"/>
          <a:chExt cx="0" cy="0"/>
        </a:xfrm>
      </p:grpSpPr>
      <p:sp>
        <p:nvSpPr>
          <p:cNvPr id="1686" name="Google Shape;1686;p12"/>
          <p:cNvSpPr/>
          <p:nvPr/>
        </p:nvSpPr>
        <p:spPr>
          <a:xfrm>
            <a:off x="1306500" y="1482800"/>
            <a:ext cx="4575900" cy="7872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i="0" lang="en-US" sz="2900" u="none" cap="none" strike="noStrike">
                <a:solidFill>
                  <a:schemeClr val="lt1"/>
                </a:solidFill>
                <a:latin typeface="Calibri"/>
                <a:ea typeface="Calibri"/>
                <a:cs typeface="Calibri"/>
                <a:sym typeface="Calibri"/>
              </a:rPr>
              <a:t>CPaaS Auto Attendant</a:t>
            </a:r>
            <a:endParaRPr b="0" i="0" sz="700" u="none" cap="none" strike="noStrike">
              <a:solidFill>
                <a:schemeClr val="lt1"/>
              </a:solidFill>
              <a:latin typeface="Calibri"/>
              <a:ea typeface="Calibri"/>
              <a:cs typeface="Calibri"/>
              <a:sym typeface="Calibri"/>
            </a:endParaRPr>
          </a:p>
        </p:txBody>
      </p:sp>
      <p:pic>
        <p:nvPicPr>
          <p:cNvPr id="1687" name="Google Shape;1687;p12"/>
          <p:cNvPicPr preferRelativeResize="0"/>
          <p:nvPr/>
        </p:nvPicPr>
        <p:blipFill rotWithShape="1">
          <a:blip r:embed="rId3">
            <a:alphaModFix/>
          </a:blip>
          <a:srcRect b="2286" l="32944" r="0" t="0"/>
          <a:stretch/>
        </p:blipFill>
        <p:spPr>
          <a:xfrm>
            <a:off x="1306500" y="2459675"/>
            <a:ext cx="4575900" cy="4016100"/>
          </a:xfrm>
          <a:prstGeom prst="roundRect">
            <a:avLst>
              <a:gd fmla="val 0" name="adj"/>
            </a:avLst>
          </a:prstGeom>
          <a:noFill/>
          <a:ln>
            <a:noFill/>
          </a:ln>
        </p:spPr>
      </p:pic>
      <p:sp>
        <p:nvSpPr>
          <p:cNvPr id="1688" name="Google Shape;1688;p12"/>
          <p:cNvSpPr txBox="1"/>
          <p:nvPr/>
        </p:nvSpPr>
        <p:spPr>
          <a:xfrm flipH="1">
            <a:off x="6371600" y="3843175"/>
            <a:ext cx="4866000" cy="2586000"/>
          </a:xfrm>
          <a:prstGeom prst="rect">
            <a:avLst/>
          </a:prstGeom>
          <a:noFill/>
          <a:ln>
            <a:noFill/>
          </a:ln>
        </p:spPr>
        <p:txBody>
          <a:bodyPr anchorCtr="0" anchor="ctr"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Calibri"/>
                <a:ea typeface="Calibri"/>
                <a:cs typeface="Calibri"/>
                <a:sym typeface="Calibri"/>
              </a:rPr>
              <a:t>It is an agile solution for users to instantly set up a professional virtual hotline with customized auto attendant and extensions.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Allows users to greet customers with personalized messages and manage service requests efficiently by creating a multi-layered IVR (Interactive Voice Response) menu with specific call flows and conditions.</a:t>
            </a:r>
            <a:endParaRPr b="0" i="0" sz="1800" u="none" cap="none" strike="noStrike">
              <a:solidFill>
                <a:srgbClr val="000000"/>
              </a:solidFill>
              <a:latin typeface="Calibri"/>
              <a:ea typeface="Calibri"/>
              <a:cs typeface="Calibri"/>
              <a:sym typeface="Calibri"/>
            </a:endParaRPr>
          </a:p>
        </p:txBody>
      </p:sp>
      <p:pic>
        <p:nvPicPr>
          <p:cNvPr id="1689" name="Google Shape;1689;p12"/>
          <p:cNvPicPr preferRelativeResize="0"/>
          <p:nvPr/>
        </p:nvPicPr>
        <p:blipFill rotWithShape="1">
          <a:blip r:embed="rId4">
            <a:alphaModFix/>
          </a:blip>
          <a:srcRect b="0" l="0" r="0" t="0"/>
          <a:stretch/>
        </p:blipFill>
        <p:spPr>
          <a:xfrm>
            <a:off x="6371450" y="1482800"/>
            <a:ext cx="4758600" cy="2259000"/>
          </a:xfrm>
          <a:prstGeom prst="round2SameRect">
            <a:avLst>
              <a:gd fmla="val 483" name="adj1"/>
              <a:gd fmla="val 0" name="adj2"/>
            </a:avLst>
          </a:prstGeom>
          <a:noFill/>
          <a:ln>
            <a:noFill/>
          </a:ln>
        </p:spPr>
      </p:pic>
      <p:sp>
        <p:nvSpPr>
          <p:cNvPr id="1690" name="Google Shape;1690;p12"/>
          <p:cNvSpPr txBox="1"/>
          <p:nvPr/>
        </p:nvSpPr>
        <p:spPr>
          <a:xfrm>
            <a:off x="953700" y="424350"/>
            <a:ext cx="10284600" cy="82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t/>
            </a:r>
            <a:endParaRPr b="1" i="0" sz="4000" u="none" cap="none" strike="noStrike">
              <a:solidFill>
                <a:srgbClr val="000000"/>
              </a:solidFill>
              <a:latin typeface="Arial"/>
              <a:ea typeface="Arial"/>
              <a:cs typeface="Arial"/>
              <a:sym typeface="Arial"/>
            </a:endParaRPr>
          </a:p>
        </p:txBody>
      </p:sp>
      <p:sp>
        <p:nvSpPr>
          <p:cNvPr id="1691" name="Google Shape;1691;p12"/>
          <p:cNvSpPr txBox="1"/>
          <p:nvPr>
            <p:ph type="title"/>
          </p:nvPr>
        </p:nvSpPr>
        <p:spPr>
          <a:xfrm>
            <a:off x="379050" y="3922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latin typeface="Calibri"/>
                <a:ea typeface="Calibri"/>
                <a:cs typeface="Calibri"/>
                <a:sym typeface="Calibri"/>
              </a:rPr>
              <a:t>CPaaS Auto Attendant </a:t>
            </a:r>
            <a:r>
              <a:rPr lang="en-US" sz="3600">
                <a:latin typeface="Calibri"/>
                <a:ea typeface="Calibri"/>
                <a:cs typeface="Calibri"/>
                <a:sym typeface="Calibri"/>
              </a:rPr>
              <a:t>&lt;Introduction&gt;</a:t>
            </a:r>
            <a:endParaRPr sz="36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6" name="Shape 1696"/>
        <p:cNvGrpSpPr/>
        <p:nvPr/>
      </p:nvGrpSpPr>
      <p:grpSpPr>
        <a:xfrm>
          <a:off x="0" y="0"/>
          <a:ext cx="0" cy="0"/>
          <a:chOff x="0" y="0"/>
          <a:chExt cx="0" cy="0"/>
        </a:xfrm>
      </p:grpSpPr>
      <p:grpSp>
        <p:nvGrpSpPr>
          <p:cNvPr id="1697" name="Google Shape;1697;p13"/>
          <p:cNvGrpSpPr/>
          <p:nvPr/>
        </p:nvGrpSpPr>
        <p:grpSpPr>
          <a:xfrm>
            <a:off x="112000" y="1435625"/>
            <a:ext cx="11968000" cy="4981239"/>
            <a:chOff x="118100" y="1579300"/>
            <a:chExt cx="11968000" cy="4981239"/>
          </a:xfrm>
        </p:grpSpPr>
        <p:pic>
          <p:nvPicPr>
            <p:cNvPr id="1698" name="Google Shape;1698;p13"/>
            <p:cNvPicPr preferRelativeResize="0"/>
            <p:nvPr/>
          </p:nvPicPr>
          <p:blipFill rotWithShape="1">
            <a:blip r:embed="rId3">
              <a:alphaModFix/>
            </a:blip>
            <a:srcRect b="0" l="0" r="0" t="0"/>
            <a:stretch/>
          </p:blipFill>
          <p:spPr>
            <a:xfrm>
              <a:off x="8201400" y="1579300"/>
              <a:ext cx="3884700" cy="2255700"/>
            </a:xfrm>
            <a:prstGeom prst="roundRect">
              <a:avLst>
                <a:gd fmla="val 0" name="adj"/>
              </a:avLst>
            </a:prstGeom>
            <a:noFill/>
            <a:ln>
              <a:noFill/>
            </a:ln>
          </p:spPr>
        </p:pic>
        <p:sp>
          <p:nvSpPr>
            <p:cNvPr id="1699" name="Google Shape;1699;p13"/>
            <p:cNvSpPr txBox="1"/>
            <p:nvPr/>
          </p:nvSpPr>
          <p:spPr>
            <a:xfrm>
              <a:off x="2901700" y="1579300"/>
              <a:ext cx="5146800" cy="2409000"/>
            </a:xfrm>
            <a:prstGeom prst="rect">
              <a:avLst/>
            </a:prstGeom>
            <a:solidFill>
              <a:srgbClr val="F2F2F2"/>
            </a:solidFill>
            <a:ln>
              <a:noFill/>
            </a:ln>
          </p:spPr>
          <p:txBody>
            <a:bodyPr anchorCtr="0" anchor="t" bIns="91425" lIns="91425" spcFirstLastPara="1" rIns="91425" wrap="square" tIns="91425">
              <a:spAutoFit/>
            </a:bodyPr>
            <a:lstStyle/>
            <a:p>
              <a:pPr indent="-336550" lvl="0" marL="457200" marR="0" rtl="0" algn="l">
                <a:lnSpc>
                  <a:spcPct val="150000"/>
                </a:lnSpc>
                <a:spcBef>
                  <a:spcPts val="0"/>
                </a:spcBef>
                <a:spcAft>
                  <a:spcPts val="0"/>
                </a:spcAft>
                <a:buClr>
                  <a:srgbClr val="595959"/>
                </a:buClr>
                <a:buSzPts val="1700"/>
                <a:buFont typeface="Calibri"/>
                <a:buChar char="●"/>
              </a:pPr>
              <a:r>
                <a:rPr b="0" i="0" lang="en-US" sz="1700" u="none" cap="none" strike="noStrike">
                  <a:solidFill>
                    <a:schemeClr val="dk1"/>
                  </a:solidFill>
                  <a:latin typeface="Calibri"/>
                  <a:ea typeface="Calibri"/>
                  <a:cs typeface="Calibri"/>
                  <a:sym typeface="Calibri"/>
                </a:rPr>
                <a:t>Unlimited layers of automated phone attendant.</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Multiple supported languages and accents for TTS (text-to-speech) function.</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rgbClr val="595959"/>
                </a:buClr>
                <a:buSzPts val="1700"/>
                <a:buFont typeface="Calibri"/>
                <a:buChar char="●"/>
              </a:pPr>
              <a:r>
                <a:rPr b="0" i="0" lang="en-US" sz="1700" u="none" cap="none" strike="noStrike">
                  <a:solidFill>
                    <a:srgbClr val="000000"/>
                  </a:solidFill>
                  <a:latin typeface="Calibri"/>
                  <a:ea typeface="Calibri"/>
                  <a:cs typeface="Calibri"/>
                  <a:sym typeface="Calibri"/>
                </a:rPr>
                <a:t>Set advanced rules that provide special handling for calls with specific information such as caller ID, date, time, pattern,..</a:t>
              </a:r>
              <a:endParaRPr b="0" i="0" sz="1700" u="none" cap="none" strike="noStrike">
                <a:solidFill>
                  <a:srgbClr val="000000"/>
                </a:solidFill>
                <a:latin typeface="Calibri"/>
                <a:ea typeface="Calibri"/>
                <a:cs typeface="Calibri"/>
                <a:sym typeface="Calibri"/>
              </a:endParaRPr>
            </a:p>
          </p:txBody>
        </p:sp>
        <p:pic>
          <p:nvPicPr>
            <p:cNvPr id="1700" name="Google Shape;1700;p13"/>
            <p:cNvPicPr preferRelativeResize="0"/>
            <p:nvPr/>
          </p:nvPicPr>
          <p:blipFill rotWithShape="1">
            <a:blip r:embed="rId4">
              <a:alphaModFix/>
            </a:blip>
            <a:srcRect b="0" l="0" r="0" t="0"/>
            <a:stretch/>
          </p:blipFill>
          <p:spPr>
            <a:xfrm>
              <a:off x="118100" y="1579300"/>
              <a:ext cx="2630700" cy="4981200"/>
            </a:xfrm>
            <a:prstGeom prst="roundRect">
              <a:avLst>
                <a:gd fmla="val 0" name="adj"/>
              </a:avLst>
            </a:prstGeom>
            <a:noFill/>
            <a:ln>
              <a:noFill/>
            </a:ln>
          </p:spPr>
        </p:pic>
        <p:pic>
          <p:nvPicPr>
            <p:cNvPr id="1701" name="Google Shape;1701;p13"/>
            <p:cNvPicPr preferRelativeResize="0"/>
            <p:nvPr/>
          </p:nvPicPr>
          <p:blipFill rotWithShape="1">
            <a:blip r:embed="rId5">
              <a:alphaModFix/>
            </a:blip>
            <a:srcRect b="0" l="0" r="0" t="0"/>
            <a:stretch/>
          </p:blipFill>
          <p:spPr>
            <a:xfrm>
              <a:off x="2901700" y="4213639"/>
              <a:ext cx="3041400" cy="2346900"/>
            </a:xfrm>
            <a:prstGeom prst="roundRect">
              <a:avLst>
                <a:gd fmla="val 0" name="adj"/>
              </a:avLst>
            </a:prstGeom>
            <a:noFill/>
            <a:ln>
              <a:noFill/>
            </a:ln>
          </p:spPr>
        </p:pic>
        <p:sp>
          <p:nvSpPr>
            <p:cNvPr id="1702" name="Google Shape;1702;p13"/>
            <p:cNvSpPr txBox="1"/>
            <p:nvPr/>
          </p:nvSpPr>
          <p:spPr>
            <a:xfrm>
              <a:off x="6096000" y="4151402"/>
              <a:ext cx="5961600" cy="2409000"/>
            </a:xfrm>
            <a:prstGeom prst="rect">
              <a:avLst/>
            </a:prstGeom>
            <a:solidFill>
              <a:srgbClr val="F2F2F2"/>
            </a:solidFill>
            <a:ln>
              <a:noFill/>
            </a:ln>
          </p:spPr>
          <p:txBody>
            <a:bodyPr anchorCtr="0" anchor="t" bIns="91425" lIns="91425" spcFirstLastPara="1" rIns="91425" wrap="square" tIns="91425">
              <a:spAutoFit/>
            </a:bodyPr>
            <a:lstStyle/>
            <a:p>
              <a:pPr indent="-336550" lvl="0" marL="457200" marR="0" rtl="0" algn="l">
                <a:lnSpc>
                  <a:spcPct val="150000"/>
                </a:lnSpc>
                <a:spcBef>
                  <a:spcPts val="0"/>
                </a:spcBef>
                <a:spcAft>
                  <a:spcPts val="0"/>
                </a:spcAft>
                <a:buClr>
                  <a:schemeClr val="accent4"/>
                </a:buClr>
                <a:buSzPts val="1700"/>
                <a:buFont typeface="Calibri"/>
                <a:buChar char="●"/>
              </a:pPr>
              <a:r>
                <a:rPr b="0" i="0" lang="en-US" sz="1700" u="none" cap="none" strike="noStrike">
                  <a:solidFill>
                    <a:schemeClr val="dk1"/>
                  </a:solidFill>
                  <a:latin typeface="Calibri"/>
                  <a:ea typeface="Calibri"/>
                  <a:cs typeface="Calibri"/>
                  <a:sym typeface="Calibri"/>
                </a:rPr>
                <a:t>Integrable with third party (e.g. Webhook)</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Multiple international DID numbers from 60+ countries.</a:t>
              </a:r>
              <a:endParaRPr b="0" i="0" sz="1700" u="none" cap="none" strike="noStrike">
                <a:solidFill>
                  <a:srgbClr val="000000"/>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Enable easy routing of different team phone calls to the individuals, groups.</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Work-shift scheduler.</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Missed call notification with voicemail</a:t>
              </a:r>
              <a:endParaRPr b="0" i="0" sz="1700" u="none" cap="none" strike="noStrike">
                <a:solidFill>
                  <a:schemeClr val="dk1"/>
                </a:solidFill>
                <a:latin typeface="Calibri"/>
                <a:ea typeface="Calibri"/>
                <a:cs typeface="Calibri"/>
                <a:sym typeface="Calibri"/>
              </a:endParaRPr>
            </a:p>
          </p:txBody>
        </p:sp>
      </p:grpSp>
      <p:sp>
        <p:nvSpPr>
          <p:cNvPr id="1703" name="Google Shape;1703;p13"/>
          <p:cNvSpPr txBox="1"/>
          <p:nvPr>
            <p:ph type="title"/>
          </p:nvPr>
        </p:nvSpPr>
        <p:spPr>
          <a:xfrm>
            <a:off x="379050" y="3922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latin typeface="Calibri"/>
                <a:ea typeface="Calibri"/>
                <a:cs typeface="Calibri"/>
                <a:sym typeface="Calibri"/>
              </a:rPr>
              <a:t>CPaaS Auto Attendant </a:t>
            </a:r>
            <a:r>
              <a:rPr lang="en-US" sz="3600">
                <a:latin typeface="Calibri"/>
                <a:ea typeface="Calibri"/>
                <a:cs typeface="Calibri"/>
                <a:sym typeface="Calibri"/>
              </a:rPr>
              <a:t>&lt;Features&gt;</a:t>
            </a:r>
            <a:endParaRPr sz="36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14"/>
          <p:cNvSpPr txBox="1"/>
          <p:nvPr/>
        </p:nvSpPr>
        <p:spPr>
          <a:xfrm>
            <a:off x="366550" y="367250"/>
            <a:ext cx="107127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Auto Attendant </a:t>
            </a:r>
            <a:r>
              <a:rPr b="0" i="0" lang="en-US" sz="3600" u="none" cap="none" strike="noStrike">
                <a:solidFill>
                  <a:srgbClr val="000000"/>
                </a:solidFill>
                <a:latin typeface="Calibri"/>
                <a:ea typeface="Calibri"/>
                <a:cs typeface="Calibri"/>
                <a:sym typeface="Calibri"/>
              </a:rPr>
              <a:t>&lt;Portal Settings Interface&gt;</a:t>
            </a:r>
            <a:endParaRPr b="0" i="0" sz="3600" u="none" cap="none" strike="noStrike">
              <a:solidFill>
                <a:srgbClr val="000000"/>
              </a:solidFill>
              <a:latin typeface="Calibri"/>
              <a:ea typeface="Calibri"/>
              <a:cs typeface="Calibri"/>
              <a:sym typeface="Calibri"/>
            </a:endParaRPr>
          </a:p>
        </p:txBody>
      </p:sp>
      <p:pic>
        <p:nvPicPr>
          <p:cNvPr id="1710" name="Google Shape;1710;p14"/>
          <p:cNvPicPr preferRelativeResize="0"/>
          <p:nvPr/>
        </p:nvPicPr>
        <p:blipFill rotWithShape="1">
          <a:blip r:embed="rId3">
            <a:alphaModFix/>
          </a:blip>
          <a:srcRect b="0" l="0" r="0" t="0"/>
          <a:stretch/>
        </p:blipFill>
        <p:spPr>
          <a:xfrm>
            <a:off x="5458887" y="2082500"/>
            <a:ext cx="6366556" cy="3155000"/>
          </a:xfrm>
          <a:prstGeom prst="rect">
            <a:avLst/>
          </a:prstGeom>
          <a:noFill/>
          <a:ln cap="flat" cmpd="sng" w="9525">
            <a:solidFill>
              <a:srgbClr val="808080"/>
            </a:solidFill>
            <a:prstDash val="solid"/>
            <a:round/>
            <a:headEnd len="sm" w="sm" type="none"/>
            <a:tailEnd len="sm" w="sm" type="none"/>
          </a:ln>
        </p:spPr>
      </p:pic>
      <p:pic>
        <p:nvPicPr>
          <p:cNvPr id="1711" name="Google Shape;1711;p14"/>
          <p:cNvPicPr preferRelativeResize="0"/>
          <p:nvPr/>
        </p:nvPicPr>
        <p:blipFill rotWithShape="1">
          <a:blip r:embed="rId4">
            <a:alphaModFix/>
          </a:blip>
          <a:srcRect b="0" l="0" r="0" t="0"/>
          <a:stretch/>
        </p:blipFill>
        <p:spPr>
          <a:xfrm>
            <a:off x="366538" y="2082500"/>
            <a:ext cx="4803551" cy="3155000"/>
          </a:xfrm>
          <a:prstGeom prst="rect">
            <a:avLst/>
          </a:prstGeom>
          <a:noFill/>
          <a:ln cap="flat" cmpd="sng" w="9525">
            <a:solidFill>
              <a:srgbClr val="808080"/>
            </a:solidFill>
            <a:prstDash val="solid"/>
            <a:round/>
            <a:headEnd len="sm" w="sm" type="none"/>
            <a:tailEnd len="sm" w="sm" type="none"/>
          </a:ln>
        </p:spPr>
      </p:pic>
      <p:cxnSp>
        <p:nvCxnSpPr>
          <p:cNvPr id="1712" name="Google Shape;1712;p14"/>
          <p:cNvCxnSpPr>
            <a:stCxn id="1711" idx="3"/>
            <a:endCxn id="1710" idx="1"/>
          </p:cNvCxnSpPr>
          <p:nvPr/>
        </p:nvCxnSpPr>
        <p:spPr>
          <a:xfrm>
            <a:off x="5170089" y="3660000"/>
            <a:ext cx="288900" cy="0"/>
          </a:xfrm>
          <a:prstGeom prst="straightConnector1">
            <a:avLst/>
          </a:prstGeom>
          <a:noFill/>
          <a:ln cap="flat" cmpd="sng" w="9525">
            <a:solidFill>
              <a:srgbClr val="FF0000"/>
            </a:solidFill>
            <a:prstDash val="solid"/>
            <a:round/>
            <a:headEnd len="sm" w="sm" type="none"/>
            <a:tailEnd len="med" w="med" type="triangl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7" name="Shape 1717"/>
        <p:cNvGrpSpPr/>
        <p:nvPr/>
      </p:nvGrpSpPr>
      <p:grpSpPr>
        <a:xfrm>
          <a:off x="0" y="0"/>
          <a:ext cx="0" cy="0"/>
          <a:chOff x="0" y="0"/>
          <a:chExt cx="0" cy="0"/>
        </a:xfrm>
      </p:grpSpPr>
      <p:cxnSp>
        <p:nvCxnSpPr>
          <p:cNvPr id="1718" name="Google Shape;1718;p15"/>
          <p:cNvCxnSpPr>
            <a:stCxn id="1719" idx="3"/>
            <a:endCxn id="1720" idx="1"/>
          </p:cNvCxnSpPr>
          <p:nvPr/>
        </p:nvCxnSpPr>
        <p:spPr>
          <a:xfrm flipH="1" rot="10800000">
            <a:off x="8983872" y="6062875"/>
            <a:ext cx="1748100" cy="9300"/>
          </a:xfrm>
          <a:prstGeom prst="straightConnector1">
            <a:avLst/>
          </a:prstGeom>
          <a:noFill/>
          <a:ln cap="flat" cmpd="sng" w="19050">
            <a:solidFill>
              <a:schemeClr val="dk1"/>
            </a:solidFill>
            <a:prstDash val="dash"/>
            <a:round/>
            <a:headEnd len="sm" w="sm" type="none"/>
            <a:tailEnd len="med" w="med" type="triangle"/>
          </a:ln>
        </p:spPr>
      </p:cxnSp>
      <p:pic>
        <p:nvPicPr>
          <p:cNvPr id="1721" name="Google Shape;1721;p15"/>
          <p:cNvPicPr preferRelativeResize="0"/>
          <p:nvPr/>
        </p:nvPicPr>
        <p:blipFill rotWithShape="1">
          <a:blip r:embed="rId3">
            <a:alphaModFix/>
          </a:blip>
          <a:srcRect b="11867" l="11641" r="12173" t="11952"/>
          <a:stretch/>
        </p:blipFill>
        <p:spPr>
          <a:xfrm>
            <a:off x="3436757" y="3454371"/>
            <a:ext cx="1052400" cy="953700"/>
          </a:xfrm>
          <a:prstGeom prst="roundRect">
            <a:avLst>
              <a:gd fmla="val 16667" name="adj"/>
            </a:avLst>
          </a:prstGeom>
          <a:noFill/>
          <a:ln>
            <a:noFill/>
          </a:ln>
        </p:spPr>
      </p:pic>
      <p:sp>
        <p:nvSpPr>
          <p:cNvPr id="1722" name="Google Shape;1722;p15"/>
          <p:cNvSpPr/>
          <p:nvPr/>
        </p:nvSpPr>
        <p:spPr>
          <a:xfrm>
            <a:off x="3212600" y="2266675"/>
            <a:ext cx="2347800" cy="904200"/>
          </a:xfrm>
          <a:prstGeom prst="wedgeRoundRectCallout">
            <a:avLst>
              <a:gd fmla="val -21680" name="adj1"/>
              <a:gd fmla="val 72254" name="adj2"/>
              <a:gd fmla="val 0" name="adj3"/>
            </a:avLst>
          </a:prstGeom>
          <a:solidFill>
            <a:schemeClr val="lt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Thank you for calling us.</a:t>
            </a:r>
            <a:endParaRPr b="0" i="0" sz="15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Please choose from the following options:</a:t>
            </a:r>
            <a:endParaRPr b="0" i="0" sz="1500" u="none" cap="none" strike="noStrike">
              <a:solidFill>
                <a:schemeClr val="dk1"/>
              </a:solidFill>
              <a:latin typeface="Calibri"/>
              <a:ea typeface="Calibri"/>
              <a:cs typeface="Calibri"/>
              <a:sym typeface="Calibri"/>
            </a:endParaRPr>
          </a:p>
        </p:txBody>
      </p:sp>
      <p:pic>
        <p:nvPicPr>
          <p:cNvPr id="1723" name="Google Shape;1723;p15"/>
          <p:cNvPicPr preferRelativeResize="0"/>
          <p:nvPr/>
        </p:nvPicPr>
        <p:blipFill rotWithShape="1">
          <a:blip r:embed="rId4">
            <a:alphaModFix/>
          </a:blip>
          <a:srcRect b="7287" l="6263" r="11632" t="5535"/>
          <a:stretch/>
        </p:blipFill>
        <p:spPr>
          <a:xfrm>
            <a:off x="1045544" y="3437491"/>
            <a:ext cx="1052400" cy="987600"/>
          </a:xfrm>
          <a:prstGeom prst="roundRect">
            <a:avLst>
              <a:gd fmla="val 16667" name="adj"/>
            </a:avLst>
          </a:prstGeom>
          <a:noFill/>
          <a:ln>
            <a:noFill/>
          </a:ln>
        </p:spPr>
      </p:pic>
      <p:sp>
        <p:nvSpPr>
          <p:cNvPr id="1724" name="Google Shape;1724;p15"/>
          <p:cNvSpPr/>
          <p:nvPr/>
        </p:nvSpPr>
        <p:spPr>
          <a:xfrm>
            <a:off x="7054575" y="3098225"/>
            <a:ext cx="1929300" cy="4563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Calibri"/>
                <a:ea typeface="Calibri"/>
                <a:cs typeface="Calibri"/>
                <a:sym typeface="Calibri"/>
              </a:rPr>
              <a:t>Support</a:t>
            </a:r>
            <a:endParaRPr b="1" i="0" sz="1600" u="none" cap="none" strike="noStrike">
              <a:solidFill>
                <a:srgbClr val="FFFFFF"/>
              </a:solidFill>
              <a:latin typeface="Calibri"/>
              <a:ea typeface="Calibri"/>
              <a:cs typeface="Calibri"/>
              <a:sym typeface="Calibri"/>
            </a:endParaRPr>
          </a:p>
        </p:txBody>
      </p:sp>
      <p:sp>
        <p:nvSpPr>
          <p:cNvPr id="1719" name="Google Shape;1719;p15"/>
          <p:cNvSpPr/>
          <p:nvPr/>
        </p:nvSpPr>
        <p:spPr>
          <a:xfrm>
            <a:off x="7054572" y="5881825"/>
            <a:ext cx="1929300" cy="3807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Calibri"/>
                <a:ea typeface="Calibri"/>
                <a:cs typeface="Calibri"/>
                <a:sym typeface="Calibri"/>
              </a:rPr>
              <a:t>Others</a:t>
            </a:r>
            <a:endParaRPr b="1" i="0" sz="1600" u="none" cap="none" strike="noStrike">
              <a:solidFill>
                <a:srgbClr val="FFFFFF"/>
              </a:solidFill>
              <a:latin typeface="Calibri"/>
              <a:ea typeface="Calibri"/>
              <a:cs typeface="Calibri"/>
              <a:sym typeface="Calibri"/>
            </a:endParaRPr>
          </a:p>
        </p:txBody>
      </p:sp>
      <p:sp>
        <p:nvSpPr>
          <p:cNvPr id="1725" name="Google Shape;1725;p15"/>
          <p:cNvSpPr/>
          <p:nvPr/>
        </p:nvSpPr>
        <p:spPr>
          <a:xfrm>
            <a:off x="7128399" y="5692625"/>
            <a:ext cx="435900" cy="343200"/>
          </a:xfrm>
          <a:prstGeom prst="hexagon">
            <a:avLst>
              <a:gd fmla="val 25000" name="adj"/>
              <a:gd fmla="val 115470" name="vf"/>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4</a:t>
            </a:r>
            <a:endParaRPr b="1" i="0" sz="1200" u="none" cap="none" strike="noStrike">
              <a:solidFill>
                <a:srgbClr val="000000"/>
              </a:solidFill>
              <a:latin typeface="Arial"/>
              <a:ea typeface="Arial"/>
              <a:cs typeface="Arial"/>
              <a:sym typeface="Arial"/>
            </a:endParaRPr>
          </a:p>
        </p:txBody>
      </p:sp>
      <p:grpSp>
        <p:nvGrpSpPr>
          <p:cNvPr id="1726" name="Google Shape;1726;p15"/>
          <p:cNvGrpSpPr/>
          <p:nvPr/>
        </p:nvGrpSpPr>
        <p:grpSpPr>
          <a:xfrm>
            <a:off x="7054575" y="4332975"/>
            <a:ext cx="1929274" cy="635649"/>
            <a:chOff x="4499488" y="3135765"/>
            <a:chExt cx="1994700" cy="606594"/>
          </a:xfrm>
        </p:grpSpPr>
        <p:sp>
          <p:nvSpPr>
            <p:cNvPr id="1727" name="Google Shape;1727;p15"/>
            <p:cNvSpPr/>
            <p:nvPr/>
          </p:nvSpPr>
          <p:spPr>
            <a:xfrm>
              <a:off x="4499488" y="3307059"/>
              <a:ext cx="1994700" cy="4353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Calibri"/>
                  <a:ea typeface="Calibri"/>
                  <a:cs typeface="Calibri"/>
                  <a:sym typeface="Calibri"/>
                </a:rPr>
                <a:t>Finance</a:t>
              </a:r>
              <a:endParaRPr b="1" i="0" sz="1600" u="none" cap="none" strike="noStrike">
                <a:solidFill>
                  <a:srgbClr val="FFFFFF"/>
                </a:solidFill>
                <a:latin typeface="Calibri"/>
                <a:ea typeface="Calibri"/>
                <a:cs typeface="Calibri"/>
                <a:sym typeface="Calibri"/>
              </a:endParaRPr>
            </a:p>
          </p:txBody>
        </p:sp>
        <p:sp>
          <p:nvSpPr>
            <p:cNvPr id="1728" name="Google Shape;1728;p15"/>
            <p:cNvSpPr/>
            <p:nvPr/>
          </p:nvSpPr>
          <p:spPr>
            <a:xfrm>
              <a:off x="4575817" y="3135765"/>
              <a:ext cx="450600" cy="327600"/>
            </a:xfrm>
            <a:prstGeom prst="hexagon">
              <a:avLst>
                <a:gd fmla="val 25000" name="adj"/>
                <a:gd fmla="val 115470" name="vf"/>
              </a:avLst>
            </a:prstGeom>
            <a:solidFill>
              <a:schemeClr val="lt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3</a:t>
              </a:r>
              <a:endParaRPr b="1" i="0" sz="1200" u="none" cap="none" strike="noStrike">
                <a:solidFill>
                  <a:srgbClr val="000000"/>
                </a:solidFill>
                <a:latin typeface="Calibri"/>
                <a:ea typeface="Calibri"/>
                <a:cs typeface="Calibri"/>
                <a:sym typeface="Calibri"/>
              </a:endParaRPr>
            </a:p>
          </p:txBody>
        </p:sp>
      </p:grpSp>
      <p:sp>
        <p:nvSpPr>
          <p:cNvPr id="1729" name="Google Shape;1729;p15"/>
          <p:cNvSpPr/>
          <p:nvPr/>
        </p:nvSpPr>
        <p:spPr>
          <a:xfrm>
            <a:off x="7054575" y="1731400"/>
            <a:ext cx="1929300" cy="4563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FFFFFF"/>
                </a:solidFill>
                <a:latin typeface="Calibri"/>
                <a:ea typeface="Calibri"/>
                <a:cs typeface="Calibri"/>
                <a:sym typeface="Calibri"/>
              </a:rPr>
              <a:t>Sales </a:t>
            </a:r>
            <a:endParaRPr b="1" i="0" sz="1600" u="none" cap="none" strike="noStrike">
              <a:solidFill>
                <a:srgbClr val="FFFFFF"/>
              </a:solidFill>
              <a:latin typeface="Calibri"/>
              <a:ea typeface="Calibri"/>
              <a:cs typeface="Calibri"/>
              <a:sym typeface="Calibri"/>
            </a:endParaRPr>
          </a:p>
        </p:txBody>
      </p:sp>
      <p:sp>
        <p:nvSpPr>
          <p:cNvPr id="1730" name="Google Shape;1730;p15"/>
          <p:cNvSpPr/>
          <p:nvPr/>
        </p:nvSpPr>
        <p:spPr>
          <a:xfrm>
            <a:off x="7116825" y="1516700"/>
            <a:ext cx="428700" cy="343200"/>
          </a:xfrm>
          <a:prstGeom prst="hexagon">
            <a:avLst>
              <a:gd fmla="val 25000" name="adj"/>
              <a:gd fmla="val 115470" name="vf"/>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1</a:t>
            </a:r>
            <a:endParaRPr b="1" i="0" sz="1200" u="none" cap="none" strike="noStrike">
              <a:solidFill>
                <a:srgbClr val="000000"/>
              </a:solidFill>
              <a:latin typeface="Arial"/>
              <a:ea typeface="Arial"/>
              <a:cs typeface="Arial"/>
              <a:sym typeface="Arial"/>
            </a:endParaRPr>
          </a:p>
        </p:txBody>
      </p:sp>
      <p:pic>
        <p:nvPicPr>
          <p:cNvPr id="1731" name="Google Shape;1731;p15"/>
          <p:cNvPicPr preferRelativeResize="0"/>
          <p:nvPr/>
        </p:nvPicPr>
        <p:blipFill rotWithShape="1">
          <a:blip r:embed="rId5">
            <a:alphaModFix/>
          </a:blip>
          <a:srcRect b="11167" l="17471" r="12134" t="11761"/>
          <a:stretch/>
        </p:blipFill>
        <p:spPr>
          <a:xfrm>
            <a:off x="10731831" y="2032990"/>
            <a:ext cx="795900" cy="745800"/>
          </a:xfrm>
          <a:prstGeom prst="roundRect">
            <a:avLst>
              <a:gd fmla="val 16667" name="adj"/>
            </a:avLst>
          </a:prstGeom>
          <a:noFill/>
          <a:ln>
            <a:noFill/>
          </a:ln>
        </p:spPr>
      </p:pic>
      <p:pic>
        <p:nvPicPr>
          <p:cNvPr id="1732" name="Google Shape;1732;p15"/>
          <p:cNvPicPr preferRelativeResize="0"/>
          <p:nvPr/>
        </p:nvPicPr>
        <p:blipFill rotWithShape="1">
          <a:blip r:embed="rId5">
            <a:alphaModFix/>
          </a:blip>
          <a:srcRect b="11167" l="17471" r="12134" t="11761"/>
          <a:stretch/>
        </p:blipFill>
        <p:spPr>
          <a:xfrm>
            <a:off x="10731831" y="1243428"/>
            <a:ext cx="795900" cy="745800"/>
          </a:xfrm>
          <a:prstGeom prst="roundRect">
            <a:avLst>
              <a:gd fmla="val 16667" name="adj"/>
            </a:avLst>
          </a:prstGeom>
          <a:noFill/>
          <a:ln>
            <a:noFill/>
          </a:ln>
        </p:spPr>
      </p:pic>
      <p:pic>
        <p:nvPicPr>
          <p:cNvPr id="1733" name="Google Shape;1733;p15"/>
          <p:cNvPicPr preferRelativeResize="0"/>
          <p:nvPr/>
        </p:nvPicPr>
        <p:blipFill rotWithShape="1">
          <a:blip r:embed="rId5">
            <a:alphaModFix/>
          </a:blip>
          <a:srcRect b="11167" l="17471" r="12134" t="11761"/>
          <a:stretch/>
        </p:blipFill>
        <p:spPr>
          <a:xfrm>
            <a:off x="10731831" y="2940414"/>
            <a:ext cx="795900" cy="745800"/>
          </a:xfrm>
          <a:prstGeom prst="roundRect">
            <a:avLst>
              <a:gd fmla="val 16667" name="adj"/>
            </a:avLst>
          </a:prstGeom>
          <a:noFill/>
          <a:ln>
            <a:noFill/>
          </a:ln>
        </p:spPr>
      </p:pic>
      <p:pic>
        <p:nvPicPr>
          <p:cNvPr id="1734" name="Google Shape;1734;p15"/>
          <p:cNvPicPr preferRelativeResize="0"/>
          <p:nvPr/>
        </p:nvPicPr>
        <p:blipFill rotWithShape="1">
          <a:blip r:embed="rId5">
            <a:alphaModFix/>
          </a:blip>
          <a:srcRect b="11167" l="17471" r="12134" t="11761"/>
          <a:stretch/>
        </p:blipFill>
        <p:spPr>
          <a:xfrm>
            <a:off x="10731831" y="4799930"/>
            <a:ext cx="795900" cy="745800"/>
          </a:xfrm>
          <a:prstGeom prst="roundRect">
            <a:avLst>
              <a:gd fmla="val 16667" name="adj"/>
            </a:avLst>
          </a:prstGeom>
          <a:noFill/>
          <a:ln>
            <a:noFill/>
          </a:ln>
        </p:spPr>
      </p:pic>
      <p:pic>
        <p:nvPicPr>
          <p:cNvPr id="1720" name="Google Shape;1720;p15"/>
          <p:cNvPicPr preferRelativeResize="0"/>
          <p:nvPr/>
        </p:nvPicPr>
        <p:blipFill rotWithShape="1">
          <a:blip r:embed="rId5">
            <a:alphaModFix/>
          </a:blip>
          <a:srcRect b="11167" l="17471" r="12134" t="11761"/>
          <a:stretch/>
        </p:blipFill>
        <p:spPr>
          <a:xfrm>
            <a:off x="10731831" y="5689832"/>
            <a:ext cx="795900" cy="745800"/>
          </a:xfrm>
          <a:prstGeom prst="roundRect">
            <a:avLst>
              <a:gd fmla="val 16667" name="adj"/>
            </a:avLst>
          </a:prstGeom>
          <a:noFill/>
          <a:ln>
            <a:noFill/>
          </a:ln>
        </p:spPr>
      </p:pic>
      <p:pic>
        <p:nvPicPr>
          <p:cNvPr id="1735" name="Google Shape;1735;p15"/>
          <p:cNvPicPr preferRelativeResize="0"/>
          <p:nvPr/>
        </p:nvPicPr>
        <p:blipFill rotWithShape="1">
          <a:blip r:embed="rId5">
            <a:alphaModFix/>
          </a:blip>
          <a:srcRect b="11167" l="17471" r="12134" t="11761"/>
          <a:stretch/>
        </p:blipFill>
        <p:spPr>
          <a:xfrm>
            <a:off x="10731831" y="3938352"/>
            <a:ext cx="795900" cy="745800"/>
          </a:xfrm>
          <a:prstGeom prst="roundRect">
            <a:avLst>
              <a:gd fmla="val 16667" name="adj"/>
            </a:avLst>
          </a:prstGeom>
          <a:noFill/>
          <a:ln>
            <a:noFill/>
          </a:ln>
        </p:spPr>
      </p:pic>
      <p:cxnSp>
        <p:nvCxnSpPr>
          <p:cNvPr id="1736" name="Google Shape;1736;p15"/>
          <p:cNvCxnSpPr>
            <a:stCxn id="1729" idx="3"/>
            <a:endCxn id="1732" idx="1"/>
          </p:cNvCxnSpPr>
          <p:nvPr/>
        </p:nvCxnSpPr>
        <p:spPr>
          <a:xfrm flipH="1" rot="10800000">
            <a:off x="8983875" y="1616350"/>
            <a:ext cx="1748100" cy="343200"/>
          </a:xfrm>
          <a:prstGeom prst="bentConnector3">
            <a:avLst>
              <a:gd fmla="val 49997" name="adj1"/>
            </a:avLst>
          </a:prstGeom>
          <a:noFill/>
          <a:ln cap="flat" cmpd="sng" w="19050">
            <a:solidFill>
              <a:schemeClr val="dk1"/>
            </a:solidFill>
            <a:prstDash val="dash"/>
            <a:round/>
            <a:headEnd len="sm" w="sm" type="none"/>
            <a:tailEnd len="med" w="med" type="triangle"/>
          </a:ln>
        </p:spPr>
      </p:cxnSp>
      <p:cxnSp>
        <p:nvCxnSpPr>
          <p:cNvPr id="1737" name="Google Shape;1737;p15"/>
          <p:cNvCxnSpPr>
            <a:stCxn id="1729" idx="3"/>
            <a:endCxn id="1731" idx="1"/>
          </p:cNvCxnSpPr>
          <p:nvPr/>
        </p:nvCxnSpPr>
        <p:spPr>
          <a:xfrm>
            <a:off x="8983875" y="1959550"/>
            <a:ext cx="1748100" cy="446400"/>
          </a:xfrm>
          <a:prstGeom prst="bentConnector3">
            <a:avLst>
              <a:gd fmla="val 49997" name="adj1"/>
            </a:avLst>
          </a:prstGeom>
          <a:noFill/>
          <a:ln cap="flat" cmpd="sng" w="19050">
            <a:solidFill>
              <a:schemeClr val="dk1"/>
            </a:solidFill>
            <a:prstDash val="dash"/>
            <a:round/>
            <a:headEnd len="sm" w="sm" type="none"/>
            <a:tailEnd len="med" w="med" type="triangle"/>
          </a:ln>
        </p:spPr>
      </p:cxnSp>
      <p:cxnSp>
        <p:nvCxnSpPr>
          <p:cNvPr id="1738" name="Google Shape;1738;p15"/>
          <p:cNvCxnSpPr>
            <a:stCxn id="1727" idx="3"/>
            <a:endCxn id="1735" idx="1"/>
          </p:cNvCxnSpPr>
          <p:nvPr/>
        </p:nvCxnSpPr>
        <p:spPr>
          <a:xfrm flipH="1" rot="10800000">
            <a:off x="8983849" y="4311249"/>
            <a:ext cx="1748100" cy="429300"/>
          </a:xfrm>
          <a:prstGeom prst="bentConnector3">
            <a:avLst>
              <a:gd fmla="val 49997" name="adj1"/>
            </a:avLst>
          </a:prstGeom>
          <a:noFill/>
          <a:ln cap="flat" cmpd="sng" w="19050">
            <a:solidFill>
              <a:schemeClr val="dk1"/>
            </a:solidFill>
            <a:prstDash val="dash"/>
            <a:round/>
            <a:headEnd len="sm" w="sm" type="none"/>
            <a:tailEnd len="med" w="med" type="triangle"/>
          </a:ln>
        </p:spPr>
      </p:cxnSp>
      <p:cxnSp>
        <p:nvCxnSpPr>
          <p:cNvPr id="1739" name="Google Shape;1739;p15"/>
          <p:cNvCxnSpPr>
            <a:stCxn id="1727" idx="3"/>
            <a:endCxn id="1734" idx="1"/>
          </p:cNvCxnSpPr>
          <p:nvPr/>
        </p:nvCxnSpPr>
        <p:spPr>
          <a:xfrm>
            <a:off x="8983849" y="4740549"/>
            <a:ext cx="1748100" cy="432300"/>
          </a:xfrm>
          <a:prstGeom prst="bentConnector3">
            <a:avLst>
              <a:gd fmla="val 49997" name="adj1"/>
            </a:avLst>
          </a:prstGeom>
          <a:noFill/>
          <a:ln cap="flat" cmpd="sng" w="19050">
            <a:solidFill>
              <a:schemeClr val="dk1"/>
            </a:solidFill>
            <a:prstDash val="dash"/>
            <a:round/>
            <a:headEnd len="sm" w="sm" type="none"/>
            <a:tailEnd len="med" w="med" type="triangle"/>
          </a:ln>
        </p:spPr>
      </p:cxnSp>
      <p:cxnSp>
        <p:nvCxnSpPr>
          <p:cNvPr id="1740" name="Google Shape;1740;p15"/>
          <p:cNvCxnSpPr>
            <a:stCxn id="1721" idx="3"/>
            <a:endCxn id="1729" idx="1"/>
          </p:cNvCxnSpPr>
          <p:nvPr/>
        </p:nvCxnSpPr>
        <p:spPr>
          <a:xfrm flipH="1" rot="10800000">
            <a:off x="4489157" y="1959621"/>
            <a:ext cx="2565300" cy="1971600"/>
          </a:xfrm>
          <a:prstGeom prst="bentConnector3">
            <a:avLst>
              <a:gd fmla="val 50002" name="adj1"/>
            </a:avLst>
          </a:prstGeom>
          <a:noFill/>
          <a:ln cap="flat" cmpd="sng" w="19050">
            <a:solidFill>
              <a:schemeClr val="dk1"/>
            </a:solidFill>
            <a:prstDash val="dash"/>
            <a:round/>
            <a:headEnd len="sm" w="sm" type="none"/>
            <a:tailEnd len="med" w="med" type="triangle"/>
          </a:ln>
        </p:spPr>
      </p:cxnSp>
      <p:cxnSp>
        <p:nvCxnSpPr>
          <p:cNvPr id="1741" name="Google Shape;1741;p15"/>
          <p:cNvCxnSpPr>
            <a:stCxn id="1721" idx="3"/>
            <a:endCxn id="1724" idx="1"/>
          </p:cNvCxnSpPr>
          <p:nvPr/>
        </p:nvCxnSpPr>
        <p:spPr>
          <a:xfrm flipH="1" rot="10800000">
            <a:off x="4489157" y="3326421"/>
            <a:ext cx="2565300" cy="604800"/>
          </a:xfrm>
          <a:prstGeom prst="bentConnector3">
            <a:avLst>
              <a:gd fmla="val 50002" name="adj1"/>
            </a:avLst>
          </a:prstGeom>
          <a:noFill/>
          <a:ln cap="flat" cmpd="sng" w="19050">
            <a:solidFill>
              <a:schemeClr val="dk1"/>
            </a:solidFill>
            <a:prstDash val="dash"/>
            <a:round/>
            <a:headEnd len="sm" w="sm" type="none"/>
            <a:tailEnd len="med" w="med" type="triangle"/>
          </a:ln>
        </p:spPr>
      </p:cxnSp>
      <p:cxnSp>
        <p:nvCxnSpPr>
          <p:cNvPr id="1742" name="Google Shape;1742;p15"/>
          <p:cNvCxnSpPr>
            <a:stCxn id="1721" idx="3"/>
            <a:endCxn id="1727" idx="1"/>
          </p:cNvCxnSpPr>
          <p:nvPr/>
        </p:nvCxnSpPr>
        <p:spPr>
          <a:xfrm>
            <a:off x="4489157" y="3931221"/>
            <a:ext cx="2565300" cy="809400"/>
          </a:xfrm>
          <a:prstGeom prst="bentConnector3">
            <a:avLst>
              <a:gd fmla="val 50002" name="adj1"/>
            </a:avLst>
          </a:prstGeom>
          <a:noFill/>
          <a:ln cap="flat" cmpd="sng" w="19050">
            <a:solidFill>
              <a:schemeClr val="dk1"/>
            </a:solidFill>
            <a:prstDash val="dash"/>
            <a:round/>
            <a:headEnd len="sm" w="sm" type="none"/>
            <a:tailEnd len="med" w="med" type="triangle"/>
          </a:ln>
        </p:spPr>
      </p:cxnSp>
      <p:cxnSp>
        <p:nvCxnSpPr>
          <p:cNvPr id="1743" name="Google Shape;1743;p15"/>
          <p:cNvCxnSpPr>
            <a:stCxn id="1721" idx="3"/>
            <a:endCxn id="1719" idx="1"/>
          </p:cNvCxnSpPr>
          <p:nvPr/>
        </p:nvCxnSpPr>
        <p:spPr>
          <a:xfrm>
            <a:off x="4489157" y="3931221"/>
            <a:ext cx="2565300" cy="2141100"/>
          </a:xfrm>
          <a:prstGeom prst="bentConnector3">
            <a:avLst>
              <a:gd fmla="val 50002" name="adj1"/>
            </a:avLst>
          </a:prstGeom>
          <a:noFill/>
          <a:ln cap="flat" cmpd="sng" w="19050">
            <a:solidFill>
              <a:schemeClr val="dk1"/>
            </a:solidFill>
            <a:prstDash val="dash"/>
            <a:round/>
            <a:headEnd len="sm" w="sm" type="none"/>
            <a:tailEnd len="med" w="med" type="triangle"/>
          </a:ln>
        </p:spPr>
      </p:cxnSp>
      <p:cxnSp>
        <p:nvCxnSpPr>
          <p:cNvPr id="1744" name="Google Shape;1744;p15"/>
          <p:cNvCxnSpPr>
            <a:stCxn id="1724" idx="3"/>
            <a:endCxn id="1733" idx="1"/>
          </p:cNvCxnSpPr>
          <p:nvPr/>
        </p:nvCxnSpPr>
        <p:spPr>
          <a:xfrm flipH="1" rot="10800000">
            <a:off x="8983875" y="3313175"/>
            <a:ext cx="1748100" cy="13200"/>
          </a:xfrm>
          <a:prstGeom prst="straightConnector1">
            <a:avLst/>
          </a:prstGeom>
          <a:noFill/>
          <a:ln cap="flat" cmpd="sng" w="19050">
            <a:solidFill>
              <a:schemeClr val="dk1"/>
            </a:solidFill>
            <a:prstDash val="dash"/>
            <a:round/>
            <a:headEnd len="sm" w="sm" type="none"/>
            <a:tailEnd len="med" w="med" type="triangle"/>
          </a:ln>
        </p:spPr>
      </p:cxnSp>
      <p:cxnSp>
        <p:nvCxnSpPr>
          <p:cNvPr id="1745" name="Google Shape;1745;p15"/>
          <p:cNvCxnSpPr>
            <a:stCxn id="1723" idx="3"/>
            <a:endCxn id="1721" idx="1"/>
          </p:cNvCxnSpPr>
          <p:nvPr/>
        </p:nvCxnSpPr>
        <p:spPr>
          <a:xfrm>
            <a:off x="2097944" y="3931291"/>
            <a:ext cx="1338900" cy="0"/>
          </a:xfrm>
          <a:prstGeom prst="straightConnector1">
            <a:avLst/>
          </a:prstGeom>
          <a:noFill/>
          <a:ln cap="flat" cmpd="sng" w="19050">
            <a:solidFill>
              <a:schemeClr val="dk1"/>
            </a:solidFill>
            <a:prstDash val="dash"/>
            <a:round/>
            <a:headEnd len="sm" w="sm" type="none"/>
            <a:tailEnd len="med" w="med" type="triangle"/>
          </a:ln>
        </p:spPr>
      </p:cxnSp>
      <p:sp>
        <p:nvSpPr>
          <p:cNvPr id="1746" name="Google Shape;1746;p15"/>
          <p:cNvSpPr/>
          <p:nvPr/>
        </p:nvSpPr>
        <p:spPr>
          <a:xfrm>
            <a:off x="664275" y="4472750"/>
            <a:ext cx="1815000" cy="456300"/>
          </a:xfrm>
          <a:prstGeom prst="roundRect">
            <a:avLst>
              <a:gd fmla="val 16667" name="adj"/>
            </a:avLst>
          </a:prstGeom>
          <a:solidFill>
            <a:srgbClr val="CC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Incoming calls</a:t>
            </a:r>
            <a:endParaRPr b="1" i="0" sz="1600" u="none" cap="none" strike="noStrike">
              <a:solidFill>
                <a:schemeClr val="lt1"/>
              </a:solidFill>
              <a:latin typeface="Calibri"/>
              <a:ea typeface="Calibri"/>
              <a:cs typeface="Calibri"/>
              <a:sym typeface="Calibri"/>
            </a:endParaRPr>
          </a:p>
        </p:txBody>
      </p:sp>
      <p:sp>
        <p:nvSpPr>
          <p:cNvPr id="1747" name="Google Shape;1747;p15"/>
          <p:cNvSpPr/>
          <p:nvPr/>
        </p:nvSpPr>
        <p:spPr>
          <a:xfrm>
            <a:off x="3027250" y="4472750"/>
            <a:ext cx="1929300" cy="4563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chemeClr val="lt1"/>
                </a:solidFill>
                <a:latin typeface="Calibri"/>
                <a:ea typeface="Calibri"/>
                <a:cs typeface="Calibri"/>
                <a:sym typeface="Calibri"/>
              </a:rPr>
              <a:t>Auto-attendant</a:t>
            </a:r>
            <a:endParaRPr b="1" i="0" sz="1600" u="none" cap="none" strike="noStrike">
              <a:solidFill>
                <a:schemeClr val="lt1"/>
              </a:solidFill>
              <a:latin typeface="Calibri"/>
              <a:ea typeface="Calibri"/>
              <a:cs typeface="Calibri"/>
              <a:sym typeface="Calibri"/>
            </a:endParaRPr>
          </a:p>
        </p:txBody>
      </p:sp>
      <p:sp>
        <p:nvSpPr>
          <p:cNvPr id="1748" name="Google Shape;1748;p15"/>
          <p:cNvSpPr/>
          <p:nvPr/>
        </p:nvSpPr>
        <p:spPr>
          <a:xfrm>
            <a:off x="7130200" y="2928125"/>
            <a:ext cx="428700" cy="343200"/>
          </a:xfrm>
          <a:prstGeom prst="hexagon">
            <a:avLst>
              <a:gd fmla="val 25000" name="adj"/>
              <a:gd fmla="val 115470" name="vf"/>
            </a:avLst>
          </a:prstGeom>
          <a:solidFill>
            <a:srgbClr val="FF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Arial"/>
                <a:ea typeface="Arial"/>
                <a:cs typeface="Arial"/>
                <a:sym typeface="Arial"/>
              </a:rPr>
              <a:t>2</a:t>
            </a:r>
            <a:endParaRPr b="1" i="0" sz="1200" u="none" cap="none" strike="noStrike">
              <a:solidFill>
                <a:srgbClr val="000000"/>
              </a:solidFill>
              <a:latin typeface="Arial"/>
              <a:ea typeface="Arial"/>
              <a:cs typeface="Arial"/>
              <a:sym typeface="Arial"/>
            </a:endParaRPr>
          </a:p>
        </p:txBody>
      </p:sp>
      <p:sp>
        <p:nvSpPr>
          <p:cNvPr id="1749" name="Google Shape;1749;p15"/>
          <p:cNvSpPr txBox="1"/>
          <p:nvPr/>
        </p:nvSpPr>
        <p:spPr>
          <a:xfrm>
            <a:off x="366550" y="367250"/>
            <a:ext cx="107127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Auto Attendant </a:t>
            </a:r>
            <a:r>
              <a:rPr b="0" i="0" lang="en-US" sz="3600" u="none" cap="none" strike="noStrike">
                <a:solidFill>
                  <a:srgbClr val="000000"/>
                </a:solidFill>
                <a:latin typeface="Calibri"/>
                <a:ea typeface="Calibri"/>
                <a:cs typeface="Calibri"/>
                <a:sym typeface="Calibri"/>
              </a:rPr>
              <a:t>&lt;Typical Call Flow&gt;</a:t>
            </a:r>
            <a:endParaRPr b="0" i="0" sz="36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4" name="Shape 1754"/>
        <p:cNvGrpSpPr/>
        <p:nvPr/>
      </p:nvGrpSpPr>
      <p:grpSpPr>
        <a:xfrm>
          <a:off x="0" y="0"/>
          <a:ext cx="0" cy="0"/>
          <a:chOff x="0" y="0"/>
          <a:chExt cx="0" cy="0"/>
        </a:xfrm>
      </p:grpSpPr>
      <p:sp>
        <p:nvSpPr>
          <p:cNvPr id="1755" name="Google Shape;1755;p16"/>
          <p:cNvSpPr txBox="1"/>
          <p:nvPr/>
        </p:nvSpPr>
        <p:spPr>
          <a:xfrm>
            <a:off x="3689400" y="2967300"/>
            <a:ext cx="4813200" cy="923400"/>
          </a:xfrm>
          <a:prstGeom prst="rect">
            <a:avLst/>
          </a:prstGeom>
          <a:noFill/>
          <a:ln cap="flat" cmpd="sng" w="3810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Phone System</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0" name="Shape 1760"/>
        <p:cNvGrpSpPr/>
        <p:nvPr/>
      </p:nvGrpSpPr>
      <p:grpSpPr>
        <a:xfrm>
          <a:off x="0" y="0"/>
          <a:ext cx="0" cy="0"/>
          <a:chOff x="0" y="0"/>
          <a:chExt cx="0" cy="0"/>
        </a:xfrm>
      </p:grpSpPr>
      <p:sp>
        <p:nvSpPr>
          <p:cNvPr id="1761" name="Google Shape;1761;p17"/>
          <p:cNvSpPr txBox="1"/>
          <p:nvPr/>
        </p:nvSpPr>
        <p:spPr>
          <a:xfrm flipH="1">
            <a:off x="873963" y="2283664"/>
            <a:ext cx="5205900" cy="3318900"/>
          </a:xfrm>
          <a:prstGeom prst="rect">
            <a:avLst/>
          </a:prstGeom>
          <a:noFill/>
          <a:ln>
            <a:noFill/>
          </a:ln>
        </p:spPr>
        <p:txBody>
          <a:bodyPr anchorCtr="0" anchor="ctr"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The CPaaS Phone System is an advanced cloud-based telephony system that runs entirely on the internet. </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1000"/>
              </a:spcBef>
              <a:spcAft>
                <a:spcPts val="0"/>
              </a:spcAft>
              <a:buClr>
                <a:srgbClr val="000000"/>
              </a:buClr>
              <a:buSzPts val="1700"/>
              <a:buFont typeface="Arial"/>
              <a:buNone/>
            </a:pPr>
            <a:r>
              <a:rPr b="0" i="0" lang="en-US" sz="1700" u="none" cap="none" strike="noStrike">
                <a:solidFill>
                  <a:schemeClr val="dk1"/>
                </a:solidFill>
                <a:highlight>
                  <a:srgbClr val="FFFFFF"/>
                </a:highlight>
                <a:latin typeface="Calibri"/>
                <a:ea typeface="Calibri"/>
                <a:cs typeface="Calibri"/>
                <a:sym typeface="Calibri"/>
              </a:rPr>
              <a:t>VOIP technology converts your voice into a digital signal, allowing you to make calls over the internet. That means you spend less money on hardware and maintenance.</a:t>
            </a:r>
            <a:endParaRPr b="0" i="0" sz="1700" u="none" cap="none" strike="noStrike">
              <a:solidFill>
                <a:schemeClr val="dk1"/>
              </a:solidFill>
              <a:highlight>
                <a:srgbClr val="FFFFFF"/>
              </a:highlight>
              <a:latin typeface="Calibri"/>
              <a:ea typeface="Calibri"/>
              <a:cs typeface="Calibri"/>
              <a:sym typeface="Calibri"/>
            </a:endParaRPr>
          </a:p>
          <a:p>
            <a:pPr indent="0" lvl="0" marL="0" marR="0" rtl="0" algn="just">
              <a:lnSpc>
                <a:spcPct val="115000"/>
              </a:lnSpc>
              <a:spcBef>
                <a:spcPts val="1000"/>
              </a:spcBef>
              <a:spcAft>
                <a:spcPts val="1000"/>
              </a:spcAft>
              <a:buClr>
                <a:srgbClr val="000000"/>
              </a:buClr>
              <a:buSzPts val="1100"/>
              <a:buFont typeface="Arial"/>
              <a:buNone/>
            </a:pPr>
            <a:r>
              <a:rPr b="0" i="0" lang="en-US" sz="1700" u="none" cap="none" strike="noStrike">
                <a:solidFill>
                  <a:schemeClr val="dk1"/>
                </a:solidFill>
                <a:highlight>
                  <a:schemeClr val="lt1"/>
                </a:highlight>
                <a:latin typeface="Calibri"/>
                <a:ea typeface="Calibri"/>
                <a:cs typeface="Calibri"/>
                <a:sym typeface="Calibri"/>
              </a:rPr>
              <a:t>It also gives you the flexibility to take calls from both your desk phone and your computer or mobile device. Hence, you can utilise all the features of the office phone system wherever you are. With the cloud telephony, you will never miss your important calls again.</a:t>
            </a:r>
            <a:endParaRPr b="0" i="0" sz="1700" u="none" cap="none" strike="noStrike">
              <a:solidFill>
                <a:schemeClr val="dk1"/>
              </a:solidFill>
              <a:highlight>
                <a:srgbClr val="FFFFFF"/>
              </a:highlight>
              <a:latin typeface="Calibri"/>
              <a:ea typeface="Calibri"/>
              <a:cs typeface="Calibri"/>
              <a:sym typeface="Calibri"/>
            </a:endParaRPr>
          </a:p>
        </p:txBody>
      </p:sp>
      <p:sp>
        <p:nvSpPr>
          <p:cNvPr id="1762" name="Google Shape;1762;p17"/>
          <p:cNvSpPr txBox="1"/>
          <p:nvPr/>
        </p:nvSpPr>
        <p:spPr>
          <a:xfrm>
            <a:off x="496500" y="805350"/>
            <a:ext cx="10284600" cy="828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US" sz="3600" u="none" cap="none" strike="noStrike">
                <a:solidFill>
                  <a:schemeClr val="dk1"/>
                </a:solidFill>
                <a:latin typeface="Calibri"/>
                <a:ea typeface="Calibri"/>
                <a:cs typeface="Calibri"/>
                <a:sym typeface="Calibri"/>
              </a:rPr>
              <a:t>CPaaS Phone System </a:t>
            </a:r>
            <a:r>
              <a:rPr b="0" i="0" lang="en-US" sz="3600" u="none" cap="none" strike="noStrike">
                <a:solidFill>
                  <a:schemeClr val="dk1"/>
                </a:solidFill>
                <a:latin typeface="Calibri"/>
                <a:ea typeface="Calibri"/>
                <a:cs typeface="Calibri"/>
                <a:sym typeface="Calibri"/>
              </a:rPr>
              <a:t>&lt;Introduction&gt;</a:t>
            </a:r>
            <a:endParaRPr b="0" i="0" sz="36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000"/>
              <a:buFont typeface="Arial"/>
              <a:buNone/>
            </a:pPr>
            <a:r>
              <a:t/>
            </a:r>
            <a:endParaRPr b="1" i="0" sz="4000" u="none" cap="none" strike="noStrike">
              <a:solidFill>
                <a:srgbClr val="000000"/>
              </a:solidFill>
              <a:latin typeface="Arial"/>
              <a:ea typeface="Arial"/>
              <a:cs typeface="Arial"/>
              <a:sym typeface="Arial"/>
            </a:endParaRPr>
          </a:p>
        </p:txBody>
      </p:sp>
      <p:grpSp>
        <p:nvGrpSpPr>
          <p:cNvPr id="1763" name="Google Shape;1763;p17"/>
          <p:cNvGrpSpPr/>
          <p:nvPr/>
        </p:nvGrpSpPr>
        <p:grpSpPr>
          <a:xfrm>
            <a:off x="7124135" y="1531937"/>
            <a:ext cx="3495067" cy="4822387"/>
            <a:chOff x="7223775" y="1252650"/>
            <a:chExt cx="4014550" cy="5380927"/>
          </a:xfrm>
        </p:grpSpPr>
        <p:pic>
          <p:nvPicPr>
            <p:cNvPr id="1764" name="Google Shape;1764;p17"/>
            <p:cNvPicPr preferRelativeResize="0"/>
            <p:nvPr/>
          </p:nvPicPr>
          <p:blipFill rotWithShape="1">
            <a:blip r:embed="rId3">
              <a:alphaModFix/>
            </a:blip>
            <a:srcRect b="0" l="0" r="0" t="0"/>
            <a:stretch/>
          </p:blipFill>
          <p:spPr>
            <a:xfrm>
              <a:off x="8184975" y="1252650"/>
              <a:ext cx="2092150" cy="2092150"/>
            </a:xfrm>
            <a:prstGeom prst="rect">
              <a:avLst/>
            </a:prstGeom>
            <a:noFill/>
            <a:ln>
              <a:noFill/>
            </a:ln>
          </p:spPr>
        </p:pic>
        <p:sp>
          <p:nvSpPr>
            <p:cNvPr id="1765" name="Google Shape;1765;p17"/>
            <p:cNvSpPr/>
            <p:nvPr/>
          </p:nvSpPr>
          <p:spPr>
            <a:xfrm>
              <a:off x="7223800" y="5209177"/>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IT</a:t>
              </a:r>
              <a:endParaRPr b="1" i="0" sz="1200" u="none" cap="none" strike="noStrike">
                <a:solidFill>
                  <a:schemeClr val="lt1"/>
                </a:solidFill>
                <a:latin typeface="Calibri"/>
                <a:ea typeface="Calibri"/>
                <a:cs typeface="Calibri"/>
                <a:sym typeface="Calibri"/>
              </a:endParaRPr>
            </a:p>
          </p:txBody>
        </p:sp>
        <p:pic>
          <p:nvPicPr>
            <p:cNvPr id="1766" name="Google Shape;1766;p17"/>
            <p:cNvPicPr preferRelativeResize="0"/>
            <p:nvPr/>
          </p:nvPicPr>
          <p:blipFill rotWithShape="1">
            <a:blip r:embed="rId4">
              <a:alphaModFix/>
            </a:blip>
            <a:srcRect b="0" l="0" r="0" t="0"/>
            <a:stretch/>
          </p:blipFill>
          <p:spPr>
            <a:xfrm>
              <a:off x="7387900" y="5630288"/>
              <a:ext cx="914400" cy="914400"/>
            </a:xfrm>
            <a:prstGeom prst="rect">
              <a:avLst/>
            </a:prstGeom>
            <a:noFill/>
            <a:ln>
              <a:noFill/>
            </a:ln>
          </p:spPr>
        </p:pic>
        <p:sp>
          <p:nvSpPr>
            <p:cNvPr id="1767" name="Google Shape;1767;p17"/>
            <p:cNvSpPr/>
            <p:nvPr/>
          </p:nvSpPr>
          <p:spPr>
            <a:xfrm>
              <a:off x="7223800" y="3623052"/>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Cloud</a:t>
              </a:r>
              <a:endParaRPr b="1" i="0" sz="1200" u="none" cap="none" strike="noStrike">
                <a:solidFill>
                  <a:schemeClr val="lt1"/>
                </a:solidFill>
                <a:latin typeface="Calibri"/>
                <a:ea typeface="Calibri"/>
                <a:cs typeface="Calibri"/>
                <a:sym typeface="Calibri"/>
              </a:endParaRPr>
            </a:p>
          </p:txBody>
        </p:sp>
        <p:pic>
          <p:nvPicPr>
            <p:cNvPr id="1768" name="Google Shape;1768;p17"/>
            <p:cNvPicPr preferRelativeResize="0"/>
            <p:nvPr/>
          </p:nvPicPr>
          <p:blipFill rotWithShape="1">
            <a:blip r:embed="rId5">
              <a:alphaModFix/>
            </a:blip>
            <a:srcRect b="0" l="0" r="0" t="0"/>
            <a:stretch/>
          </p:blipFill>
          <p:spPr>
            <a:xfrm>
              <a:off x="7387900" y="4091938"/>
              <a:ext cx="914400" cy="914400"/>
            </a:xfrm>
            <a:prstGeom prst="rect">
              <a:avLst/>
            </a:prstGeom>
            <a:noFill/>
            <a:ln>
              <a:noFill/>
            </a:ln>
          </p:spPr>
        </p:pic>
        <p:sp>
          <p:nvSpPr>
            <p:cNvPr id="1769" name="Google Shape;1769;p17"/>
            <p:cNvSpPr/>
            <p:nvPr/>
          </p:nvSpPr>
          <p:spPr>
            <a:xfrm>
              <a:off x="8609750" y="3623052"/>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Internet</a:t>
              </a:r>
              <a:endParaRPr b="1" i="0" sz="1200" u="none" cap="none" strike="noStrike">
                <a:solidFill>
                  <a:schemeClr val="lt1"/>
                </a:solidFill>
                <a:latin typeface="Calibri"/>
                <a:ea typeface="Calibri"/>
                <a:cs typeface="Calibri"/>
                <a:sym typeface="Calibri"/>
              </a:endParaRPr>
            </a:p>
          </p:txBody>
        </p:sp>
        <p:pic>
          <p:nvPicPr>
            <p:cNvPr id="1770" name="Google Shape;1770;p17"/>
            <p:cNvPicPr preferRelativeResize="0"/>
            <p:nvPr/>
          </p:nvPicPr>
          <p:blipFill rotWithShape="1">
            <a:blip r:embed="rId6">
              <a:alphaModFix/>
            </a:blip>
            <a:srcRect b="0" l="0" r="0" t="0"/>
            <a:stretch/>
          </p:blipFill>
          <p:spPr>
            <a:xfrm>
              <a:off x="8773850" y="4091938"/>
              <a:ext cx="914400" cy="914400"/>
            </a:xfrm>
            <a:prstGeom prst="rect">
              <a:avLst/>
            </a:prstGeom>
            <a:noFill/>
            <a:ln>
              <a:noFill/>
            </a:ln>
          </p:spPr>
        </p:pic>
        <p:sp>
          <p:nvSpPr>
            <p:cNvPr id="1771" name="Google Shape;1771;p17"/>
            <p:cNvSpPr/>
            <p:nvPr/>
          </p:nvSpPr>
          <p:spPr>
            <a:xfrm>
              <a:off x="9995700" y="3623052"/>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Security</a:t>
              </a:r>
              <a:endParaRPr b="1" i="0" sz="1200" u="none" cap="none" strike="noStrike">
                <a:solidFill>
                  <a:schemeClr val="lt1"/>
                </a:solidFill>
                <a:latin typeface="Calibri"/>
                <a:ea typeface="Calibri"/>
                <a:cs typeface="Calibri"/>
                <a:sym typeface="Calibri"/>
              </a:endParaRPr>
            </a:p>
          </p:txBody>
        </p:sp>
        <p:pic>
          <p:nvPicPr>
            <p:cNvPr id="1772" name="Google Shape;1772;p17"/>
            <p:cNvPicPr preferRelativeResize="0"/>
            <p:nvPr/>
          </p:nvPicPr>
          <p:blipFill rotWithShape="1">
            <a:blip r:embed="rId7">
              <a:alphaModFix/>
            </a:blip>
            <a:srcRect b="0" l="0" r="0" t="0"/>
            <a:stretch/>
          </p:blipFill>
          <p:spPr>
            <a:xfrm>
              <a:off x="10159800" y="4091938"/>
              <a:ext cx="914400" cy="914400"/>
            </a:xfrm>
            <a:prstGeom prst="rect">
              <a:avLst/>
            </a:prstGeom>
            <a:noFill/>
            <a:ln>
              <a:noFill/>
            </a:ln>
          </p:spPr>
        </p:pic>
        <p:sp>
          <p:nvSpPr>
            <p:cNvPr id="1773" name="Google Shape;1773;p17"/>
            <p:cNvSpPr/>
            <p:nvPr/>
          </p:nvSpPr>
          <p:spPr>
            <a:xfrm>
              <a:off x="8609750" y="5209177"/>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Office</a:t>
              </a:r>
              <a:endParaRPr b="1" i="0" sz="1200" u="none" cap="none" strike="noStrike">
                <a:solidFill>
                  <a:schemeClr val="lt1"/>
                </a:solidFill>
                <a:latin typeface="Calibri"/>
                <a:ea typeface="Calibri"/>
                <a:cs typeface="Calibri"/>
                <a:sym typeface="Calibri"/>
              </a:endParaRPr>
            </a:p>
          </p:txBody>
        </p:sp>
        <p:pic>
          <p:nvPicPr>
            <p:cNvPr id="1774" name="Google Shape;1774;p17"/>
            <p:cNvPicPr preferRelativeResize="0"/>
            <p:nvPr/>
          </p:nvPicPr>
          <p:blipFill rotWithShape="1">
            <a:blip r:embed="rId8">
              <a:alphaModFix/>
            </a:blip>
            <a:srcRect b="0" l="0" r="0" t="0"/>
            <a:stretch/>
          </p:blipFill>
          <p:spPr>
            <a:xfrm>
              <a:off x="8773850" y="5630288"/>
              <a:ext cx="914400" cy="914400"/>
            </a:xfrm>
            <a:prstGeom prst="rect">
              <a:avLst/>
            </a:prstGeom>
            <a:noFill/>
            <a:ln>
              <a:noFill/>
            </a:ln>
          </p:spPr>
        </p:pic>
        <p:sp>
          <p:nvSpPr>
            <p:cNvPr id="1775" name="Google Shape;1775;p17"/>
            <p:cNvSpPr/>
            <p:nvPr/>
          </p:nvSpPr>
          <p:spPr>
            <a:xfrm>
              <a:off x="9995700" y="5209177"/>
              <a:ext cx="1242600" cy="1424400"/>
            </a:xfrm>
            <a:prstGeom prst="roundRect">
              <a:avLst>
                <a:gd fmla="val 16667" name="adj"/>
              </a:avLst>
            </a:prstGeom>
            <a:solidFill>
              <a:srgbClr val="CC000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Communication</a:t>
              </a:r>
              <a:endParaRPr b="1" i="0" sz="1200" u="none" cap="none" strike="noStrike">
                <a:solidFill>
                  <a:schemeClr val="lt1"/>
                </a:solidFill>
                <a:latin typeface="Calibri"/>
                <a:ea typeface="Calibri"/>
                <a:cs typeface="Calibri"/>
                <a:sym typeface="Calibri"/>
              </a:endParaRPr>
            </a:p>
          </p:txBody>
        </p:sp>
        <p:pic>
          <p:nvPicPr>
            <p:cNvPr id="1776" name="Google Shape;1776;p17"/>
            <p:cNvPicPr preferRelativeResize="0"/>
            <p:nvPr/>
          </p:nvPicPr>
          <p:blipFill rotWithShape="1">
            <a:blip r:embed="rId9">
              <a:alphaModFix/>
            </a:blip>
            <a:srcRect b="0" l="0" r="0" t="0"/>
            <a:stretch/>
          </p:blipFill>
          <p:spPr>
            <a:xfrm>
              <a:off x="10159800" y="5630288"/>
              <a:ext cx="914400" cy="914400"/>
            </a:xfrm>
            <a:prstGeom prst="rect">
              <a:avLst/>
            </a:prstGeom>
            <a:noFill/>
            <a:ln>
              <a:noFill/>
            </a:ln>
          </p:spPr>
        </p:pic>
        <p:cxnSp>
          <p:nvCxnSpPr>
            <p:cNvPr id="1777" name="Google Shape;1777;p17"/>
            <p:cNvCxnSpPr>
              <a:stCxn id="1764" idx="1"/>
              <a:endCxn id="1765" idx="1"/>
            </p:cNvCxnSpPr>
            <p:nvPr/>
          </p:nvCxnSpPr>
          <p:spPr>
            <a:xfrm flipH="1">
              <a:off x="7223775" y="2298725"/>
              <a:ext cx="961200" cy="3622800"/>
            </a:xfrm>
            <a:prstGeom prst="bentConnector3">
              <a:avLst>
                <a:gd fmla="val 120775" name="adj1"/>
              </a:avLst>
            </a:prstGeom>
            <a:noFill/>
            <a:ln cap="flat" cmpd="sng" w="19050">
              <a:solidFill>
                <a:srgbClr val="930202"/>
              </a:solidFill>
              <a:prstDash val="dash"/>
              <a:round/>
              <a:headEnd len="sm" w="sm" type="none"/>
              <a:tailEnd len="sm" w="sm" type="none"/>
            </a:ln>
          </p:spPr>
        </p:cxnSp>
        <p:cxnSp>
          <p:nvCxnSpPr>
            <p:cNvPr id="1778" name="Google Shape;1778;p17"/>
            <p:cNvCxnSpPr>
              <a:stCxn id="1764" idx="3"/>
              <a:endCxn id="1775" idx="3"/>
            </p:cNvCxnSpPr>
            <p:nvPr/>
          </p:nvCxnSpPr>
          <p:spPr>
            <a:xfrm>
              <a:off x="10277125" y="2298725"/>
              <a:ext cx="961200" cy="3622800"/>
            </a:xfrm>
            <a:prstGeom prst="bentConnector3">
              <a:avLst>
                <a:gd fmla="val 206667" name="adj1"/>
              </a:avLst>
            </a:prstGeom>
            <a:noFill/>
            <a:ln cap="flat" cmpd="sng" w="19050">
              <a:solidFill>
                <a:srgbClr val="930202"/>
              </a:solidFill>
              <a:prstDash val="dash"/>
              <a:round/>
              <a:headEnd len="sm" w="sm" type="none"/>
              <a:tailEnd len="sm" w="sm" type="none"/>
            </a:ln>
          </p:spPr>
        </p:cxnSp>
        <p:cxnSp>
          <p:nvCxnSpPr>
            <p:cNvPr id="1779" name="Google Shape;1779;p17"/>
            <p:cNvCxnSpPr>
              <a:stCxn id="1764" idx="2"/>
              <a:endCxn id="1767" idx="0"/>
            </p:cNvCxnSpPr>
            <p:nvPr/>
          </p:nvCxnSpPr>
          <p:spPr>
            <a:xfrm rot="5400000">
              <a:off x="8398850" y="2791000"/>
              <a:ext cx="278400" cy="1386000"/>
            </a:xfrm>
            <a:prstGeom prst="bentConnector3">
              <a:avLst>
                <a:gd fmla="val 30863" name="adj1"/>
              </a:avLst>
            </a:prstGeom>
            <a:noFill/>
            <a:ln cap="flat" cmpd="sng" w="19050">
              <a:solidFill>
                <a:srgbClr val="930202"/>
              </a:solidFill>
              <a:prstDash val="dash"/>
              <a:round/>
              <a:headEnd len="sm" w="sm" type="none"/>
              <a:tailEnd len="sm" w="sm" type="none"/>
            </a:ln>
          </p:spPr>
        </p:cxnSp>
        <p:cxnSp>
          <p:nvCxnSpPr>
            <p:cNvPr id="1780" name="Google Shape;1780;p17"/>
            <p:cNvCxnSpPr>
              <a:stCxn id="1764" idx="2"/>
              <a:endCxn id="1771" idx="0"/>
            </p:cNvCxnSpPr>
            <p:nvPr/>
          </p:nvCxnSpPr>
          <p:spPr>
            <a:xfrm flipH="1" rot="-5400000">
              <a:off x="9784850" y="2791000"/>
              <a:ext cx="278400" cy="1386000"/>
            </a:xfrm>
            <a:prstGeom prst="bentConnector3">
              <a:avLst>
                <a:gd fmla="val 30863" name="adj1"/>
              </a:avLst>
            </a:prstGeom>
            <a:noFill/>
            <a:ln cap="flat" cmpd="sng" w="19050">
              <a:solidFill>
                <a:srgbClr val="930202"/>
              </a:solidFill>
              <a:prstDash val="dash"/>
              <a:round/>
              <a:headEnd len="sm" w="sm" type="none"/>
              <a:tailEnd len="sm" w="sm" type="none"/>
            </a:ln>
          </p:spPr>
        </p:cxnSp>
        <p:cxnSp>
          <p:nvCxnSpPr>
            <p:cNvPr id="1781" name="Google Shape;1781;p17"/>
            <p:cNvCxnSpPr>
              <a:stCxn id="1764" idx="2"/>
              <a:endCxn id="1769" idx="0"/>
            </p:cNvCxnSpPr>
            <p:nvPr/>
          </p:nvCxnSpPr>
          <p:spPr>
            <a:xfrm flipH="1" rot="-5400000">
              <a:off x="9092150" y="3483700"/>
              <a:ext cx="278400" cy="600"/>
            </a:xfrm>
            <a:prstGeom prst="bentConnector3">
              <a:avLst>
                <a:gd fmla="val 30863" name="adj1"/>
              </a:avLst>
            </a:prstGeom>
            <a:noFill/>
            <a:ln cap="flat" cmpd="sng" w="19050">
              <a:solidFill>
                <a:srgbClr val="930202"/>
              </a:solidFill>
              <a:prstDash val="dash"/>
              <a:round/>
              <a:headEnd len="sm" w="sm" type="none"/>
              <a:tailEnd len="sm" w="sm" type="none"/>
            </a:ln>
          </p:spPr>
        </p:cxnSp>
        <p:cxnSp>
          <p:nvCxnSpPr>
            <p:cNvPr id="1782" name="Google Shape;1782;p17"/>
            <p:cNvCxnSpPr>
              <a:stCxn id="1773" idx="1"/>
              <a:endCxn id="1773" idx="1"/>
            </p:cNvCxnSpPr>
            <p:nvPr/>
          </p:nvCxnSpPr>
          <p:spPr>
            <a:xfrm>
              <a:off x="8609750" y="5921377"/>
              <a:ext cx="0" cy="0"/>
            </a:xfrm>
            <a:prstGeom prst="straightConnector1">
              <a:avLst/>
            </a:prstGeom>
            <a:noFill/>
            <a:ln cap="flat" cmpd="sng" w="9525">
              <a:solidFill>
                <a:schemeClr val="dk2"/>
              </a:solidFill>
              <a:prstDash val="solid"/>
              <a:round/>
              <a:headEnd len="sm" w="sm" type="none"/>
              <a:tailEnd len="sm" w="sm" type="none"/>
            </a:ln>
          </p:spPr>
        </p:cxnSp>
        <p:cxnSp>
          <p:nvCxnSpPr>
            <p:cNvPr id="1783" name="Google Shape;1783;p17"/>
            <p:cNvCxnSpPr>
              <a:stCxn id="1773" idx="1"/>
              <a:endCxn id="1773" idx="1"/>
            </p:cNvCxnSpPr>
            <p:nvPr/>
          </p:nvCxnSpPr>
          <p:spPr>
            <a:xfrm>
              <a:off x="8609750" y="5921377"/>
              <a:ext cx="0" cy="0"/>
            </a:xfrm>
            <a:prstGeom prst="straightConnector1">
              <a:avLst/>
            </a:prstGeom>
            <a:noFill/>
            <a:ln cap="flat" cmpd="sng" w="9525">
              <a:solidFill>
                <a:schemeClr val="dk2"/>
              </a:solidFill>
              <a:prstDash val="solid"/>
              <a:round/>
              <a:headEnd len="sm" w="sm" type="none"/>
              <a:tailEnd len="sm" w="sm" type="none"/>
            </a:ln>
          </p:spPr>
        </p:cxnSp>
        <p:cxnSp>
          <p:nvCxnSpPr>
            <p:cNvPr id="1784" name="Google Shape;1784;p17"/>
            <p:cNvCxnSpPr>
              <a:stCxn id="1769" idx="1"/>
              <a:endCxn id="1769" idx="1"/>
            </p:cNvCxnSpPr>
            <p:nvPr/>
          </p:nvCxnSpPr>
          <p:spPr>
            <a:xfrm>
              <a:off x="8609750" y="4335252"/>
              <a:ext cx="0" cy="0"/>
            </a:xfrm>
            <a:prstGeom prst="straightConnector1">
              <a:avLst/>
            </a:prstGeom>
            <a:noFill/>
            <a:ln cap="flat" cmpd="sng" w="9525">
              <a:solidFill>
                <a:schemeClr val="dk2"/>
              </a:solidFill>
              <a:prstDash val="solid"/>
              <a:round/>
              <a:headEnd len="sm" w="sm" type="none"/>
              <a:tailEnd len="sm" w="sm" type="none"/>
            </a:ln>
          </p:spPr>
        </p:cxnSp>
        <p:cxnSp>
          <p:nvCxnSpPr>
            <p:cNvPr id="1785" name="Google Shape;1785;p17"/>
            <p:cNvCxnSpPr>
              <a:stCxn id="1769" idx="1"/>
              <a:endCxn id="1769" idx="1"/>
            </p:cNvCxnSpPr>
            <p:nvPr/>
          </p:nvCxnSpPr>
          <p:spPr>
            <a:xfrm>
              <a:off x="8609750" y="4335252"/>
              <a:ext cx="0" cy="0"/>
            </a:xfrm>
            <a:prstGeom prst="straightConnector1">
              <a:avLst/>
            </a:prstGeom>
            <a:noFill/>
            <a:ln cap="flat" cmpd="sng" w="9525">
              <a:solidFill>
                <a:schemeClr val="dk2"/>
              </a:solidFill>
              <a:prstDash val="solid"/>
              <a:round/>
              <a:headEnd len="sm" w="sm" type="none"/>
              <a:tailEnd len="sm" w="sm" type="none"/>
            </a:ln>
          </p:spPr>
        </p:cxn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90" name="Shape 1790"/>
        <p:cNvGrpSpPr/>
        <p:nvPr/>
      </p:nvGrpSpPr>
      <p:grpSpPr>
        <a:xfrm>
          <a:off x="0" y="0"/>
          <a:ext cx="0" cy="0"/>
          <a:chOff x="0" y="0"/>
          <a:chExt cx="0" cy="0"/>
        </a:xfrm>
      </p:grpSpPr>
      <p:cxnSp>
        <p:nvCxnSpPr>
          <p:cNvPr id="1791" name="Google Shape;1791;p18"/>
          <p:cNvCxnSpPr>
            <a:stCxn id="1792" idx="3"/>
            <a:endCxn id="1793" idx="3"/>
          </p:cNvCxnSpPr>
          <p:nvPr/>
        </p:nvCxnSpPr>
        <p:spPr>
          <a:xfrm>
            <a:off x="10514375" y="2866363"/>
            <a:ext cx="600" cy="2844600"/>
          </a:xfrm>
          <a:prstGeom prst="bentConnector3">
            <a:avLst>
              <a:gd fmla="val 39687500" name="adj1"/>
            </a:avLst>
          </a:prstGeom>
          <a:noFill/>
          <a:ln cap="flat" cmpd="sng" w="9525">
            <a:solidFill>
              <a:schemeClr val="accent5"/>
            </a:solidFill>
            <a:prstDash val="solid"/>
            <a:round/>
            <a:headEnd len="sm" w="sm" type="none"/>
            <a:tailEnd len="sm" w="sm" type="none"/>
          </a:ln>
        </p:spPr>
      </p:cxnSp>
      <p:cxnSp>
        <p:nvCxnSpPr>
          <p:cNvPr id="1794" name="Google Shape;1794;p18"/>
          <p:cNvCxnSpPr/>
          <p:nvPr/>
        </p:nvCxnSpPr>
        <p:spPr>
          <a:xfrm rot="10800000">
            <a:off x="10783225" y="4288669"/>
            <a:ext cx="353400" cy="0"/>
          </a:xfrm>
          <a:prstGeom prst="straightConnector1">
            <a:avLst/>
          </a:prstGeom>
          <a:noFill/>
          <a:ln cap="flat" cmpd="sng" w="9525">
            <a:solidFill>
              <a:schemeClr val="dk2"/>
            </a:solidFill>
            <a:prstDash val="dash"/>
            <a:round/>
            <a:headEnd len="sm" w="sm" type="none"/>
            <a:tailEnd len="sm" w="sm" type="none"/>
          </a:ln>
        </p:spPr>
      </p:cxnSp>
      <p:cxnSp>
        <p:nvCxnSpPr>
          <p:cNvPr id="1795" name="Google Shape;1795;p18"/>
          <p:cNvCxnSpPr/>
          <p:nvPr/>
        </p:nvCxnSpPr>
        <p:spPr>
          <a:xfrm>
            <a:off x="10405400" y="4003329"/>
            <a:ext cx="347100" cy="0"/>
          </a:xfrm>
          <a:prstGeom prst="straightConnector1">
            <a:avLst/>
          </a:prstGeom>
          <a:noFill/>
          <a:ln cap="flat" cmpd="sng" w="9525">
            <a:solidFill>
              <a:schemeClr val="accent1"/>
            </a:solidFill>
            <a:prstDash val="solid"/>
            <a:round/>
            <a:headEnd len="sm" w="sm" type="none"/>
            <a:tailEnd len="sm" w="sm" type="none"/>
          </a:ln>
        </p:spPr>
      </p:cxnSp>
      <p:cxnSp>
        <p:nvCxnSpPr>
          <p:cNvPr id="1796" name="Google Shape;1796;p18"/>
          <p:cNvCxnSpPr/>
          <p:nvPr/>
        </p:nvCxnSpPr>
        <p:spPr>
          <a:xfrm>
            <a:off x="10406750" y="3435571"/>
            <a:ext cx="344400" cy="0"/>
          </a:xfrm>
          <a:prstGeom prst="straightConnector1">
            <a:avLst/>
          </a:prstGeom>
          <a:noFill/>
          <a:ln cap="flat" cmpd="sng" w="9525">
            <a:solidFill>
              <a:schemeClr val="accent1"/>
            </a:solidFill>
            <a:prstDash val="solid"/>
            <a:round/>
            <a:headEnd len="sm" w="sm" type="none"/>
            <a:tailEnd len="sm" w="sm" type="none"/>
          </a:ln>
        </p:spPr>
      </p:cxnSp>
      <p:cxnSp>
        <p:nvCxnSpPr>
          <p:cNvPr id="1797" name="Google Shape;1797;p18"/>
          <p:cNvCxnSpPr/>
          <p:nvPr/>
        </p:nvCxnSpPr>
        <p:spPr>
          <a:xfrm>
            <a:off x="10405388" y="4572563"/>
            <a:ext cx="347100" cy="0"/>
          </a:xfrm>
          <a:prstGeom prst="straightConnector1">
            <a:avLst/>
          </a:prstGeom>
          <a:noFill/>
          <a:ln cap="flat" cmpd="sng" w="9525">
            <a:solidFill>
              <a:schemeClr val="accent1"/>
            </a:solidFill>
            <a:prstDash val="solid"/>
            <a:round/>
            <a:headEnd len="sm" w="sm" type="none"/>
            <a:tailEnd len="sm" w="sm" type="none"/>
          </a:ln>
        </p:spPr>
      </p:cxnSp>
      <p:cxnSp>
        <p:nvCxnSpPr>
          <p:cNvPr id="1798" name="Google Shape;1798;p18"/>
          <p:cNvCxnSpPr/>
          <p:nvPr/>
        </p:nvCxnSpPr>
        <p:spPr>
          <a:xfrm>
            <a:off x="10405400" y="5141813"/>
            <a:ext cx="347100" cy="0"/>
          </a:xfrm>
          <a:prstGeom prst="straightConnector1">
            <a:avLst/>
          </a:prstGeom>
          <a:noFill/>
          <a:ln cap="flat" cmpd="sng" w="9525">
            <a:solidFill>
              <a:schemeClr val="accent1"/>
            </a:solidFill>
            <a:prstDash val="solid"/>
            <a:round/>
            <a:headEnd len="sm" w="sm" type="none"/>
            <a:tailEnd len="sm" w="sm" type="none"/>
          </a:ln>
        </p:spPr>
      </p:cxnSp>
      <p:cxnSp>
        <p:nvCxnSpPr>
          <p:cNvPr id="1799" name="Google Shape;1799;p18"/>
          <p:cNvCxnSpPr/>
          <p:nvPr/>
        </p:nvCxnSpPr>
        <p:spPr>
          <a:xfrm>
            <a:off x="5373188" y="3466263"/>
            <a:ext cx="350100" cy="0"/>
          </a:xfrm>
          <a:prstGeom prst="straightConnector1">
            <a:avLst/>
          </a:prstGeom>
          <a:noFill/>
          <a:ln cap="flat" cmpd="sng" w="9525">
            <a:solidFill>
              <a:schemeClr val="accent6"/>
            </a:solidFill>
            <a:prstDash val="solid"/>
            <a:round/>
            <a:headEnd len="sm" w="sm" type="none"/>
            <a:tailEnd len="sm" w="sm" type="none"/>
          </a:ln>
        </p:spPr>
      </p:cxnSp>
      <p:cxnSp>
        <p:nvCxnSpPr>
          <p:cNvPr id="1800" name="Google Shape;1800;p18"/>
          <p:cNvCxnSpPr/>
          <p:nvPr/>
        </p:nvCxnSpPr>
        <p:spPr>
          <a:xfrm>
            <a:off x="5373188" y="4686463"/>
            <a:ext cx="350100" cy="0"/>
          </a:xfrm>
          <a:prstGeom prst="straightConnector1">
            <a:avLst/>
          </a:prstGeom>
          <a:noFill/>
          <a:ln cap="flat" cmpd="sng" w="9525">
            <a:solidFill>
              <a:schemeClr val="accent6"/>
            </a:solidFill>
            <a:prstDash val="solid"/>
            <a:round/>
            <a:headEnd len="sm" w="sm" type="none"/>
            <a:tailEnd len="sm" w="sm" type="none"/>
          </a:ln>
        </p:spPr>
      </p:cxnSp>
      <p:cxnSp>
        <p:nvCxnSpPr>
          <p:cNvPr id="1801" name="Google Shape;1801;p18"/>
          <p:cNvCxnSpPr/>
          <p:nvPr/>
        </p:nvCxnSpPr>
        <p:spPr>
          <a:xfrm>
            <a:off x="5373188" y="5251913"/>
            <a:ext cx="350100" cy="0"/>
          </a:xfrm>
          <a:prstGeom prst="straightConnector1">
            <a:avLst/>
          </a:prstGeom>
          <a:noFill/>
          <a:ln cap="flat" cmpd="sng" w="9525">
            <a:solidFill>
              <a:schemeClr val="accent6"/>
            </a:solidFill>
            <a:prstDash val="solid"/>
            <a:round/>
            <a:headEnd len="sm" w="sm" type="none"/>
            <a:tailEnd len="sm" w="sm" type="none"/>
          </a:ln>
        </p:spPr>
      </p:cxnSp>
      <p:cxnSp>
        <p:nvCxnSpPr>
          <p:cNvPr id="1802" name="Google Shape;1802;p18"/>
          <p:cNvCxnSpPr/>
          <p:nvPr/>
        </p:nvCxnSpPr>
        <p:spPr>
          <a:xfrm>
            <a:off x="5373188" y="4076363"/>
            <a:ext cx="350100" cy="0"/>
          </a:xfrm>
          <a:prstGeom prst="straightConnector1">
            <a:avLst/>
          </a:prstGeom>
          <a:noFill/>
          <a:ln cap="flat" cmpd="sng" w="9525">
            <a:solidFill>
              <a:schemeClr val="accent6"/>
            </a:solidFill>
            <a:prstDash val="solid"/>
            <a:round/>
            <a:headEnd len="sm" w="sm" type="none"/>
            <a:tailEnd len="sm" w="sm" type="none"/>
          </a:ln>
        </p:spPr>
      </p:cxnSp>
      <p:cxnSp>
        <p:nvCxnSpPr>
          <p:cNvPr id="1803" name="Google Shape;1803;p18"/>
          <p:cNvCxnSpPr/>
          <p:nvPr/>
        </p:nvCxnSpPr>
        <p:spPr>
          <a:xfrm>
            <a:off x="5744575" y="3071831"/>
            <a:ext cx="702900" cy="0"/>
          </a:xfrm>
          <a:prstGeom prst="straightConnector1">
            <a:avLst/>
          </a:prstGeom>
          <a:noFill/>
          <a:ln cap="flat" cmpd="sng" w="9525">
            <a:solidFill>
              <a:schemeClr val="dk2"/>
            </a:solidFill>
            <a:prstDash val="dash"/>
            <a:round/>
            <a:headEnd len="sm" w="sm" type="none"/>
            <a:tailEnd len="sm" w="sm" type="none"/>
          </a:ln>
        </p:spPr>
      </p:cxnSp>
      <p:cxnSp>
        <p:nvCxnSpPr>
          <p:cNvPr id="1804" name="Google Shape;1804;p18"/>
          <p:cNvCxnSpPr>
            <a:stCxn id="1805" idx="2"/>
          </p:cNvCxnSpPr>
          <p:nvPr/>
        </p:nvCxnSpPr>
        <p:spPr>
          <a:xfrm>
            <a:off x="6096025" y="1923000"/>
            <a:ext cx="0" cy="1139100"/>
          </a:xfrm>
          <a:prstGeom prst="straightConnector1">
            <a:avLst/>
          </a:prstGeom>
          <a:noFill/>
          <a:ln cap="flat" cmpd="sng" w="9525">
            <a:solidFill>
              <a:srgbClr val="FF0000"/>
            </a:solidFill>
            <a:prstDash val="solid"/>
            <a:round/>
            <a:headEnd len="sm" w="sm" type="none"/>
            <a:tailEnd len="sm" w="sm" type="none"/>
          </a:ln>
        </p:spPr>
      </p:cxnSp>
      <p:sp>
        <p:nvSpPr>
          <p:cNvPr id="1806" name="Google Shape;1806;p18"/>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US" sz="3600" u="none" cap="none" strike="noStrike">
                <a:solidFill>
                  <a:schemeClr val="dk1"/>
                </a:solidFill>
                <a:latin typeface="Calibri"/>
                <a:ea typeface="Calibri"/>
                <a:cs typeface="Calibri"/>
                <a:sym typeface="Calibri"/>
              </a:rPr>
              <a:t>CPaaS Phone System </a:t>
            </a:r>
            <a:r>
              <a:rPr b="0" i="0" lang="en-US" sz="3600" u="none" cap="none" strike="noStrike">
                <a:solidFill>
                  <a:schemeClr val="dk1"/>
                </a:solidFill>
                <a:latin typeface="Calibri"/>
                <a:ea typeface="Calibri"/>
                <a:cs typeface="Calibri"/>
                <a:sym typeface="Calibri"/>
              </a:rPr>
              <a:t>&lt;Features&gt;</a:t>
            </a:r>
            <a:endParaRPr b="1" i="0" sz="3600" u="none" cap="none" strike="noStrike">
              <a:solidFill>
                <a:srgbClr val="000000"/>
              </a:solidFill>
              <a:latin typeface="Calibri"/>
              <a:ea typeface="Calibri"/>
              <a:cs typeface="Calibri"/>
              <a:sym typeface="Calibri"/>
            </a:endParaRPr>
          </a:p>
        </p:txBody>
      </p:sp>
      <p:sp>
        <p:nvSpPr>
          <p:cNvPr id="1805" name="Google Shape;1805;p18"/>
          <p:cNvSpPr/>
          <p:nvPr/>
        </p:nvSpPr>
        <p:spPr>
          <a:xfrm>
            <a:off x="4278625" y="1184100"/>
            <a:ext cx="3634800" cy="738900"/>
          </a:xfrm>
          <a:prstGeom prst="rect">
            <a:avLst/>
          </a:prstGeom>
          <a:solidFill>
            <a:srgbClr val="FFFFFF"/>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SET OF FEATURES</a:t>
            </a:r>
            <a:endParaRPr b="1" i="0" sz="1600" u="none" cap="none" strike="noStrike">
              <a:solidFill>
                <a:srgbClr val="000000"/>
              </a:solidFill>
              <a:latin typeface="Calibri"/>
              <a:ea typeface="Calibri"/>
              <a:cs typeface="Calibri"/>
              <a:sym typeface="Calibri"/>
            </a:endParaRPr>
          </a:p>
        </p:txBody>
      </p:sp>
      <p:grpSp>
        <p:nvGrpSpPr>
          <p:cNvPr id="1807" name="Google Shape;1807;p18"/>
          <p:cNvGrpSpPr/>
          <p:nvPr/>
        </p:nvGrpSpPr>
        <p:grpSpPr>
          <a:xfrm>
            <a:off x="1643800" y="3275463"/>
            <a:ext cx="1810800" cy="2184300"/>
            <a:chOff x="2174850" y="4177400"/>
            <a:chExt cx="1810800" cy="2184300"/>
          </a:xfrm>
        </p:grpSpPr>
        <p:sp>
          <p:nvSpPr>
            <p:cNvPr id="1808" name="Google Shape;1808;p18"/>
            <p:cNvSpPr/>
            <p:nvPr/>
          </p:nvSpPr>
          <p:spPr>
            <a:xfrm>
              <a:off x="2174850" y="4177400"/>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Group</a:t>
              </a:r>
              <a:endParaRPr b="0" i="0" sz="1400" u="none" cap="none" strike="noStrike">
                <a:solidFill>
                  <a:srgbClr val="000000"/>
                </a:solidFill>
                <a:latin typeface="Calibri"/>
                <a:ea typeface="Calibri"/>
                <a:cs typeface="Calibri"/>
                <a:sym typeface="Calibri"/>
              </a:endParaRPr>
            </a:p>
          </p:txBody>
        </p:sp>
        <p:sp>
          <p:nvSpPr>
            <p:cNvPr id="1809" name="Google Shape;1809;p18"/>
            <p:cNvSpPr/>
            <p:nvPr/>
          </p:nvSpPr>
          <p:spPr>
            <a:xfrm>
              <a:off x="2174850" y="4765300"/>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Team Chat</a:t>
              </a:r>
              <a:endParaRPr b="0" i="0" sz="1400" u="none" cap="none" strike="noStrike">
                <a:solidFill>
                  <a:srgbClr val="000000"/>
                </a:solidFill>
                <a:latin typeface="Calibri"/>
                <a:ea typeface="Calibri"/>
                <a:cs typeface="Calibri"/>
                <a:sym typeface="Calibri"/>
              </a:endParaRPr>
            </a:p>
          </p:txBody>
        </p:sp>
        <p:sp>
          <p:nvSpPr>
            <p:cNvPr id="1810" name="Google Shape;1810;p18"/>
            <p:cNvSpPr/>
            <p:nvPr/>
          </p:nvSpPr>
          <p:spPr>
            <a:xfrm>
              <a:off x="2174850" y="5353200"/>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Conference Calls</a:t>
              </a:r>
              <a:endParaRPr b="0" i="0" sz="1400" u="none" cap="none" strike="noStrike">
                <a:solidFill>
                  <a:srgbClr val="000000"/>
                </a:solidFill>
                <a:latin typeface="Calibri"/>
                <a:ea typeface="Calibri"/>
                <a:cs typeface="Calibri"/>
                <a:sym typeface="Calibri"/>
              </a:endParaRPr>
            </a:p>
          </p:txBody>
        </p:sp>
        <p:sp>
          <p:nvSpPr>
            <p:cNvPr id="1811" name="Google Shape;1811;p18"/>
            <p:cNvSpPr/>
            <p:nvPr/>
          </p:nvSpPr>
          <p:spPr>
            <a:xfrm>
              <a:off x="2174850" y="5941100"/>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Busy Lamp Field (BLF)</a:t>
              </a:r>
              <a:endParaRPr b="0" i="0" sz="1400" u="none" cap="none" strike="noStrike">
                <a:solidFill>
                  <a:srgbClr val="000000"/>
                </a:solidFill>
                <a:latin typeface="Calibri"/>
                <a:ea typeface="Calibri"/>
                <a:cs typeface="Calibri"/>
                <a:sym typeface="Calibri"/>
              </a:endParaRPr>
            </a:p>
          </p:txBody>
        </p:sp>
      </p:grpSp>
      <p:cxnSp>
        <p:nvCxnSpPr>
          <p:cNvPr id="1812" name="Google Shape;1812;p18"/>
          <p:cNvCxnSpPr/>
          <p:nvPr/>
        </p:nvCxnSpPr>
        <p:spPr>
          <a:xfrm>
            <a:off x="1059525" y="4286569"/>
            <a:ext cx="339000" cy="0"/>
          </a:xfrm>
          <a:prstGeom prst="straightConnector1">
            <a:avLst/>
          </a:prstGeom>
          <a:noFill/>
          <a:ln cap="flat" cmpd="sng" w="9525">
            <a:solidFill>
              <a:schemeClr val="dk2"/>
            </a:solidFill>
            <a:prstDash val="dash"/>
            <a:round/>
            <a:headEnd len="sm" w="sm" type="none"/>
            <a:tailEnd len="sm" w="sm" type="none"/>
          </a:ln>
        </p:spPr>
      </p:cxnSp>
      <p:sp>
        <p:nvSpPr>
          <p:cNvPr id="1813" name="Google Shape;1813;p18"/>
          <p:cNvSpPr/>
          <p:nvPr/>
        </p:nvSpPr>
        <p:spPr>
          <a:xfrm>
            <a:off x="1643800" y="2656063"/>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MS Teams </a:t>
            </a:r>
            <a:endParaRPr b="0" i="0" sz="1400" u="none" cap="none" strike="noStrike">
              <a:solidFill>
                <a:srgbClr val="000000"/>
              </a:solidFill>
              <a:latin typeface="Calibri"/>
              <a:ea typeface="Calibri"/>
              <a:cs typeface="Calibri"/>
              <a:sym typeface="Calibri"/>
            </a:endParaRPr>
          </a:p>
        </p:txBody>
      </p:sp>
      <p:cxnSp>
        <p:nvCxnSpPr>
          <p:cNvPr id="1814" name="Google Shape;1814;p18"/>
          <p:cNvCxnSpPr>
            <a:stCxn id="1813" idx="1"/>
            <a:endCxn id="1815" idx="1"/>
          </p:cNvCxnSpPr>
          <p:nvPr/>
        </p:nvCxnSpPr>
        <p:spPr>
          <a:xfrm>
            <a:off x="1643800" y="2866363"/>
            <a:ext cx="600" cy="2992800"/>
          </a:xfrm>
          <a:prstGeom prst="bentConnector3">
            <a:avLst>
              <a:gd fmla="val -39687500" name="adj1"/>
            </a:avLst>
          </a:prstGeom>
          <a:noFill/>
          <a:ln cap="flat" cmpd="sng" w="9525">
            <a:solidFill>
              <a:srgbClr val="FBC20A"/>
            </a:solidFill>
            <a:prstDash val="solid"/>
            <a:round/>
            <a:headEnd len="sm" w="sm" type="none"/>
            <a:tailEnd len="sm" w="sm" type="none"/>
          </a:ln>
        </p:spPr>
      </p:cxnSp>
      <p:cxnSp>
        <p:nvCxnSpPr>
          <p:cNvPr id="1816" name="Google Shape;1816;p18"/>
          <p:cNvCxnSpPr>
            <a:stCxn id="1809" idx="1"/>
          </p:cNvCxnSpPr>
          <p:nvPr/>
        </p:nvCxnSpPr>
        <p:spPr>
          <a:xfrm flipH="1">
            <a:off x="1408900" y="4073663"/>
            <a:ext cx="234900" cy="5400"/>
          </a:xfrm>
          <a:prstGeom prst="straightConnector1">
            <a:avLst/>
          </a:prstGeom>
          <a:noFill/>
          <a:ln cap="flat" cmpd="sng" w="9525">
            <a:solidFill>
              <a:srgbClr val="FBC20A"/>
            </a:solidFill>
            <a:prstDash val="solid"/>
            <a:round/>
            <a:headEnd len="sm" w="sm" type="none"/>
            <a:tailEnd len="sm" w="sm" type="none"/>
          </a:ln>
        </p:spPr>
      </p:cxnSp>
      <p:sp>
        <p:nvSpPr>
          <p:cNvPr id="1792" name="Google Shape;1792;p18"/>
          <p:cNvSpPr/>
          <p:nvPr/>
        </p:nvSpPr>
        <p:spPr>
          <a:xfrm>
            <a:off x="8703575" y="2656063"/>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Inbound Call Filter</a:t>
            </a:r>
            <a:endParaRPr b="0" i="0" sz="1400" u="none" cap="none" strike="noStrike">
              <a:solidFill>
                <a:srgbClr val="000000"/>
              </a:solidFill>
              <a:latin typeface="Calibri"/>
              <a:ea typeface="Calibri"/>
              <a:cs typeface="Calibri"/>
              <a:sym typeface="Calibri"/>
            </a:endParaRPr>
          </a:p>
        </p:txBody>
      </p:sp>
      <p:sp>
        <p:nvSpPr>
          <p:cNvPr id="1817" name="Google Shape;1817;p18"/>
          <p:cNvSpPr/>
          <p:nvPr/>
        </p:nvSpPr>
        <p:spPr>
          <a:xfrm>
            <a:off x="8703575" y="4362263"/>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Inbound/Outbound </a:t>
            </a:r>
            <a:endParaRPr b="0" i="0" sz="1400" u="none" cap="none" strike="noStrike">
              <a:solidFill>
                <a:srgbClr val="000000"/>
              </a:solidFill>
              <a:latin typeface="Calibri"/>
              <a:ea typeface="Calibri"/>
              <a:cs typeface="Calibri"/>
              <a:sym typeface="Calibri"/>
            </a:endParaRPr>
          </a:p>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Rules</a:t>
            </a:r>
            <a:endParaRPr b="0" i="0" sz="1400" u="none" cap="none" strike="noStrike">
              <a:solidFill>
                <a:srgbClr val="000000"/>
              </a:solidFill>
              <a:latin typeface="Calibri"/>
              <a:ea typeface="Calibri"/>
              <a:cs typeface="Calibri"/>
              <a:sym typeface="Calibri"/>
            </a:endParaRPr>
          </a:p>
        </p:txBody>
      </p:sp>
      <p:sp>
        <p:nvSpPr>
          <p:cNvPr id="1818" name="Google Shape;1818;p18"/>
          <p:cNvSpPr/>
          <p:nvPr/>
        </p:nvSpPr>
        <p:spPr>
          <a:xfrm>
            <a:off x="8703575" y="3225296"/>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Settings</a:t>
            </a:r>
            <a:endParaRPr b="0" i="0" sz="1400" u="none" cap="none" strike="noStrike">
              <a:solidFill>
                <a:srgbClr val="000000"/>
              </a:solidFill>
              <a:latin typeface="Calibri"/>
              <a:ea typeface="Calibri"/>
              <a:cs typeface="Calibri"/>
              <a:sym typeface="Calibri"/>
            </a:endParaRPr>
          </a:p>
        </p:txBody>
      </p:sp>
      <p:sp>
        <p:nvSpPr>
          <p:cNvPr id="1819" name="Google Shape;1819;p18"/>
          <p:cNvSpPr/>
          <p:nvPr/>
        </p:nvSpPr>
        <p:spPr>
          <a:xfrm>
            <a:off x="8703575" y="3794529"/>
            <a:ext cx="1810800" cy="4191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Time Dependent Call Handling</a:t>
            </a:r>
            <a:endParaRPr b="0" i="0" sz="1400" u="none" cap="none" strike="noStrike">
              <a:solidFill>
                <a:srgbClr val="000000"/>
              </a:solidFill>
              <a:latin typeface="Calibri"/>
              <a:ea typeface="Calibri"/>
              <a:cs typeface="Calibri"/>
              <a:sym typeface="Calibri"/>
            </a:endParaRPr>
          </a:p>
        </p:txBody>
      </p:sp>
      <p:sp>
        <p:nvSpPr>
          <p:cNvPr id="1820" name="Google Shape;1820;p18"/>
          <p:cNvSpPr/>
          <p:nvPr/>
        </p:nvSpPr>
        <p:spPr>
          <a:xfrm>
            <a:off x="8703575" y="4931513"/>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Features</a:t>
            </a:r>
            <a:endParaRPr b="0" i="0" sz="1400" u="none" cap="none" strike="noStrike">
              <a:solidFill>
                <a:srgbClr val="000000"/>
              </a:solidFill>
              <a:latin typeface="Calibri"/>
              <a:ea typeface="Calibri"/>
              <a:cs typeface="Calibri"/>
              <a:sym typeface="Calibri"/>
            </a:endParaRPr>
          </a:p>
        </p:txBody>
      </p:sp>
      <p:grpSp>
        <p:nvGrpSpPr>
          <p:cNvPr id="1821" name="Google Shape;1821;p18"/>
          <p:cNvGrpSpPr/>
          <p:nvPr/>
        </p:nvGrpSpPr>
        <p:grpSpPr>
          <a:xfrm>
            <a:off x="6691525" y="2612963"/>
            <a:ext cx="1810800" cy="3118950"/>
            <a:chOff x="8611825" y="881313"/>
            <a:chExt cx="1810800" cy="3118950"/>
          </a:xfrm>
        </p:grpSpPr>
        <p:grpSp>
          <p:nvGrpSpPr>
            <p:cNvPr id="1822" name="Google Shape;1822;p18"/>
            <p:cNvGrpSpPr/>
            <p:nvPr/>
          </p:nvGrpSpPr>
          <p:grpSpPr>
            <a:xfrm>
              <a:off x="8611825" y="881313"/>
              <a:ext cx="1810800" cy="2143337"/>
              <a:chOff x="8727025" y="576513"/>
              <a:chExt cx="1810800" cy="2143337"/>
            </a:xfrm>
          </p:grpSpPr>
          <p:sp>
            <p:nvSpPr>
              <p:cNvPr id="1823" name="Google Shape;1823;p18"/>
              <p:cNvSpPr/>
              <p:nvPr/>
            </p:nvSpPr>
            <p:spPr>
              <a:xfrm>
                <a:off x="8727025" y="2300750"/>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History &amp; Reporting</a:t>
                </a:r>
                <a:endParaRPr b="0" i="0" sz="1400" u="none" cap="none" strike="noStrike">
                  <a:solidFill>
                    <a:srgbClr val="000000"/>
                  </a:solidFill>
                  <a:latin typeface="Calibri"/>
                  <a:ea typeface="Calibri"/>
                  <a:cs typeface="Calibri"/>
                  <a:sym typeface="Calibri"/>
                </a:endParaRPr>
              </a:p>
            </p:txBody>
          </p:sp>
          <p:sp>
            <p:nvSpPr>
              <p:cNvPr id="1824" name="Google Shape;1824;p18"/>
              <p:cNvSpPr/>
              <p:nvPr/>
            </p:nvSpPr>
            <p:spPr>
              <a:xfrm>
                <a:off x="8727025" y="1726004"/>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Integrated Enterprise Database</a:t>
                </a:r>
                <a:endParaRPr b="0" i="0" sz="1400" u="none" cap="none" strike="noStrike">
                  <a:solidFill>
                    <a:srgbClr val="000000"/>
                  </a:solidFill>
                  <a:latin typeface="Calibri"/>
                  <a:ea typeface="Calibri"/>
                  <a:cs typeface="Calibri"/>
                  <a:sym typeface="Calibri"/>
                </a:endParaRPr>
              </a:p>
            </p:txBody>
          </p:sp>
          <p:sp>
            <p:nvSpPr>
              <p:cNvPr id="1825" name="Google Shape;1825;p18"/>
              <p:cNvSpPr/>
              <p:nvPr/>
            </p:nvSpPr>
            <p:spPr>
              <a:xfrm>
                <a:off x="8727025" y="1151258"/>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CTI Integration with CRM </a:t>
                </a:r>
                <a:endParaRPr b="0" i="0" sz="1400" u="none" cap="none" strike="noStrike">
                  <a:solidFill>
                    <a:srgbClr val="000000"/>
                  </a:solidFill>
                  <a:latin typeface="Calibri"/>
                  <a:ea typeface="Calibri"/>
                  <a:cs typeface="Calibri"/>
                  <a:sym typeface="Calibri"/>
                </a:endParaRPr>
              </a:p>
            </p:txBody>
          </p:sp>
          <p:sp>
            <p:nvSpPr>
              <p:cNvPr id="1826" name="Google Shape;1826;p18"/>
              <p:cNvSpPr/>
              <p:nvPr/>
            </p:nvSpPr>
            <p:spPr>
              <a:xfrm>
                <a:off x="8727025" y="576513"/>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Web-based Control</a:t>
                </a:r>
                <a:endParaRPr b="0" i="0" sz="1400" u="none" cap="none" strike="noStrike">
                  <a:solidFill>
                    <a:srgbClr val="000000"/>
                  </a:solidFill>
                  <a:latin typeface="Calibri"/>
                  <a:ea typeface="Calibri"/>
                  <a:cs typeface="Calibri"/>
                  <a:sym typeface="Calibri"/>
                </a:endParaRPr>
              </a:p>
            </p:txBody>
          </p:sp>
        </p:grpSp>
        <p:cxnSp>
          <p:nvCxnSpPr>
            <p:cNvPr id="1827" name="Google Shape;1827;p18"/>
            <p:cNvCxnSpPr>
              <a:stCxn id="1826" idx="1"/>
              <a:endCxn id="1828" idx="1"/>
            </p:cNvCxnSpPr>
            <p:nvPr/>
          </p:nvCxnSpPr>
          <p:spPr>
            <a:xfrm>
              <a:off x="8611825" y="1090863"/>
              <a:ext cx="600" cy="2909400"/>
            </a:xfrm>
            <a:prstGeom prst="bentConnector3">
              <a:avLst>
                <a:gd fmla="val 280362500" name="adj1"/>
              </a:avLst>
            </a:prstGeom>
            <a:noFill/>
            <a:ln cap="flat" cmpd="sng" w="9525">
              <a:solidFill>
                <a:srgbClr val="A64D79"/>
              </a:solidFill>
              <a:prstDash val="solid"/>
              <a:round/>
              <a:headEnd len="sm" w="sm" type="none"/>
              <a:tailEnd len="sm" w="sm" type="none"/>
            </a:ln>
          </p:spPr>
        </p:cxnSp>
        <p:cxnSp>
          <p:nvCxnSpPr>
            <p:cNvPr id="1829" name="Google Shape;1829;p18"/>
            <p:cNvCxnSpPr>
              <a:stCxn id="1825" idx="1"/>
              <a:endCxn id="1824" idx="1"/>
            </p:cNvCxnSpPr>
            <p:nvPr/>
          </p:nvCxnSpPr>
          <p:spPr>
            <a:xfrm>
              <a:off x="8611825" y="1665608"/>
              <a:ext cx="600" cy="574800"/>
            </a:xfrm>
            <a:prstGeom prst="bentConnector3">
              <a:avLst>
                <a:gd fmla="val 280362500" name="adj1"/>
              </a:avLst>
            </a:prstGeom>
            <a:noFill/>
            <a:ln cap="flat" cmpd="sng" w="9525">
              <a:solidFill>
                <a:srgbClr val="A64D79"/>
              </a:solidFill>
              <a:prstDash val="solid"/>
              <a:round/>
              <a:headEnd len="sm" w="sm" type="none"/>
              <a:tailEnd len="sm" w="sm" type="none"/>
            </a:ln>
          </p:spPr>
        </p:cxnSp>
      </p:grpSp>
      <p:grpSp>
        <p:nvGrpSpPr>
          <p:cNvPr id="1830" name="Google Shape;1830;p18"/>
          <p:cNvGrpSpPr/>
          <p:nvPr/>
        </p:nvGrpSpPr>
        <p:grpSpPr>
          <a:xfrm>
            <a:off x="3674375" y="2669063"/>
            <a:ext cx="1810800" cy="2183550"/>
            <a:chOff x="8611825" y="4482950"/>
            <a:chExt cx="1810800" cy="2183550"/>
          </a:xfrm>
        </p:grpSpPr>
        <p:sp>
          <p:nvSpPr>
            <p:cNvPr id="1831" name="Google Shape;1831;p18"/>
            <p:cNvSpPr/>
            <p:nvPr/>
          </p:nvSpPr>
          <p:spPr>
            <a:xfrm>
              <a:off x="8611825" y="6245900"/>
              <a:ext cx="1810800" cy="4206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Webphone</a:t>
              </a:r>
              <a:endParaRPr b="0" i="0" sz="1400" u="none" cap="none" strike="noStrike">
                <a:solidFill>
                  <a:srgbClr val="000000"/>
                </a:solidFill>
                <a:latin typeface="Calibri"/>
                <a:ea typeface="Calibri"/>
                <a:cs typeface="Calibri"/>
                <a:sym typeface="Calibri"/>
              </a:endParaRPr>
            </a:p>
          </p:txBody>
        </p:sp>
        <p:sp>
          <p:nvSpPr>
            <p:cNvPr id="1832" name="Google Shape;1832;p18"/>
            <p:cNvSpPr/>
            <p:nvPr/>
          </p:nvSpPr>
          <p:spPr>
            <a:xfrm>
              <a:off x="8611825" y="5658250"/>
              <a:ext cx="1810800" cy="4191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VoIP App for MacOS and Window</a:t>
              </a:r>
              <a:endParaRPr b="0" i="0" sz="1400" u="none" cap="none" strike="noStrike">
                <a:solidFill>
                  <a:srgbClr val="000000"/>
                </a:solidFill>
                <a:latin typeface="Calibri"/>
                <a:ea typeface="Calibri"/>
                <a:cs typeface="Calibri"/>
                <a:sym typeface="Calibri"/>
              </a:endParaRPr>
            </a:p>
          </p:txBody>
        </p:sp>
        <p:sp>
          <p:nvSpPr>
            <p:cNvPr id="1833" name="Google Shape;1833;p18"/>
            <p:cNvSpPr/>
            <p:nvPr/>
          </p:nvSpPr>
          <p:spPr>
            <a:xfrm>
              <a:off x="8611825" y="5070600"/>
              <a:ext cx="1810800" cy="4191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VoIP App for iOS and Android</a:t>
              </a:r>
              <a:endParaRPr b="0" i="0" sz="1400" u="none" cap="none" strike="noStrike">
                <a:solidFill>
                  <a:srgbClr val="000000"/>
                </a:solidFill>
                <a:latin typeface="Calibri"/>
                <a:ea typeface="Calibri"/>
                <a:cs typeface="Calibri"/>
                <a:sym typeface="Calibri"/>
              </a:endParaRPr>
            </a:p>
          </p:txBody>
        </p:sp>
        <p:sp>
          <p:nvSpPr>
            <p:cNvPr id="1834" name="Google Shape;1834;p18"/>
            <p:cNvSpPr/>
            <p:nvPr/>
          </p:nvSpPr>
          <p:spPr>
            <a:xfrm>
              <a:off x="8611825" y="4482950"/>
              <a:ext cx="1810800" cy="4191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Phones  </a:t>
              </a:r>
              <a:endParaRPr b="0" i="0" sz="1400" u="none" cap="none" strike="noStrike">
                <a:solidFill>
                  <a:srgbClr val="000000"/>
                </a:solidFill>
                <a:latin typeface="Calibri"/>
                <a:ea typeface="Calibri"/>
                <a:cs typeface="Calibri"/>
                <a:sym typeface="Calibri"/>
              </a:endParaRPr>
            </a:p>
          </p:txBody>
        </p:sp>
      </p:grpSp>
      <p:cxnSp>
        <p:nvCxnSpPr>
          <p:cNvPr id="1835" name="Google Shape;1835;p18"/>
          <p:cNvCxnSpPr>
            <a:stCxn id="1834" idx="3"/>
            <a:endCxn id="1836" idx="3"/>
          </p:cNvCxnSpPr>
          <p:nvPr/>
        </p:nvCxnSpPr>
        <p:spPr>
          <a:xfrm>
            <a:off x="5485175" y="2878613"/>
            <a:ext cx="600" cy="2982900"/>
          </a:xfrm>
          <a:prstGeom prst="bentConnector3">
            <a:avLst>
              <a:gd fmla="val 39687500" name="adj1"/>
            </a:avLst>
          </a:prstGeom>
          <a:noFill/>
          <a:ln cap="flat" cmpd="sng" w="9525">
            <a:solidFill>
              <a:schemeClr val="accent6"/>
            </a:solidFill>
            <a:prstDash val="solid"/>
            <a:round/>
            <a:headEnd len="sm" w="sm" type="none"/>
            <a:tailEnd len="sm" w="sm" type="none"/>
          </a:ln>
        </p:spPr>
      </p:cxnSp>
      <p:sp>
        <p:nvSpPr>
          <p:cNvPr id="1837" name="Google Shape;1837;p18"/>
          <p:cNvSpPr/>
          <p:nvPr/>
        </p:nvSpPr>
        <p:spPr>
          <a:xfrm>
            <a:off x="3674375" y="5041613"/>
            <a:ext cx="1810800" cy="4206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Multiple Numbers</a:t>
            </a:r>
            <a:endParaRPr b="0" i="0" sz="1400" u="none" cap="none" strike="noStrike">
              <a:solidFill>
                <a:srgbClr val="000000"/>
              </a:solidFill>
              <a:latin typeface="Calibri"/>
              <a:ea typeface="Calibri"/>
              <a:cs typeface="Calibri"/>
              <a:sym typeface="Calibri"/>
            </a:endParaRPr>
          </a:p>
        </p:txBody>
      </p:sp>
      <p:sp>
        <p:nvSpPr>
          <p:cNvPr id="1838" name="Google Shape;1838;p18"/>
          <p:cNvSpPr/>
          <p:nvPr/>
        </p:nvSpPr>
        <p:spPr>
          <a:xfrm>
            <a:off x="6691525" y="4946800"/>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Recording</a:t>
            </a:r>
            <a:endParaRPr b="0" i="0" sz="1400" u="none" cap="none" strike="noStrike">
              <a:solidFill>
                <a:srgbClr val="000000"/>
              </a:solidFill>
              <a:latin typeface="Calibri"/>
              <a:ea typeface="Calibri"/>
              <a:cs typeface="Calibri"/>
              <a:sym typeface="Calibri"/>
            </a:endParaRPr>
          </a:p>
        </p:txBody>
      </p:sp>
      <p:sp>
        <p:nvSpPr>
          <p:cNvPr id="1815" name="Google Shape;1815;p18"/>
          <p:cNvSpPr/>
          <p:nvPr/>
        </p:nvSpPr>
        <p:spPr>
          <a:xfrm>
            <a:off x="1643800" y="5648763"/>
            <a:ext cx="1810800" cy="420600"/>
          </a:xfrm>
          <a:prstGeom prst="rect">
            <a:avLst/>
          </a:prstGeom>
          <a:solidFill>
            <a:srgbClr val="FFE59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Delegate</a:t>
            </a:r>
            <a:endParaRPr b="0" i="0" sz="1400" u="none" cap="none" strike="noStrike">
              <a:solidFill>
                <a:srgbClr val="000000"/>
              </a:solidFill>
              <a:latin typeface="Calibri"/>
              <a:ea typeface="Calibri"/>
              <a:cs typeface="Calibri"/>
              <a:sym typeface="Calibri"/>
            </a:endParaRPr>
          </a:p>
        </p:txBody>
      </p:sp>
      <p:sp>
        <p:nvSpPr>
          <p:cNvPr id="1836" name="Google Shape;1836;p18"/>
          <p:cNvSpPr/>
          <p:nvPr/>
        </p:nvSpPr>
        <p:spPr>
          <a:xfrm>
            <a:off x="3674375" y="5651213"/>
            <a:ext cx="1810800" cy="420600"/>
          </a:xfrm>
          <a:prstGeom prst="rect">
            <a:avLst/>
          </a:prstGeom>
          <a:solidFill>
            <a:srgbClr val="9AEAD7"/>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Call Forwarding</a:t>
            </a:r>
            <a:endParaRPr b="0" i="0" sz="1400" u="none" cap="none" strike="noStrike">
              <a:solidFill>
                <a:srgbClr val="000000"/>
              </a:solidFill>
              <a:latin typeface="Calibri"/>
              <a:ea typeface="Calibri"/>
              <a:cs typeface="Calibri"/>
              <a:sym typeface="Calibri"/>
            </a:endParaRPr>
          </a:p>
        </p:txBody>
      </p:sp>
      <p:sp>
        <p:nvSpPr>
          <p:cNvPr id="1793" name="Google Shape;1793;p18"/>
          <p:cNvSpPr/>
          <p:nvPr/>
        </p:nvSpPr>
        <p:spPr>
          <a:xfrm>
            <a:off x="8703575" y="5500763"/>
            <a:ext cx="1810800" cy="420600"/>
          </a:xfrm>
          <a:prstGeom prst="rect">
            <a:avLst/>
          </a:prstGeom>
          <a:solidFill>
            <a:srgbClr val="CFE2F3"/>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Music on Hold</a:t>
            </a:r>
            <a:endParaRPr b="0" i="0" sz="1400" u="none" cap="none" strike="noStrike">
              <a:solidFill>
                <a:srgbClr val="000000"/>
              </a:solidFill>
              <a:latin typeface="Calibri"/>
              <a:ea typeface="Calibri"/>
              <a:cs typeface="Calibri"/>
              <a:sym typeface="Calibri"/>
            </a:endParaRPr>
          </a:p>
        </p:txBody>
      </p:sp>
      <p:sp>
        <p:nvSpPr>
          <p:cNvPr id="1828" name="Google Shape;1828;p18"/>
          <p:cNvSpPr/>
          <p:nvPr/>
        </p:nvSpPr>
        <p:spPr>
          <a:xfrm>
            <a:off x="6691525" y="5522475"/>
            <a:ext cx="1810800" cy="419100"/>
          </a:xfrm>
          <a:prstGeom prst="rect">
            <a:avLst/>
          </a:prstGeom>
          <a:solidFill>
            <a:srgbClr val="EAD1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Admin Tools</a:t>
            </a:r>
            <a:endParaRPr b="0" i="0" sz="1400" u="none" cap="none" strike="noStrike">
              <a:solidFill>
                <a:srgbClr val="000000"/>
              </a:solidFill>
              <a:latin typeface="Calibri"/>
              <a:ea typeface="Calibri"/>
              <a:cs typeface="Calibri"/>
              <a:sym typeface="Calibri"/>
            </a:endParaRPr>
          </a:p>
        </p:txBody>
      </p:sp>
      <p:cxnSp>
        <p:nvCxnSpPr>
          <p:cNvPr id="1839" name="Google Shape;1839;p18"/>
          <p:cNvCxnSpPr/>
          <p:nvPr/>
        </p:nvCxnSpPr>
        <p:spPr>
          <a:xfrm flipH="1">
            <a:off x="1407588" y="3463563"/>
            <a:ext cx="234900" cy="5400"/>
          </a:xfrm>
          <a:prstGeom prst="straightConnector1">
            <a:avLst/>
          </a:prstGeom>
          <a:noFill/>
          <a:ln cap="flat" cmpd="sng" w="9525">
            <a:solidFill>
              <a:srgbClr val="FBC20A"/>
            </a:solidFill>
            <a:prstDash val="solid"/>
            <a:round/>
            <a:headEnd len="sm" w="sm" type="none"/>
            <a:tailEnd len="sm" w="sm" type="none"/>
          </a:ln>
        </p:spPr>
      </p:cxnSp>
      <p:cxnSp>
        <p:nvCxnSpPr>
          <p:cNvPr id="1840" name="Google Shape;1840;p18"/>
          <p:cNvCxnSpPr/>
          <p:nvPr/>
        </p:nvCxnSpPr>
        <p:spPr>
          <a:xfrm flipH="1">
            <a:off x="1408900" y="4683763"/>
            <a:ext cx="234900" cy="5400"/>
          </a:xfrm>
          <a:prstGeom prst="straightConnector1">
            <a:avLst/>
          </a:prstGeom>
          <a:noFill/>
          <a:ln cap="flat" cmpd="sng" w="9525">
            <a:solidFill>
              <a:srgbClr val="FBC20A"/>
            </a:solidFill>
            <a:prstDash val="solid"/>
            <a:round/>
            <a:headEnd len="sm" w="sm" type="none"/>
            <a:tailEnd len="sm" w="sm" type="none"/>
          </a:ln>
        </p:spPr>
      </p:cxnSp>
      <p:cxnSp>
        <p:nvCxnSpPr>
          <p:cNvPr id="1841" name="Google Shape;1841;p18"/>
          <p:cNvCxnSpPr/>
          <p:nvPr/>
        </p:nvCxnSpPr>
        <p:spPr>
          <a:xfrm flipH="1">
            <a:off x="1407588" y="5856363"/>
            <a:ext cx="234900" cy="5400"/>
          </a:xfrm>
          <a:prstGeom prst="straightConnector1">
            <a:avLst/>
          </a:prstGeom>
          <a:noFill/>
          <a:ln cap="flat" cmpd="sng" w="9525">
            <a:solidFill>
              <a:srgbClr val="FBC20A"/>
            </a:solidFill>
            <a:prstDash val="solid"/>
            <a:round/>
            <a:headEnd len="sm" w="sm" type="none"/>
            <a:tailEnd len="sm" w="sm" type="none"/>
          </a:ln>
        </p:spPr>
      </p:cxnSp>
      <p:cxnSp>
        <p:nvCxnSpPr>
          <p:cNvPr id="1842" name="Google Shape;1842;p18"/>
          <p:cNvCxnSpPr/>
          <p:nvPr/>
        </p:nvCxnSpPr>
        <p:spPr>
          <a:xfrm flipH="1">
            <a:off x="1408900" y="5166263"/>
            <a:ext cx="234900" cy="5400"/>
          </a:xfrm>
          <a:prstGeom prst="straightConnector1">
            <a:avLst/>
          </a:prstGeom>
          <a:noFill/>
          <a:ln cap="flat" cmpd="sng" w="9525">
            <a:solidFill>
              <a:srgbClr val="FBC20A"/>
            </a:solidFill>
            <a:prstDash val="solid"/>
            <a:round/>
            <a:headEnd len="sm" w="sm" type="none"/>
            <a:tailEnd len="sm" w="sm" type="none"/>
          </a:ln>
        </p:spPr>
      </p:cxnSp>
      <p:cxnSp>
        <p:nvCxnSpPr>
          <p:cNvPr id="1843" name="Google Shape;1843;p18"/>
          <p:cNvCxnSpPr/>
          <p:nvPr/>
        </p:nvCxnSpPr>
        <p:spPr>
          <a:xfrm flipH="1" rot="-5400000">
            <a:off x="6404425" y="4859683"/>
            <a:ext cx="574800" cy="600"/>
          </a:xfrm>
          <a:prstGeom prst="bentConnector3">
            <a:avLst>
              <a:gd fmla="val 0" name="adj1"/>
            </a:avLst>
          </a:prstGeom>
          <a:noFill/>
          <a:ln cap="flat" cmpd="sng" w="9525">
            <a:solidFill>
              <a:srgbClr val="A64D79"/>
            </a:solidFill>
            <a:prstDash val="solid"/>
            <a:round/>
            <a:headEnd len="sm" w="sm" type="none"/>
            <a:tailEnd len="sm" w="sm" type="none"/>
          </a:ln>
        </p:spPr>
      </p:cxnSp>
      <p:cxnSp>
        <p:nvCxnSpPr>
          <p:cNvPr id="1844" name="Google Shape;1844;p18"/>
          <p:cNvCxnSpPr/>
          <p:nvPr/>
        </p:nvCxnSpPr>
        <p:spPr>
          <a:xfrm flipH="1">
            <a:off x="6111025" y="2388669"/>
            <a:ext cx="5025600" cy="1800"/>
          </a:xfrm>
          <a:prstGeom prst="straightConnector1">
            <a:avLst/>
          </a:prstGeom>
          <a:noFill/>
          <a:ln cap="flat" cmpd="sng" w="9525">
            <a:solidFill>
              <a:schemeClr val="dk2"/>
            </a:solidFill>
            <a:prstDash val="dash"/>
            <a:round/>
            <a:headEnd len="sm" w="sm" type="none"/>
            <a:tailEnd len="sm" w="sm" type="none"/>
          </a:ln>
        </p:spPr>
      </p:cxnSp>
      <p:cxnSp>
        <p:nvCxnSpPr>
          <p:cNvPr id="1845" name="Google Shape;1845;p18"/>
          <p:cNvCxnSpPr/>
          <p:nvPr/>
        </p:nvCxnSpPr>
        <p:spPr>
          <a:xfrm flipH="1">
            <a:off x="1055425" y="2384919"/>
            <a:ext cx="5040600" cy="31800"/>
          </a:xfrm>
          <a:prstGeom prst="straightConnector1">
            <a:avLst/>
          </a:prstGeom>
          <a:noFill/>
          <a:ln cap="flat" cmpd="sng" w="9525">
            <a:solidFill>
              <a:schemeClr val="dk2"/>
            </a:solidFill>
            <a:prstDash val="dash"/>
            <a:round/>
            <a:headEnd len="sm" w="sm" type="none"/>
            <a:tailEnd len="sm" w="sm" type="none"/>
          </a:ln>
        </p:spPr>
      </p:cxnSp>
      <p:cxnSp>
        <p:nvCxnSpPr>
          <p:cNvPr id="1846" name="Google Shape;1846;p18"/>
          <p:cNvCxnSpPr/>
          <p:nvPr/>
        </p:nvCxnSpPr>
        <p:spPr>
          <a:xfrm rot="10800000">
            <a:off x="11151625" y="2384925"/>
            <a:ext cx="18600" cy="1904700"/>
          </a:xfrm>
          <a:prstGeom prst="straightConnector1">
            <a:avLst/>
          </a:prstGeom>
          <a:noFill/>
          <a:ln cap="flat" cmpd="sng" w="9525">
            <a:solidFill>
              <a:schemeClr val="dk2"/>
            </a:solidFill>
            <a:prstDash val="dash"/>
            <a:round/>
            <a:headEnd len="sm" w="sm" type="none"/>
            <a:tailEnd len="sm" w="sm" type="none"/>
          </a:ln>
        </p:spPr>
      </p:cxnSp>
      <p:cxnSp>
        <p:nvCxnSpPr>
          <p:cNvPr id="1847" name="Google Shape;1847;p18"/>
          <p:cNvCxnSpPr/>
          <p:nvPr/>
        </p:nvCxnSpPr>
        <p:spPr>
          <a:xfrm rot="10800000">
            <a:off x="1021825" y="2400450"/>
            <a:ext cx="18600" cy="1904700"/>
          </a:xfrm>
          <a:prstGeom prst="straightConnector1">
            <a:avLst/>
          </a:prstGeom>
          <a:noFill/>
          <a:ln cap="flat" cmpd="sng" w="9525">
            <a:solidFill>
              <a:schemeClr val="dk2"/>
            </a:solidFill>
            <a:prstDash val="dash"/>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2" name="Shape 1852"/>
        <p:cNvGrpSpPr/>
        <p:nvPr/>
      </p:nvGrpSpPr>
      <p:grpSpPr>
        <a:xfrm>
          <a:off x="0" y="0"/>
          <a:ext cx="0" cy="0"/>
          <a:chOff x="0" y="0"/>
          <a:chExt cx="0" cy="0"/>
        </a:xfrm>
      </p:grpSpPr>
      <p:pic>
        <p:nvPicPr>
          <p:cNvPr id="1853" name="Google Shape;1853;p19"/>
          <p:cNvPicPr preferRelativeResize="0"/>
          <p:nvPr/>
        </p:nvPicPr>
        <p:blipFill rotWithShape="1">
          <a:blip r:embed="rId3">
            <a:alphaModFix/>
          </a:blip>
          <a:srcRect b="0" l="0" r="0" t="0"/>
          <a:stretch/>
        </p:blipFill>
        <p:spPr>
          <a:xfrm>
            <a:off x="5829625" y="1760866"/>
            <a:ext cx="2743202" cy="1772854"/>
          </a:xfrm>
          <a:prstGeom prst="rect">
            <a:avLst/>
          </a:prstGeom>
          <a:noFill/>
          <a:ln>
            <a:noFill/>
          </a:ln>
        </p:spPr>
      </p:pic>
      <p:pic>
        <p:nvPicPr>
          <p:cNvPr id="1854" name="Google Shape;1854;p19"/>
          <p:cNvPicPr preferRelativeResize="0"/>
          <p:nvPr/>
        </p:nvPicPr>
        <p:blipFill rotWithShape="1">
          <a:blip r:embed="rId4">
            <a:alphaModFix/>
          </a:blip>
          <a:srcRect b="0" l="0" r="0" t="0"/>
          <a:stretch/>
        </p:blipFill>
        <p:spPr>
          <a:xfrm>
            <a:off x="8823675" y="3824312"/>
            <a:ext cx="2743202" cy="1773936"/>
          </a:xfrm>
          <a:prstGeom prst="rect">
            <a:avLst/>
          </a:prstGeom>
          <a:noFill/>
          <a:ln>
            <a:noFill/>
          </a:ln>
        </p:spPr>
      </p:pic>
      <p:pic>
        <p:nvPicPr>
          <p:cNvPr id="1855" name="Google Shape;1855;p19"/>
          <p:cNvPicPr preferRelativeResize="0"/>
          <p:nvPr/>
        </p:nvPicPr>
        <p:blipFill rotWithShape="1">
          <a:blip r:embed="rId5">
            <a:alphaModFix/>
          </a:blip>
          <a:srcRect b="0" l="0" r="0" t="0"/>
          <a:stretch/>
        </p:blipFill>
        <p:spPr>
          <a:xfrm>
            <a:off x="8823676" y="1760325"/>
            <a:ext cx="2743200" cy="1773936"/>
          </a:xfrm>
          <a:prstGeom prst="rect">
            <a:avLst/>
          </a:prstGeom>
          <a:noFill/>
          <a:ln>
            <a:noFill/>
          </a:ln>
        </p:spPr>
      </p:pic>
      <p:pic>
        <p:nvPicPr>
          <p:cNvPr id="1856" name="Google Shape;1856;p19"/>
          <p:cNvPicPr preferRelativeResize="0"/>
          <p:nvPr/>
        </p:nvPicPr>
        <p:blipFill rotWithShape="1">
          <a:blip r:embed="rId6">
            <a:alphaModFix/>
          </a:blip>
          <a:srcRect b="0" l="0" r="0" t="0"/>
          <a:stretch/>
        </p:blipFill>
        <p:spPr>
          <a:xfrm>
            <a:off x="5829626" y="3824312"/>
            <a:ext cx="2743200" cy="1773936"/>
          </a:xfrm>
          <a:prstGeom prst="rect">
            <a:avLst/>
          </a:prstGeom>
          <a:noFill/>
          <a:ln>
            <a:noFill/>
          </a:ln>
        </p:spPr>
      </p:pic>
      <p:sp>
        <p:nvSpPr>
          <p:cNvPr id="1857" name="Google Shape;1857;p19"/>
          <p:cNvSpPr txBox="1"/>
          <p:nvPr/>
        </p:nvSpPr>
        <p:spPr>
          <a:xfrm>
            <a:off x="304350" y="863400"/>
            <a:ext cx="5001600" cy="57396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chemeClr val="accent5"/>
                </a:solidFill>
                <a:highlight>
                  <a:srgbClr val="FFFFFF"/>
                </a:highlight>
                <a:latin typeface="Calibri"/>
                <a:ea typeface="Calibri"/>
                <a:cs typeface="Calibri"/>
                <a:sym typeface="Calibri"/>
              </a:rPr>
              <a:t>General Features:</a:t>
            </a:r>
            <a:endParaRPr b="1" i="0" sz="1700" u="none" cap="none" strike="noStrike">
              <a:solidFill>
                <a:schemeClr val="accent5"/>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500"/>
              <a:buFont typeface="Arial"/>
              <a:buNone/>
            </a:pPr>
            <a:r>
              <a:t/>
            </a:r>
            <a:endParaRPr b="1" i="0" sz="5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Define rules for filtering the incoming calls:</a:t>
            </a:r>
            <a:endParaRPr b="0" i="0" sz="1700" u="none" cap="none" strike="noStrike">
              <a:solidFill>
                <a:schemeClr val="dk1"/>
              </a:solidFill>
              <a:highlight>
                <a:srgbClr val="FFFFFF"/>
              </a:highlight>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Block Anonymous calls</a:t>
            </a:r>
            <a:endParaRPr b="0" i="0" sz="1700" u="none" cap="none" strike="noStrike">
              <a:solidFill>
                <a:schemeClr val="dk1"/>
              </a:solidFill>
              <a:highlight>
                <a:srgbClr val="FFFFFF"/>
              </a:highlight>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Actions to handle specific phone numbers.</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Customized System Self Administration:</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How the phone rings?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Where the phone rings?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Announcement messages?</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What actions to execute when missed calls?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Time Dependent Call Handling</a:t>
            </a:r>
            <a:endParaRPr b="0" i="0" sz="1700" u="none" cap="none" strike="noStrike">
              <a:solidFill>
                <a:schemeClr val="dk1"/>
              </a:solidFill>
              <a:latin typeface="Calibri"/>
              <a:ea typeface="Calibri"/>
              <a:cs typeface="Calibri"/>
              <a:sym typeface="Calibri"/>
            </a:endParaRPr>
          </a:p>
          <a:p>
            <a:pPr indent="-336550" lvl="1" marL="9144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Working/Non-working/Public Holiday </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Inbound rules help to set up how Caller ID will display on receivers phone.</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chemeClr val="lt1"/>
                </a:highlight>
                <a:latin typeface="Calibri"/>
                <a:ea typeface="Calibri"/>
                <a:cs typeface="Calibri"/>
                <a:sym typeface="Calibri"/>
              </a:rPr>
              <a:t>Outbound rules help you skip the extra steps when dialling out, and make calls only to countries specified by your company.</a:t>
            </a:r>
            <a:endParaRPr b="0" i="0" sz="1700" u="none" cap="none" strike="noStrike">
              <a:solidFill>
                <a:schemeClr val="dk1"/>
              </a:solidFill>
              <a:highlight>
                <a:schemeClr val="lt1"/>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chemeClr val="lt1"/>
                </a:highlight>
                <a:latin typeface="Calibri"/>
                <a:ea typeface="Calibri"/>
                <a:cs typeface="Calibri"/>
                <a:sym typeface="Calibri"/>
              </a:rPr>
              <a:t>All the necessary call features: call pickup, call parking, call waiting, call transfer, call forwarding, delegate, call recordings.</a:t>
            </a:r>
            <a:endParaRPr b="0" i="0" sz="1700" u="none" cap="none" strike="noStrike">
              <a:solidFill>
                <a:schemeClr val="dk1"/>
              </a:solidFill>
              <a:highlight>
                <a:schemeClr val="lt1"/>
              </a:highlight>
              <a:latin typeface="Calibri"/>
              <a:ea typeface="Calibri"/>
              <a:cs typeface="Calibri"/>
              <a:sym typeface="Calibri"/>
            </a:endParaRPr>
          </a:p>
        </p:txBody>
      </p:sp>
      <p:cxnSp>
        <p:nvCxnSpPr>
          <p:cNvPr id="1858" name="Google Shape;1858;p19"/>
          <p:cNvCxnSpPr/>
          <p:nvPr/>
        </p:nvCxnSpPr>
        <p:spPr>
          <a:xfrm>
            <a:off x="5476325" y="3657600"/>
            <a:ext cx="6454500" cy="0"/>
          </a:xfrm>
          <a:prstGeom prst="straightConnector1">
            <a:avLst/>
          </a:prstGeom>
          <a:noFill/>
          <a:ln cap="flat" cmpd="sng" w="9525">
            <a:solidFill>
              <a:schemeClr val="dk2"/>
            </a:solidFill>
            <a:prstDash val="solid"/>
            <a:round/>
            <a:headEnd len="med" w="med" type="oval"/>
            <a:tailEnd len="med" w="med" type="oval"/>
          </a:ln>
        </p:spPr>
      </p:cxnSp>
      <p:cxnSp>
        <p:nvCxnSpPr>
          <p:cNvPr id="1859" name="Google Shape;1859;p19"/>
          <p:cNvCxnSpPr/>
          <p:nvPr/>
        </p:nvCxnSpPr>
        <p:spPr>
          <a:xfrm rot="10800000">
            <a:off x="8698250" y="1251750"/>
            <a:ext cx="0" cy="4811700"/>
          </a:xfrm>
          <a:prstGeom prst="straightConnector1">
            <a:avLst/>
          </a:prstGeom>
          <a:noFill/>
          <a:ln cap="flat" cmpd="sng" w="9525">
            <a:solidFill>
              <a:schemeClr val="dk2"/>
            </a:solidFill>
            <a:prstDash val="solid"/>
            <a:round/>
            <a:headEnd len="med" w="med" type="oval"/>
            <a:tailEnd len="med" w="med" type="oval"/>
          </a:ln>
        </p:spPr>
      </p:cxnSp>
      <p:sp>
        <p:nvSpPr>
          <p:cNvPr id="1860" name="Google Shape;1860;p19"/>
          <p:cNvSpPr txBox="1"/>
          <p:nvPr/>
        </p:nvSpPr>
        <p:spPr>
          <a:xfrm>
            <a:off x="406075" y="1124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US" sz="3600" u="none" cap="none" strike="noStrike">
                <a:solidFill>
                  <a:schemeClr val="dk1"/>
                </a:solidFill>
                <a:latin typeface="Calibri"/>
                <a:ea typeface="Calibri"/>
                <a:cs typeface="Calibri"/>
                <a:sym typeface="Calibri"/>
              </a:rPr>
              <a:t>CPaaS Phone System </a:t>
            </a:r>
            <a:r>
              <a:rPr b="0" i="0" lang="en-US" sz="3600" u="none" cap="none" strike="noStrike">
                <a:solidFill>
                  <a:schemeClr val="dk1"/>
                </a:solidFill>
                <a:latin typeface="Calibri"/>
                <a:ea typeface="Calibri"/>
                <a:cs typeface="Calibri"/>
                <a:sym typeface="Calibri"/>
              </a:rPr>
              <a:t>&lt;Features&gt;</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3" name="Shape 1493"/>
        <p:cNvGrpSpPr/>
        <p:nvPr/>
      </p:nvGrpSpPr>
      <p:grpSpPr>
        <a:xfrm>
          <a:off x="0" y="0"/>
          <a:ext cx="0" cy="0"/>
          <a:chOff x="0" y="0"/>
          <a:chExt cx="0" cy="0"/>
        </a:xfrm>
      </p:grpSpPr>
      <p:sp>
        <p:nvSpPr>
          <p:cNvPr id="1494" name="Google Shape;1494;p2"/>
          <p:cNvSpPr txBox="1"/>
          <p:nvPr/>
        </p:nvSpPr>
        <p:spPr>
          <a:xfrm>
            <a:off x="6886575" y="238800"/>
            <a:ext cx="4872000" cy="63804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Introduction</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Overview</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Main Features</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Value Propositions</a:t>
            </a:r>
            <a:endParaRPr b="0" i="0" sz="1800" u="none" cap="none" strike="noStrike">
              <a:solidFill>
                <a:srgbClr val="FFFFFF"/>
              </a:solidFill>
              <a:latin typeface="Verdana"/>
              <a:ea typeface="Verdana"/>
              <a:cs typeface="Verdana"/>
              <a:sym typeface="Verdana"/>
            </a:endParaRPr>
          </a:p>
          <a:p>
            <a:pPr indent="-342900" lvl="0" marL="4572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Elements of CPaaS</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Auto Attendant</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Phone System</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lang="en-US" sz="1800">
                <a:solidFill>
                  <a:srgbClr val="FFFFFF"/>
                </a:solidFill>
                <a:latin typeface="Verdana"/>
                <a:ea typeface="Verdana"/>
                <a:cs typeface="Verdana"/>
                <a:sym typeface="Verdana"/>
              </a:rPr>
              <a:t>Omni Channel</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Developer</a:t>
            </a:r>
            <a:endParaRPr b="0" i="0" sz="1800" u="none" cap="none" strike="noStrike">
              <a:solidFill>
                <a:srgbClr val="FFFFFF"/>
              </a:solidFill>
              <a:latin typeface="Verdana"/>
              <a:ea typeface="Verdana"/>
              <a:cs typeface="Verdana"/>
              <a:sym typeface="Verdana"/>
            </a:endParaRPr>
          </a:p>
          <a:p>
            <a:pPr indent="-342900" lvl="0" marL="4572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Call Flows</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Typical Call Flow</a:t>
            </a:r>
            <a:endParaRPr b="0" i="0" sz="1800" u="none" cap="none" strike="noStrike">
              <a:solidFill>
                <a:srgbClr val="FFFFFF"/>
              </a:solidFill>
              <a:latin typeface="Verdana"/>
              <a:ea typeface="Verdana"/>
              <a:cs typeface="Verdana"/>
              <a:sym typeface="Verdana"/>
            </a:endParaRPr>
          </a:p>
          <a:p>
            <a:pPr indent="-342900" lvl="1" marL="9144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Use Cases</a:t>
            </a:r>
            <a:endParaRPr b="0" i="0" sz="1800" u="none" cap="none" strike="noStrike">
              <a:solidFill>
                <a:srgbClr val="FFFFFF"/>
              </a:solidFill>
              <a:latin typeface="Verdana"/>
              <a:ea typeface="Verdana"/>
              <a:cs typeface="Verdana"/>
              <a:sym typeface="Verdana"/>
            </a:endParaRPr>
          </a:p>
          <a:p>
            <a:pPr indent="-342900" lvl="0" marL="4572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Prominent Clients</a:t>
            </a:r>
            <a:endParaRPr b="0" i="0" sz="1800" u="none" cap="none" strike="noStrike">
              <a:solidFill>
                <a:srgbClr val="FFFFFF"/>
              </a:solidFill>
              <a:latin typeface="Verdana"/>
              <a:ea typeface="Verdana"/>
              <a:cs typeface="Verdana"/>
              <a:sym typeface="Verdana"/>
            </a:endParaRPr>
          </a:p>
          <a:p>
            <a:pPr indent="-342900" lvl="0" marL="457200" marR="0" rtl="0" algn="l">
              <a:lnSpc>
                <a:spcPct val="115000"/>
              </a:lnSpc>
              <a:spcBef>
                <a:spcPts val="1000"/>
              </a:spcBef>
              <a:spcAft>
                <a:spcPts val="0"/>
              </a:spcAft>
              <a:buClr>
                <a:srgbClr val="FFFFFF"/>
              </a:buClr>
              <a:buSzPts val="1800"/>
              <a:buFont typeface="Verdana"/>
              <a:buChar char="●"/>
            </a:pPr>
            <a:r>
              <a:rPr b="0" i="0" lang="en-US" sz="1800" u="none" cap="none" strike="noStrike">
                <a:solidFill>
                  <a:srgbClr val="FFFFFF"/>
                </a:solidFill>
                <a:latin typeface="Verdana"/>
                <a:ea typeface="Verdana"/>
                <a:cs typeface="Verdana"/>
                <a:sym typeface="Verdana"/>
              </a:rPr>
              <a:t>Others</a:t>
            </a:r>
            <a:endParaRPr b="0" i="0" sz="1800" u="none" cap="none" strike="noStrike">
              <a:solidFill>
                <a:srgbClr val="FFFFFF"/>
              </a:solidFill>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20"/>
          <p:cNvSpPr txBox="1"/>
          <p:nvPr/>
        </p:nvSpPr>
        <p:spPr>
          <a:xfrm>
            <a:off x="6290325" y="1234400"/>
            <a:ext cx="5441400" cy="45867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700"/>
              <a:buFont typeface="Arial"/>
              <a:buNone/>
            </a:pPr>
            <a:r>
              <a:rPr b="1" i="0" lang="en-US" sz="1700" u="none" cap="none" strike="noStrike">
                <a:solidFill>
                  <a:schemeClr val="accent6"/>
                </a:solidFill>
                <a:highlight>
                  <a:srgbClr val="FFFFFF"/>
                </a:highlight>
                <a:latin typeface="Calibri"/>
                <a:ea typeface="Calibri"/>
                <a:cs typeface="Calibri"/>
                <a:sym typeface="Calibri"/>
              </a:rPr>
              <a:t>Unified Communication:</a:t>
            </a:r>
            <a:endParaRPr b="1" i="0" sz="1700" u="none" cap="none" strike="noStrike">
              <a:solidFill>
                <a:schemeClr val="accent6"/>
              </a:solidFill>
              <a:highlight>
                <a:srgbClr val="FFFFFF"/>
              </a:highlight>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700"/>
              <a:buFont typeface="Arial"/>
              <a:buNone/>
            </a:pPr>
            <a:r>
              <a:t/>
            </a:r>
            <a:endParaRPr b="1"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Call Group allows your team to answer a call ringing at any extension in the group – no more missed calls, for you and your customers.</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Team Chat with files sharing (documents, videos, pictures,..) that elevates the conversation to a whole new level.</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Meetings with your team and/or clients made easy yet secured by setting up a Conference Room.</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By creating a Busy Lamp Field (BLF) Group, you can monitor whether an extension is on a call or not, and can make sure that all incoming calls are attended to.</a:t>
            </a:r>
            <a:endParaRPr b="0" i="0" sz="1700" u="none" cap="none" strike="noStrike">
              <a:solidFill>
                <a:schemeClr val="dk1"/>
              </a:solidFill>
              <a:highlight>
                <a:srgbClr val="FFFFFF"/>
              </a:highlight>
              <a:latin typeface="Calibri"/>
              <a:ea typeface="Calibri"/>
              <a:cs typeface="Calibri"/>
              <a:sym typeface="Calibri"/>
            </a:endParaRPr>
          </a:p>
        </p:txBody>
      </p:sp>
      <p:pic>
        <p:nvPicPr>
          <p:cNvPr id="1867" name="Google Shape;1867;p20"/>
          <p:cNvPicPr preferRelativeResize="0"/>
          <p:nvPr/>
        </p:nvPicPr>
        <p:blipFill rotWithShape="1">
          <a:blip r:embed="rId3">
            <a:alphaModFix/>
          </a:blip>
          <a:srcRect b="0" l="0" r="7380" t="0"/>
          <a:stretch/>
        </p:blipFill>
        <p:spPr>
          <a:xfrm>
            <a:off x="457200" y="1819500"/>
            <a:ext cx="2654400" cy="4581300"/>
          </a:xfrm>
          <a:prstGeom prst="snip2DiagRect">
            <a:avLst>
              <a:gd fmla="val 0" name="adj1"/>
              <a:gd fmla="val 16667" name="adj2"/>
            </a:avLst>
          </a:prstGeom>
          <a:noFill/>
          <a:ln>
            <a:noFill/>
          </a:ln>
        </p:spPr>
      </p:pic>
      <p:pic>
        <p:nvPicPr>
          <p:cNvPr id="1868" name="Google Shape;1868;p20"/>
          <p:cNvPicPr preferRelativeResize="0"/>
          <p:nvPr/>
        </p:nvPicPr>
        <p:blipFill rotWithShape="1">
          <a:blip r:embed="rId4">
            <a:alphaModFix/>
          </a:blip>
          <a:srcRect b="0" l="0" r="7380" t="0"/>
          <a:stretch/>
        </p:blipFill>
        <p:spPr>
          <a:xfrm>
            <a:off x="3429000" y="1105825"/>
            <a:ext cx="2654400" cy="4586700"/>
          </a:xfrm>
          <a:prstGeom prst="snip2DiagRect">
            <a:avLst>
              <a:gd fmla="val 0" name="adj1"/>
              <a:gd fmla="val 16667" name="adj2"/>
            </a:avLst>
          </a:prstGeom>
          <a:noFill/>
          <a:ln>
            <a:noFill/>
          </a:ln>
        </p:spPr>
      </p:pic>
      <p:sp>
        <p:nvSpPr>
          <p:cNvPr id="1869" name="Google Shape;1869;p20"/>
          <p:cNvSpPr txBox="1"/>
          <p:nvPr/>
        </p:nvSpPr>
        <p:spPr>
          <a:xfrm>
            <a:off x="406075" y="1124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US" sz="3600" u="none" cap="none" strike="noStrike">
                <a:solidFill>
                  <a:schemeClr val="dk1"/>
                </a:solidFill>
                <a:latin typeface="Calibri"/>
                <a:ea typeface="Calibri"/>
                <a:cs typeface="Calibri"/>
                <a:sym typeface="Calibri"/>
              </a:rPr>
              <a:t>CPaaS Phone System </a:t>
            </a:r>
            <a:r>
              <a:rPr b="0" i="0" lang="en-US" sz="3600" u="none" cap="none" strike="noStrike">
                <a:solidFill>
                  <a:schemeClr val="dk1"/>
                </a:solidFill>
                <a:latin typeface="Calibri"/>
                <a:ea typeface="Calibri"/>
                <a:cs typeface="Calibri"/>
                <a:sym typeface="Calibri"/>
              </a:rPr>
              <a:t>&lt;Features&gt;</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4" name="Shape 1874"/>
        <p:cNvGrpSpPr/>
        <p:nvPr/>
      </p:nvGrpSpPr>
      <p:grpSpPr>
        <a:xfrm>
          <a:off x="0" y="0"/>
          <a:ext cx="0" cy="0"/>
          <a:chOff x="0" y="0"/>
          <a:chExt cx="0" cy="0"/>
        </a:xfrm>
      </p:grpSpPr>
      <p:sp>
        <p:nvSpPr>
          <p:cNvPr id="1875" name="Google Shape;1875;p21"/>
          <p:cNvSpPr txBox="1"/>
          <p:nvPr/>
        </p:nvSpPr>
        <p:spPr>
          <a:xfrm>
            <a:off x="458775" y="1063450"/>
            <a:ext cx="5316900" cy="19860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900"/>
              <a:buFont typeface="Arial"/>
              <a:buNone/>
            </a:pPr>
            <a:r>
              <a:rPr b="1" i="0" lang="en-US" sz="1900" u="none" cap="none" strike="noStrike">
                <a:solidFill>
                  <a:srgbClr val="A64D79"/>
                </a:solidFill>
                <a:highlight>
                  <a:srgbClr val="FFFFFF"/>
                </a:highlight>
                <a:latin typeface="Calibri"/>
                <a:ea typeface="Calibri"/>
                <a:cs typeface="Calibri"/>
                <a:sym typeface="Calibri"/>
              </a:rPr>
              <a:t>Management Features:</a:t>
            </a:r>
            <a:endParaRPr b="1" i="0" sz="1900" u="none" cap="none" strike="noStrike">
              <a:solidFill>
                <a:srgbClr val="A64D79"/>
              </a:solidFill>
              <a:highlight>
                <a:srgbClr val="FFFFFF"/>
              </a:highlight>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900"/>
              <a:buFont typeface="Arial"/>
              <a:buNone/>
            </a:pPr>
            <a:r>
              <a:t/>
            </a:r>
            <a:endParaRPr b="1" i="0" sz="1900" u="none" cap="none" strike="noStrike">
              <a:solidFill>
                <a:schemeClr val="dk1"/>
              </a:solidFill>
              <a:highlight>
                <a:srgbClr val="FFFFFF"/>
              </a:highlight>
              <a:latin typeface="Calibri"/>
              <a:ea typeface="Calibri"/>
              <a:cs typeface="Calibri"/>
              <a:sym typeface="Calibri"/>
            </a:endParaRPr>
          </a:p>
          <a:p>
            <a:pPr indent="-342900" lvl="0" marL="457200" marR="0" rtl="0" algn="just">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User-friendly interface for managing and controlling the configuration.</a:t>
            </a:r>
            <a:endParaRPr b="0" i="0" sz="1800" u="none" cap="none" strike="noStrike">
              <a:solidFill>
                <a:schemeClr val="dk1"/>
              </a:solidFill>
              <a:highlight>
                <a:srgbClr val="FFFFFF"/>
              </a:highlight>
              <a:latin typeface="Calibri"/>
              <a:ea typeface="Calibri"/>
              <a:cs typeface="Calibri"/>
              <a:sym typeface="Calibri"/>
            </a:endParaRPr>
          </a:p>
          <a:p>
            <a:pPr indent="-342900" lvl="0" marL="457200" marR="0" rtl="0" algn="just">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highlight>
                  <a:srgbClr val="FFFFFF"/>
                </a:highlight>
                <a:latin typeface="Calibri"/>
                <a:ea typeface="Calibri"/>
                <a:cs typeface="Calibri"/>
                <a:sym typeface="Calibri"/>
              </a:rPr>
              <a:t>Capable to integrate with different systems such as Webhook, Freshdesk, Zendesk.</a:t>
            </a:r>
            <a:endParaRPr b="0" i="0" sz="1800" u="none" cap="none" strike="noStrike">
              <a:solidFill>
                <a:schemeClr val="dk1"/>
              </a:solidFill>
              <a:highlight>
                <a:srgbClr val="FFFFFF"/>
              </a:highlight>
              <a:latin typeface="Calibri"/>
              <a:ea typeface="Calibri"/>
              <a:cs typeface="Calibri"/>
              <a:sym typeface="Calibri"/>
            </a:endParaRPr>
          </a:p>
        </p:txBody>
      </p:sp>
      <p:sp>
        <p:nvSpPr>
          <p:cNvPr id="1876" name="Google Shape;1876;p21"/>
          <p:cNvSpPr txBox="1"/>
          <p:nvPr/>
        </p:nvSpPr>
        <p:spPr>
          <a:xfrm>
            <a:off x="6225150" y="4288425"/>
            <a:ext cx="5533500" cy="1986000"/>
          </a:xfrm>
          <a:prstGeom prst="rect">
            <a:avLst/>
          </a:prstGeom>
          <a:noFill/>
          <a:ln>
            <a:noFill/>
          </a:ln>
        </p:spPr>
        <p:txBody>
          <a:bodyPr anchorCtr="0" anchor="ctr" bIns="91425" lIns="91425" spcFirstLastPara="1" rIns="91425" wrap="square" tIns="91425">
            <a:noAutofit/>
          </a:bodyPr>
          <a:lstStyle/>
          <a:p>
            <a:pPr indent="-336550" lvl="0" marL="457200" marR="0" rtl="0" algn="just">
              <a:lnSpc>
                <a:spcPct val="100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Call History can be exported to a CSV file. </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00000"/>
              </a:lnSpc>
              <a:spcBef>
                <a:spcPts val="0"/>
              </a:spcBef>
              <a:spcAft>
                <a:spcPts val="0"/>
              </a:spcAft>
              <a:buClr>
                <a:schemeClr val="dk1"/>
              </a:buClr>
              <a:buSzPts val="1700"/>
              <a:buFont typeface="Calibri"/>
              <a:buChar char="●"/>
            </a:pPr>
            <a:r>
              <a:rPr b="0" i="0" lang="en-US" sz="1700" u="none" cap="none" strike="noStrike">
                <a:solidFill>
                  <a:schemeClr val="dk1"/>
                </a:solidFill>
                <a:highlight>
                  <a:schemeClr val="lt1"/>
                </a:highlight>
                <a:latin typeface="Calibri"/>
                <a:ea typeface="Calibri"/>
                <a:cs typeface="Calibri"/>
                <a:sym typeface="Calibri"/>
              </a:rPr>
              <a:t>An advanced dashboard that uses powerful analytics features to help you monitor your Organization's Calls data, such as key metrics, call types, etc. It allows you to gain actionable insights to make the right decisions.</a:t>
            </a:r>
            <a:endParaRPr b="0" i="0" sz="1700" u="none" cap="none" strike="noStrike">
              <a:solidFill>
                <a:schemeClr val="dk1"/>
              </a:solidFill>
              <a:highlight>
                <a:srgbClr val="FFFFFF"/>
              </a:highlight>
              <a:latin typeface="Calibri"/>
              <a:ea typeface="Calibri"/>
              <a:cs typeface="Calibri"/>
              <a:sym typeface="Calibri"/>
            </a:endParaRPr>
          </a:p>
          <a:p>
            <a:pPr indent="-336550" lvl="0" marL="457200" marR="0" rtl="0" algn="just">
              <a:lnSpc>
                <a:spcPct val="100000"/>
              </a:lnSpc>
              <a:spcBef>
                <a:spcPts val="0"/>
              </a:spcBef>
              <a:spcAft>
                <a:spcPts val="0"/>
              </a:spcAft>
              <a:buClr>
                <a:schemeClr val="dk1"/>
              </a:buClr>
              <a:buSzPts val="1700"/>
              <a:buFont typeface="Calibri"/>
              <a:buChar char="●"/>
            </a:pPr>
            <a:r>
              <a:rPr b="0" i="0" lang="en-US" sz="1700" u="none" cap="none" strike="noStrike">
                <a:solidFill>
                  <a:schemeClr val="dk1"/>
                </a:solidFill>
                <a:highlight>
                  <a:srgbClr val="FFFFFF"/>
                </a:highlight>
                <a:latin typeface="Calibri"/>
                <a:ea typeface="Calibri"/>
                <a:cs typeface="Calibri"/>
                <a:sym typeface="Calibri"/>
              </a:rPr>
              <a:t>Give accessibility for specific users in the Organization.</a:t>
            </a:r>
            <a:endParaRPr b="0" i="0" sz="1700" u="none" cap="none" strike="noStrike">
              <a:solidFill>
                <a:schemeClr val="dk1"/>
              </a:solidFill>
              <a:highlight>
                <a:srgbClr val="FFFFFF"/>
              </a:highlight>
              <a:latin typeface="Calibri"/>
              <a:ea typeface="Calibri"/>
              <a:cs typeface="Calibri"/>
              <a:sym typeface="Calibri"/>
            </a:endParaRPr>
          </a:p>
        </p:txBody>
      </p:sp>
      <p:pic>
        <p:nvPicPr>
          <p:cNvPr id="1877" name="Google Shape;1877;p21"/>
          <p:cNvPicPr preferRelativeResize="0"/>
          <p:nvPr/>
        </p:nvPicPr>
        <p:blipFill rotWithShape="1">
          <a:blip r:embed="rId3">
            <a:alphaModFix/>
          </a:blip>
          <a:srcRect b="0" l="0" r="0" t="0"/>
          <a:stretch/>
        </p:blipFill>
        <p:spPr>
          <a:xfrm>
            <a:off x="6225150" y="1063450"/>
            <a:ext cx="5533500" cy="3012900"/>
          </a:xfrm>
          <a:prstGeom prst="snip2DiagRect">
            <a:avLst>
              <a:gd fmla="val 0" name="adj1"/>
              <a:gd fmla="val 16667" name="adj2"/>
            </a:avLst>
          </a:prstGeom>
          <a:noFill/>
          <a:ln>
            <a:noFill/>
          </a:ln>
        </p:spPr>
      </p:pic>
      <p:pic>
        <p:nvPicPr>
          <p:cNvPr id="1878" name="Google Shape;1878;p21"/>
          <p:cNvPicPr preferRelativeResize="0"/>
          <p:nvPr/>
        </p:nvPicPr>
        <p:blipFill rotWithShape="1">
          <a:blip r:embed="rId4">
            <a:alphaModFix/>
          </a:blip>
          <a:srcRect b="280" l="0" r="0" t="8800"/>
          <a:stretch/>
        </p:blipFill>
        <p:spPr>
          <a:xfrm>
            <a:off x="621825" y="3177500"/>
            <a:ext cx="5100600" cy="3090600"/>
          </a:xfrm>
          <a:prstGeom prst="snip2DiagRect">
            <a:avLst>
              <a:gd fmla="val 0" name="adj1"/>
              <a:gd fmla="val 16667" name="adj2"/>
            </a:avLst>
          </a:prstGeom>
          <a:noFill/>
          <a:ln>
            <a:noFill/>
          </a:ln>
        </p:spPr>
      </p:pic>
      <p:sp>
        <p:nvSpPr>
          <p:cNvPr id="1879" name="Google Shape;1879;p21"/>
          <p:cNvSpPr txBox="1"/>
          <p:nvPr/>
        </p:nvSpPr>
        <p:spPr>
          <a:xfrm>
            <a:off x="406075" y="1124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US" sz="3600" u="none" cap="none" strike="noStrike">
                <a:solidFill>
                  <a:schemeClr val="dk1"/>
                </a:solidFill>
                <a:latin typeface="Calibri"/>
                <a:ea typeface="Calibri"/>
                <a:cs typeface="Calibri"/>
                <a:sym typeface="Calibri"/>
              </a:rPr>
              <a:t>CPaaS Phone System </a:t>
            </a:r>
            <a:r>
              <a:rPr b="0" i="0" lang="en-US" sz="3600" u="none" cap="none" strike="noStrike">
                <a:solidFill>
                  <a:schemeClr val="dk1"/>
                </a:solidFill>
                <a:latin typeface="Calibri"/>
                <a:ea typeface="Calibri"/>
                <a:cs typeface="Calibri"/>
                <a:sym typeface="Calibri"/>
              </a:rPr>
              <a:t>&lt;Features&gt;</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4" name="Shape 1884"/>
        <p:cNvGrpSpPr/>
        <p:nvPr/>
      </p:nvGrpSpPr>
      <p:grpSpPr>
        <a:xfrm>
          <a:off x="0" y="0"/>
          <a:ext cx="0" cy="0"/>
          <a:chOff x="0" y="0"/>
          <a:chExt cx="0" cy="0"/>
        </a:xfrm>
      </p:grpSpPr>
      <p:sp>
        <p:nvSpPr>
          <p:cNvPr id="1885" name="Google Shape;1885;p22"/>
          <p:cNvSpPr txBox="1"/>
          <p:nvPr/>
        </p:nvSpPr>
        <p:spPr>
          <a:xfrm>
            <a:off x="337725" y="515500"/>
            <a:ext cx="97557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Phone System </a:t>
            </a:r>
            <a:r>
              <a:rPr b="0" i="0" lang="en-US" sz="3600" u="none" cap="none" strike="noStrike">
                <a:solidFill>
                  <a:srgbClr val="000000"/>
                </a:solidFill>
                <a:latin typeface="Calibri"/>
                <a:ea typeface="Calibri"/>
                <a:cs typeface="Calibri"/>
                <a:sym typeface="Calibri"/>
              </a:rPr>
              <a:t>&lt;Portal Settings Interface&gt;</a:t>
            </a:r>
            <a:endParaRPr b="0" i="0" sz="3600" u="none" cap="none" strike="noStrike">
              <a:solidFill>
                <a:srgbClr val="000000"/>
              </a:solidFill>
              <a:latin typeface="Calibri"/>
              <a:ea typeface="Calibri"/>
              <a:cs typeface="Calibri"/>
              <a:sym typeface="Calibri"/>
            </a:endParaRPr>
          </a:p>
        </p:txBody>
      </p:sp>
      <p:pic>
        <p:nvPicPr>
          <p:cNvPr id="1886" name="Google Shape;1886;p22"/>
          <p:cNvPicPr preferRelativeResize="0"/>
          <p:nvPr/>
        </p:nvPicPr>
        <p:blipFill>
          <a:blip r:embed="rId3">
            <a:alphaModFix/>
          </a:blip>
          <a:stretch>
            <a:fillRect/>
          </a:stretch>
        </p:blipFill>
        <p:spPr>
          <a:xfrm>
            <a:off x="201975" y="1994375"/>
            <a:ext cx="5370772" cy="3301199"/>
          </a:xfrm>
          <a:prstGeom prst="rect">
            <a:avLst/>
          </a:prstGeom>
          <a:noFill/>
          <a:ln cap="flat" cmpd="sng" w="9525">
            <a:solidFill>
              <a:schemeClr val="dk2"/>
            </a:solidFill>
            <a:prstDash val="solid"/>
            <a:round/>
            <a:headEnd len="sm" w="sm" type="none"/>
            <a:tailEnd len="sm" w="sm" type="none"/>
          </a:ln>
        </p:spPr>
      </p:pic>
      <p:pic>
        <p:nvPicPr>
          <p:cNvPr id="1887" name="Google Shape;1887;p22"/>
          <p:cNvPicPr preferRelativeResize="0"/>
          <p:nvPr/>
        </p:nvPicPr>
        <p:blipFill>
          <a:blip r:embed="rId4">
            <a:alphaModFix/>
          </a:blip>
          <a:stretch>
            <a:fillRect/>
          </a:stretch>
        </p:blipFill>
        <p:spPr>
          <a:xfrm>
            <a:off x="5741675" y="1994375"/>
            <a:ext cx="6314450" cy="330119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2" name="Shape 1892"/>
        <p:cNvGrpSpPr/>
        <p:nvPr/>
      </p:nvGrpSpPr>
      <p:grpSpPr>
        <a:xfrm>
          <a:off x="0" y="0"/>
          <a:ext cx="0" cy="0"/>
          <a:chOff x="0" y="0"/>
          <a:chExt cx="0" cy="0"/>
        </a:xfrm>
      </p:grpSpPr>
      <p:sp>
        <p:nvSpPr>
          <p:cNvPr id="1893" name="Google Shape;1893;p23"/>
          <p:cNvSpPr txBox="1"/>
          <p:nvPr/>
        </p:nvSpPr>
        <p:spPr>
          <a:xfrm>
            <a:off x="406075" y="516150"/>
            <a:ext cx="9504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Phone System </a:t>
            </a:r>
            <a:r>
              <a:rPr b="0" i="0" lang="en-US" sz="3600" u="none" cap="none" strike="noStrike">
                <a:solidFill>
                  <a:srgbClr val="000000"/>
                </a:solidFill>
                <a:latin typeface="Calibri"/>
                <a:ea typeface="Calibri"/>
                <a:cs typeface="Calibri"/>
                <a:sym typeface="Calibri"/>
              </a:rPr>
              <a:t>&lt;Team Chat</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Interface&gt;</a:t>
            </a:r>
            <a:endParaRPr b="0" i="0" sz="3600" u="none" cap="none" strike="noStrike">
              <a:solidFill>
                <a:srgbClr val="000000"/>
              </a:solidFill>
              <a:latin typeface="Calibri"/>
              <a:ea typeface="Calibri"/>
              <a:cs typeface="Calibri"/>
              <a:sym typeface="Calibri"/>
            </a:endParaRPr>
          </a:p>
        </p:txBody>
      </p:sp>
      <p:sp>
        <p:nvSpPr>
          <p:cNvPr id="1894" name="Google Shape;1894;p23"/>
          <p:cNvSpPr txBox="1"/>
          <p:nvPr/>
        </p:nvSpPr>
        <p:spPr>
          <a:xfrm>
            <a:off x="214800" y="1463825"/>
            <a:ext cx="5093700" cy="4220100"/>
          </a:xfrm>
          <a:prstGeom prst="rect">
            <a:avLst/>
          </a:prstGeom>
          <a:noFill/>
          <a:ln>
            <a:noFill/>
          </a:ln>
        </p:spPr>
        <p:txBody>
          <a:bodyPr anchorCtr="0" anchor="ctr" bIns="91425" lIns="91425" spcFirstLastPara="1" rIns="91425" wrap="square" tIns="91425">
            <a:noAutofit/>
          </a:bodyPr>
          <a:lstStyle/>
          <a:p>
            <a:pPr indent="-215900" lvl="0" marL="28575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Allows most operating systems such as macOS, Windows, Android, iOS, Linux,..</a:t>
            </a:r>
            <a:endParaRPr b="0" i="0" sz="1600" u="none" cap="none" strike="noStrike">
              <a:solidFill>
                <a:schemeClr val="dk1"/>
              </a:solidFill>
              <a:latin typeface="Calibri"/>
              <a:ea typeface="Calibri"/>
              <a:cs typeface="Calibri"/>
              <a:sym typeface="Calibri"/>
            </a:endParaRPr>
          </a:p>
          <a:p>
            <a:pPr indent="-215900" lvl="0" marL="28575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Unlimited  Channels and Direct messages, Unlimited File Sharing, Unlimited Storage and Searching.</a:t>
            </a:r>
            <a:endParaRPr b="0" i="0" sz="1600" u="none" cap="none" strike="noStrike">
              <a:solidFill>
                <a:schemeClr val="dk1"/>
              </a:solidFill>
              <a:latin typeface="Calibri"/>
              <a:ea typeface="Calibri"/>
              <a:cs typeface="Calibri"/>
              <a:sym typeface="Calibri"/>
            </a:endParaRPr>
          </a:p>
          <a:p>
            <a:pPr indent="-215900" lvl="0" marL="28575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Reaches your teammates with </a:t>
            </a:r>
            <a:r>
              <a:rPr b="0" i="1" lang="en-US" sz="1600" u="none" cap="none" strike="noStrike">
                <a:solidFill>
                  <a:schemeClr val="accent1"/>
                </a:solidFill>
                <a:latin typeface="Calibri"/>
                <a:ea typeface="Calibri"/>
                <a:cs typeface="Calibri"/>
                <a:sym typeface="Calibri"/>
              </a:rPr>
              <a:t>@mention</a:t>
            </a:r>
            <a:r>
              <a:rPr b="0" i="0" lang="en-US" sz="1600" u="none" cap="none" strike="noStrike">
                <a:solidFill>
                  <a:schemeClr val="accent1"/>
                </a:solidFill>
                <a:latin typeface="Calibri"/>
                <a:ea typeface="Calibri"/>
                <a:cs typeface="Calibri"/>
                <a:sym typeface="Calibri"/>
              </a:rPr>
              <a:t> </a:t>
            </a:r>
            <a:r>
              <a:rPr b="0" i="0" lang="en-US" sz="1600" u="none" cap="none" strike="noStrike">
                <a:solidFill>
                  <a:schemeClr val="dk1"/>
                </a:solidFill>
                <a:latin typeface="Calibri"/>
                <a:ea typeface="Calibri"/>
                <a:cs typeface="Calibri"/>
                <a:sym typeface="Calibri"/>
              </a:rPr>
              <a:t>even on the go. Your colleagues will get push notifications to their devices.</a:t>
            </a:r>
            <a:endParaRPr b="0" i="0" sz="1600" u="none" cap="none" strike="noStrike">
              <a:solidFill>
                <a:schemeClr val="dk1"/>
              </a:solidFill>
              <a:latin typeface="Calibri"/>
              <a:ea typeface="Calibri"/>
              <a:cs typeface="Calibri"/>
              <a:sym typeface="Calibri"/>
            </a:endParaRPr>
          </a:p>
          <a:p>
            <a:pPr indent="-215900" lvl="0" marL="28575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Allows to use a slew of formatting options to add emphasis and hierarchy (along with a few emoji) to your longer messages to give them structure and help you get your point across better.</a:t>
            </a:r>
            <a:endParaRPr b="0" i="0" sz="1600" u="none" cap="none" strike="noStrike">
              <a:solidFill>
                <a:schemeClr val="dk1"/>
              </a:solidFill>
              <a:latin typeface="Calibri"/>
              <a:ea typeface="Calibri"/>
              <a:cs typeface="Calibri"/>
              <a:sym typeface="Calibri"/>
            </a:endParaRPr>
          </a:p>
        </p:txBody>
      </p:sp>
      <p:pic>
        <p:nvPicPr>
          <p:cNvPr id="1895" name="Google Shape;1895;p23"/>
          <p:cNvPicPr preferRelativeResize="0"/>
          <p:nvPr/>
        </p:nvPicPr>
        <p:blipFill rotWithShape="1">
          <a:blip r:embed="rId3">
            <a:alphaModFix/>
          </a:blip>
          <a:srcRect b="0" l="0" r="0" t="0"/>
          <a:stretch/>
        </p:blipFill>
        <p:spPr>
          <a:xfrm>
            <a:off x="5430150" y="1923275"/>
            <a:ext cx="6317231" cy="3301200"/>
          </a:xfrm>
          <a:prstGeom prst="rect">
            <a:avLst/>
          </a:prstGeom>
          <a:noFill/>
          <a:ln cap="flat" cmpd="sng" w="9525">
            <a:solidFill>
              <a:srgbClr val="808080"/>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0" name="Shape 1900"/>
        <p:cNvGrpSpPr/>
        <p:nvPr/>
      </p:nvGrpSpPr>
      <p:grpSpPr>
        <a:xfrm>
          <a:off x="0" y="0"/>
          <a:ext cx="0" cy="0"/>
          <a:chOff x="0" y="0"/>
          <a:chExt cx="0" cy="0"/>
        </a:xfrm>
      </p:grpSpPr>
      <p:grpSp>
        <p:nvGrpSpPr>
          <p:cNvPr id="1901" name="Google Shape;1901;p24"/>
          <p:cNvGrpSpPr/>
          <p:nvPr/>
        </p:nvGrpSpPr>
        <p:grpSpPr>
          <a:xfrm>
            <a:off x="6498700" y="1665706"/>
            <a:ext cx="5254775" cy="4866844"/>
            <a:chOff x="6498700" y="1437106"/>
            <a:chExt cx="5254775" cy="4866844"/>
          </a:xfrm>
        </p:grpSpPr>
        <p:sp>
          <p:nvSpPr>
            <p:cNvPr id="1902" name="Google Shape;1902;p24"/>
            <p:cNvSpPr txBox="1"/>
            <p:nvPr/>
          </p:nvSpPr>
          <p:spPr>
            <a:xfrm>
              <a:off x="7844938" y="5788250"/>
              <a:ext cx="25623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Chat</a:t>
              </a:r>
              <a:endParaRPr b="1" i="0" sz="2000" u="none" cap="none" strike="noStrike">
                <a:solidFill>
                  <a:srgbClr val="000000"/>
                </a:solidFill>
                <a:latin typeface="Calibri"/>
                <a:ea typeface="Calibri"/>
                <a:cs typeface="Calibri"/>
                <a:sym typeface="Calibri"/>
              </a:endParaRPr>
            </a:p>
          </p:txBody>
        </p:sp>
        <p:grpSp>
          <p:nvGrpSpPr>
            <p:cNvPr id="1903" name="Google Shape;1903;p24"/>
            <p:cNvGrpSpPr/>
            <p:nvPr/>
          </p:nvGrpSpPr>
          <p:grpSpPr>
            <a:xfrm>
              <a:off x="6498700" y="1437106"/>
              <a:ext cx="5254775" cy="4204500"/>
              <a:chOff x="6618650" y="1437150"/>
              <a:chExt cx="5254775" cy="4204500"/>
            </a:xfrm>
          </p:grpSpPr>
          <p:pic>
            <p:nvPicPr>
              <p:cNvPr id="1904" name="Google Shape;1904;p24"/>
              <p:cNvPicPr preferRelativeResize="0"/>
              <p:nvPr/>
            </p:nvPicPr>
            <p:blipFill rotWithShape="1">
              <a:blip r:embed="rId3">
                <a:alphaModFix/>
              </a:blip>
              <a:srcRect b="48725" l="0" r="0" t="0"/>
              <a:stretch/>
            </p:blipFill>
            <p:spPr>
              <a:xfrm>
                <a:off x="6618650" y="1437150"/>
                <a:ext cx="2798075" cy="4204500"/>
              </a:xfrm>
              <a:prstGeom prst="rect">
                <a:avLst/>
              </a:prstGeom>
              <a:noFill/>
              <a:ln cap="flat" cmpd="sng" w="9525">
                <a:solidFill>
                  <a:srgbClr val="888888"/>
                </a:solidFill>
                <a:prstDash val="solid"/>
                <a:round/>
                <a:headEnd len="sm" w="sm" type="none"/>
                <a:tailEnd len="sm" w="sm" type="none"/>
              </a:ln>
            </p:spPr>
          </p:pic>
          <p:pic>
            <p:nvPicPr>
              <p:cNvPr id="1905" name="Google Shape;1905;p24"/>
              <p:cNvPicPr preferRelativeResize="0"/>
              <p:nvPr/>
            </p:nvPicPr>
            <p:blipFill rotWithShape="1">
              <a:blip r:embed="rId4">
                <a:alphaModFix/>
              </a:blip>
              <a:srcRect b="0" l="0" r="0" t="3735"/>
              <a:stretch/>
            </p:blipFill>
            <p:spPr>
              <a:xfrm>
                <a:off x="9416719" y="1437150"/>
                <a:ext cx="2456706" cy="4204498"/>
              </a:xfrm>
              <a:prstGeom prst="rect">
                <a:avLst/>
              </a:prstGeom>
              <a:noFill/>
              <a:ln cap="flat" cmpd="sng" w="9525">
                <a:solidFill>
                  <a:srgbClr val="888888"/>
                </a:solidFill>
                <a:prstDash val="solid"/>
                <a:round/>
                <a:headEnd len="sm" w="sm" type="none"/>
                <a:tailEnd len="sm" w="sm" type="none"/>
              </a:ln>
            </p:spPr>
          </p:pic>
        </p:grpSp>
      </p:grpSp>
      <p:grpSp>
        <p:nvGrpSpPr>
          <p:cNvPr id="1906" name="Google Shape;1906;p24"/>
          <p:cNvGrpSpPr/>
          <p:nvPr/>
        </p:nvGrpSpPr>
        <p:grpSpPr>
          <a:xfrm>
            <a:off x="438525" y="1678603"/>
            <a:ext cx="5122724" cy="4853947"/>
            <a:chOff x="438525" y="1450003"/>
            <a:chExt cx="5122724" cy="4853947"/>
          </a:xfrm>
        </p:grpSpPr>
        <p:grpSp>
          <p:nvGrpSpPr>
            <p:cNvPr id="1907" name="Google Shape;1907;p24"/>
            <p:cNvGrpSpPr/>
            <p:nvPr/>
          </p:nvGrpSpPr>
          <p:grpSpPr>
            <a:xfrm>
              <a:off x="438525" y="1450003"/>
              <a:ext cx="5122724" cy="4178706"/>
              <a:chOff x="558475" y="1437063"/>
              <a:chExt cx="5122724" cy="4178706"/>
            </a:xfrm>
          </p:grpSpPr>
          <p:pic>
            <p:nvPicPr>
              <p:cNvPr id="1908" name="Google Shape;1908;p24"/>
              <p:cNvPicPr preferRelativeResize="0"/>
              <p:nvPr/>
            </p:nvPicPr>
            <p:blipFill rotWithShape="1">
              <a:blip r:embed="rId5">
                <a:alphaModFix/>
              </a:blip>
              <a:srcRect b="4346" l="0" r="0" t="3925"/>
              <a:stretch/>
            </p:blipFill>
            <p:spPr>
              <a:xfrm>
                <a:off x="558475" y="1437156"/>
                <a:ext cx="2562300" cy="4178544"/>
              </a:xfrm>
              <a:prstGeom prst="rect">
                <a:avLst/>
              </a:prstGeom>
              <a:noFill/>
              <a:ln>
                <a:noFill/>
              </a:ln>
            </p:spPr>
          </p:pic>
          <p:grpSp>
            <p:nvGrpSpPr>
              <p:cNvPr id="1909" name="Google Shape;1909;p24"/>
              <p:cNvGrpSpPr/>
              <p:nvPr/>
            </p:nvGrpSpPr>
            <p:grpSpPr>
              <a:xfrm>
                <a:off x="3120770" y="1437063"/>
                <a:ext cx="2560429" cy="4178706"/>
                <a:chOff x="7673936" y="1476621"/>
                <a:chExt cx="2684169" cy="4655940"/>
              </a:xfrm>
            </p:grpSpPr>
            <p:grpSp>
              <p:nvGrpSpPr>
                <p:cNvPr id="1910" name="Google Shape;1910;p24"/>
                <p:cNvGrpSpPr/>
                <p:nvPr/>
              </p:nvGrpSpPr>
              <p:grpSpPr>
                <a:xfrm>
                  <a:off x="7673936" y="1476621"/>
                  <a:ext cx="2684169" cy="4655940"/>
                  <a:chOff x="7673936" y="1476621"/>
                  <a:chExt cx="2684169" cy="4655940"/>
                </a:xfrm>
              </p:grpSpPr>
              <p:pic>
                <p:nvPicPr>
                  <p:cNvPr id="1911" name="Google Shape;1911;p24"/>
                  <p:cNvPicPr preferRelativeResize="0"/>
                  <p:nvPr/>
                </p:nvPicPr>
                <p:blipFill rotWithShape="1">
                  <a:blip r:embed="rId6">
                    <a:alphaModFix/>
                  </a:blip>
                  <a:srcRect b="0" l="0" r="0" t="2476"/>
                  <a:stretch/>
                </p:blipFill>
                <p:spPr>
                  <a:xfrm>
                    <a:off x="7673936" y="1476621"/>
                    <a:ext cx="2684169" cy="4655940"/>
                  </a:xfrm>
                  <a:prstGeom prst="rect">
                    <a:avLst/>
                  </a:prstGeom>
                  <a:noFill/>
                  <a:ln>
                    <a:noFill/>
                  </a:ln>
                </p:spPr>
              </p:pic>
              <p:sp>
                <p:nvSpPr>
                  <p:cNvPr id="1912" name="Google Shape;1912;p24"/>
                  <p:cNvSpPr/>
                  <p:nvPr/>
                </p:nvSpPr>
                <p:spPr>
                  <a:xfrm flipH="1">
                    <a:off x="8563713" y="1788576"/>
                    <a:ext cx="557100" cy="200100"/>
                  </a:xfrm>
                  <a:prstGeom prst="rect">
                    <a:avLst/>
                  </a:prstGeom>
                  <a:solidFill>
                    <a:srgbClr val="E7E6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13" name="Google Shape;1913;p24"/>
                <p:cNvSpPr/>
                <p:nvPr/>
              </p:nvSpPr>
              <p:spPr>
                <a:xfrm>
                  <a:off x="9503100" y="44767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4" name="Google Shape;1914;p24"/>
                <p:cNvSpPr/>
                <p:nvPr/>
              </p:nvSpPr>
              <p:spPr>
                <a:xfrm>
                  <a:off x="9503100" y="53530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5" name="Google Shape;1915;p24"/>
                <p:cNvSpPr/>
                <p:nvPr/>
              </p:nvSpPr>
              <p:spPr>
                <a:xfrm>
                  <a:off x="7974350" y="5329250"/>
                  <a:ext cx="557100" cy="557100"/>
                </a:xfrm>
                <a:prstGeom prst="ellipse">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916" name="Google Shape;1916;p24"/>
            <p:cNvSpPr txBox="1"/>
            <p:nvPr/>
          </p:nvSpPr>
          <p:spPr>
            <a:xfrm>
              <a:off x="1718738" y="5788250"/>
              <a:ext cx="25623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Call</a:t>
              </a:r>
              <a:endParaRPr b="1" i="0" sz="2000" u="none" cap="none" strike="noStrike">
                <a:solidFill>
                  <a:srgbClr val="000000"/>
                </a:solidFill>
                <a:latin typeface="Calibri"/>
                <a:ea typeface="Calibri"/>
                <a:cs typeface="Calibri"/>
                <a:sym typeface="Calibri"/>
              </a:endParaRPr>
            </a:p>
          </p:txBody>
        </p:sp>
      </p:grpSp>
      <p:sp>
        <p:nvSpPr>
          <p:cNvPr id="1917" name="Google Shape;1917;p24"/>
          <p:cNvSpPr txBox="1"/>
          <p:nvPr/>
        </p:nvSpPr>
        <p:spPr>
          <a:xfrm>
            <a:off x="406075" y="516150"/>
            <a:ext cx="9504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Phone System </a:t>
            </a:r>
            <a:r>
              <a:rPr b="0" i="0" lang="en-US" sz="3600" u="none" cap="none" strike="noStrike">
                <a:solidFill>
                  <a:srgbClr val="000000"/>
                </a:solidFill>
                <a:latin typeface="Calibri"/>
                <a:ea typeface="Calibri"/>
                <a:cs typeface="Calibri"/>
                <a:sym typeface="Calibri"/>
              </a:rPr>
              <a:t>&lt;Mobile App</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Interface&gt;</a:t>
            </a:r>
            <a:endParaRPr b="0" i="0" sz="3600" u="none" cap="none" strike="noStrik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2" name="Shape 1922"/>
        <p:cNvGrpSpPr/>
        <p:nvPr/>
      </p:nvGrpSpPr>
      <p:grpSpPr>
        <a:xfrm>
          <a:off x="0" y="0"/>
          <a:ext cx="0" cy="0"/>
          <a:chOff x="0" y="0"/>
          <a:chExt cx="0" cy="0"/>
        </a:xfrm>
      </p:grpSpPr>
      <p:grpSp>
        <p:nvGrpSpPr>
          <p:cNvPr id="1923" name="Google Shape;1923;p25"/>
          <p:cNvGrpSpPr/>
          <p:nvPr/>
        </p:nvGrpSpPr>
        <p:grpSpPr>
          <a:xfrm>
            <a:off x="102101" y="1517275"/>
            <a:ext cx="5909001" cy="4898200"/>
            <a:chOff x="102101" y="1364875"/>
            <a:chExt cx="5909001" cy="4898200"/>
          </a:xfrm>
        </p:grpSpPr>
        <p:pic>
          <p:nvPicPr>
            <p:cNvPr id="1924" name="Google Shape;1924;p25"/>
            <p:cNvPicPr preferRelativeResize="0"/>
            <p:nvPr/>
          </p:nvPicPr>
          <p:blipFill rotWithShape="1">
            <a:blip r:embed="rId3">
              <a:alphaModFix/>
            </a:blip>
            <a:srcRect b="0" l="0" r="0" t="0"/>
            <a:stretch/>
          </p:blipFill>
          <p:spPr>
            <a:xfrm>
              <a:off x="102101" y="1364875"/>
              <a:ext cx="5909001" cy="4379976"/>
            </a:xfrm>
            <a:prstGeom prst="rect">
              <a:avLst/>
            </a:prstGeom>
            <a:noFill/>
            <a:ln cap="flat" cmpd="sng" w="9525">
              <a:solidFill>
                <a:srgbClr val="666666"/>
              </a:solidFill>
              <a:prstDash val="solid"/>
              <a:round/>
              <a:headEnd len="sm" w="sm" type="none"/>
              <a:tailEnd len="sm" w="sm" type="none"/>
            </a:ln>
          </p:spPr>
        </p:pic>
        <p:sp>
          <p:nvSpPr>
            <p:cNvPr id="1925" name="Google Shape;1925;p25"/>
            <p:cNvSpPr txBox="1"/>
            <p:nvPr/>
          </p:nvSpPr>
          <p:spPr>
            <a:xfrm>
              <a:off x="256701" y="5770475"/>
              <a:ext cx="5599800" cy="492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Mac</a:t>
              </a:r>
              <a:endParaRPr b="1" i="0" sz="2000" u="none" cap="none" strike="noStrike">
                <a:solidFill>
                  <a:srgbClr val="000000"/>
                </a:solidFill>
                <a:latin typeface="Calibri"/>
                <a:ea typeface="Calibri"/>
                <a:cs typeface="Calibri"/>
                <a:sym typeface="Calibri"/>
              </a:endParaRPr>
            </a:p>
          </p:txBody>
        </p:sp>
      </p:grpSp>
      <p:grpSp>
        <p:nvGrpSpPr>
          <p:cNvPr id="1926" name="Google Shape;1926;p25"/>
          <p:cNvGrpSpPr/>
          <p:nvPr/>
        </p:nvGrpSpPr>
        <p:grpSpPr>
          <a:xfrm>
            <a:off x="6182876" y="1517275"/>
            <a:ext cx="5907024" cy="4921300"/>
            <a:chOff x="6182876" y="1364875"/>
            <a:chExt cx="5907024" cy="4921300"/>
          </a:xfrm>
        </p:grpSpPr>
        <p:pic>
          <p:nvPicPr>
            <p:cNvPr id="1927" name="Google Shape;1927;p25"/>
            <p:cNvPicPr preferRelativeResize="0"/>
            <p:nvPr/>
          </p:nvPicPr>
          <p:blipFill rotWithShape="1">
            <a:blip r:embed="rId4">
              <a:alphaModFix/>
            </a:blip>
            <a:srcRect b="1822" l="1305" r="1294" t="1679"/>
            <a:stretch/>
          </p:blipFill>
          <p:spPr>
            <a:xfrm>
              <a:off x="6182876" y="1364875"/>
              <a:ext cx="5907024" cy="4379976"/>
            </a:xfrm>
            <a:prstGeom prst="rect">
              <a:avLst/>
            </a:prstGeom>
            <a:noFill/>
            <a:ln cap="flat" cmpd="sng" w="9525">
              <a:solidFill>
                <a:srgbClr val="666666"/>
              </a:solidFill>
              <a:prstDash val="solid"/>
              <a:round/>
              <a:headEnd len="sm" w="sm" type="none"/>
              <a:tailEnd len="sm" w="sm" type="none"/>
            </a:ln>
          </p:spPr>
        </p:pic>
        <p:sp>
          <p:nvSpPr>
            <p:cNvPr id="1928" name="Google Shape;1928;p25"/>
            <p:cNvSpPr txBox="1"/>
            <p:nvPr/>
          </p:nvSpPr>
          <p:spPr>
            <a:xfrm>
              <a:off x="6336488" y="5770475"/>
              <a:ext cx="5599800" cy="515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alibri"/>
                  <a:ea typeface="Calibri"/>
                  <a:cs typeface="Calibri"/>
                  <a:sym typeface="Calibri"/>
                </a:rPr>
                <a:t>Windows</a:t>
              </a:r>
              <a:endParaRPr b="1" i="0" sz="2000" u="none" cap="none" strike="noStrike">
                <a:solidFill>
                  <a:srgbClr val="000000"/>
                </a:solidFill>
                <a:latin typeface="Calibri"/>
                <a:ea typeface="Calibri"/>
                <a:cs typeface="Calibri"/>
                <a:sym typeface="Calibri"/>
              </a:endParaRPr>
            </a:p>
          </p:txBody>
        </p:sp>
      </p:grpSp>
      <p:sp>
        <p:nvSpPr>
          <p:cNvPr id="1929" name="Google Shape;1929;p25"/>
          <p:cNvSpPr txBox="1"/>
          <p:nvPr/>
        </p:nvSpPr>
        <p:spPr>
          <a:xfrm>
            <a:off x="406075" y="516150"/>
            <a:ext cx="9504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CPaaS Phone System </a:t>
            </a:r>
            <a:r>
              <a:rPr b="0" i="0" lang="en-US" sz="3600" u="none" cap="none" strike="noStrike">
                <a:solidFill>
                  <a:srgbClr val="000000"/>
                </a:solidFill>
                <a:latin typeface="Calibri"/>
                <a:ea typeface="Calibri"/>
                <a:cs typeface="Calibri"/>
                <a:sym typeface="Calibri"/>
              </a:rPr>
              <a:t>&lt;Desktop App</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Interface&gt;</a:t>
            </a:r>
            <a:endParaRPr b="0" i="0" sz="3600" u="none" cap="none" strike="noStrike">
              <a:solidFill>
                <a:srgbClr val="000000"/>
              </a:solidFill>
              <a:latin typeface="Calibri"/>
              <a:ea typeface="Calibri"/>
              <a:cs typeface="Calibri"/>
              <a:sym typeface="Calibri"/>
            </a:endParaRPr>
          </a:p>
        </p:txBody>
      </p:sp>
      <p:sp>
        <p:nvSpPr>
          <p:cNvPr id="1930" name="Google Shape;1930;p25"/>
          <p:cNvSpPr/>
          <p:nvPr/>
        </p:nvSpPr>
        <p:spPr>
          <a:xfrm>
            <a:off x="5420300" y="3272000"/>
            <a:ext cx="347100" cy="25614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31" name="Google Shape;1931;p25"/>
          <p:cNvSpPr/>
          <p:nvPr/>
        </p:nvSpPr>
        <p:spPr>
          <a:xfrm>
            <a:off x="11452025" y="2908450"/>
            <a:ext cx="396600" cy="30075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6" name="Shape 1936"/>
        <p:cNvGrpSpPr/>
        <p:nvPr/>
      </p:nvGrpSpPr>
      <p:grpSpPr>
        <a:xfrm>
          <a:off x="0" y="0"/>
          <a:ext cx="0" cy="0"/>
          <a:chOff x="0" y="0"/>
          <a:chExt cx="0" cy="0"/>
        </a:xfrm>
      </p:grpSpPr>
      <p:sp>
        <p:nvSpPr>
          <p:cNvPr id="1937" name="Google Shape;1937;p26"/>
          <p:cNvSpPr/>
          <p:nvPr/>
        </p:nvSpPr>
        <p:spPr>
          <a:xfrm>
            <a:off x="4899763" y="4519375"/>
            <a:ext cx="2031000" cy="3387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Non-Working Hours</a:t>
            </a:r>
            <a:endParaRPr b="0" i="0" sz="1400" u="none" cap="none" strike="noStrike">
              <a:solidFill>
                <a:srgbClr val="000000"/>
              </a:solidFill>
              <a:latin typeface="Calibri"/>
              <a:ea typeface="Calibri"/>
              <a:cs typeface="Calibri"/>
              <a:sym typeface="Calibri"/>
            </a:endParaRPr>
          </a:p>
        </p:txBody>
      </p:sp>
      <p:pic>
        <p:nvPicPr>
          <p:cNvPr id="1938" name="Google Shape;1938;p26"/>
          <p:cNvPicPr preferRelativeResize="0"/>
          <p:nvPr/>
        </p:nvPicPr>
        <p:blipFill rotWithShape="1">
          <a:blip r:embed="rId3">
            <a:alphaModFix/>
          </a:blip>
          <a:srcRect b="0" l="0" r="0" t="0"/>
          <a:stretch/>
        </p:blipFill>
        <p:spPr>
          <a:xfrm>
            <a:off x="3375275" y="4413763"/>
            <a:ext cx="549925" cy="549925"/>
          </a:xfrm>
          <a:prstGeom prst="rect">
            <a:avLst/>
          </a:prstGeom>
          <a:noFill/>
          <a:ln>
            <a:noFill/>
          </a:ln>
        </p:spPr>
      </p:pic>
      <p:sp>
        <p:nvSpPr>
          <p:cNvPr id="1939" name="Google Shape;1939;p26"/>
          <p:cNvSpPr/>
          <p:nvPr/>
        </p:nvSpPr>
        <p:spPr>
          <a:xfrm>
            <a:off x="2634748" y="2680603"/>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Internal Number</a:t>
            </a:r>
            <a:endParaRPr b="0" i="0" sz="1400" u="none" cap="none" strike="noStrike">
              <a:solidFill>
                <a:srgbClr val="000000"/>
              </a:solidFill>
              <a:latin typeface="Calibri"/>
              <a:ea typeface="Calibri"/>
              <a:cs typeface="Calibri"/>
              <a:sym typeface="Calibri"/>
            </a:endParaRPr>
          </a:p>
        </p:txBody>
      </p:sp>
      <p:sp>
        <p:nvSpPr>
          <p:cNvPr id="1940" name="Google Shape;1940;p26"/>
          <p:cNvSpPr/>
          <p:nvPr/>
        </p:nvSpPr>
        <p:spPr>
          <a:xfrm>
            <a:off x="4899763" y="5160550"/>
            <a:ext cx="2031000" cy="3387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Public Holidays</a:t>
            </a:r>
            <a:endParaRPr b="0" i="0" sz="1400" u="none" cap="none" strike="noStrike">
              <a:solidFill>
                <a:srgbClr val="000000"/>
              </a:solidFill>
              <a:latin typeface="Calibri"/>
              <a:ea typeface="Calibri"/>
              <a:cs typeface="Calibri"/>
              <a:sym typeface="Calibri"/>
            </a:endParaRPr>
          </a:p>
        </p:txBody>
      </p:sp>
      <p:grpSp>
        <p:nvGrpSpPr>
          <p:cNvPr id="1941" name="Google Shape;1941;p26"/>
          <p:cNvGrpSpPr/>
          <p:nvPr/>
        </p:nvGrpSpPr>
        <p:grpSpPr>
          <a:xfrm>
            <a:off x="7465875" y="2468888"/>
            <a:ext cx="2340600" cy="3433500"/>
            <a:chOff x="7842888" y="2960100"/>
            <a:chExt cx="2340600" cy="3433500"/>
          </a:xfrm>
        </p:grpSpPr>
        <p:sp>
          <p:nvSpPr>
            <p:cNvPr id="1942" name="Google Shape;1942;p26"/>
            <p:cNvSpPr/>
            <p:nvPr/>
          </p:nvSpPr>
          <p:spPr>
            <a:xfrm>
              <a:off x="7842888" y="2960100"/>
              <a:ext cx="2340600" cy="3433500"/>
            </a:xfrm>
            <a:prstGeom prst="rect">
              <a:avLst/>
            </a:prstGeom>
            <a:solidFill>
              <a:srgbClr val="6D9E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1943" name="Google Shape;1943;p26"/>
            <p:cNvGrpSpPr/>
            <p:nvPr/>
          </p:nvGrpSpPr>
          <p:grpSpPr>
            <a:xfrm>
              <a:off x="7997688" y="3163838"/>
              <a:ext cx="2031000" cy="3026025"/>
              <a:chOff x="7997688" y="3104275"/>
              <a:chExt cx="2031000" cy="3026025"/>
            </a:xfrm>
          </p:grpSpPr>
          <p:sp>
            <p:nvSpPr>
              <p:cNvPr id="1944" name="Google Shape;1944;p26"/>
              <p:cNvSpPr/>
              <p:nvPr/>
            </p:nvSpPr>
            <p:spPr>
              <a:xfrm>
                <a:off x="7997688" y="3104275"/>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Ring Devices</a:t>
                </a:r>
                <a:endParaRPr b="1" i="0" sz="1400" u="none" cap="none" strike="noStrike">
                  <a:solidFill>
                    <a:srgbClr val="000000"/>
                  </a:solidFill>
                  <a:latin typeface="Calibri"/>
                  <a:ea typeface="Calibri"/>
                  <a:cs typeface="Calibri"/>
                  <a:sym typeface="Calibri"/>
                </a:endParaRPr>
              </a:p>
            </p:txBody>
          </p:sp>
          <p:sp>
            <p:nvSpPr>
              <p:cNvPr id="1945" name="Google Shape;1945;p26"/>
              <p:cNvSpPr/>
              <p:nvPr/>
            </p:nvSpPr>
            <p:spPr>
              <a:xfrm>
                <a:off x="7997688" y="3641740"/>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Forward Call</a:t>
                </a:r>
                <a:endParaRPr b="1" i="0" sz="1400" u="none" cap="none" strike="noStrike">
                  <a:solidFill>
                    <a:srgbClr val="000000"/>
                  </a:solidFill>
                  <a:latin typeface="Calibri"/>
                  <a:ea typeface="Calibri"/>
                  <a:cs typeface="Calibri"/>
                  <a:sym typeface="Calibri"/>
                </a:endParaRPr>
              </a:p>
            </p:txBody>
          </p:sp>
          <p:sp>
            <p:nvSpPr>
              <p:cNvPr id="1946" name="Google Shape;1946;p26"/>
              <p:cNvSpPr/>
              <p:nvPr/>
            </p:nvSpPr>
            <p:spPr>
              <a:xfrm>
                <a:off x="7997688" y="4179205"/>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Ring Delegate</a:t>
                </a:r>
                <a:endParaRPr b="1" i="0" sz="1400" u="none" cap="none" strike="noStrike">
                  <a:solidFill>
                    <a:srgbClr val="000000"/>
                  </a:solidFill>
                  <a:latin typeface="Calibri"/>
                  <a:ea typeface="Calibri"/>
                  <a:cs typeface="Calibri"/>
                  <a:sym typeface="Calibri"/>
                </a:endParaRPr>
              </a:p>
            </p:txBody>
          </p:sp>
          <p:sp>
            <p:nvSpPr>
              <p:cNvPr id="1947" name="Google Shape;1947;p26"/>
              <p:cNvSpPr/>
              <p:nvPr/>
            </p:nvSpPr>
            <p:spPr>
              <a:xfrm>
                <a:off x="7997688" y="5791600"/>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Hang Up</a:t>
                </a:r>
                <a:endParaRPr b="1" i="0" sz="1400" u="none" cap="none" strike="noStrike">
                  <a:solidFill>
                    <a:srgbClr val="000000"/>
                  </a:solidFill>
                  <a:latin typeface="Calibri"/>
                  <a:ea typeface="Calibri"/>
                  <a:cs typeface="Calibri"/>
                  <a:sym typeface="Calibri"/>
                </a:endParaRPr>
              </a:p>
            </p:txBody>
          </p:sp>
          <p:sp>
            <p:nvSpPr>
              <p:cNvPr id="1948" name="Google Shape;1948;p26"/>
              <p:cNvSpPr/>
              <p:nvPr/>
            </p:nvSpPr>
            <p:spPr>
              <a:xfrm>
                <a:off x="7997688" y="5254135"/>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Play Message</a:t>
                </a:r>
                <a:endParaRPr b="1" i="0" sz="1400" u="none" cap="none" strike="noStrike">
                  <a:solidFill>
                    <a:srgbClr val="000000"/>
                  </a:solidFill>
                  <a:latin typeface="Calibri"/>
                  <a:ea typeface="Calibri"/>
                  <a:cs typeface="Calibri"/>
                  <a:sym typeface="Calibri"/>
                </a:endParaRPr>
              </a:p>
            </p:txBody>
          </p:sp>
          <p:sp>
            <p:nvSpPr>
              <p:cNvPr id="1949" name="Google Shape;1949;p26"/>
              <p:cNvSpPr/>
              <p:nvPr/>
            </p:nvSpPr>
            <p:spPr>
              <a:xfrm>
                <a:off x="7997688" y="4716670"/>
                <a:ext cx="2031000" cy="338700"/>
              </a:xfrm>
              <a:prstGeom prst="roundRect">
                <a:avLst>
                  <a:gd fmla="val 16667" name="adj"/>
                </a:avLst>
              </a:prstGeom>
              <a:solidFill>
                <a:srgbClr val="C9DAF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Record Voicemail</a:t>
                </a:r>
                <a:endParaRPr b="1" i="0" sz="1400" u="none" cap="none" strike="noStrike">
                  <a:solidFill>
                    <a:srgbClr val="000000"/>
                  </a:solidFill>
                  <a:latin typeface="Calibri"/>
                  <a:ea typeface="Calibri"/>
                  <a:cs typeface="Calibri"/>
                  <a:sym typeface="Calibri"/>
                </a:endParaRPr>
              </a:p>
            </p:txBody>
          </p:sp>
        </p:grpSp>
      </p:grpSp>
      <p:pic>
        <p:nvPicPr>
          <p:cNvPr id="1950" name="Google Shape;1950;p26"/>
          <p:cNvPicPr preferRelativeResize="0"/>
          <p:nvPr/>
        </p:nvPicPr>
        <p:blipFill rotWithShape="1">
          <a:blip r:embed="rId4">
            <a:alphaModFix/>
          </a:blip>
          <a:srcRect b="0" l="0" r="0" t="0"/>
          <a:stretch/>
        </p:blipFill>
        <p:spPr>
          <a:xfrm>
            <a:off x="285025" y="1888075"/>
            <a:ext cx="822960" cy="822960"/>
          </a:xfrm>
          <a:prstGeom prst="rect">
            <a:avLst/>
          </a:prstGeom>
          <a:noFill/>
          <a:ln>
            <a:noFill/>
          </a:ln>
        </p:spPr>
      </p:pic>
      <p:grpSp>
        <p:nvGrpSpPr>
          <p:cNvPr id="1951" name="Google Shape;1951;p26"/>
          <p:cNvGrpSpPr/>
          <p:nvPr/>
        </p:nvGrpSpPr>
        <p:grpSpPr>
          <a:xfrm>
            <a:off x="10341582" y="1523184"/>
            <a:ext cx="1502818" cy="548640"/>
            <a:chOff x="10468107" y="766759"/>
            <a:chExt cx="1502818" cy="548640"/>
          </a:xfrm>
        </p:grpSpPr>
        <p:pic>
          <p:nvPicPr>
            <p:cNvPr id="1952" name="Google Shape;1952;p26"/>
            <p:cNvPicPr preferRelativeResize="0"/>
            <p:nvPr/>
          </p:nvPicPr>
          <p:blipFill rotWithShape="1">
            <a:blip r:embed="rId5">
              <a:alphaModFix/>
            </a:blip>
            <a:srcRect b="0" l="0" r="0" t="0"/>
            <a:stretch/>
          </p:blipFill>
          <p:spPr>
            <a:xfrm>
              <a:off x="10468107" y="766759"/>
              <a:ext cx="548640" cy="548640"/>
            </a:xfrm>
            <a:prstGeom prst="rect">
              <a:avLst/>
            </a:prstGeom>
            <a:noFill/>
            <a:ln>
              <a:noFill/>
            </a:ln>
          </p:spPr>
        </p:pic>
        <p:sp>
          <p:nvSpPr>
            <p:cNvPr id="1953" name="Google Shape;1953;p26"/>
            <p:cNvSpPr txBox="1"/>
            <p:nvPr/>
          </p:nvSpPr>
          <p:spPr>
            <a:xfrm>
              <a:off x="11073325" y="840979"/>
              <a:ext cx="897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grpSp>
        <p:nvGrpSpPr>
          <p:cNvPr id="1954" name="Google Shape;1954;p26"/>
          <p:cNvGrpSpPr/>
          <p:nvPr/>
        </p:nvGrpSpPr>
        <p:grpSpPr>
          <a:xfrm>
            <a:off x="10341582" y="3357293"/>
            <a:ext cx="1650118" cy="548640"/>
            <a:chOff x="10468107" y="2600868"/>
            <a:chExt cx="1650118" cy="548640"/>
          </a:xfrm>
        </p:grpSpPr>
        <p:pic>
          <p:nvPicPr>
            <p:cNvPr id="1955" name="Google Shape;1955;p26"/>
            <p:cNvPicPr preferRelativeResize="0"/>
            <p:nvPr/>
          </p:nvPicPr>
          <p:blipFill rotWithShape="1">
            <a:blip r:embed="rId6">
              <a:alphaModFix/>
            </a:blip>
            <a:srcRect b="0" l="0" r="0" t="0"/>
            <a:stretch/>
          </p:blipFill>
          <p:spPr>
            <a:xfrm>
              <a:off x="10468107" y="2600868"/>
              <a:ext cx="548639" cy="548640"/>
            </a:xfrm>
            <a:prstGeom prst="rect">
              <a:avLst/>
            </a:prstGeom>
            <a:noFill/>
            <a:ln>
              <a:noFill/>
            </a:ln>
          </p:spPr>
        </p:pic>
        <p:sp>
          <p:nvSpPr>
            <p:cNvPr id="1956" name="Google Shape;1956;p26"/>
            <p:cNvSpPr txBox="1"/>
            <p:nvPr/>
          </p:nvSpPr>
          <p:spPr>
            <a:xfrm>
              <a:off x="11073325" y="2675088"/>
              <a:ext cx="1044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MS Teams</a:t>
              </a:r>
              <a:endParaRPr b="0" i="0" sz="1400" u="none" cap="none" strike="noStrike">
                <a:solidFill>
                  <a:srgbClr val="000000"/>
                </a:solidFill>
                <a:latin typeface="Calibri"/>
                <a:ea typeface="Calibri"/>
                <a:cs typeface="Calibri"/>
                <a:sym typeface="Calibri"/>
              </a:endParaRPr>
            </a:p>
          </p:txBody>
        </p:sp>
      </p:grpSp>
      <p:grpSp>
        <p:nvGrpSpPr>
          <p:cNvPr id="1957" name="Google Shape;1957;p26"/>
          <p:cNvGrpSpPr/>
          <p:nvPr/>
        </p:nvGrpSpPr>
        <p:grpSpPr>
          <a:xfrm>
            <a:off x="10341575" y="2112234"/>
            <a:ext cx="1650125" cy="548640"/>
            <a:chOff x="10468100" y="1378125"/>
            <a:chExt cx="1650125" cy="548640"/>
          </a:xfrm>
        </p:grpSpPr>
        <p:pic>
          <p:nvPicPr>
            <p:cNvPr id="1958" name="Google Shape;1958;p26"/>
            <p:cNvPicPr preferRelativeResize="0"/>
            <p:nvPr/>
          </p:nvPicPr>
          <p:blipFill rotWithShape="1">
            <a:blip r:embed="rId7">
              <a:alphaModFix/>
            </a:blip>
            <a:srcRect b="0" l="0" r="0" t="0"/>
            <a:stretch/>
          </p:blipFill>
          <p:spPr>
            <a:xfrm>
              <a:off x="10468100" y="1378125"/>
              <a:ext cx="548640" cy="548640"/>
            </a:xfrm>
            <a:prstGeom prst="rect">
              <a:avLst/>
            </a:prstGeom>
            <a:noFill/>
            <a:ln>
              <a:noFill/>
            </a:ln>
          </p:spPr>
        </p:pic>
        <p:sp>
          <p:nvSpPr>
            <p:cNvPr id="1959" name="Google Shape;1959;p26"/>
            <p:cNvSpPr txBox="1"/>
            <p:nvPr/>
          </p:nvSpPr>
          <p:spPr>
            <a:xfrm>
              <a:off x="11073325" y="1452345"/>
              <a:ext cx="1044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grpSp>
        <p:nvGrpSpPr>
          <p:cNvPr id="1960" name="Google Shape;1960;p26"/>
          <p:cNvGrpSpPr/>
          <p:nvPr/>
        </p:nvGrpSpPr>
        <p:grpSpPr>
          <a:xfrm>
            <a:off x="10341575" y="2701283"/>
            <a:ext cx="1831325" cy="615600"/>
            <a:chOff x="10468100" y="1842370"/>
            <a:chExt cx="1831325" cy="615600"/>
          </a:xfrm>
        </p:grpSpPr>
        <p:pic>
          <p:nvPicPr>
            <p:cNvPr id="1961" name="Google Shape;1961;p26"/>
            <p:cNvPicPr preferRelativeResize="0"/>
            <p:nvPr/>
          </p:nvPicPr>
          <p:blipFill rotWithShape="1">
            <a:blip r:embed="rId8">
              <a:alphaModFix/>
            </a:blip>
            <a:srcRect b="0" l="0" r="0" t="0"/>
            <a:stretch/>
          </p:blipFill>
          <p:spPr>
            <a:xfrm>
              <a:off x="10468100" y="1875850"/>
              <a:ext cx="548640" cy="548640"/>
            </a:xfrm>
            <a:prstGeom prst="rect">
              <a:avLst/>
            </a:prstGeom>
            <a:noFill/>
            <a:ln>
              <a:noFill/>
            </a:ln>
          </p:spPr>
        </p:pic>
        <p:sp>
          <p:nvSpPr>
            <p:cNvPr id="1962" name="Google Shape;1962;p26"/>
            <p:cNvSpPr txBox="1"/>
            <p:nvPr/>
          </p:nvSpPr>
          <p:spPr>
            <a:xfrm>
              <a:off x="11073325" y="1842370"/>
              <a:ext cx="12261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sp>
        <p:nvSpPr>
          <p:cNvPr id="1963" name="Google Shape;1963;p26"/>
          <p:cNvSpPr/>
          <p:nvPr/>
        </p:nvSpPr>
        <p:spPr>
          <a:xfrm>
            <a:off x="2634748" y="2130205"/>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Private Number</a:t>
            </a:r>
            <a:endParaRPr b="0" i="0" sz="1400" u="none" cap="none" strike="noStrike">
              <a:solidFill>
                <a:srgbClr val="000000"/>
              </a:solidFill>
              <a:latin typeface="Calibri"/>
              <a:ea typeface="Calibri"/>
              <a:cs typeface="Calibri"/>
              <a:sym typeface="Calibri"/>
            </a:endParaRPr>
          </a:p>
        </p:txBody>
      </p:sp>
      <p:sp>
        <p:nvSpPr>
          <p:cNvPr id="1964" name="Google Shape;1964;p26"/>
          <p:cNvSpPr/>
          <p:nvPr/>
        </p:nvSpPr>
        <p:spPr>
          <a:xfrm>
            <a:off x="2634748" y="3231000"/>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Other Numbers</a:t>
            </a:r>
            <a:endParaRPr b="0" i="0" sz="1400" u="none" cap="none" strike="noStrike">
              <a:solidFill>
                <a:srgbClr val="000000"/>
              </a:solidFill>
              <a:latin typeface="Calibri"/>
              <a:ea typeface="Calibri"/>
              <a:cs typeface="Calibri"/>
              <a:sym typeface="Calibri"/>
            </a:endParaRPr>
          </a:p>
        </p:txBody>
      </p:sp>
      <p:sp>
        <p:nvSpPr>
          <p:cNvPr id="1965" name="Google Shape;1965;p26"/>
          <p:cNvSpPr/>
          <p:nvPr/>
        </p:nvSpPr>
        <p:spPr>
          <a:xfrm>
            <a:off x="1309401" y="2020151"/>
            <a:ext cx="1004141" cy="558807"/>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Filter</a:t>
            </a:r>
            <a:endParaRPr b="1" i="0" sz="1000" u="none" cap="none" strike="noStrike">
              <a:solidFill>
                <a:srgbClr val="FFFFFF"/>
              </a:solidFill>
              <a:latin typeface="Calibri"/>
              <a:ea typeface="Calibri"/>
              <a:cs typeface="Calibri"/>
              <a:sym typeface="Calibri"/>
            </a:endParaRPr>
          </a:p>
        </p:txBody>
      </p:sp>
      <p:sp>
        <p:nvSpPr>
          <p:cNvPr id="1966" name="Google Shape;1966;p26"/>
          <p:cNvSpPr/>
          <p:nvPr/>
        </p:nvSpPr>
        <p:spPr>
          <a:xfrm>
            <a:off x="4899763" y="3878200"/>
            <a:ext cx="2031000" cy="3387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Working Hours</a:t>
            </a:r>
            <a:endParaRPr b="0" i="0" sz="1400" u="none" cap="none" strike="noStrike">
              <a:solidFill>
                <a:srgbClr val="000000"/>
              </a:solidFill>
              <a:latin typeface="Calibri"/>
              <a:ea typeface="Calibri"/>
              <a:cs typeface="Calibri"/>
              <a:sym typeface="Calibri"/>
            </a:endParaRPr>
          </a:p>
        </p:txBody>
      </p:sp>
      <p:sp>
        <p:nvSpPr>
          <p:cNvPr id="1967" name="Google Shape;1967;p26"/>
          <p:cNvSpPr/>
          <p:nvPr/>
        </p:nvSpPr>
        <p:spPr>
          <a:xfrm>
            <a:off x="4899775" y="2130205"/>
            <a:ext cx="2031000" cy="3387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Block Call</a:t>
            </a:r>
            <a:endParaRPr b="0" i="0" sz="1400" u="none" cap="none" strike="noStrike">
              <a:solidFill>
                <a:srgbClr val="000000"/>
              </a:solidFill>
              <a:latin typeface="Calibri"/>
              <a:ea typeface="Calibri"/>
              <a:cs typeface="Calibri"/>
              <a:sym typeface="Calibri"/>
            </a:endParaRPr>
          </a:p>
        </p:txBody>
      </p:sp>
      <p:cxnSp>
        <p:nvCxnSpPr>
          <p:cNvPr id="1968" name="Google Shape;1968;p26"/>
          <p:cNvCxnSpPr>
            <a:stCxn id="1950" idx="3"/>
            <a:endCxn id="1965" idx="1"/>
          </p:cNvCxnSpPr>
          <p:nvPr/>
        </p:nvCxnSpPr>
        <p:spPr>
          <a:xfrm>
            <a:off x="1107985" y="2299555"/>
            <a:ext cx="201300" cy="0"/>
          </a:xfrm>
          <a:prstGeom prst="straightConnector1">
            <a:avLst/>
          </a:prstGeom>
          <a:noFill/>
          <a:ln cap="flat" cmpd="sng" w="9525">
            <a:solidFill>
              <a:schemeClr val="dk2"/>
            </a:solidFill>
            <a:prstDash val="solid"/>
            <a:round/>
            <a:headEnd len="sm" w="sm" type="none"/>
            <a:tailEnd len="med" w="med" type="triangle"/>
          </a:ln>
        </p:spPr>
      </p:cxnSp>
      <p:cxnSp>
        <p:nvCxnSpPr>
          <p:cNvPr id="1969" name="Google Shape;1969;p26"/>
          <p:cNvCxnSpPr>
            <a:stCxn id="1965" idx="3"/>
            <a:endCxn id="1963" idx="1"/>
          </p:cNvCxnSpPr>
          <p:nvPr/>
        </p:nvCxnSpPr>
        <p:spPr>
          <a:xfrm>
            <a:off x="2313542" y="2299555"/>
            <a:ext cx="321300" cy="600"/>
          </a:xfrm>
          <a:prstGeom prst="bentConnector3">
            <a:avLst>
              <a:gd fmla="val 49985" name="adj1"/>
            </a:avLst>
          </a:prstGeom>
          <a:noFill/>
          <a:ln cap="flat" cmpd="sng" w="9525">
            <a:solidFill>
              <a:schemeClr val="dk2"/>
            </a:solidFill>
            <a:prstDash val="solid"/>
            <a:round/>
            <a:headEnd len="sm" w="sm" type="none"/>
            <a:tailEnd len="med" w="med" type="triangle"/>
          </a:ln>
        </p:spPr>
      </p:cxnSp>
      <p:cxnSp>
        <p:nvCxnSpPr>
          <p:cNvPr id="1970" name="Google Shape;1970;p26"/>
          <p:cNvCxnSpPr>
            <a:stCxn id="1963" idx="3"/>
            <a:endCxn id="1967" idx="1"/>
          </p:cNvCxnSpPr>
          <p:nvPr/>
        </p:nvCxnSpPr>
        <p:spPr>
          <a:xfrm>
            <a:off x="4665748" y="2299555"/>
            <a:ext cx="234000" cy="0"/>
          </a:xfrm>
          <a:prstGeom prst="straightConnector1">
            <a:avLst/>
          </a:prstGeom>
          <a:noFill/>
          <a:ln cap="flat" cmpd="sng" w="9525">
            <a:solidFill>
              <a:schemeClr val="dk2"/>
            </a:solidFill>
            <a:prstDash val="solid"/>
            <a:round/>
            <a:headEnd len="sm" w="sm" type="none"/>
            <a:tailEnd len="med" w="med" type="triangle"/>
          </a:ln>
        </p:spPr>
      </p:cxnSp>
      <p:cxnSp>
        <p:nvCxnSpPr>
          <p:cNvPr id="1971" name="Google Shape;1971;p26"/>
          <p:cNvCxnSpPr>
            <a:stCxn id="1965" idx="3"/>
            <a:endCxn id="1939" idx="1"/>
          </p:cNvCxnSpPr>
          <p:nvPr/>
        </p:nvCxnSpPr>
        <p:spPr>
          <a:xfrm>
            <a:off x="2313542" y="2299555"/>
            <a:ext cx="321300" cy="550500"/>
          </a:xfrm>
          <a:prstGeom prst="bentConnector3">
            <a:avLst>
              <a:gd fmla="val 49985" name="adj1"/>
            </a:avLst>
          </a:prstGeom>
          <a:noFill/>
          <a:ln cap="flat" cmpd="sng" w="9525">
            <a:solidFill>
              <a:schemeClr val="dk2"/>
            </a:solidFill>
            <a:prstDash val="solid"/>
            <a:round/>
            <a:headEnd len="sm" w="sm" type="none"/>
            <a:tailEnd len="med" w="med" type="triangle"/>
          </a:ln>
        </p:spPr>
      </p:cxnSp>
      <p:cxnSp>
        <p:nvCxnSpPr>
          <p:cNvPr id="1972" name="Google Shape;1972;p26"/>
          <p:cNvCxnSpPr>
            <a:stCxn id="1965" idx="3"/>
            <a:endCxn id="1964" idx="1"/>
          </p:cNvCxnSpPr>
          <p:nvPr/>
        </p:nvCxnSpPr>
        <p:spPr>
          <a:xfrm>
            <a:off x="2313542" y="2299555"/>
            <a:ext cx="321300" cy="1100700"/>
          </a:xfrm>
          <a:prstGeom prst="bentConnector3">
            <a:avLst>
              <a:gd fmla="val 49985" name="adj1"/>
            </a:avLst>
          </a:prstGeom>
          <a:noFill/>
          <a:ln cap="flat" cmpd="sng" w="9525">
            <a:solidFill>
              <a:schemeClr val="dk2"/>
            </a:solidFill>
            <a:prstDash val="solid"/>
            <a:round/>
            <a:headEnd len="sm" w="sm" type="none"/>
            <a:tailEnd len="med" w="med" type="triangle"/>
          </a:ln>
        </p:spPr>
      </p:cxnSp>
      <p:cxnSp>
        <p:nvCxnSpPr>
          <p:cNvPr id="1973" name="Google Shape;1973;p26"/>
          <p:cNvCxnSpPr>
            <a:stCxn id="1938" idx="3"/>
            <a:endCxn id="1966" idx="1"/>
          </p:cNvCxnSpPr>
          <p:nvPr/>
        </p:nvCxnSpPr>
        <p:spPr>
          <a:xfrm flipH="1" rot="10800000">
            <a:off x="3925200" y="4047626"/>
            <a:ext cx="974700" cy="6411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74" name="Google Shape;1974;p26"/>
          <p:cNvCxnSpPr>
            <a:stCxn id="1938" idx="3"/>
            <a:endCxn id="1937" idx="1"/>
          </p:cNvCxnSpPr>
          <p:nvPr/>
        </p:nvCxnSpPr>
        <p:spPr>
          <a:xfrm>
            <a:off x="3925200" y="4688726"/>
            <a:ext cx="974700" cy="6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75" name="Google Shape;1975;p26"/>
          <p:cNvCxnSpPr>
            <a:stCxn id="1938" idx="3"/>
            <a:endCxn id="1940" idx="1"/>
          </p:cNvCxnSpPr>
          <p:nvPr/>
        </p:nvCxnSpPr>
        <p:spPr>
          <a:xfrm>
            <a:off x="3925200" y="4688726"/>
            <a:ext cx="974700" cy="6411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76" name="Google Shape;1976;p26"/>
          <p:cNvCxnSpPr>
            <a:stCxn id="1964" idx="2"/>
            <a:endCxn id="1938" idx="0"/>
          </p:cNvCxnSpPr>
          <p:nvPr/>
        </p:nvCxnSpPr>
        <p:spPr>
          <a:xfrm>
            <a:off x="3650248" y="3569700"/>
            <a:ext cx="0" cy="844200"/>
          </a:xfrm>
          <a:prstGeom prst="straightConnector1">
            <a:avLst/>
          </a:prstGeom>
          <a:noFill/>
          <a:ln cap="flat" cmpd="sng" w="9525">
            <a:solidFill>
              <a:schemeClr val="dk2"/>
            </a:solidFill>
            <a:prstDash val="solid"/>
            <a:round/>
            <a:headEnd len="sm" w="sm" type="none"/>
            <a:tailEnd len="med" w="med" type="triangle"/>
          </a:ln>
        </p:spPr>
      </p:cxnSp>
      <p:cxnSp>
        <p:nvCxnSpPr>
          <p:cNvPr id="1977" name="Google Shape;1977;p26"/>
          <p:cNvCxnSpPr>
            <a:stCxn id="1939" idx="3"/>
            <a:endCxn id="1944" idx="1"/>
          </p:cNvCxnSpPr>
          <p:nvPr/>
        </p:nvCxnSpPr>
        <p:spPr>
          <a:xfrm flipH="1" rot="10800000">
            <a:off x="4665748" y="2841853"/>
            <a:ext cx="2955000" cy="8100"/>
          </a:xfrm>
          <a:prstGeom prst="straightConnector1">
            <a:avLst/>
          </a:prstGeom>
          <a:noFill/>
          <a:ln cap="flat" cmpd="sng" w="9525">
            <a:solidFill>
              <a:schemeClr val="dk2"/>
            </a:solidFill>
            <a:prstDash val="solid"/>
            <a:round/>
            <a:headEnd len="sm" w="sm" type="none"/>
            <a:tailEnd len="med" w="med" type="triangle"/>
          </a:ln>
        </p:spPr>
      </p:cxnSp>
      <p:cxnSp>
        <p:nvCxnSpPr>
          <p:cNvPr id="1978" name="Google Shape;1978;p26"/>
          <p:cNvCxnSpPr>
            <a:stCxn id="1944" idx="3"/>
            <a:endCxn id="1952" idx="1"/>
          </p:cNvCxnSpPr>
          <p:nvPr/>
        </p:nvCxnSpPr>
        <p:spPr>
          <a:xfrm flipH="1" rot="10800000">
            <a:off x="9651675" y="1797376"/>
            <a:ext cx="690000" cy="10446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79" name="Google Shape;1979;p26"/>
          <p:cNvCxnSpPr>
            <a:stCxn id="1944" idx="3"/>
            <a:endCxn id="1958" idx="1"/>
          </p:cNvCxnSpPr>
          <p:nvPr/>
        </p:nvCxnSpPr>
        <p:spPr>
          <a:xfrm flipH="1" rot="10800000">
            <a:off x="9651675" y="2386576"/>
            <a:ext cx="690000" cy="4554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80" name="Google Shape;1980;p26"/>
          <p:cNvCxnSpPr>
            <a:stCxn id="1944" idx="3"/>
            <a:endCxn id="1961" idx="1"/>
          </p:cNvCxnSpPr>
          <p:nvPr/>
        </p:nvCxnSpPr>
        <p:spPr>
          <a:xfrm>
            <a:off x="9651675" y="2841976"/>
            <a:ext cx="690000" cy="1671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1981" name="Google Shape;1981;p26"/>
          <p:cNvCxnSpPr>
            <a:stCxn id="1944" idx="3"/>
            <a:endCxn id="1955" idx="1"/>
          </p:cNvCxnSpPr>
          <p:nvPr/>
        </p:nvCxnSpPr>
        <p:spPr>
          <a:xfrm>
            <a:off x="9651675" y="2841976"/>
            <a:ext cx="690000" cy="789600"/>
          </a:xfrm>
          <a:prstGeom prst="bentConnector3">
            <a:avLst>
              <a:gd fmla="val 49993" name="adj1"/>
            </a:avLst>
          </a:prstGeom>
          <a:noFill/>
          <a:ln cap="flat" cmpd="sng" w="9525">
            <a:solidFill>
              <a:schemeClr val="dk2"/>
            </a:solidFill>
            <a:prstDash val="solid"/>
            <a:round/>
            <a:headEnd len="sm" w="sm" type="none"/>
            <a:tailEnd len="med" w="med" type="triangle"/>
          </a:ln>
        </p:spPr>
      </p:cxnSp>
      <p:sp>
        <p:nvSpPr>
          <p:cNvPr id="1982" name="Google Shape;1982;p26"/>
          <p:cNvSpPr txBox="1"/>
          <p:nvPr/>
        </p:nvSpPr>
        <p:spPr>
          <a:xfrm>
            <a:off x="3100350" y="5024250"/>
            <a:ext cx="1099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Time</a:t>
            </a:r>
            <a:endParaRPr b="1" i="0" sz="1400" u="none" cap="none" strike="noStrike">
              <a:solidFill>
                <a:srgbClr val="000000"/>
              </a:solidFill>
              <a:latin typeface="Calibri"/>
              <a:ea typeface="Calibri"/>
              <a:cs typeface="Calibri"/>
              <a:sym typeface="Calibri"/>
            </a:endParaRPr>
          </a:p>
        </p:txBody>
      </p:sp>
      <p:cxnSp>
        <p:nvCxnSpPr>
          <p:cNvPr id="1983" name="Google Shape;1983;p26"/>
          <p:cNvCxnSpPr>
            <a:stCxn id="1966" idx="3"/>
            <a:endCxn id="1940" idx="3"/>
          </p:cNvCxnSpPr>
          <p:nvPr/>
        </p:nvCxnSpPr>
        <p:spPr>
          <a:xfrm>
            <a:off x="6930763" y="4047550"/>
            <a:ext cx="600" cy="1282500"/>
          </a:xfrm>
          <a:prstGeom prst="bentConnector3">
            <a:avLst>
              <a:gd fmla="val 39687500" name="adj1"/>
            </a:avLst>
          </a:prstGeom>
          <a:noFill/>
          <a:ln cap="flat" cmpd="sng" w="9525">
            <a:solidFill>
              <a:schemeClr val="dk2"/>
            </a:solidFill>
            <a:prstDash val="solid"/>
            <a:round/>
            <a:headEnd len="sm" w="sm" type="none"/>
            <a:tailEnd len="sm" w="sm" type="none"/>
          </a:ln>
        </p:spPr>
      </p:cxnSp>
      <p:cxnSp>
        <p:nvCxnSpPr>
          <p:cNvPr id="1984" name="Google Shape;1984;p26"/>
          <p:cNvCxnSpPr>
            <a:stCxn id="1937" idx="3"/>
          </p:cNvCxnSpPr>
          <p:nvPr/>
        </p:nvCxnSpPr>
        <p:spPr>
          <a:xfrm>
            <a:off x="6930763" y="4688725"/>
            <a:ext cx="516600" cy="0"/>
          </a:xfrm>
          <a:prstGeom prst="straightConnector1">
            <a:avLst/>
          </a:prstGeom>
          <a:noFill/>
          <a:ln cap="flat" cmpd="sng" w="9525">
            <a:solidFill>
              <a:schemeClr val="dk2"/>
            </a:solidFill>
            <a:prstDash val="solid"/>
            <a:round/>
            <a:headEnd len="sm" w="sm" type="none"/>
            <a:tailEnd len="med" w="med" type="triangle"/>
          </a:ln>
        </p:spPr>
      </p:cxnSp>
      <p:sp>
        <p:nvSpPr>
          <p:cNvPr id="1985" name="Google Shape;1985;p26"/>
          <p:cNvSpPr txBox="1"/>
          <p:nvPr/>
        </p:nvSpPr>
        <p:spPr>
          <a:xfrm>
            <a:off x="4527025" y="5566300"/>
            <a:ext cx="27765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User defined how the calls will be handled in different schedule </a:t>
            </a:r>
            <a:endParaRPr b="0" i="0" sz="1400" u="none" cap="none" strike="noStrike">
              <a:solidFill>
                <a:srgbClr val="000000"/>
              </a:solidFill>
              <a:latin typeface="Calibri"/>
              <a:ea typeface="Calibri"/>
              <a:cs typeface="Calibri"/>
              <a:sym typeface="Calibri"/>
            </a:endParaRPr>
          </a:p>
        </p:txBody>
      </p:sp>
      <p:sp>
        <p:nvSpPr>
          <p:cNvPr id="1986" name="Google Shape;1986;p26"/>
          <p:cNvSpPr txBox="1"/>
          <p:nvPr/>
        </p:nvSpPr>
        <p:spPr>
          <a:xfrm>
            <a:off x="19100" y="2808975"/>
            <a:ext cx="13548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Incoming Calls</a:t>
            </a:r>
            <a:endParaRPr b="1" i="0" sz="1400" u="none" cap="none" strike="noStrike">
              <a:solidFill>
                <a:srgbClr val="000000"/>
              </a:solidFill>
              <a:latin typeface="Calibri"/>
              <a:ea typeface="Calibri"/>
              <a:cs typeface="Calibri"/>
              <a:sym typeface="Calibri"/>
            </a:endParaRPr>
          </a:p>
        </p:txBody>
      </p:sp>
      <p:sp>
        <p:nvSpPr>
          <p:cNvPr id="1987" name="Google Shape;1987;p26"/>
          <p:cNvSpPr txBox="1"/>
          <p:nvPr/>
        </p:nvSpPr>
        <p:spPr>
          <a:xfrm>
            <a:off x="3094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CPaaS Phone System </a:t>
            </a:r>
            <a:r>
              <a:rPr b="0" i="0" lang="en-US" sz="3800" u="none" cap="none" strike="noStrike">
                <a:solidFill>
                  <a:srgbClr val="262626"/>
                </a:solidFill>
                <a:latin typeface="Calibri"/>
                <a:ea typeface="Calibri"/>
                <a:cs typeface="Calibri"/>
                <a:sym typeface="Calibri"/>
              </a:rPr>
              <a:t>&lt;Typical Call Flow&gt;</a:t>
            </a:r>
            <a:endParaRPr b="0" i="0" sz="3800" u="none" cap="none" strike="noStrike">
              <a:solidFill>
                <a:srgbClr val="262626"/>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2" name="Shape 1992"/>
        <p:cNvGrpSpPr/>
        <p:nvPr/>
      </p:nvGrpSpPr>
      <p:grpSpPr>
        <a:xfrm>
          <a:off x="0" y="0"/>
          <a:ext cx="0" cy="0"/>
          <a:chOff x="0" y="0"/>
          <a:chExt cx="0" cy="0"/>
        </a:xfrm>
      </p:grpSpPr>
      <p:grpSp>
        <p:nvGrpSpPr>
          <p:cNvPr id="1993" name="Google Shape;1993;p27"/>
          <p:cNvGrpSpPr/>
          <p:nvPr/>
        </p:nvGrpSpPr>
        <p:grpSpPr>
          <a:xfrm>
            <a:off x="2757231" y="1983059"/>
            <a:ext cx="1831325" cy="2382749"/>
            <a:chOff x="2727550" y="2708934"/>
            <a:chExt cx="1831325" cy="2382749"/>
          </a:xfrm>
        </p:grpSpPr>
        <p:grpSp>
          <p:nvGrpSpPr>
            <p:cNvPr id="1994" name="Google Shape;1994;p27"/>
            <p:cNvGrpSpPr/>
            <p:nvPr/>
          </p:nvGrpSpPr>
          <p:grpSpPr>
            <a:xfrm>
              <a:off x="2727557" y="2708934"/>
              <a:ext cx="1609318" cy="548640"/>
              <a:chOff x="10468107" y="766759"/>
              <a:chExt cx="1609318" cy="548640"/>
            </a:xfrm>
          </p:grpSpPr>
          <p:pic>
            <p:nvPicPr>
              <p:cNvPr id="1995" name="Google Shape;1995;p27"/>
              <p:cNvPicPr preferRelativeResize="0"/>
              <p:nvPr/>
            </p:nvPicPr>
            <p:blipFill rotWithShape="1">
              <a:blip r:embed="rId3">
                <a:alphaModFix/>
              </a:blip>
              <a:srcRect b="0" l="0" r="0" t="0"/>
              <a:stretch/>
            </p:blipFill>
            <p:spPr>
              <a:xfrm>
                <a:off x="10468107" y="766759"/>
                <a:ext cx="548640" cy="548640"/>
              </a:xfrm>
              <a:prstGeom prst="rect">
                <a:avLst/>
              </a:prstGeom>
              <a:noFill/>
              <a:ln>
                <a:noFill/>
              </a:ln>
            </p:spPr>
          </p:pic>
          <p:sp>
            <p:nvSpPr>
              <p:cNvPr id="1996" name="Google Shape;1996;p27"/>
              <p:cNvSpPr txBox="1"/>
              <p:nvPr/>
            </p:nvSpPr>
            <p:spPr>
              <a:xfrm>
                <a:off x="11073325" y="840975"/>
                <a:ext cx="1004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grpSp>
          <p:nvGrpSpPr>
            <p:cNvPr id="1997" name="Google Shape;1997;p27"/>
            <p:cNvGrpSpPr/>
            <p:nvPr/>
          </p:nvGrpSpPr>
          <p:grpSpPr>
            <a:xfrm>
              <a:off x="2727557" y="4543043"/>
              <a:ext cx="1650118" cy="548640"/>
              <a:chOff x="10468107" y="2600868"/>
              <a:chExt cx="1650118" cy="548640"/>
            </a:xfrm>
          </p:grpSpPr>
          <p:pic>
            <p:nvPicPr>
              <p:cNvPr id="1998" name="Google Shape;1998;p27"/>
              <p:cNvPicPr preferRelativeResize="0"/>
              <p:nvPr/>
            </p:nvPicPr>
            <p:blipFill rotWithShape="1">
              <a:blip r:embed="rId4">
                <a:alphaModFix/>
              </a:blip>
              <a:srcRect b="0" l="0" r="0" t="0"/>
              <a:stretch/>
            </p:blipFill>
            <p:spPr>
              <a:xfrm>
                <a:off x="10468107" y="2600868"/>
                <a:ext cx="548639" cy="548640"/>
              </a:xfrm>
              <a:prstGeom prst="rect">
                <a:avLst/>
              </a:prstGeom>
              <a:noFill/>
              <a:ln>
                <a:noFill/>
              </a:ln>
            </p:spPr>
          </p:pic>
          <p:sp>
            <p:nvSpPr>
              <p:cNvPr id="1999" name="Google Shape;1999;p27"/>
              <p:cNvSpPr txBox="1"/>
              <p:nvPr/>
            </p:nvSpPr>
            <p:spPr>
              <a:xfrm>
                <a:off x="11073325" y="2675088"/>
                <a:ext cx="1044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MS Teams</a:t>
                </a:r>
                <a:endParaRPr b="0" i="0" sz="1400" u="none" cap="none" strike="noStrike">
                  <a:solidFill>
                    <a:srgbClr val="000000"/>
                  </a:solidFill>
                  <a:latin typeface="Calibri"/>
                  <a:ea typeface="Calibri"/>
                  <a:cs typeface="Calibri"/>
                  <a:sym typeface="Calibri"/>
                </a:endParaRPr>
              </a:p>
            </p:txBody>
          </p:sp>
        </p:grpSp>
        <p:grpSp>
          <p:nvGrpSpPr>
            <p:cNvPr id="2000" name="Google Shape;2000;p27"/>
            <p:cNvGrpSpPr/>
            <p:nvPr/>
          </p:nvGrpSpPr>
          <p:grpSpPr>
            <a:xfrm>
              <a:off x="2727550" y="3297984"/>
              <a:ext cx="1650125" cy="548640"/>
              <a:chOff x="10468100" y="1378125"/>
              <a:chExt cx="1650125" cy="548640"/>
            </a:xfrm>
          </p:grpSpPr>
          <p:pic>
            <p:nvPicPr>
              <p:cNvPr id="2001" name="Google Shape;2001;p27"/>
              <p:cNvPicPr preferRelativeResize="0"/>
              <p:nvPr/>
            </p:nvPicPr>
            <p:blipFill rotWithShape="1">
              <a:blip r:embed="rId5">
                <a:alphaModFix/>
              </a:blip>
              <a:srcRect b="0" l="0" r="0" t="0"/>
              <a:stretch/>
            </p:blipFill>
            <p:spPr>
              <a:xfrm>
                <a:off x="10468100" y="1378125"/>
                <a:ext cx="548640" cy="548640"/>
              </a:xfrm>
              <a:prstGeom prst="rect">
                <a:avLst/>
              </a:prstGeom>
              <a:noFill/>
              <a:ln>
                <a:noFill/>
              </a:ln>
            </p:spPr>
          </p:pic>
          <p:sp>
            <p:nvSpPr>
              <p:cNvPr id="2002" name="Google Shape;2002;p27"/>
              <p:cNvSpPr txBox="1"/>
              <p:nvPr/>
            </p:nvSpPr>
            <p:spPr>
              <a:xfrm>
                <a:off x="11073325" y="1452345"/>
                <a:ext cx="10449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grpSp>
          <p:nvGrpSpPr>
            <p:cNvPr id="2003" name="Google Shape;2003;p27"/>
            <p:cNvGrpSpPr/>
            <p:nvPr/>
          </p:nvGrpSpPr>
          <p:grpSpPr>
            <a:xfrm>
              <a:off x="2727550" y="3887033"/>
              <a:ext cx="1831325" cy="615600"/>
              <a:chOff x="10468100" y="1842370"/>
              <a:chExt cx="1831325" cy="615600"/>
            </a:xfrm>
          </p:grpSpPr>
          <p:pic>
            <p:nvPicPr>
              <p:cNvPr id="2004" name="Google Shape;2004;p27"/>
              <p:cNvPicPr preferRelativeResize="0"/>
              <p:nvPr/>
            </p:nvPicPr>
            <p:blipFill rotWithShape="1">
              <a:blip r:embed="rId6">
                <a:alphaModFix/>
              </a:blip>
              <a:srcRect b="0" l="0" r="0" t="0"/>
              <a:stretch/>
            </p:blipFill>
            <p:spPr>
              <a:xfrm>
                <a:off x="10468100" y="1875850"/>
                <a:ext cx="548640" cy="548640"/>
              </a:xfrm>
              <a:prstGeom prst="rect">
                <a:avLst/>
              </a:prstGeom>
              <a:noFill/>
              <a:ln>
                <a:noFill/>
              </a:ln>
            </p:spPr>
          </p:pic>
          <p:sp>
            <p:nvSpPr>
              <p:cNvPr id="2005" name="Google Shape;2005;p27"/>
              <p:cNvSpPr txBox="1"/>
              <p:nvPr/>
            </p:nvSpPr>
            <p:spPr>
              <a:xfrm>
                <a:off x="11073325" y="1842370"/>
                <a:ext cx="12261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grpSp>
      <p:pic>
        <p:nvPicPr>
          <p:cNvPr id="2006" name="Google Shape;2006;p27"/>
          <p:cNvPicPr preferRelativeResize="0"/>
          <p:nvPr/>
        </p:nvPicPr>
        <p:blipFill rotWithShape="1">
          <a:blip r:embed="rId7">
            <a:alphaModFix/>
          </a:blip>
          <a:srcRect b="0" l="0" r="0" t="0"/>
          <a:stretch/>
        </p:blipFill>
        <p:spPr>
          <a:xfrm>
            <a:off x="623331" y="2762941"/>
            <a:ext cx="822960" cy="822960"/>
          </a:xfrm>
          <a:prstGeom prst="rect">
            <a:avLst/>
          </a:prstGeom>
          <a:noFill/>
          <a:ln>
            <a:noFill/>
          </a:ln>
        </p:spPr>
      </p:pic>
      <p:cxnSp>
        <p:nvCxnSpPr>
          <p:cNvPr id="2007" name="Google Shape;2007;p27"/>
          <p:cNvCxnSpPr>
            <a:stCxn id="2006" idx="3"/>
            <a:endCxn id="1995" idx="1"/>
          </p:cNvCxnSpPr>
          <p:nvPr/>
        </p:nvCxnSpPr>
        <p:spPr>
          <a:xfrm flipH="1" rot="10800000">
            <a:off x="1446291" y="2257321"/>
            <a:ext cx="1311000" cy="917100"/>
          </a:xfrm>
          <a:prstGeom prst="bentConnector3">
            <a:avLst>
              <a:gd fmla="val 49998" name="adj1"/>
            </a:avLst>
          </a:prstGeom>
          <a:noFill/>
          <a:ln cap="flat" cmpd="sng" w="9525">
            <a:solidFill>
              <a:schemeClr val="dk2"/>
            </a:solidFill>
            <a:prstDash val="solid"/>
            <a:round/>
            <a:headEnd len="sm" w="sm" type="none"/>
            <a:tailEnd len="med" w="med" type="triangle"/>
          </a:ln>
        </p:spPr>
      </p:cxnSp>
      <p:cxnSp>
        <p:nvCxnSpPr>
          <p:cNvPr id="2008" name="Google Shape;2008;p27"/>
          <p:cNvCxnSpPr>
            <a:stCxn id="2006" idx="3"/>
            <a:endCxn id="2001" idx="1"/>
          </p:cNvCxnSpPr>
          <p:nvPr/>
        </p:nvCxnSpPr>
        <p:spPr>
          <a:xfrm flipH="1" rot="10800000">
            <a:off x="1446291" y="2846521"/>
            <a:ext cx="1311000" cy="327900"/>
          </a:xfrm>
          <a:prstGeom prst="bentConnector3">
            <a:avLst>
              <a:gd fmla="val 49998" name="adj1"/>
            </a:avLst>
          </a:prstGeom>
          <a:noFill/>
          <a:ln cap="flat" cmpd="sng" w="9525">
            <a:solidFill>
              <a:schemeClr val="dk2"/>
            </a:solidFill>
            <a:prstDash val="solid"/>
            <a:round/>
            <a:headEnd len="sm" w="sm" type="none"/>
            <a:tailEnd len="med" w="med" type="triangle"/>
          </a:ln>
        </p:spPr>
      </p:cxnSp>
      <p:cxnSp>
        <p:nvCxnSpPr>
          <p:cNvPr id="2009" name="Google Shape;2009;p27"/>
          <p:cNvCxnSpPr>
            <a:stCxn id="2006" idx="3"/>
            <a:endCxn id="2004" idx="1"/>
          </p:cNvCxnSpPr>
          <p:nvPr/>
        </p:nvCxnSpPr>
        <p:spPr>
          <a:xfrm>
            <a:off x="1446291" y="3174421"/>
            <a:ext cx="1311000" cy="294600"/>
          </a:xfrm>
          <a:prstGeom prst="bentConnector3">
            <a:avLst>
              <a:gd fmla="val 49998" name="adj1"/>
            </a:avLst>
          </a:prstGeom>
          <a:noFill/>
          <a:ln cap="flat" cmpd="sng" w="9525">
            <a:solidFill>
              <a:schemeClr val="dk2"/>
            </a:solidFill>
            <a:prstDash val="solid"/>
            <a:round/>
            <a:headEnd len="sm" w="sm" type="none"/>
            <a:tailEnd len="med" w="med" type="triangle"/>
          </a:ln>
        </p:spPr>
      </p:cxnSp>
      <p:cxnSp>
        <p:nvCxnSpPr>
          <p:cNvPr id="2010" name="Google Shape;2010;p27"/>
          <p:cNvCxnSpPr>
            <a:stCxn id="2006" idx="3"/>
            <a:endCxn id="1998" idx="1"/>
          </p:cNvCxnSpPr>
          <p:nvPr/>
        </p:nvCxnSpPr>
        <p:spPr>
          <a:xfrm>
            <a:off x="1446291" y="3174421"/>
            <a:ext cx="1311000" cy="917100"/>
          </a:xfrm>
          <a:prstGeom prst="bentConnector3">
            <a:avLst>
              <a:gd fmla="val 49998" name="adj1"/>
            </a:avLst>
          </a:prstGeom>
          <a:noFill/>
          <a:ln cap="flat" cmpd="sng" w="9525">
            <a:solidFill>
              <a:schemeClr val="dk2"/>
            </a:solidFill>
            <a:prstDash val="solid"/>
            <a:round/>
            <a:headEnd len="sm" w="sm" type="none"/>
            <a:tailEnd len="med" w="med" type="triangle"/>
          </a:ln>
        </p:spPr>
      </p:cxnSp>
      <p:sp>
        <p:nvSpPr>
          <p:cNvPr id="2011" name="Google Shape;2011;p27"/>
          <p:cNvSpPr txBox="1"/>
          <p:nvPr/>
        </p:nvSpPr>
        <p:spPr>
          <a:xfrm>
            <a:off x="50056" y="3641825"/>
            <a:ext cx="19695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CPaaS User selects device to make Outgoing Calls</a:t>
            </a:r>
            <a:endParaRPr b="0" i="0" sz="1400" u="none" cap="none" strike="noStrike">
              <a:solidFill>
                <a:srgbClr val="000000"/>
              </a:solidFill>
              <a:latin typeface="Calibri"/>
              <a:ea typeface="Calibri"/>
              <a:cs typeface="Calibri"/>
              <a:sym typeface="Calibri"/>
            </a:endParaRPr>
          </a:p>
        </p:txBody>
      </p:sp>
      <p:sp>
        <p:nvSpPr>
          <p:cNvPr id="2012" name="Google Shape;2012;p27"/>
          <p:cNvSpPr/>
          <p:nvPr/>
        </p:nvSpPr>
        <p:spPr>
          <a:xfrm>
            <a:off x="4995783" y="2895026"/>
            <a:ext cx="1004141" cy="558807"/>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Type</a:t>
            </a:r>
            <a:endParaRPr b="1" i="0" sz="1000" u="none" cap="none" strike="noStrike">
              <a:solidFill>
                <a:srgbClr val="FFFFFF"/>
              </a:solidFill>
              <a:latin typeface="Calibri"/>
              <a:ea typeface="Calibri"/>
              <a:cs typeface="Calibri"/>
              <a:sym typeface="Calibri"/>
            </a:endParaRPr>
          </a:p>
        </p:txBody>
      </p:sp>
      <p:cxnSp>
        <p:nvCxnSpPr>
          <p:cNvPr id="2013" name="Google Shape;2013;p27"/>
          <p:cNvCxnSpPr>
            <a:stCxn id="1996" idx="3"/>
            <a:endCxn id="1999" idx="3"/>
          </p:cNvCxnSpPr>
          <p:nvPr/>
        </p:nvCxnSpPr>
        <p:spPr>
          <a:xfrm>
            <a:off x="4366556" y="2257375"/>
            <a:ext cx="40800" cy="1834200"/>
          </a:xfrm>
          <a:prstGeom prst="bentConnector3">
            <a:avLst>
              <a:gd fmla="val 683640" name="adj1"/>
            </a:avLst>
          </a:prstGeom>
          <a:noFill/>
          <a:ln cap="flat" cmpd="sng" w="9525">
            <a:solidFill>
              <a:schemeClr val="dk2"/>
            </a:solidFill>
            <a:prstDash val="solid"/>
            <a:round/>
            <a:headEnd len="sm" w="sm" type="none"/>
            <a:tailEnd len="sm" w="sm" type="none"/>
          </a:ln>
        </p:spPr>
      </p:cxnSp>
      <p:sp>
        <p:nvSpPr>
          <p:cNvPr id="2014" name="Google Shape;2014;p27"/>
          <p:cNvSpPr txBox="1"/>
          <p:nvPr/>
        </p:nvSpPr>
        <p:spPr>
          <a:xfrm>
            <a:off x="6254756" y="2880725"/>
            <a:ext cx="183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Select Caller ID based on Call Type</a:t>
            </a:r>
            <a:endParaRPr b="0" i="0" sz="1400" u="none" cap="none" strike="noStrike">
              <a:solidFill>
                <a:srgbClr val="000000"/>
              </a:solidFill>
              <a:latin typeface="Calibri"/>
              <a:ea typeface="Calibri"/>
              <a:cs typeface="Calibri"/>
              <a:sym typeface="Calibri"/>
            </a:endParaRPr>
          </a:p>
        </p:txBody>
      </p:sp>
      <p:sp>
        <p:nvSpPr>
          <p:cNvPr id="2015" name="Google Shape;2015;p27"/>
          <p:cNvSpPr/>
          <p:nvPr/>
        </p:nvSpPr>
        <p:spPr>
          <a:xfrm>
            <a:off x="6238081" y="1785330"/>
            <a:ext cx="2031000" cy="3387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Extension Number</a:t>
            </a:r>
            <a:endParaRPr b="0" i="0" sz="1400" u="none" cap="none" strike="noStrike">
              <a:solidFill>
                <a:srgbClr val="000000"/>
              </a:solidFill>
              <a:latin typeface="Calibri"/>
              <a:ea typeface="Calibri"/>
              <a:cs typeface="Calibri"/>
              <a:sym typeface="Calibri"/>
            </a:endParaRPr>
          </a:p>
        </p:txBody>
      </p:sp>
      <p:sp>
        <p:nvSpPr>
          <p:cNvPr id="2016" name="Google Shape;2016;p27"/>
          <p:cNvSpPr/>
          <p:nvPr/>
        </p:nvSpPr>
        <p:spPr>
          <a:xfrm>
            <a:off x="6238081" y="3802330"/>
            <a:ext cx="2031000" cy="3387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Assigned Number</a:t>
            </a:r>
            <a:endParaRPr b="0" i="0" sz="1400" u="none" cap="none" strike="noStrike">
              <a:solidFill>
                <a:srgbClr val="000000"/>
              </a:solidFill>
              <a:latin typeface="Calibri"/>
              <a:ea typeface="Calibri"/>
              <a:cs typeface="Calibri"/>
              <a:sym typeface="Calibri"/>
            </a:endParaRPr>
          </a:p>
        </p:txBody>
      </p:sp>
      <p:sp>
        <p:nvSpPr>
          <p:cNvPr id="2017" name="Google Shape;2017;p27"/>
          <p:cNvSpPr/>
          <p:nvPr/>
        </p:nvSpPr>
        <p:spPr>
          <a:xfrm>
            <a:off x="6238081" y="4365805"/>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Private</a:t>
            </a:r>
            <a:endParaRPr b="0" i="0" sz="1400" u="none" cap="none" strike="noStrike">
              <a:solidFill>
                <a:srgbClr val="000000"/>
              </a:solidFill>
              <a:latin typeface="Calibri"/>
              <a:ea typeface="Calibri"/>
              <a:cs typeface="Calibri"/>
              <a:sym typeface="Calibri"/>
            </a:endParaRPr>
          </a:p>
        </p:txBody>
      </p:sp>
      <p:sp>
        <p:nvSpPr>
          <p:cNvPr id="2018" name="Google Shape;2018;p27"/>
          <p:cNvSpPr/>
          <p:nvPr/>
        </p:nvSpPr>
        <p:spPr>
          <a:xfrm>
            <a:off x="6238081" y="4993755"/>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Identity Number</a:t>
            </a:r>
            <a:endParaRPr b="0" i="0" sz="1400" u="none" cap="none" strike="noStrike">
              <a:solidFill>
                <a:srgbClr val="000000"/>
              </a:solidFill>
              <a:latin typeface="Calibri"/>
              <a:ea typeface="Calibri"/>
              <a:cs typeface="Calibri"/>
              <a:sym typeface="Calibri"/>
            </a:endParaRPr>
          </a:p>
        </p:txBody>
      </p:sp>
      <p:sp>
        <p:nvSpPr>
          <p:cNvPr id="2019" name="Google Shape;2019;p27"/>
          <p:cNvSpPr/>
          <p:nvPr/>
        </p:nvSpPr>
        <p:spPr>
          <a:xfrm>
            <a:off x="6238081" y="5621705"/>
            <a:ext cx="2031000" cy="338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Organization Number</a:t>
            </a:r>
            <a:endParaRPr b="0" i="0" sz="1400" u="none" cap="none" strike="noStrike">
              <a:solidFill>
                <a:srgbClr val="000000"/>
              </a:solidFill>
              <a:latin typeface="Calibri"/>
              <a:ea typeface="Calibri"/>
              <a:cs typeface="Calibri"/>
              <a:sym typeface="Calibri"/>
            </a:endParaRPr>
          </a:p>
        </p:txBody>
      </p:sp>
      <p:pic>
        <p:nvPicPr>
          <p:cNvPr id="2020" name="Google Shape;2020;p27"/>
          <p:cNvPicPr preferRelativeResize="0"/>
          <p:nvPr/>
        </p:nvPicPr>
        <p:blipFill rotWithShape="1">
          <a:blip r:embed="rId8">
            <a:alphaModFix/>
          </a:blip>
          <a:srcRect b="0" l="0" r="0" t="0"/>
          <a:stretch/>
        </p:blipFill>
        <p:spPr>
          <a:xfrm>
            <a:off x="9914436" y="4509975"/>
            <a:ext cx="548640" cy="548640"/>
          </a:xfrm>
          <a:prstGeom prst="rect">
            <a:avLst/>
          </a:prstGeom>
          <a:noFill/>
          <a:ln>
            <a:noFill/>
          </a:ln>
        </p:spPr>
      </p:pic>
      <p:sp>
        <p:nvSpPr>
          <p:cNvPr id="2021" name="Google Shape;2021;p27"/>
          <p:cNvSpPr txBox="1"/>
          <p:nvPr/>
        </p:nvSpPr>
        <p:spPr>
          <a:xfrm>
            <a:off x="9127956" y="5095275"/>
            <a:ext cx="21216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Checking DNC and Organization Consents</a:t>
            </a:r>
            <a:endParaRPr b="0" i="0" sz="1400" u="none" cap="none" strike="noStrike">
              <a:solidFill>
                <a:srgbClr val="000000"/>
              </a:solidFill>
              <a:latin typeface="Calibri"/>
              <a:ea typeface="Calibri"/>
              <a:cs typeface="Calibri"/>
              <a:sym typeface="Calibri"/>
            </a:endParaRPr>
          </a:p>
        </p:txBody>
      </p:sp>
      <p:pic>
        <p:nvPicPr>
          <p:cNvPr id="2022" name="Google Shape;2022;p27"/>
          <p:cNvPicPr preferRelativeResize="0"/>
          <p:nvPr/>
        </p:nvPicPr>
        <p:blipFill rotWithShape="1">
          <a:blip r:embed="rId9">
            <a:alphaModFix/>
          </a:blip>
          <a:srcRect b="0" l="0" r="0" t="0"/>
          <a:stretch/>
        </p:blipFill>
        <p:spPr>
          <a:xfrm>
            <a:off x="9127944" y="2831812"/>
            <a:ext cx="457199" cy="457199"/>
          </a:xfrm>
          <a:prstGeom prst="rect">
            <a:avLst/>
          </a:prstGeom>
          <a:noFill/>
          <a:ln>
            <a:noFill/>
          </a:ln>
        </p:spPr>
      </p:pic>
      <p:sp>
        <p:nvSpPr>
          <p:cNvPr id="2023" name="Google Shape;2023;p27"/>
          <p:cNvSpPr/>
          <p:nvPr/>
        </p:nvSpPr>
        <p:spPr>
          <a:xfrm>
            <a:off x="10740344" y="3452250"/>
            <a:ext cx="1249200" cy="398700"/>
          </a:xfrm>
          <a:prstGeom prst="roundRect">
            <a:avLst>
              <a:gd fmla="val 16667" name="adj"/>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Outgoing calls to customers</a:t>
            </a:r>
            <a:endParaRPr b="1" i="0" sz="1200" u="none" cap="none" strike="noStrike">
              <a:solidFill>
                <a:srgbClr val="000000"/>
              </a:solidFill>
              <a:latin typeface="Calibri"/>
              <a:ea typeface="Calibri"/>
              <a:cs typeface="Calibri"/>
              <a:sym typeface="Calibri"/>
            </a:endParaRPr>
          </a:p>
        </p:txBody>
      </p:sp>
      <p:pic>
        <p:nvPicPr>
          <p:cNvPr id="2024" name="Google Shape;2024;p27"/>
          <p:cNvPicPr preferRelativeResize="0"/>
          <p:nvPr/>
        </p:nvPicPr>
        <p:blipFill rotWithShape="1">
          <a:blip r:embed="rId10">
            <a:alphaModFix/>
          </a:blip>
          <a:srcRect b="0" l="0" r="0" t="0"/>
          <a:stretch/>
        </p:blipFill>
        <p:spPr>
          <a:xfrm>
            <a:off x="10999181" y="2694638"/>
            <a:ext cx="731520" cy="731520"/>
          </a:xfrm>
          <a:prstGeom prst="rect">
            <a:avLst/>
          </a:prstGeom>
          <a:noFill/>
          <a:ln>
            <a:noFill/>
          </a:ln>
        </p:spPr>
      </p:pic>
      <p:cxnSp>
        <p:nvCxnSpPr>
          <p:cNvPr id="2025" name="Google Shape;2025;p27"/>
          <p:cNvCxnSpPr>
            <a:stCxn id="2012" idx="1"/>
          </p:cNvCxnSpPr>
          <p:nvPr/>
        </p:nvCxnSpPr>
        <p:spPr>
          <a:xfrm rot="10800000">
            <a:off x="4660383" y="3174430"/>
            <a:ext cx="335400" cy="0"/>
          </a:xfrm>
          <a:prstGeom prst="straightConnector1">
            <a:avLst/>
          </a:prstGeom>
          <a:noFill/>
          <a:ln cap="flat" cmpd="sng" w="9525">
            <a:solidFill>
              <a:schemeClr val="dk2"/>
            </a:solidFill>
            <a:prstDash val="solid"/>
            <a:round/>
            <a:headEnd len="med" w="med" type="triangle"/>
            <a:tailEnd len="sm" w="sm" type="none"/>
          </a:ln>
        </p:spPr>
      </p:cxnSp>
      <p:cxnSp>
        <p:nvCxnSpPr>
          <p:cNvPr id="2026" name="Google Shape;2026;p27"/>
          <p:cNvCxnSpPr>
            <a:stCxn id="2012" idx="0"/>
            <a:endCxn id="2015" idx="1"/>
          </p:cNvCxnSpPr>
          <p:nvPr/>
        </p:nvCxnSpPr>
        <p:spPr>
          <a:xfrm rot="-5400000">
            <a:off x="5397804" y="2054876"/>
            <a:ext cx="940200" cy="740100"/>
          </a:xfrm>
          <a:prstGeom prst="bentConnector2">
            <a:avLst/>
          </a:prstGeom>
          <a:noFill/>
          <a:ln cap="flat" cmpd="sng" w="9525">
            <a:solidFill>
              <a:schemeClr val="dk2"/>
            </a:solidFill>
            <a:prstDash val="solid"/>
            <a:round/>
            <a:headEnd len="sm" w="sm" type="none"/>
            <a:tailEnd len="med" w="med" type="triangle"/>
          </a:ln>
        </p:spPr>
      </p:cxnSp>
      <p:cxnSp>
        <p:nvCxnSpPr>
          <p:cNvPr id="2027" name="Google Shape;2027;p27"/>
          <p:cNvCxnSpPr>
            <a:stCxn id="2012" idx="2"/>
            <a:endCxn id="2016" idx="1"/>
          </p:cNvCxnSpPr>
          <p:nvPr/>
        </p:nvCxnSpPr>
        <p:spPr>
          <a:xfrm flipH="1" rot="-5400000">
            <a:off x="5609004" y="3342683"/>
            <a:ext cx="517800" cy="740100"/>
          </a:xfrm>
          <a:prstGeom prst="bentConnector2">
            <a:avLst/>
          </a:prstGeom>
          <a:noFill/>
          <a:ln cap="flat" cmpd="sng" w="9525">
            <a:solidFill>
              <a:schemeClr val="dk2"/>
            </a:solidFill>
            <a:prstDash val="solid"/>
            <a:round/>
            <a:headEnd len="sm" w="sm" type="none"/>
            <a:tailEnd len="med" w="med" type="triangle"/>
          </a:ln>
        </p:spPr>
      </p:cxnSp>
      <p:cxnSp>
        <p:nvCxnSpPr>
          <p:cNvPr id="2028" name="Google Shape;2028;p27"/>
          <p:cNvCxnSpPr>
            <a:stCxn id="2016" idx="3"/>
            <a:endCxn id="2017" idx="3"/>
          </p:cNvCxnSpPr>
          <p:nvPr/>
        </p:nvCxnSpPr>
        <p:spPr>
          <a:xfrm>
            <a:off x="8269081" y="3971680"/>
            <a:ext cx="600" cy="563400"/>
          </a:xfrm>
          <a:prstGeom prst="bentConnector3">
            <a:avLst>
              <a:gd fmla="val 39687500" name="adj1"/>
            </a:avLst>
          </a:prstGeom>
          <a:noFill/>
          <a:ln cap="flat" cmpd="sng" w="9525">
            <a:solidFill>
              <a:schemeClr val="dk2"/>
            </a:solidFill>
            <a:prstDash val="solid"/>
            <a:round/>
            <a:headEnd len="sm" w="sm" type="none"/>
            <a:tailEnd len="med" w="med" type="triangle"/>
          </a:ln>
        </p:spPr>
      </p:cxnSp>
      <p:cxnSp>
        <p:nvCxnSpPr>
          <p:cNvPr id="2029" name="Google Shape;2029;p27"/>
          <p:cNvCxnSpPr>
            <a:stCxn id="2016" idx="3"/>
            <a:endCxn id="2018" idx="3"/>
          </p:cNvCxnSpPr>
          <p:nvPr/>
        </p:nvCxnSpPr>
        <p:spPr>
          <a:xfrm>
            <a:off x="8269081" y="3971680"/>
            <a:ext cx="600" cy="1191300"/>
          </a:xfrm>
          <a:prstGeom prst="bentConnector3">
            <a:avLst>
              <a:gd fmla="val 39687500" name="adj1"/>
            </a:avLst>
          </a:prstGeom>
          <a:noFill/>
          <a:ln cap="flat" cmpd="sng" w="9525">
            <a:solidFill>
              <a:schemeClr val="dk2"/>
            </a:solidFill>
            <a:prstDash val="solid"/>
            <a:round/>
            <a:headEnd len="sm" w="sm" type="none"/>
            <a:tailEnd len="med" w="med" type="triangle"/>
          </a:ln>
        </p:spPr>
      </p:cxnSp>
      <p:cxnSp>
        <p:nvCxnSpPr>
          <p:cNvPr id="2030" name="Google Shape;2030;p27"/>
          <p:cNvCxnSpPr>
            <a:stCxn id="2016" idx="3"/>
            <a:endCxn id="2019" idx="3"/>
          </p:cNvCxnSpPr>
          <p:nvPr/>
        </p:nvCxnSpPr>
        <p:spPr>
          <a:xfrm>
            <a:off x="8269081" y="3971680"/>
            <a:ext cx="600" cy="1819500"/>
          </a:xfrm>
          <a:prstGeom prst="bentConnector3">
            <a:avLst>
              <a:gd fmla="val 39687500" name="adj1"/>
            </a:avLst>
          </a:prstGeom>
          <a:noFill/>
          <a:ln cap="flat" cmpd="sng" w="9525">
            <a:solidFill>
              <a:schemeClr val="dk2"/>
            </a:solidFill>
            <a:prstDash val="solid"/>
            <a:round/>
            <a:headEnd len="sm" w="sm" type="none"/>
            <a:tailEnd len="med" w="med" type="triangle"/>
          </a:ln>
        </p:spPr>
      </p:cxnSp>
      <p:cxnSp>
        <p:nvCxnSpPr>
          <p:cNvPr id="2031" name="Google Shape;2031;p27"/>
          <p:cNvCxnSpPr>
            <a:stCxn id="2020" idx="1"/>
          </p:cNvCxnSpPr>
          <p:nvPr/>
        </p:nvCxnSpPr>
        <p:spPr>
          <a:xfrm rot="10800000">
            <a:off x="8532336" y="4784295"/>
            <a:ext cx="1382100" cy="0"/>
          </a:xfrm>
          <a:prstGeom prst="straightConnector1">
            <a:avLst/>
          </a:prstGeom>
          <a:noFill/>
          <a:ln cap="flat" cmpd="sng" w="9525">
            <a:solidFill>
              <a:schemeClr val="dk2"/>
            </a:solidFill>
            <a:prstDash val="solid"/>
            <a:round/>
            <a:headEnd len="med" w="med" type="triangle"/>
            <a:tailEnd len="sm" w="sm" type="none"/>
          </a:ln>
        </p:spPr>
      </p:cxnSp>
      <p:cxnSp>
        <p:nvCxnSpPr>
          <p:cNvPr id="2032" name="Google Shape;2032;p27"/>
          <p:cNvCxnSpPr>
            <a:stCxn id="2015" idx="3"/>
            <a:endCxn id="2024" idx="1"/>
          </p:cNvCxnSpPr>
          <p:nvPr/>
        </p:nvCxnSpPr>
        <p:spPr>
          <a:xfrm>
            <a:off x="8269081" y="1954680"/>
            <a:ext cx="2730000" cy="1105800"/>
          </a:xfrm>
          <a:prstGeom prst="bentConnector3">
            <a:avLst>
              <a:gd fmla="val 70495" name="adj1"/>
            </a:avLst>
          </a:prstGeom>
          <a:noFill/>
          <a:ln cap="flat" cmpd="sng" w="9525">
            <a:solidFill>
              <a:schemeClr val="dk2"/>
            </a:solidFill>
            <a:prstDash val="solid"/>
            <a:round/>
            <a:headEnd len="sm" w="sm" type="none"/>
            <a:tailEnd len="med" w="med" type="triangle"/>
          </a:ln>
        </p:spPr>
      </p:cxnSp>
      <p:cxnSp>
        <p:nvCxnSpPr>
          <p:cNvPr id="2033" name="Google Shape;2033;p27"/>
          <p:cNvCxnSpPr>
            <a:stCxn id="2020" idx="0"/>
            <a:endCxn id="2024" idx="1"/>
          </p:cNvCxnSpPr>
          <p:nvPr/>
        </p:nvCxnSpPr>
        <p:spPr>
          <a:xfrm rot="-5400000">
            <a:off x="9869106" y="3380025"/>
            <a:ext cx="1449600" cy="810300"/>
          </a:xfrm>
          <a:prstGeom prst="bentConnector2">
            <a:avLst/>
          </a:prstGeom>
          <a:noFill/>
          <a:ln cap="flat" cmpd="sng" w="9525">
            <a:solidFill>
              <a:schemeClr val="dk2"/>
            </a:solidFill>
            <a:prstDash val="solid"/>
            <a:round/>
            <a:headEnd len="sm" w="sm" type="none"/>
            <a:tailEnd len="med" w="med" type="triangle"/>
          </a:ln>
        </p:spPr>
      </p:cxnSp>
      <p:cxnSp>
        <p:nvCxnSpPr>
          <p:cNvPr id="2034" name="Google Shape;2034;p27"/>
          <p:cNvCxnSpPr>
            <a:stCxn id="2022" idx="3"/>
          </p:cNvCxnSpPr>
          <p:nvPr/>
        </p:nvCxnSpPr>
        <p:spPr>
          <a:xfrm>
            <a:off x="9585143" y="3060412"/>
            <a:ext cx="594900" cy="0"/>
          </a:xfrm>
          <a:prstGeom prst="straightConnector1">
            <a:avLst/>
          </a:prstGeom>
          <a:noFill/>
          <a:ln cap="flat" cmpd="sng" w="9525">
            <a:solidFill>
              <a:schemeClr val="dk2"/>
            </a:solidFill>
            <a:prstDash val="dot"/>
            <a:round/>
            <a:headEnd len="sm" w="sm" type="none"/>
            <a:tailEnd len="sm" w="sm" type="none"/>
          </a:ln>
        </p:spPr>
      </p:cxnSp>
      <p:sp>
        <p:nvSpPr>
          <p:cNvPr id="2035" name="Google Shape;2035;p27"/>
          <p:cNvSpPr txBox="1"/>
          <p:nvPr/>
        </p:nvSpPr>
        <p:spPr>
          <a:xfrm>
            <a:off x="5326231" y="1554475"/>
            <a:ext cx="899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FF0000"/>
                </a:solidFill>
                <a:latin typeface="Calibri"/>
                <a:ea typeface="Calibri"/>
                <a:cs typeface="Calibri"/>
                <a:sym typeface="Calibri"/>
              </a:rPr>
              <a:t>Internal</a:t>
            </a:r>
            <a:endParaRPr b="1" i="0" sz="1400" u="none" cap="none" strike="noStrike">
              <a:solidFill>
                <a:srgbClr val="FF0000"/>
              </a:solidFill>
              <a:latin typeface="Calibri"/>
              <a:ea typeface="Calibri"/>
              <a:cs typeface="Calibri"/>
              <a:sym typeface="Calibri"/>
            </a:endParaRPr>
          </a:p>
        </p:txBody>
      </p:sp>
      <p:sp>
        <p:nvSpPr>
          <p:cNvPr id="2036" name="Google Shape;2036;p27"/>
          <p:cNvSpPr txBox="1"/>
          <p:nvPr/>
        </p:nvSpPr>
        <p:spPr>
          <a:xfrm>
            <a:off x="5326231" y="3971625"/>
            <a:ext cx="8991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E65F0"/>
                </a:solidFill>
                <a:latin typeface="Calibri"/>
                <a:ea typeface="Calibri"/>
                <a:cs typeface="Calibri"/>
                <a:sym typeface="Calibri"/>
              </a:rPr>
              <a:t>External</a:t>
            </a:r>
            <a:endParaRPr b="1" i="0" sz="1400" u="none" cap="none" strike="noStrike">
              <a:solidFill>
                <a:srgbClr val="0E65F0"/>
              </a:solidFill>
              <a:latin typeface="Calibri"/>
              <a:ea typeface="Calibri"/>
              <a:cs typeface="Calibri"/>
              <a:sym typeface="Calibri"/>
            </a:endParaRPr>
          </a:p>
        </p:txBody>
      </p:sp>
      <p:sp>
        <p:nvSpPr>
          <p:cNvPr id="2037" name="Google Shape;2037;p27"/>
          <p:cNvSpPr txBox="1"/>
          <p:nvPr/>
        </p:nvSpPr>
        <p:spPr>
          <a:xfrm>
            <a:off x="3094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CPaaS Phone System </a:t>
            </a:r>
            <a:r>
              <a:rPr b="0" i="0" lang="en-US" sz="3800" u="none" cap="none" strike="noStrike">
                <a:solidFill>
                  <a:srgbClr val="262626"/>
                </a:solidFill>
                <a:latin typeface="Calibri"/>
                <a:ea typeface="Calibri"/>
                <a:cs typeface="Calibri"/>
                <a:sym typeface="Calibri"/>
              </a:rPr>
              <a:t>&lt;Typical Call Flow&gt;</a:t>
            </a:r>
            <a:endParaRPr b="0" i="0" sz="3800" u="none" cap="none" strike="noStrike">
              <a:solidFill>
                <a:srgbClr val="262626"/>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2" name="Shape 2042"/>
        <p:cNvGrpSpPr/>
        <p:nvPr/>
      </p:nvGrpSpPr>
      <p:grpSpPr>
        <a:xfrm>
          <a:off x="0" y="0"/>
          <a:ext cx="0" cy="0"/>
          <a:chOff x="0" y="0"/>
          <a:chExt cx="0" cy="0"/>
        </a:xfrm>
      </p:grpSpPr>
      <p:sp>
        <p:nvSpPr>
          <p:cNvPr id="2043" name="Google Shape;2043;p28"/>
          <p:cNvSpPr txBox="1"/>
          <p:nvPr/>
        </p:nvSpPr>
        <p:spPr>
          <a:xfrm>
            <a:off x="516150" y="1973450"/>
            <a:ext cx="5259300" cy="316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rgbClr val="000000"/>
                </a:solidFill>
                <a:latin typeface="Calibri"/>
                <a:ea typeface="Calibri"/>
                <a:cs typeface="Calibri"/>
                <a:sym typeface="Calibri"/>
              </a:rPr>
              <a:t>Phone System</a:t>
            </a:r>
            <a:r>
              <a:rPr b="0" i="0" lang="en-US" sz="1600" u="none" cap="none" strike="noStrike">
                <a:solidFill>
                  <a:srgbClr val="000000"/>
                </a:solidFill>
                <a:latin typeface="Calibri"/>
                <a:ea typeface="Calibri"/>
                <a:cs typeface="Calibri"/>
                <a:sym typeface="Calibri"/>
              </a:rPr>
              <a:t> natively supports </a:t>
            </a:r>
            <a:r>
              <a:rPr b="1" i="0" lang="en-US" sz="1600" u="none" cap="none" strike="noStrike">
                <a:solidFill>
                  <a:srgbClr val="000000"/>
                </a:solidFill>
                <a:latin typeface="Calibri"/>
                <a:ea typeface="Calibri"/>
                <a:cs typeface="Calibri"/>
                <a:sym typeface="Calibri"/>
              </a:rPr>
              <a:t>Microsoft Teams</a:t>
            </a:r>
            <a:r>
              <a:rPr b="0" i="0" lang="en-US" sz="1600" u="none" cap="none" strike="noStrike">
                <a:solidFill>
                  <a:srgbClr val="000000"/>
                </a:solidFill>
                <a:latin typeface="Calibri"/>
                <a:ea typeface="Calibri"/>
                <a:cs typeface="Calibri"/>
                <a:sym typeface="Calibri"/>
              </a:rPr>
              <a:t> offering a cost-effective alternative to MS365’s Calling Plan. With  Microsoft Teams phone system integration, users can call out via CPaaS SIP trunks, leveraging low cost domestic and international tariffs offered by regional SIP providers.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provides a seamless unified calling experience both for </a:t>
            </a:r>
            <a:r>
              <a:rPr b="1" i="0" lang="en-US" sz="1600" u="none" cap="none" strike="noStrike">
                <a:solidFill>
                  <a:srgbClr val="000000"/>
                </a:solidFill>
                <a:latin typeface="Calibri"/>
                <a:ea typeface="Calibri"/>
                <a:cs typeface="Calibri"/>
                <a:sym typeface="Calibri"/>
              </a:rPr>
              <a:t>CPaaS</a:t>
            </a:r>
            <a:r>
              <a:rPr b="0" i="0" lang="en-US" sz="1600" u="none" cap="none" strike="noStrike">
                <a:solidFill>
                  <a:srgbClr val="000000"/>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Phone System</a:t>
            </a:r>
            <a:r>
              <a:rPr b="0" i="0" lang="en-US" sz="1600" u="none" cap="none" strike="noStrike">
                <a:solidFill>
                  <a:schemeClr val="dk1"/>
                </a:solidFill>
                <a:latin typeface="Calibri"/>
                <a:ea typeface="Calibri"/>
                <a:cs typeface="Calibri"/>
                <a:sym typeface="Calibri"/>
              </a:rPr>
              <a:t> </a:t>
            </a:r>
            <a:r>
              <a:rPr b="0" i="0" lang="en-US" sz="1600" u="none" cap="none" strike="noStrike">
                <a:solidFill>
                  <a:srgbClr val="000000"/>
                </a:solidFill>
                <a:latin typeface="Calibri"/>
                <a:ea typeface="Calibri"/>
                <a:cs typeface="Calibri"/>
                <a:sym typeface="Calibri"/>
              </a:rPr>
              <a:t>users dialing Teams users and for Teams users who can dial out. Additionally,  admins can benefit from a full-featured PBX that’s much easier to use and configure than Teams. </a:t>
            </a:r>
            <a:endParaRPr b="0" i="0" sz="1600" u="none" cap="none" strike="noStrike">
              <a:solidFill>
                <a:srgbClr val="000000"/>
              </a:solidFill>
              <a:latin typeface="Calibri"/>
              <a:ea typeface="Calibri"/>
              <a:cs typeface="Calibri"/>
              <a:sym typeface="Calibri"/>
            </a:endParaRPr>
          </a:p>
        </p:txBody>
      </p:sp>
      <p:sp>
        <p:nvSpPr>
          <p:cNvPr id="2044" name="Google Shape;2044;p28"/>
          <p:cNvSpPr/>
          <p:nvPr/>
        </p:nvSpPr>
        <p:spPr>
          <a:xfrm>
            <a:off x="2082462" y="5373422"/>
            <a:ext cx="584700" cy="595500"/>
          </a:xfrm>
          <a:prstGeom prst="mathPlus">
            <a:avLst>
              <a:gd fmla="val 23520" name="adj1"/>
            </a:avLst>
          </a:prstGeom>
          <a:solidFill>
            <a:srgbClr val="4F58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5" name="Google Shape;2045;p28"/>
          <p:cNvSpPr txBox="1"/>
          <p:nvPr/>
        </p:nvSpPr>
        <p:spPr>
          <a:xfrm>
            <a:off x="613800" y="1391675"/>
            <a:ext cx="5077500" cy="571500"/>
          </a:xfrm>
          <a:prstGeom prst="rect">
            <a:avLst/>
          </a:prstGeom>
          <a:solidFill>
            <a:srgbClr val="4F58C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MS Teams</a:t>
            </a:r>
            <a:endParaRPr b="0" i="0" sz="2400" u="none" cap="none" strike="noStrike">
              <a:solidFill>
                <a:srgbClr val="FFFFFF"/>
              </a:solidFill>
              <a:latin typeface="Calibri"/>
              <a:ea typeface="Calibri"/>
              <a:cs typeface="Calibri"/>
              <a:sym typeface="Calibri"/>
            </a:endParaRPr>
          </a:p>
        </p:txBody>
      </p:sp>
      <p:pic>
        <p:nvPicPr>
          <p:cNvPr id="2046" name="Google Shape;2046;p28"/>
          <p:cNvPicPr preferRelativeResize="0"/>
          <p:nvPr/>
        </p:nvPicPr>
        <p:blipFill rotWithShape="1">
          <a:blip r:embed="rId3">
            <a:alphaModFix/>
          </a:blip>
          <a:srcRect b="0" l="0" r="0" t="0"/>
          <a:stretch/>
        </p:blipFill>
        <p:spPr>
          <a:xfrm>
            <a:off x="613801" y="5046100"/>
            <a:ext cx="1142871" cy="1142850"/>
          </a:xfrm>
          <a:prstGeom prst="rect">
            <a:avLst/>
          </a:prstGeom>
          <a:noFill/>
          <a:ln>
            <a:noFill/>
          </a:ln>
        </p:spPr>
      </p:pic>
      <p:grpSp>
        <p:nvGrpSpPr>
          <p:cNvPr id="2047" name="Google Shape;2047;p28"/>
          <p:cNvGrpSpPr/>
          <p:nvPr/>
        </p:nvGrpSpPr>
        <p:grpSpPr>
          <a:xfrm>
            <a:off x="2992925" y="5179788"/>
            <a:ext cx="2698325" cy="839025"/>
            <a:chOff x="3000775" y="4951200"/>
            <a:chExt cx="2698325" cy="839025"/>
          </a:xfrm>
        </p:grpSpPr>
        <p:pic>
          <p:nvPicPr>
            <p:cNvPr id="2048" name="Google Shape;2048;p28"/>
            <p:cNvPicPr preferRelativeResize="0"/>
            <p:nvPr/>
          </p:nvPicPr>
          <p:blipFill rotWithShape="1">
            <a:blip r:embed="rId4">
              <a:alphaModFix/>
            </a:blip>
            <a:srcRect b="26092" l="31280" r="0" t="21375"/>
            <a:stretch/>
          </p:blipFill>
          <p:spPr>
            <a:xfrm>
              <a:off x="3747976" y="4951200"/>
              <a:ext cx="1951124" cy="839025"/>
            </a:xfrm>
            <a:prstGeom prst="rect">
              <a:avLst/>
            </a:prstGeom>
            <a:noFill/>
            <a:ln>
              <a:noFill/>
            </a:ln>
          </p:spPr>
        </p:pic>
        <p:pic>
          <p:nvPicPr>
            <p:cNvPr id="2049" name="Google Shape;2049;p28"/>
            <p:cNvPicPr preferRelativeResize="0"/>
            <p:nvPr/>
          </p:nvPicPr>
          <p:blipFill rotWithShape="1">
            <a:blip r:embed="rId4">
              <a:alphaModFix/>
            </a:blip>
            <a:srcRect b="26092" l="0" r="73684" t="21375"/>
            <a:stretch/>
          </p:blipFill>
          <p:spPr>
            <a:xfrm>
              <a:off x="3000775" y="4951200"/>
              <a:ext cx="747203" cy="839025"/>
            </a:xfrm>
            <a:prstGeom prst="rect">
              <a:avLst/>
            </a:prstGeom>
            <a:noFill/>
            <a:ln>
              <a:noFill/>
            </a:ln>
          </p:spPr>
        </p:pic>
      </p:grpSp>
      <p:sp>
        <p:nvSpPr>
          <p:cNvPr id="2050" name="Google Shape;2050;p28"/>
          <p:cNvSpPr txBox="1"/>
          <p:nvPr/>
        </p:nvSpPr>
        <p:spPr>
          <a:xfrm>
            <a:off x="4618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grpSp>
        <p:nvGrpSpPr>
          <p:cNvPr id="2051" name="Google Shape;2051;p28"/>
          <p:cNvGrpSpPr/>
          <p:nvPr/>
        </p:nvGrpSpPr>
        <p:grpSpPr>
          <a:xfrm>
            <a:off x="6629621" y="722875"/>
            <a:ext cx="4820729" cy="5832500"/>
            <a:chOff x="6629621" y="722875"/>
            <a:chExt cx="4820729" cy="5832500"/>
          </a:xfrm>
        </p:grpSpPr>
        <p:sp>
          <p:nvSpPr>
            <p:cNvPr id="2052" name="Google Shape;2052;p28"/>
            <p:cNvSpPr/>
            <p:nvPr/>
          </p:nvSpPr>
          <p:spPr>
            <a:xfrm>
              <a:off x="7205950" y="4034475"/>
              <a:ext cx="4244400" cy="252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053" name="Google Shape;2053;p28"/>
            <p:cNvCxnSpPr>
              <a:stCxn id="2054" idx="3"/>
              <a:endCxn id="2055" idx="1"/>
            </p:cNvCxnSpPr>
            <p:nvPr/>
          </p:nvCxnSpPr>
          <p:spPr>
            <a:xfrm>
              <a:off x="7452580" y="1134355"/>
              <a:ext cx="895800" cy="0"/>
            </a:xfrm>
            <a:prstGeom prst="straightConnector1">
              <a:avLst/>
            </a:prstGeom>
            <a:noFill/>
            <a:ln cap="flat" cmpd="sng" w="9525">
              <a:solidFill>
                <a:srgbClr val="000000"/>
              </a:solidFill>
              <a:prstDash val="solid"/>
              <a:round/>
              <a:headEnd len="sm" w="sm" type="none"/>
              <a:tailEnd len="med" w="med" type="triangle"/>
            </a:ln>
          </p:spPr>
        </p:cxnSp>
        <p:pic>
          <p:nvPicPr>
            <p:cNvPr id="2056" name="Google Shape;2056;p28"/>
            <p:cNvPicPr preferRelativeResize="0"/>
            <p:nvPr/>
          </p:nvPicPr>
          <p:blipFill rotWithShape="1">
            <a:blip r:embed="rId5">
              <a:alphaModFix/>
            </a:blip>
            <a:srcRect b="0" l="0" r="0" t="0"/>
            <a:stretch/>
          </p:blipFill>
          <p:spPr>
            <a:xfrm>
              <a:off x="7359725" y="4821963"/>
              <a:ext cx="685800" cy="685800"/>
            </a:xfrm>
            <a:prstGeom prst="rect">
              <a:avLst/>
            </a:prstGeom>
            <a:noFill/>
            <a:ln>
              <a:noFill/>
            </a:ln>
          </p:spPr>
        </p:pic>
        <p:pic>
          <p:nvPicPr>
            <p:cNvPr id="2057" name="Google Shape;2057;p28"/>
            <p:cNvPicPr preferRelativeResize="0"/>
            <p:nvPr/>
          </p:nvPicPr>
          <p:blipFill rotWithShape="1">
            <a:blip r:embed="rId6">
              <a:alphaModFix/>
            </a:blip>
            <a:srcRect b="0" l="0" r="0" t="0"/>
            <a:stretch/>
          </p:blipFill>
          <p:spPr>
            <a:xfrm>
              <a:off x="8393306" y="4821963"/>
              <a:ext cx="685800" cy="685800"/>
            </a:xfrm>
            <a:prstGeom prst="rect">
              <a:avLst/>
            </a:prstGeom>
            <a:noFill/>
            <a:ln>
              <a:noFill/>
            </a:ln>
          </p:spPr>
        </p:pic>
        <p:pic>
          <p:nvPicPr>
            <p:cNvPr id="2058" name="Google Shape;2058;p28"/>
            <p:cNvPicPr preferRelativeResize="0"/>
            <p:nvPr/>
          </p:nvPicPr>
          <p:blipFill rotWithShape="1">
            <a:blip r:embed="rId7">
              <a:alphaModFix/>
            </a:blip>
            <a:srcRect b="0" l="0" r="0" t="0"/>
            <a:stretch/>
          </p:blipFill>
          <p:spPr>
            <a:xfrm>
              <a:off x="10558150" y="4821956"/>
              <a:ext cx="685800" cy="685800"/>
            </a:xfrm>
            <a:prstGeom prst="rect">
              <a:avLst/>
            </a:prstGeom>
            <a:noFill/>
            <a:ln>
              <a:noFill/>
            </a:ln>
          </p:spPr>
        </p:pic>
        <p:pic>
          <p:nvPicPr>
            <p:cNvPr id="2059" name="Google Shape;2059;p28"/>
            <p:cNvPicPr preferRelativeResize="0"/>
            <p:nvPr/>
          </p:nvPicPr>
          <p:blipFill rotWithShape="1">
            <a:blip r:embed="rId8">
              <a:alphaModFix/>
            </a:blip>
            <a:srcRect b="0" l="0" r="0" t="0"/>
            <a:stretch/>
          </p:blipFill>
          <p:spPr>
            <a:xfrm>
              <a:off x="9575100" y="4821963"/>
              <a:ext cx="685800" cy="685800"/>
            </a:xfrm>
            <a:prstGeom prst="rect">
              <a:avLst/>
            </a:prstGeom>
            <a:noFill/>
            <a:ln>
              <a:noFill/>
            </a:ln>
          </p:spPr>
        </p:pic>
        <p:cxnSp>
          <p:nvCxnSpPr>
            <p:cNvPr id="2060" name="Google Shape;2060;p28"/>
            <p:cNvCxnSpPr>
              <a:endCxn id="2056" idx="0"/>
            </p:cNvCxnSpPr>
            <p:nvPr/>
          </p:nvCxnSpPr>
          <p:spPr>
            <a:xfrm>
              <a:off x="7702625" y="4034763"/>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2061" name="Google Shape;2061;p28"/>
            <p:cNvCxnSpPr>
              <a:endCxn id="2057" idx="0"/>
            </p:cNvCxnSpPr>
            <p:nvPr/>
          </p:nvCxnSpPr>
          <p:spPr>
            <a:xfrm flipH="1">
              <a:off x="8736206" y="4040463"/>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2062" name="Google Shape;2062;p28"/>
            <p:cNvCxnSpPr>
              <a:endCxn id="2059" idx="0"/>
            </p:cNvCxnSpPr>
            <p:nvPr/>
          </p:nvCxnSpPr>
          <p:spPr>
            <a:xfrm>
              <a:off x="9917700" y="4034463"/>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2054" name="Google Shape;2054;p28"/>
            <p:cNvPicPr preferRelativeResize="0"/>
            <p:nvPr/>
          </p:nvPicPr>
          <p:blipFill rotWithShape="1">
            <a:blip r:embed="rId9">
              <a:alphaModFix/>
            </a:blip>
            <a:srcRect b="0" l="0" r="0" t="0"/>
            <a:stretch/>
          </p:blipFill>
          <p:spPr>
            <a:xfrm>
              <a:off x="6629621" y="722875"/>
              <a:ext cx="822959" cy="822959"/>
            </a:xfrm>
            <a:prstGeom prst="rect">
              <a:avLst/>
            </a:prstGeom>
            <a:noFill/>
            <a:ln>
              <a:noFill/>
            </a:ln>
          </p:spPr>
        </p:pic>
        <p:sp>
          <p:nvSpPr>
            <p:cNvPr id="2063" name="Google Shape;2063;p28"/>
            <p:cNvSpPr/>
            <p:nvPr/>
          </p:nvSpPr>
          <p:spPr>
            <a:xfrm>
              <a:off x="7887575" y="1625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2064" name="Google Shape;2064;p28"/>
            <p:cNvSpPr/>
            <p:nvPr/>
          </p:nvSpPr>
          <p:spPr>
            <a:xfrm>
              <a:off x="9403700" y="191947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2065" name="Google Shape;2065;p28"/>
            <p:cNvSpPr/>
            <p:nvPr/>
          </p:nvSpPr>
          <p:spPr>
            <a:xfrm rot="-5400000">
              <a:off x="7136650" y="4328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2066" name="Google Shape;2066;p28"/>
            <p:cNvSpPr/>
            <p:nvPr/>
          </p:nvSpPr>
          <p:spPr>
            <a:xfrm rot="-5400000">
              <a:off x="8181500" y="43229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2067" name="Google Shape;2067;p28"/>
            <p:cNvSpPr/>
            <p:nvPr/>
          </p:nvSpPr>
          <p:spPr>
            <a:xfrm rot="-5400000">
              <a:off x="9741300" y="43229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2068" name="Google Shape;2068;p28"/>
            <p:cNvSpPr/>
            <p:nvPr/>
          </p:nvSpPr>
          <p:spPr>
            <a:xfrm rot="-5400000">
              <a:off x="10713700" y="4325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2069" name="Google Shape;2069;p28"/>
            <p:cNvCxnSpPr/>
            <p:nvPr/>
          </p:nvCxnSpPr>
          <p:spPr>
            <a:xfrm>
              <a:off x="10906175" y="4047825"/>
              <a:ext cx="0" cy="765000"/>
            </a:xfrm>
            <a:prstGeom prst="straightConnector1">
              <a:avLst/>
            </a:prstGeom>
            <a:noFill/>
            <a:ln cap="flat" cmpd="sng" w="9525">
              <a:solidFill>
                <a:srgbClr val="000000"/>
              </a:solidFill>
              <a:prstDash val="solid"/>
              <a:round/>
              <a:headEnd len="sm" w="sm" type="none"/>
              <a:tailEnd len="med" w="med" type="triangle"/>
            </a:ln>
          </p:spPr>
        </p:cxnSp>
        <p:sp>
          <p:nvSpPr>
            <p:cNvPr id="2055" name="Google Shape;2055;p28"/>
            <p:cNvSpPr txBox="1"/>
            <p:nvPr/>
          </p:nvSpPr>
          <p:spPr>
            <a:xfrm>
              <a:off x="8348350" y="934225"/>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2070" name="Google Shape;2070;p28"/>
            <p:cNvSpPr txBox="1"/>
            <p:nvPr/>
          </p:nvSpPr>
          <p:spPr>
            <a:xfrm>
              <a:off x="8348350" y="2341575"/>
              <a:ext cx="1975500" cy="4002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Contact Center Queues</a:t>
              </a:r>
              <a:endParaRPr b="1" i="0" sz="1400" u="none" cap="none" strike="noStrike">
                <a:solidFill>
                  <a:schemeClr val="lt1"/>
                </a:solidFill>
                <a:latin typeface="Calibri"/>
                <a:ea typeface="Calibri"/>
                <a:cs typeface="Calibri"/>
                <a:sym typeface="Calibri"/>
              </a:endParaRPr>
            </a:p>
          </p:txBody>
        </p:sp>
        <p:sp>
          <p:nvSpPr>
            <p:cNvPr id="2071" name="Google Shape;2071;p28"/>
            <p:cNvSpPr txBox="1"/>
            <p:nvPr/>
          </p:nvSpPr>
          <p:spPr>
            <a:xfrm>
              <a:off x="8348350" y="3376525"/>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2072" name="Google Shape;2072;p28"/>
            <p:cNvCxnSpPr>
              <a:stCxn id="2055" idx="2"/>
              <a:endCxn id="2070" idx="0"/>
            </p:cNvCxnSpPr>
            <p:nvPr/>
          </p:nvCxnSpPr>
          <p:spPr>
            <a:xfrm>
              <a:off x="9336100" y="1334425"/>
              <a:ext cx="0" cy="1007100"/>
            </a:xfrm>
            <a:prstGeom prst="straightConnector1">
              <a:avLst/>
            </a:prstGeom>
            <a:noFill/>
            <a:ln cap="flat" cmpd="sng" w="9525">
              <a:solidFill>
                <a:schemeClr val="dk2"/>
              </a:solidFill>
              <a:prstDash val="solid"/>
              <a:round/>
              <a:headEnd len="sm" w="sm" type="none"/>
              <a:tailEnd len="med" w="med" type="triangle"/>
            </a:ln>
          </p:spPr>
        </p:cxnSp>
        <p:cxnSp>
          <p:nvCxnSpPr>
            <p:cNvPr id="2073" name="Google Shape;2073;p28"/>
            <p:cNvCxnSpPr>
              <a:stCxn id="2070" idx="2"/>
              <a:endCxn id="2071" idx="0"/>
            </p:cNvCxnSpPr>
            <p:nvPr/>
          </p:nvCxnSpPr>
          <p:spPr>
            <a:xfrm>
              <a:off x="9336100" y="2741775"/>
              <a:ext cx="0" cy="634800"/>
            </a:xfrm>
            <a:prstGeom prst="straightConnector1">
              <a:avLst/>
            </a:prstGeom>
            <a:noFill/>
            <a:ln cap="flat" cmpd="sng" w="9525">
              <a:solidFill>
                <a:schemeClr val="dk2"/>
              </a:solidFill>
              <a:prstDash val="solid"/>
              <a:round/>
              <a:headEnd len="sm" w="sm" type="none"/>
              <a:tailEnd len="med" w="med" type="triangle"/>
            </a:ln>
          </p:spPr>
        </p:cxnSp>
        <p:cxnSp>
          <p:nvCxnSpPr>
            <p:cNvPr id="2074" name="Google Shape;2074;p28"/>
            <p:cNvCxnSpPr>
              <a:stCxn id="2071" idx="2"/>
            </p:cNvCxnSpPr>
            <p:nvPr/>
          </p:nvCxnSpPr>
          <p:spPr>
            <a:xfrm>
              <a:off x="9336100" y="3776725"/>
              <a:ext cx="0" cy="252000"/>
            </a:xfrm>
            <a:prstGeom prst="straightConnector1">
              <a:avLst/>
            </a:prstGeom>
            <a:noFill/>
            <a:ln cap="flat" cmpd="sng" w="9525">
              <a:solidFill>
                <a:schemeClr val="dk2"/>
              </a:solidFill>
              <a:prstDash val="solid"/>
              <a:round/>
              <a:headEnd len="sm" w="sm" type="none"/>
              <a:tailEnd len="sm" w="sm" type="none"/>
            </a:ln>
          </p:spPr>
        </p:cxnSp>
        <p:pic>
          <p:nvPicPr>
            <p:cNvPr id="2075" name="Google Shape;2075;p28"/>
            <p:cNvPicPr preferRelativeResize="0"/>
            <p:nvPr/>
          </p:nvPicPr>
          <p:blipFill rotWithShape="1">
            <a:blip r:embed="rId10">
              <a:alphaModFix/>
            </a:blip>
            <a:srcRect b="0" l="0" r="0" t="0"/>
            <a:stretch/>
          </p:blipFill>
          <p:spPr>
            <a:xfrm>
              <a:off x="8631945" y="5818818"/>
              <a:ext cx="548639" cy="548640"/>
            </a:xfrm>
            <a:prstGeom prst="rect">
              <a:avLst/>
            </a:prstGeom>
            <a:noFill/>
            <a:ln>
              <a:noFill/>
            </a:ln>
          </p:spPr>
        </p:pic>
        <p:sp>
          <p:nvSpPr>
            <p:cNvPr id="2076" name="Google Shape;2076;p28"/>
            <p:cNvSpPr txBox="1"/>
            <p:nvPr/>
          </p:nvSpPr>
          <p:spPr>
            <a:xfrm>
              <a:off x="9028148" y="5916125"/>
              <a:ext cx="1530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4F58CA"/>
                  </a:solidFill>
                  <a:latin typeface="Calibri"/>
                  <a:ea typeface="Calibri"/>
                  <a:cs typeface="Calibri"/>
                  <a:sym typeface="Calibri"/>
                </a:rPr>
                <a:t>By MS Teams App</a:t>
              </a:r>
              <a:endParaRPr b="1" i="0" sz="1700" u="none" cap="none" strike="noStrike">
                <a:solidFill>
                  <a:srgbClr val="4F58CA"/>
                </a:solidFill>
                <a:latin typeface="Calibri"/>
                <a:ea typeface="Calibri"/>
                <a:cs typeface="Calibri"/>
                <a:sym typeface="Calibri"/>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1" name="Shape 2081"/>
        <p:cNvGrpSpPr/>
        <p:nvPr/>
      </p:nvGrpSpPr>
      <p:grpSpPr>
        <a:xfrm>
          <a:off x="0" y="0"/>
          <a:ext cx="0" cy="0"/>
          <a:chOff x="0" y="0"/>
          <a:chExt cx="0" cy="0"/>
        </a:xfrm>
      </p:grpSpPr>
      <p:sp>
        <p:nvSpPr>
          <p:cNvPr id="2082" name="Google Shape;2082;p29"/>
          <p:cNvSpPr/>
          <p:nvPr/>
        </p:nvSpPr>
        <p:spPr>
          <a:xfrm>
            <a:off x="9303800" y="3439425"/>
            <a:ext cx="2481000" cy="24345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3" name="Google Shape;2083;p29"/>
          <p:cNvSpPr txBox="1"/>
          <p:nvPr/>
        </p:nvSpPr>
        <p:spPr>
          <a:xfrm>
            <a:off x="309453" y="348150"/>
            <a:ext cx="27222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2084" name="Google Shape;2084;p29"/>
          <p:cNvSpPr/>
          <p:nvPr/>
        </p:nvSpPr>
        <p:spPr>
          <a:xfrm>
            <a:off x="6910200" y="4685600"/>
            <a:ext cx="9078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Fetch Customer</a:t>
            </a:r>
            <a:endParaRPr b="0" i="0" sz="1000" u="none" cap="none" strike="noStrike">
              <a:solidFill>
                <a:srgbClr val="000000"/>
              </a:solidFill>
              <a:latin typeface="Calibri"/>
              <a:ea typeface="Calibri"/>
              <a:cs typeface="Calibri"/>
              <a:sym typeface="Calibri"/>
            </a:endParaRPr>
          </a:p>
        </p:txBody>
      </p:sp>
      <p:sp>
        <p:nvSpPr>
          <p:cNvPr id="2085" name="Google Shape;2085;p29"/>
          <p:cNvSpPr/>
          <p:nvPr/>
        </p:nvSpPr>
        <p:spPr>
          <a:xfrm>
            <a:off x="7992682" y="4669050"/>
            <a:ext cx="9549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New Customer</a:t>
            </a:r>
            <a:endParaRPr b="0" i="0" sz="1000" u="none" cap="none" strike="noStrike">
              <a:solidFill>
                <a:srgbClr val="000000"/>
              </a:solidFill>
              <a:latin typeface="Calibri"/>
              <a:ea typeface="Calibri"/>
              <a:cs typeface="Calibri"/>
              <a:sym typeface="Calibri"/>
            </a:endParaRPr>
          </a:p>
        </p:txBody>
      </p:sp>
      <p:sp>
        <p:nvSpPr>
          <p:cNvPr id="2086" name="Google Shape;2086;p29"/>
          <p:cNvSpPr/>
          <p:nvPr/>
        </p:nvSpPr>
        <p:spPr>
          <a:xfrm>
            <a:off x="6433994" y="5559400"/>
            <a:ext cx="1845300" cy="629100"/>
          </a:xfrm>
          <a:prstGeom prst="diamond">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Ticket</a:t>
            </a:r>
            <a:endParaRPr b="0" i="0" sz="1000" u="none" cap="none" strike="noStrike">
              <a:solidFill>
                <a:srgbClr val="000000"/>
              </a:solidFill>
              <a:latin typeface="Calibri"/>
              <a:ea typeface="Calibri"/>
              <a:cs typeface="Calibri"/>
              <a:sym typeface="Calibri"/>
            </a:endParaRPr>
          </a:p>
        </p:txBody>
      </p:sp>
      <p:pic>
        <p:nvPicPr>
          <p:cNvPr id="2087" name="Google Shape;2087;p29"/>
          <p:cNvPicPr preferRelativeResize="0"/>
          <p:nvPr/>
        </p:nvPicPr>
        <p:blipFill rotWithShape="1">
          <a:blip r:embed="rId3">
            <a:alphaModFix/>
          </a:blip>
          <a:srcRect b="0" l="0" r="0" t="0"/>
          <a:stretch/>
        </p:blipFill>
        <p:spPr>
          <a:xfrm>
            <a:off x="7194113" y="2102602"/>
            <a:ext cx="325063" cy="338700"/>
          </a:xfrm>
          <a:prstGeom prst="rect">
            <a:avLst/>
          </a:prstGeom>
          <a:noFill/>
          <a:ln>
            <a:noFill/>
          </a:ln>
        </p:spPr>
      </p:pic>
      <p:sp>
        <p:nvSpPr>
          <p:cNvPr id="2088" name="Google Shape;2088;p29"/>
          <p:cNvSpPr txBox="1"/>
          <p:nvPr/>
        </p:nvSpPr>
        <p:spPr>
          <a:xfrm>
            <a:off x="6843797" y="2441312"/>
            <a:ext cx="1025700" cy="338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Freshdesk Data</a:t>
            </a:r>
            <a:endParaRPr b="0" i="0" sz="1000" u="none" cap="none" strike="noStrike">
              <a:solidFill>
                <a:srgbClr val="000000"/>
              </a:solidFill>
              <a:latin typeface="Calibri"/>
              <a:ea typeface="Calibri"/>
              <a:cs typeface="Calibri"/>
              <a:sym typeface="Calibri"/>
            </a:endParaRPr>
          </a:p>
        </p:txBody>
      </p:sp>
      <p:cxnSp>
        <p:nvCxnSpPr>
          <p:cNvPr id="2089" name="Google Shape;2089;p29"/>
          <p:cNvCxnSpPr>
            <a:stCxn id="2090" idx="3"/>
            <a:endCxn id="2091" idx="1"/>
          </p:cNvCxnSpPr>
          <p:nvPr/>
        </p:nvCxnSpPr>
        <p:spPr>
          <a:xfrm>
            <a:off x="7256880" y="903005"/>
            <a:ext cx="731100" cy="0"/>
          </a:xfrm>
          <a:prstGeom prst="straightConnector1">
            <a:avLst/>
          </a:prstGeom>
          <a:noFill/>
          <a:ln cap="flat" cmpd="sng" w="9525">
            <a:solidFill>
              <a:srgbClr val="000000"/>
            </a:solidFill>
            <a:prstDash val="solid"/>
            <a:round/>
            <a:headEnd len="sm" w="sm" type="none"/>
            <a:tailEnd len="med" w="med" type="triangle"/>
          </a:ln>
        </p:spPr>
      </p:cxnSp>
      <p:pic>
        <p:nvPicPr>
          <p:cNvPr id="2092" name="Google Shape;2092;p29"/>
          <p:cNvPicPr preferRelativeResize="0"/>
          <p:nvPr/>
        </p:nvPicPr>
        <p:blipFill rotWithShape="1">
          <a:blip r:embed="rId4">
            <a:alphaModFix/>
          </a:blip>
          <a:srcRect b="0" l="0" r="0" t="0"/>
          <a:stretch/>
        </p:blipFill>
        <p:spPr>
          <a:xfrm>
            <a:off x="9400175" y="4680276"/>
            <a:ext cx="365750" cy="365750"/>
          </a:xfrm>
          <a:prstGeom prst="rect">
            <a:avLst/>
          </a:prstGeom>
          <a:noFill/>
          <a:ln>
            <a:noFill/>
          </a:ln>
        </p:spPr>
      </p:pic>
      <p:pic>
        <p:nvPicPr>
          <p:cNvPr id="2093" name="Google Shape;2093;p29"/>
          <p:cNvPicPr preferRelativeResize="0"/>
          <p:nvPr/>
        </p:nvPicPr>
        <p:blipFill rotWithShape="1">
          <a:blip r:embed="rId5">
            <a:alphaModFix/>
          </a:blip>
          <a:srcRect b="0" l="0" r="0" t="0"/>
          <a:stretch/>
        </p:blipFill>
        <p:spPr>
          <a:xfrm>
            <a:off x="9943723" y="4675476"/>
            <a:ext cx="365750" cy="365750"/>
          </a:xfrm>
          <a:prstGeom prst="rect">
            <a:avLst/>
          </a:prstGeom>
          <a:noFill/>
          <a:ln>
            <a:noFill/>
          </a:ln>
        </p:spPr>
      </p:pic>
      <p:pic>
        <p:nvPicPr>
          <p:cNvPr id="2094" name="Google Shape;2094;p29"/>
          <p:cNvPicPr preferRelativeResize="0"/>
          <p:nvPr/>
        </p:nvPicPr>
        <p:blipFill rotWithShape="1">
          <a:blip r:embed="rId6">
            <a:alphaModFix/>
          </a:blip>
          <a:srcRect b="0" l="0" r="0" t="0"/>
          <a:stretch/>
        </p:blipFill>
        <p:spPr>
          <a:xfrm>
            <a:off x="10592949" y="4681176"/>
            <a:ext cx="365750" cy="365750"/>
          </a:xfrm>
          <a:prstGeom prst="rect">
            <a:avLst/>
          </a:prstGeom>
          <a:noFill/>
          <a:ln>
            <a:noFill/>
          </a:ln>
        </p:spPr>
      </p:pic>
      <p:pic>
        <p:nvPicPr>
          <p:cNvPr id="2090" name="Google Shape;2090;p29"/>
          <p:cNvPicPr preferRelativeResize="0"/>
          <p:nvPr/>
        </p:nvPicPr>
        <p:blipFill rotWithShape="1">
          <a:blip r:embed="rId7">
            <a:alphaModFix/>
          </a:blip>
          <a:srcRect b="0" l="0" r="0" t="0"/>
          <a:stretch/>
        </p:blipFill>
        <p:spPr>
          <a:xfrm>
            <a:off x="6433921" y="491525"/>
            <a:ext cx="822959" cy="822959"/>
          </a:xfrm>
          <a:prstGeom prst="rect">
            <a:avLst/>
          </a:prstGeom>
          <a:noFill/>
          <a:ln>
            <a:noFill/>
          </a:ln>
        </p:spPr>
      </p:pic>
      <p:sp>
        <p:nvSpPr>
          <p:cNvPr id="2095" name="Google Shape;2095;p29"/>
          <p:cNvSpPr/>
          <p:nvPr/>
        </p:nvSpPr>
        <p:spPr>
          <a:xfrm rot="-5400000">
            <a:off x="9432275" y="4062321"/>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101</a:t>
            </a:r>
            <a:endParaRPr b="1" i="0" sz="800" u="none" cap="none" strike="noStrike">
              <a:solidFill>
                <a:srgbClr val="44546A"/>
              </a:solidFill>
              <a:latin typeface="Calibri"/>
              <a:ea typeface="Calibri"/>
              <a:cs typeface="Calibri"/>
              <a:sym typeface="Calibri"/>
            </a:endParaRPr>
          </a:p>
        </p:txBody>
      </p:sp>
      <p:sp>
        <p:nvSpPr>
          <p:cNvPr id="2096" name="Google Shape;2096;p29"/>
          <p:cNvSpPr/>
          <p:nvPr/>
        </p:nvSpPr>
        <p:spPr>
          <a:xfrm rot="-5400000">
            <a:off x="9977288" y="4063200"/>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102</a:t>
            </a:r>
            <a:endParaRPr b="1" i="0" sz="800" u="none" cap="none" strike="noStrike">
              <a:solidFill>
                <a:srgbClr val="44546A"/>
              </a:solidFill>
              <a:latin typeface="Calibri"/>
              <a:ea typeface="Calibri"/>
              <a:cs typeface="Calibri"/>
              <a:sym typeface="Calibri"/>
            </a:endParaRPr>
          </a:p>
        </p:txBody>
      </p:sp>
      <p:sp>
        <p:nvSpPr>
          <p:cNvPr id="2097" name="Google Shape;2097;p29"/>
          <p:cNvSpPr/>
          <p:nvPr/>
        </p:nvSpPr>
        <p:spPr>
          <a:xfrm rot="-5400000">
            <a:off x="10624600" y="4063202"/>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103</a:t>
            </a:r>
            <a:endParaRPr b="1" i="0" sz="800" u="none" cap="none" strike="noStrike">
              <a:solidFill>
                <a:srgbClr val="44546A"/>
              </a:solidFill>
              <a:latin typeface="Calibri"/>
              <a:ea typeface="Calibri"/>
              <a:cs typeface="Calibri"/>
              <a:sym typeface="Calibri"/>
            </a:endParaRPr>
          </a:p>
        </p:txBody>
      </p:sp>
      <p:sp>
        <p:nvSpPr>
          <p:cNvPr id="2098" name="Google Shape;2098;p29"/>
          <p:cNvSpPr/>
          <p:nvPr/>
        </p:nvSpPr>
        <p:spPr>
          <a:xfrm rot="-5400000">
            <a:off x="11363825" y="4063208"/>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44546A"/>
                </a:solidFill>
                <a:latin typeface="Calibri"/>
                <a:ea typeface="Calibri"/>
                <a:cs typeface="Calibri"/>
                <a:sym typeface="Calibri"/>
              </a:rPr>
              <a:t>Ext Group</a:t>
            </a:r>
            <a:endParaRPr b="1" i="0" sz="700" u="none" cap="none" strike="noStrike">
              <a:solidFill>
                <a:srgbClr val="44546A"/>
              </a:solidFill>
              <a:latin typeface="Calibri"/>
              <a:ea typeface="Calibri"/>
              <a:cs typeface="Calibri"/>
              <a:sym typeface="Calibri"/>
            </a:endParaRPr>
          </a:p>
        </p:txBody>
      </p:sp>
      <p:sp>
        <p:nvSpPr>
          <p:cNvPr id="2091" name="Google Shape;2091;p29"/>
          <p:cNvSpPr txBox="1"/>
          <p:nvPr/>
        </p:nvSpPr>
        <p:spPr>
          <a:xfrm>
            <a:off x="7987850" y="726000"/>
            <a:ext cx="1975500" cy="3540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Auto-Attendant</a:t>
            </a:r>
            <a:endParaRPr b="1" i="0" sz="1100" u="none" cap="none" strike="noStrike">
              <a:solidFill>
                <a:srgbClr val="000000"/>
              </a:solidFill>
              <a:latin typeface="Calibri"/>
              <a:ea typeface="Calibri"/>
              <a:cs typeface="Calibri"/>
              <a:sym typeface="Calibri"/>
            </a:endParaRPr>
          </a:p>
        </p:txBody>
      </p:sp>
      <p:sp>
        <p:nvSpPr>
          <p:cNvPr id="2099" name="Google Shape;2099;p29"/>
          <p:cNvSpPr txBox="1"/>
          <p:nvPr/>
        </p:nvSpPr>
        <p:spPr>
          <a:xfrm>
            <a:off x="9548900" y="2287300"/>
            <a:ext cx="1975500" cy="3540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Calibri"/>
                <a:ea typeface="Calibri"/>
                <a:cs typeface="Calibri"/>
                <a:sym typeface="Calibri"/>
              </a:rPr>
              <a:t>Contact Center Queues</a:t>
            </a:r>
            <a:endParaRPr b="1" i="0" sz="1100" u="none" cap="none" strike="noStrike">
              <a:solidFill>
                <a:schemeClr val="lt1"/>
              </a:solidFill>
              <a:latin typeface="Calibri"/>
              <a:ea typeface="Calibri"/>
              <a:cs typeface="Calibri"/>
              <a:sym typeface="Calibri"/>
            </a:endParaRPr>
          </a:p>
        </p:txBody>
      </p:sp>
      <p:grpSp>
        <p:nvGrpSpPr>
          <p:cNvPr id="2100" name="Google Shape;2100;p29"/>
          <p:cNvGrpSpPr/>
          <p:nvPr/>
        </p:nvGrpSpPr>
        <p:grpSpPr>
          <a:xfrm>
            <a:off x="9763700" y="5235978"/>
            <a:ext cx="1545900" cy="637897"/>
            <a:chOff x="10037125" y="6041753"/>
            <a:chExt cx="1545900" cy="637897"/>
          </a:xfrm>
        </p:grpSpPr>
        <p:pic>
          <p:nvPicPr>
            <p:cNvPr id="2101" name="Google Shape;2101;p29"/>
            <p:cNvPicPr preferRelativeResize="0"/>
            <p:nvPr/>
          </p:nvPicPr>
          <p:blipFill rotWithShape="1">
            <a:blip r:embed="rId8">
              <a:alphaModFix/>
            </a:blip>
            <a:srcRect b="0" l="0" r="0" t="0"/>
            <a:stretch/>
          </p:blipFill>
          <p:spPr>
            <a:xfrm>
              <a:off x="10627200" y="6041753"/>
              <a:ext cx="365750" cy="365722"/>
            </a:xfrm>
            <a:prstGeom prst="rect">
              <a:avLst/>
            </a:prstGeom>
            <a:noFill/>
            <a:ln>
              <a:noFill/>
            </a:ln>
          </p:spPr>
        </p:pic>
        <p:sp>
          <p:nvSpPr>
            <p:cNvPr id="2102" name="Google Shape;2102;p29"/>
            <p:cNvSpPr txBox="1"/>
            <p:nvPr/>
          </p:nvSpPr>
          <p:spPr>
            <a:xfrm>
              <a:off x="10037125" y="6356550"/>
              <a:ext cx="1545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Freshdesk Portal</a:t>
              </a:r>
              <a:endParaRPr b="0" i="0" sz="900" u="none" cap="none" strike="noStrike">
                <a:solidFill>
                  <a:srgbClr val="000000"/>
                </a:solidFill>
                <a:latin typeface="Calibri"/>
                <a:ea typeface="Calibri"/>
                <a:cs typeface="Calibri"/>
                <a:sym typeface="Calibri"/>
              </a:endParaRPr>
            </a:p>
          </p:txBody>
        </p:sp>
      </p:grpSp>
      <p:sp>
        <p:nvSpPr>
          <p:cNvPr id="2103" name="Google Shape;2103;p29"/>
          <p:cNvSpPr txBox="1"/>
          <p:nvPr/>
        </p:nvSpPr>
        <p:spPr>
          <a:xfrm>
            <a:off x="9548900" y="3246050"/>
            <a:ext cx="1975500" cy="3540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Phone System Agents</a:t>
            </a:r>
            <a:endParaRPr b="1" i="0" sz="1100" u="none" cap="none" strike="noStrike">
              <a:solidFill>
                <a:srgbClr val="000000"/>
              </a:solidFill>
              <a:latin typeface="Calibri"/>
              <a:ea typeface="Calibri"/>
              <a:cs typeface="Calibri"/>
              <a:sym typeface="Calibri"/>
            </a:endParaRPr>
          </a:p>
        </p:txBody>
      </p:sp>
      <p:cxnSp>
        <p:nvCxnSpPr>
          <p:cNvPr id="2104" name="Google Shape;2104;p29"/>
          <p:cNvCxnSpPr>
            <a:stCxn id="2099" idx="2"/>
            <a:endCxn id="2103" idx="0"/>
          </p:cNvCxnSpPr>
          <p:nvPr/>
        </p:nvCxnSpPr>
        <p:spPr>
          <a:xfrm>
            <a:off x="10536650" y="2641300"/>
            <a:ext cx="0" cy="604800"/>
          </a:xfrm>
          <a:prstGeom prst="straightConnector1">
            <a:avLst/>
          </a:prstGeom>
          <a:noFill/>
          <a:ln cap="flat" cmpd="sng" w="9525">
            <a:solidFill>
              <a:schemeClr val="dk2"/>
            </a:solidFill>
            <a:prstDash val="solid"/>
            <a:round/>
            <a:headEnd len="sm" w="sm" type="none"/>
            <a:tailEnd len="med" w="med" type="triangle"/>
          </a:ln>
        </p:spPr>
      </p:cxnSp>
      <p:pic>
        <p:nvPicPr>
          <p:cNvPr id="2105" name="Google Shape;2105;p29"/>
          <p:cNvPicPr preferRelativeResize="0"/>
          <p:nvPr/>
        </p:nvPicPr>
        <p:blipFill rotWithShape="1">
          <a:blip r:embed="rId9">
            <a:alphaModFix/>
          </a:blip>
          <a:srcRect b="0" l="0" r="0" t="0"/>
          <a:stretch/>
        </p:blipFill>
        <p:spPr>
          <a:xfrm>
            <a:off x="11332650" y="4681175"/>
            <a:ext cx="365760" cy="365760"/>
          </a:xfrm>
          <a:prstGeom prst="rect">
            <a:avLst/>
          </a:prstGeom>
          <a:noFill/>
          <a:ln>
            <a:noFill/>
          </a:ln>
        </p:spPr>
      </p:pic>
      <p:cxnSp>
        <p:nvCxnSpPr>
          <p:cNvPr id="2106" name="Google Shape;2106;p29"/>
          <p:cNvCxnSpPr>
            <a:stCxn id="2103" idx="2"/>
            <a:endCxn id="2092" idx="0"/>
          </p:cNvCxnSpPr>
          <p:nvPr/>
        </p:nvCxnSpPr>
        <p:spPr>
          <a:xfrm rot="5400000">
            <a:off x="9519650" y="3663350"/>
            <a:ext cx="1080300" cy="953700"/>
          </a:xfrm>
          <a:prstGeom prst="bentConnector3">
            <a:avLst>
              <a:gd fmla="val 22839" name="adj1"/>
            </a:avLst>
          </a:prstGeom>
          <a:noFill/>
          <a:ln cap="flat" cmpd="sng" w="9525">
            <a:solidFill>
              <a:schemeClr val="dk2"/>
            </a:solidFill>
            <a:prstDash val="solid"/>
            <a:round/>
            <a:headEnd len="sm" w="sm" type="none"/>
            <a:tailEnd len="med" w="med" type="triangle"/>
          </a:ln>
        </p:spPr>
      </p:cxnSp>
      <p:cxnSp>
        <p:nvCxnSpPr>
          <p:cNvPr id="2107" name="Google Shape;2107;p29"/>
          <p:cNvCxnSpPr>
            <a:stCxn id="2103" idx="2"/>
            <a:endCxn id="2093" idx="0"/>
          </p:cNvCxnSpPr>
          <p:nvPr/>
        </p:nvCxnSpPr>
        <p:spPr>
          <a:xfrm rot="5400000">
            <a:off x="9793850" y="3932750"/>
            <a:ext cx="1075500" cy="410100"/>
          </a:xfrm>
          <a:prstGeom prst="bentConnector3">
            <a:avLst>
              <a:gd fmla="val 23145" name="adj1"/>
            </a:avLst>
          </a:prstGeom>
          <a:noFill/>
          <a:ln cap="flat" cmpd="sng" w="9525">
            <a:solidFill>
              <a:schemeClr val="dk2"/>
            </a:solidFill>
            <a:prstDash val="solid"/>
            <a:round/>
            <a:headEnd len="sm" w="sm" type="none"/>
            <a:tailEnd len="med" w="med" type="triangle"/>
          </a:ln>
        </p:spPr>
      </p:cxnSp>
      <p:cxnSp>
        <p:nvCxnSpPr>
          <p:cNvPr id="2108" name="Google Shape;2108;p29"/>
          <p:cNvCxnSpPr>
            <a:stCxn id="2103" idx="2"/>
            <a:endCxn id="2094" idx="0"/>
          </p:cNvCxnSpPr>
          <p:nvPr/>
        </p:nvCxnSpPr>
        <p:spPr>
          <a:xfrm flipH="1" rot="-5400000">
            <a:off x="10115600" y="4021100"/>
            <a:ext cx="1081200" cy="239100"/>
          </a:xfrm>
          <a:prstGeom prst="bentConnector3">
            <a:avLst>
              <a:gd fmla="val 23023" name="adj1"/>
            </a:avLst>
          </a:prstGeom>
          <a:noFill/>
          <a:ln cap="flat" cmpd="sng" w="9525">
            <a:solidFill>
              <a:schemeClr val="dk2"/>
            </a:solidFill>
            <a:prstDash val="solid"/>
            <a:round/>
            <a:headEnd len="sm" w="sm" type="none"/>
            <a:tailEnd len="med" w="med" type="triangle"/>
          </a:ln>
        </p:spPr>
      </p:cxnSp>
      <p:cxnSp>
        <p:nvCxnSpPr>
          <p:cNvPr id="2109" name="Google Shape;2109;p29"/>
          <p:cNvCxnSpPr>
            <a:stCxn id="2103" idx="2"/>
            <a:endCxn id="2105" idx="0"/>
          </p:cNvCxnSpPr>
          <p:nvPr/>
        </p:nvCxnSpPr>
        <p:spPr>
          <a:xfrm flipH="1" rot="-5400000">
            <a:off x="10485500" y="3651200"/>
            <a:ext cx="1081200" cy="978900"/>
          </a:xfrm>
          <a:prstGeom prst="bentConnector3">
            <a:avLst>
              <a:gd fmla="val 22820" name="adj1"/>
            </a:avLst>
          </a:prstGeom>
          <a:noFill/>
          <a:ln cap="flat" cmpd="sng" w="9525">
            <a:solidFill>
              <a:schemeClr val="dk2"/>
            </a:solidFill>
            <a:prstDash val="solid"/>
            <a:round/>
            <a:headEnd len="sm" w="sm" type="none"/>
            <a:tailEnd len="med" w="med" type="triangle"/>
          </a:ln>
        </p:spPr>
      </p:cxnSp>
      <p:cxnSp>
        <p:nvCxnSpPr>
          <p:cNvPr id="2110" name="Google Shape;2110;p29"/>
          <p:cNvCxnSpPr>
            <a:stCxn id="2091" idx="2"/>
            <a:endCxn id="2099" idx="0"/>
          </p:cNvCxnSpPr>
          <p:nvPr/>
        </p:nvCxnSpPr>
        <p:spPr>
          <a:xfrm flipH="1" rot="-5400000">
            <a:off x="9152600" y="903000"/>
            <a:ext cx="1207200" cy="1561200"/>
          </a:xfrm>
          <a:prstGeom prst="bentConnector3">
            <a:avLst>
              <a:gd fmla="val 42247" name="adj1"/>
            </a:avLst>
          </a:prstGeom>
          <a:noFill/>
          <a:ln cap="flat" cmpd="sng" w="9525">
            <a:solidFill>
              <a:schemeClr val="dk2"/>
            </a:solidFill>
            <a:prstDash val="solid"/>
            <a:round/>
            <a:headEnd len="sm" w="sm" type="none"/>
            <a:tailEnd len="med" w="med" type="triangle"/>
          </a:ln>
        </p:spPr>
      </p:cxnSp>
      <p:cxnSp>
        <p:nvCxnSpPr>
          <p:cNvPr id="2111" name="Google Shape;2111;p29"/>
          <p:cNvCxnSpPr>
            <a:stCxn id="2091" idx="2"/>
            <a:endCxn id="2087" idx="0"/>
          </p:cNvCxnSpPr>
          <p:nvPr/>
        </p:nvCxnSpPr>
        <p:spPr>
          <a:xfrm rot="5400000">
            <a:off x="7654700" y="781800"/>
            <a:ext cx="1022700" cy="1619100"/>
          </a:xfrm>
          <a:prstGeom prst="bentConnector3">
            <a:avLst>
              <a:gd fmla="val 49996" name="adj1"/>
            </a:avLst>
          </a:prstGeom>
          <a:noFill/>
          <a:ln cap="flat" cmpd="sng" w="9525">
            <a:solidFill>
              <a:schemeClr val="dk2"/>
            </a:solidFill>
            <a:prstDash val="solid"/>
            <a:round/>
            <a:headEnd len="sm" w="sm" type="none"/>
            <a:tailEnd len="med" w="med" type="triangle"/>
          </a:ln>
        </p:spPr>
      </p:cxnSp>
      <p:sp>
        <p:nvSpPr>
          <p:cNvPr id="2112" name="Google Shape;2112;p29"/>
          <p:cNvSpPr/>
          <p:nvPr/>
        </p:nvSpPr>
        <p:spPr>
          <a:xfrm>
            <a:off x="6908251"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Existing Customer</a:t>
            </a:r>
            <a:endParaRPr b="0" i="0" sz="1000" u="none" cap="none" strike="noStrike">
              <a:solidFill>
                <a:srgbClr val="000000"/>
              </a:solidFill>
              <a:latin typeface="Calibri"/>
              <a:ea typeface="Calibri"/>
              <a:cs typeface="Calibri"/>
              <a:sym typeface="Calibri"/>
            </a:endParaRPr>
          </a:p>
        </p:txBody>
      </p:sp>
      <p:sp>
        <p:nvSpPr>
          <p:cNvPr id="2113" name="Google Shape;2113;p29"/>
          <p:cNvSpPr/>
          <p:nvPr/>
        </p:nvSpPr>
        <p:spPr>
          <a:xfrm>
            <a:off x="8016225"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New Customer</a:t>
            </a:r>
            <a:endParaRPr b="0" i="0" sz="1000" u="none" cap="none" strike="noStrike">
              <a:solidFill>
                <a:srgbClr val="000000"/>
              </a:solidFill>
              <a:latin typeface="Calibri"/>
              <a:ea typeface="Calibri"/>
              <a:cs typeface="Calibri"/>
              <a:sym typeface="Calibri"/>
            </a:endParaRPr>
          </a:p>
        </p:txBody>
      </p:sp>
      <p:sp>
        <p:nvSpPr>
          <p:cNvPr id="2114" name="Google Shape;2114;p29"/>
          <p:cNvSpPr/>
          <p:nvPr/>
        </p:nvSpPr>
        <p:spPr>
          <a:xfrm>
            <a:off x="5800287" y="3715725"/>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Private Number</a:t>
            </a:r>
            <a:endParaRPr b="0" i="0" sz="1000" u="none" cap="none" strike="noStrike">
              <a:solidFill>
                <a:srgbClr val="000000"/>
              </a:solidFill>
              <a:latin typeface="Calibri"/>
              <a:ea typeface="Calibri"/>
              <a:cs typeface="Calibri"/>
              <a:sym typeface="Calibri"/>
            </a:endParaRPr>
          </a:p>
        </p:txBody>
      </p:sp>
      <p:cxnSp>
        <p:nvCxnSpPr>
          <p:cNvPr id="2115" name="Google Shape;2115;p29"/>
          <p:cNvCxnSpPr>
            <a:stCxn id="2088" idx="2"/>
            <a:endCxn id="2114" idx="0"/>
          </p:cNvCxnSpPr>
          <p:nvPr/>
        </p:nvCxnSpPr>
        <p:spPr>
          <a:xfrm rot="5400000">
            <a:off x="6337547" y="2696612"/>
            <a:ext cx="935700" cy="1102500"/>
          </a:xfrm>
          <a:prstGeom prst="bentConnector3">
            <a:avLst>
              <a:gd fmla="val 50000" name="adj1"/>
            </a:avLst>
          </a:prstGeom>
          <a:noFill/>
          <a:ln cap="flat" cmpd="sng" w="9525">
            <a:solidFill>
              <a:schemeClr val="dk2"/>
            </a:solidFill>
            <a:prstDash val="solid"/>
            <a:round/>
            <a:headEnd len="sm" w="sm" type="none"/>
            <a:tailEnd len="sm" w="sm" type="none"/>
          </a:ln>
        </p:spPr>
      </p:cxnSp>
      <p:cxnSp>
        <p:nvCxnSpPr>
          <p:cNvPr id="2116" name="Google Shape;2116;p29"/>
          <p:cNvCxnSpPr>
            <a:stCxn id="2088" idx="2"/>
            <a:endCxn id="2113" idx="0"/>
          </p:cNvCxnSpPr>
          <p:nvPr/>
        </p:nvCxnSpPr>
        <p:spPr>
          <a:xfrm flipH="1" rot="-5400000">
            <a:off x="7449947" y="2686712"/>
            <a:ext cx="927000" cy="1113600"/>
          </a:xfrm>
          <a:prstGeom prst="bentConnector3">
            <a:avLst>
              <a:gd fmla="val 49996" name="adj1"/>
            </a:avLst>
          </a:prstGeom>
          <a:noFill/>
          <a:ln cap="flat" cmpd="sng" w="9525">
            <a:solidFill>
              <a:schemeClr val="dk2"/>
            </a:solidFill>
            <a:prstDash val="solid"/>
            <a:round/>
            <a:headEnd len="sm" w="sm" type="none"/>
            <a:tailEnd len="sm" w="sm" type="none"/>
          </a:ln>
        </p:spPr>
      </p:cxnSp>
      <p:cxnSp>
        <p:nvCxnSpPr>
          <p:cNvPr id="2117" name="Google Shape;2117;p29"/>
          <p:cNvCxnSpPr>
            <a:stCxn id="2112" idx="2"/>
            <a:endCxn id="2084" idx="0"/>
          </p:cNvCxnSpPr>
          <p:nvPr/>
        </p:nvCxnSpPr>
        <p:spPr>
          <a:xfrm>
            <a:off x="7362151" y="4072650"/>
            <a:ext cx="1800" cy="612900"/>
          </a:xfrm>
          <a:prstGeom prst="straightConnector1">
            <a:avLst/>
          </a:prstGeom>
          <a:noFill/>
          <a:ln cap="flat" cmpd="sng" w="9525">
            <a:solidFill>
              <a:schemeClr val="dk2"/>
            </a:solidFill>
            <a:prstDash val="solid"/>
            <a:round/>
            <a:headEnd len="sm" w="sm" type="none"/>
            <a:tailEnd len="med" w="med" type="triangle"/>
          </a:ln>
        </p:spPr>
      </p:cxnSp>
      <p:cxnSp>
        <p:nvCxnSpPr>
          <p:cNvPr id="2118" name="Google Shape;2118;p29"/>
          <p:cNvCxnSpPr>
            <a:stCxn id="2113" idx="2"/>
            <a:endCxn id="2085" idx="0"/>
          </p:cNvCxnSpPr>
          <p:nvPr/>
        </p:nvCxnSpPr>
        <p:spPr>
          <a:xfrm>
            <a:off x="8470125" y="4072650"/>
            <a:ext cx="0" cy="596400"/>
          </a:xfrm>
          <a:prstGeom prst="straightConnector1">
            <a:avLst/>
          </a:prstGeom>
          <a:noFill/>
          <a:ln cap="flat" cmpd="sng" w="9525">
            <a:solidFill>
              <a:schemeClr val="dk2"/>
            </a:solidFill>
            <a:prstDash val="solid"/>
            <a:round/>
            <a:headEnd len="sm" w="sm" type="none"/>
            <a:tailEnd len="med" w="med" type="triangle"/>
          </a:ln>
        </p:spPr>
      </p:cxnSp>
      <p:cxnSp>
        <p:nvCxnSpPr>
          <p:cNvPr id="2119" name="Google Shape;2119;p29"/>
          <p:cNvCxnSpPr>
            <a:stCxn id="2114" idx="2"/>
            <a:endCxn id="2086" idx="1"/>
          </p:cNvCxnSpPr>
          <p:nvPr/>
        </p:nvCxnSpPr>
        <p:spPr>
          <a:xfrm flipH="1" rot="-5400000">
            <a:off x="5447787" y="4887825"/>
            <a:ext cx="1792500" cy="179700"/>
          </a:xfrm>
          <a:prstGeom prst="bentConnector2">
            <a:avLst/>
          </a:prstGeom>
          <a:noFill/>
          <a:ln cap="flat" cmpd="sng" w="9525">
            <a:solidFill>
              <a:schemeClr val="dk2"/>
            </a:solidFill>
            <a:prstDash val="solid"/>
            <a:round/>
            <a:headEnd len="sm" w="sm" type="none"/>
            <a:tailEnd len="med" w="med" type="triangle"/>
          </a:ln>
        </p:spPr>
      </p:cxnSp>
      <p:cxnSp>
        <p:nvCxnSpPr>
          <p:cNvPr id="2120" name="Google Shape;2120;p29"/>
          <p:cNvCxnSpPr>
            <a:stCxn id="2085" idx="2"/>
            <a:endCxn id="2086" idx="3"/>
          </p:cNvCxnSpPr>
          <p:nvPr/>
        </p:nvCxnSpPr>
        <p:spPr>
          <a:xfrm rot="5400000">
            <a:off x="7967332" y="5371050"/>
            <a:ext cx="814800" cy="190800"/>
          </a:xfrm>
          <a:prstGeom prst="bentConnector2">
            <a:avLst/>
          </a:prstGeom>
          <a:noFill/>
          <a:ln cap="flat" cmpd="sng" w="9525">
            <a:solidFill>
              <a:schemeClr val="dk2"/>
            </a:solidFill>
            <a:prstDash val="solid"/>
            <a:round/>
            <a:headEnd len="sm" w="sm" type="none"/>
            <a:tailEnd len="med" w="med" type="triangle"/>
          </a:ln>
        </p:spPr>
      </p:cxnSp>
      <p:cxnSp>
        <p:nvCxnSpPr>
          <p:cNvPr id="2121" name="Google Shape;2121;p29"/>
          <p:cNvCxnSpPr>
            <a:stCxn id="2088" idx="2"/>
            <a:endCxn id="2112" idx="0"/>
          </p:cNvCxnSpPr>
          <p:nvPr/>
        </p:nvCxnSpPr>
        <p:spPr>
          <a:xfrm>
            <a:off x="7356647" y="2780012"/>
            <a:ext cx="5400" cy="927000"/>
          </a:xfrm>
          <a:prstGeom prst="straightConnector1">
            <a:avLst/>
          </a:prstGeom>
          <a:noFill/>
          <a:ln cap="flat" cmpd="sng" w="9525">
            <a:solidFill>
              <a:schemeClr val="dk2"/>
            </a:solidFill>
            <a:prstDash val="solid"/>
            <a:round/>
            <a:headEnd len="sm" w="sm" type="none"/>
            <a:tailEnd len="sm" w="sm" type="none"/>
          </a:ln>
        </p:spPr>
      </p:cxnSp>
      <p:cxnSp>
        <p:nvCxnSpPr>
          <p:cNvPr id="2122" name="Google Shape;2122;p29"/>
          <p:cNvCxnSpPr>
            <a:stCxn id="2084" idx="2"/>
            <a:endCxn id="2086" idx="0"/>
          </p:cNvCxnSpPr>
          <p:nvPr/>
        </p:nvCxnSpPr>
        <p:spPr>
          <a:xfrm flipH="1">
            <a:off x="7356600" y="5075600"/>
            <a:ext cx="7500" cy="483900"/>
          </a:xfrm>
          <a:prstGeom prst="straightConnector1">
            <a:avLst/>
          </a:prstGeom>
          <a:noFill/>
          <a:ln cap="flat" cmpd="sng" w="9525">
            <a:solidFill>
              <a:schemeClr val="dk2"/>
            </a:solidFill>
            <a:prstDash val="solid"/>
            <a:round/>
            <a:headEnd len="sm" w="sm" type="none"/>
            <a:tailEnd len="med" w="med" type="triangle"/>
          </a:ln>
        </p:spPr>
      </p:cxnSp>
      <p:sp>
        <p:nvSpPr>
          <p:cNvPr id="2123" name="Google Shape;2123;p29"/>
          <p:cNvSpPr txBox="1"/>
          <p:nvPr/>
        </p:nvSpPr>
        <p:spPr>
          <a:xfrm>
            <a:off x="302600" y="1863125"/>
            <a:ext cx="5259300" cy="2130300"/>
          </a:xfrm>
          <a:prstGeom prst="rect">
            <a:avLst/>
          </a:prstGeom>
          <a:solidFill>
            <a:schemeClr val="lt1"/>
          </a:solidFill>
          <a:ln>
            <a:noFill/>
          </a:ln>
        </p:spPr>
        <p:txBody>
          <a:bodyPr anchorCtr="0" anchor="ctr"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Computer Telephony Integration (CTI) technology allows computers and telephones to interact and exchange information. With auto-identification of the callers from CRM, the users can answer them better by checking the basic customer details. Computer Telephony Integrations solution is prominently used in Contact Center to manage inbound and outbound calls to increase human agents’ productivity.</a:t>
            </a:r>
            <a:endParaRPr b="0" i="0" sz="1600" u="none" cap="none" strike="noStrike">
              <a:solidFill>
                <a:schemeClr val="dk1"/>
              </a:solidFill>
              <a:latin typeface="Calibri"/>
              <a:ea typeface="Calibri"/>
              <a:cs typeface="Calibri"/>
              <a:sym typeface="Calibri"/>
            </a:endParaRPr>
          </a:p>
        </p:txBody>
      </p:sp>
      <p:sp>
        <p:nvSpPr>
          <p:cNvPr id="2124" name="Google Shape;2124;p29"/>
          <p:cNvSpPr txBox="1"/>
          <p:nvPr/>
        </p:nvSpPr>
        <p:spPr>
          <a:xfrm>
            <a:off x="393500" y="1247200"/>
            <a:ext cx="5077500" cy="571500"/>
          </a:xfrm>
          <a:prstGeom prst="rect">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CTI with CRM</a:t>
            </a:r>
            <a:endParaRPr b="0" i="0" sz="2400" u="none" cap="none" strike="noStrike">
              <a:solidFill>
                <a:srgbClr val="FFFFFF"/>
              </a:solidFill>
              <a:latin typeface="Calibri"/>
              <a:ea typeface="Calibri"/>
              <a:cs typeface="Calibri"/>
              <a:sym typeface="Calibri"/>
            </a:endParaRPr>
          </a:p>
        </p:txBody>
      </p:sp>
      <p:pic>
        <p:nvPicPr>
          <p:cNvPr id="2125" name="Google Shape;2125;p29"/>
          <p:cNvPicPr preferRelativeResize="0"/>
          <p:nvPr/>
        </p:nvPicPr>
        <p:blipFill rotWithShape="1">
          <a:blip r:embed="rId10">
            <a:alphaModFix/>
          </a:blip>
          <a:srcRect b="0" l="0" r="0" t="0"/>
          <a:stretch/>
        </p:blipFill>
        <p:spPr>
          <a:xfrm>
            <a:off x="3342138" y="5295913"/>
            <a:ext cx="2323275" cy="1161625"/>
          </a:xfrm>
          <a:prstGeom prst="rect">
            <a:avLst/>
          </a:prstGeom>
          <a:noFill/>
          <a:ln>
            <a:noFill/>
          </a:ln>
        </p:spPr>
      </p:pic>
      <p:pic>
        <p:nvPicPr>
          <p:cNvPr id="2126" name="Google Shape;2126;p29"/>
          <p:cNvPicPr preferRelativeResize="0"/>
          <p:nvPr/>
        </p:nvPicPr>
        <p:blipFill rotWithShape="1">
          <a:blip r:embed="rId11">
            <a:alphaModFix/>
          </a:blip>
          <a:srcRect b="0" l="0" r="0" t="0"/>
          <a:stretch/>
        </p:blipFill>
        <p:spPr>
          <a:xfrm>
            <a:off x="3391375" y="4447962"/>
            <a:ext cx="2069949" cy="1034949"/>
          </a:xfrm>
          <a:prstGeom prst="rect">
            <a:avLst/>
          </a:prstGeom>
          <a:noFill/>
          <a:ln>
            <a:noFill/>
          </a:ln>
        </p:spPr>
      </p:pic>
      <p:pic>
        <p:nvPicPr>
          <p:cNvPr id="2127" name="Google Shape;2127;p29"/>
          <p:cNvPicPr preferRelativeResize="0"/>
          <p:nvPr/>
        </p:nvPicPr>
        <p:blipFill rotWithShape="1">
          <a:blip r:embed="rId12">
            <a:alphaModFix/>
          </a:blip>
          <a:srcRect b="0" l="0" r="0" t="0"/>
          <a:stretch/>
        </p:blipFill>
        <p:spPr>
          <a:xfrm>
            <a:off x="524751" y="4855837"/>
            <a:ext cx="1142871" cy="1142850"/>
          </a:xfrm>
          <a:prstGeom prst="rect">
            <a:avLst/>
          </a:prstGeom>
          <a:noFill/>
          <a:ln>
            <a:noFill/>
          </a:ln>
        </p:spPr>
      </p:pic>
      <p:sp>
        <p:nvSpPr>
          <p:cNvPr id="2128" name="Google Shape;2128;p29"/>
          <p:cNvSpPr/>
          <p:nvPr/>
        </p:nvSpPr>
        <p:spPr>
          <a:xfrm>
            <a:off x="2319787" y="5111285"/>
            <a:ext cx="584700" cy="595500"/>
          </a:xfrm>
          <a:prstGeom prst="mathPlus">
            <a:avLst>
              <a:gd fmla="val 23520" name="adj1"/>
            </a:avLst>
          </a:prstGeom>
          <a:solidFill>
            <a:srgbClr val="20CF8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9" name="Google Shape;2129;p29"/>
          <p:cNvSpPr txBox="1"/>
          <p:nvPr/>
        </p:nvSpPr>
        <p:spPr>
          <a:xfrm>
            <a:off x="8264750" y="1550800"/>
            <a:ext cx="1421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(Simultaneously)</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8" name="Shape 1498"/>
        <p:cNvGrpSpPr/>
        <p:nvPr/>
      </p:nvGrpSpPr>
      <p:grpSpPr>
        <a:xfrm>
          <a:off x="0" y="0"/>
          <a:ext cx="0" cy="0"/>
          <a:chOff x="0" y="0"/>
          <a:chExt cx="0" cy="0"/>
        </a:xfrm>
      </p:grpSpPr>
      <p:sp>
        <p:nvSpPr>
          <p:cNvPr id="1499" name="Google Shape;1499;p3"/>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Introduction</a:t>
            </a:r>
            <a:endParaRPr sz="4000">
              <a:latin typeface="Verdana"/>
              <a:ea typeface="Verdana"/>
              <a:cs typeface="Verdana"/>
              <a:sym typeface="Verdan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4" name="Shape 2134"/>
        <p:cNvGrpSpPr/>
        <p:nvPr/>
      </p:nvGrpSpPr>
      <p:grpSpPr>
        <a:xfrm>
          <a:off x="0" y="0"/>
          <a:ext cx="0" cy="0"/>
          <a:chOff x="0" y="0"/>
          <a:chExt cx="0" cy="0"/>
        </a:xfrm>
      </p:grpSpPr>
      <p:sp>
        <p:nvSpPr>
          <p:cNvPr id="2135" name="Google Shape;2135;p30"/>
          <p:cNvSpPr txBox="1"/>
          <p:nvPr/>
        </p:nvSpPr>
        <p:spPr>
          <a:xfrm>
            <a:off x="3689400" y="2967300"/>
            <a:ext cx="4813200" cy="923400"/>
          </a:xfrm>
          <a:prstGeom prst="rect">
            <a:avLst/>
          </a:prstGeom>
          <a:noFill/>
          <a:ln cap="flat" cmpd="sng" w="3810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lang="en-US" sz="4800">
                <a:solidFill>
                  <a:srgbClr val="1D3444"/>
                </a:solidFill>
                <a:latin typeface="Quattrocento Sans"/>
                <a:ea typeface="Quattrocento Sans"/>
                <a:cs typeface="Quattrocento Sans"/>
                <a:sym typeface="Quattrocento Sans"/>
              </a:rPr>
              <a:t>Omni Channel</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0" name="Shape 2140"/>
        <p:cNvGrpSpPr/>
        <p:nvPr/>
      </p:nvGrpSpPr>
      <p:grpSpPr>
        <a:xfrm>
          <a:off x="0" y="0"/>
          <a:ext cx="0" cy="0"/>
          <a:chOff x="0" y="0"/>
          <a:chExt cx="0" cy="0"/>
        </a:xfrm>
      </p:grpSpPr>
      <p:pic>
        <p:nvPicPr>
          <p:cNvPr id="2141" name="Google Shape;2141;p31"/>
          <p:cNvPicPr preferRelativeResize="0"/>
          <p:nvPr/>
        </p:nvPicPr>
        <p:blipFill rotWithShape="1">
          <a:blip r:embed="rId3">
            <a:alphaModFix/>
          </a:blip>
          <a:srcRect b="0" l="0" r="0" t="0"/>
          <a:stretch/>
        </p:blipFill>
        <p:spPr>
          <a:xfrm>
            <a:off x="661656" y="2968700"/>
            <a:ext cx="5257800" cy="3200400"/>
          </a:xfrm>
          <a:prstGeom prst="snip2DiagRect">
            <a:avLst>
              <a:gd fmla="val 0" name="adj1"/>
              <a:gd fmla="val 0" name="adj2"/>
            </a:avLst>
          </a:prstGeom>
          <a:noFill/>
          <a:ln>
            <a:noFill/>
          </a:ln>
        </p:spPr>
      </p:pic>
      <p:sp>
        <p:nvSpPr>
          <p:cNvPr id="2142" name="Google Shape;2142;p31"/>
          <p:cNvSpPr txBox="1"/>
          <p:nvPr/>
        </p:nvSpPr>
        <p:spPr>
          <a:xfrm>
            <a:off x="632700" y="1345700"/>
            <a:ext cx="5315700" cy="16230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Our all-in-one </a:t>
            </a:r>
            <a:r>
              <a:rPr lang="en-US" sz="1800">
                <a:solidFill>
                  <a:schemeClr val="dk1"/>
                </a:solidFill>
                <a:latin typeface="Calibri"/>
                <a:ea typeface="Calibri"/>
                <a:cs typeface="Calibri"/>
                <a:sym typeface="Calibri"/>
              </a:rPr>
              <a:t>Omni Channel</a:t>
            </a:r>
            <a:r>
              <a:rPr b="0" i="0" lang="en-US" sz="1800" u="none" cap="none" strike="noStrike">
                <a:solidFill>
                  <a:schemeClr val="dk1"/>
                </a:solidFill>
                <a:latin typeface="Calibri"/>
                <a:ea typeface="Calibri"/>
                <a:cs typeface="Calibri"/>
                <a:sym typeface="Calibri"/>
              </a:rPr>
              <a:t> solution delivers the features of a complete professional contact center that enables clients to select the most convenient mode of communication with your brand.</a:t>
            </a:r>
            <a:endParaRPr b="0" i="0" sz="1800" u="none" cap="none" strike="noStrike">
              <a:solidFill>
                <a:srgbClr val="000000"/>
              </a:solidFill>
              <a:latin typeface="Arial"/>
              <a:ea typeface="Arial"/>
              <a:cs typeface="Arial"/>
              <a:sym typeface="Arial"/>
            </a:endParaRPr>
          </a:p>
        </p:txBody>
      </p:sp>
      <p:sp>
        <p:nvSpPr>
          <p:cNvPr id="2143" name="Google Shape;2143;p31"/>
          <p:cNvSpPr txBox="1"/>
          <p:nvPr/>
        </p:nvSpPr>
        <p:spPr>
          <a:xfrm>
            <a:off x="6372744" y="4795775"/>
            <a:ext cx="5261100" cy="16728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With this solution, you can monitor and control performance indicators to maximize work productivity and empower your organization so your workforce can communicate anywhere, anytime.</a:t>
            </a:r>
            <a:endParaRPr b="0" i="0" sz="1800" u="none" cap="none" strike="noStrike">
              <a:solidFill>
                <a:srgbClr val="000000"/>
              </a:solidFill>
              <a:latin typeface="Arial"/>
              <a:ea typeface="Arial"/>
              <a:cs typeface="Arial"/>
              <a:sym typeface="Arial"/>
            </a:endParaRPr>
          </a:p>
        </p:txBody>
      </p:sp>
      <p:sp>
        <p:nvSpPr>
          <p:cNvPr id="2144" name="Google Shape;2144;p31"/>
          <p:cNvSpPr txBox="1"/>
          <p:nvPr/>
        </p:nvSpPr>
        <p:spPr>
          <a:xfrm>
            <a:off x="517554" y="335384"/>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lang="en-US" sz="3800">
                <a:solidFill>
                  <a:srgbClr val="262626"/>
                </a:solidFill>
                <a:latin typeface="Calibri"/>
                <a:ea typeface="Calibri"/>
                <a:cs typeface="Calibri"/>
                <a:sym typeface="Calibri"/>
              </a:rPr>
              <a:t>Omni Channel</a:t>
            </a:r>
            <a:r>
              <a:rPr b="1" i="0" lang="en-US" sz="3800" u="none" cap="none" strike="noStrike">
                <a:solidFill>
                  <a:srgbClr val="262626"/>
                </a:solidFill>
                <a:latin typeface="Calibri"/>
                <a:ea typeface="Calibri"/>
                <a:cs typeface="Calibri"/>
                <a:sym typeface="Calibri"/>
              </a:rPr>
              <a:t> </a:t>
            </a:r>
            <a:r>
              <a:rPr b="0" i="0" lang="en-US" sz="3800" u="none" cap="none" strike="noStrike">
                <a:solidFill>
                  <a:srgbClr val="262626"/>
                </a:solidFill>
                <a:latin typeface="Calibri"/>
                <a:ea typeface="Calibri"/>
                <a:cs typeface="Calibri"/>
                <a:sym typeface="Calibri"/>
              </a:rPr>
              <a:t>&lt;Overview&gt;</a:t>
            </a:r>
            <a:endParaRPr b="0" i="0" sz="3800" u="none" cap="none" strike="noStrike">
              <a:solidFill>
                <a:srgbClr val="262626"/>
              </a:solidFill>
              <a:latin typeface="Calibri"/>
              <a:ea typeface="Calibri"/>
              <a:cs typeface="Calibri"/>
              <a:sym typeface="Calibri"/>
            </a:endParaRPr>
          </a:p>
        </p:txBody>
      </p:sp>
      <p:pic>
        <p:nvPicPr>
          <p:cNvPr descr="25 Ways to Identify the Best Call Center Services" id="2145" name="Google Shape;2145;p31"/>
          <p:cNvPicPr preferRelativeResize="0"/>
          <p:nvPr/>
        </p:nvPicPr>
        <p:blipFill rotWithShape="1">
          <a:blip r:embed="rId4">
            <a:alphaModFix/>
          </a:blip>
          <a:srcRect b="3577" l="0" r="0" t="0"/>
          <a:stretch/>
        </p:blipFill>
        <p:spPr>
          <a:xfrm>
            <a:off x="6478900" y="1595375"/>
            <a:ext cx="5048800" cy="3200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0" name="Shape 2150"/>
        <p:cNvGrpSpPr/>
        <p:nvPr/>
      </p:nvGrpSpPr>
      <p:grpSpPr>
        <a:xfrm>
          <a:off x="0" y="0"/>
          <a:ext cx="0" cy="0"/>
          <a:chOff x="0" y="0"/>
          <a:chExt cx="0" cy="0"/>
        </a:xfrm>
      </p:grpSpPr>
      <p:pic>
        <p:nvPicPr>
          <p:cNvPr id="2151" name="Google Shape;2151;p32"/>
          <p:cNvPicPr preferRelativeResize="0"/>
          <p:nvPr/>
        </p:nvPicPr>
        <p:blipFill rotWithShape="1">
          <a:blip r:embed="rId3">
            <a:alphaModFix/>
          </a:blip>
          <a:srcRect b="0" l="0" r="0" t="0"/>
          <a:stretch/>
        </p:blipFill>
        <p:spPr>
          <a:xfrm>
            <a:off x="5486400" y="2968100"/>
            <a:ext cx="1219200" cy="1219200"/>
          </a:xfrm>
          <a:prstGeom prst="rect">
            <a:avLst/>
          </a:prstGeom>
          <a:noFill/>
          <a:ln>
            <a:noFill/>
          </a:ln>
        </p:spPr>
      </p:pic>
      <p:grpSp>
        <p:nvGrpSpPr>
          <p:cNvPr id="2152" name="Google Shape;2152;p32"/>
          <p:cNvGrpSpPr/>
          <p:nvPr/>
        </p:nvGrpSpPr>
        <p:grpSpPr>
          <a:xfrm>
            <a:off x="371500" y="4495650"/>
            <a:ext cx="2039100" cy="1748700"/>
            <a:chOff x="371500" y="4495650"/>
            <a:chExt cx="2039100" cy="1748700"/>
          </a:xfrm>
        </p:grpSpPr>
        <p:sp>
          <p:nvSpPr>
            <p:cNvPr id="2153" name="Google Shape;2153;p32"/>
            <p:cNvSpPr/>
            <p:nvPr/>
          </p:nvSpPr>
          <p:spPr>
            <a:xfrm>
              <a:off x="371500" y="4495650"/>
              <a:ext cx="2039100" cy="529500"/>
            </a:xfrm>
            <a:prstGeom prst="rect">
              <a:avLst/>
            </a:prstGeom>
            <a:solidFill>
              <a:srgbClr val="D9EAD3"/>
            </a:solidFill>
            <a:ln cap="flat" cmpd="sng" w="9525">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lang="en-US"/>
                <a:t>Channel Management</a:t>
              </a:r>
              <a:endParaRPr b="1" i="0" sz="1400" u="none" cap="none" strike="noStrike">
                <a:solidFill>
                  <a:srgbClr val="000000"/>
                </a:solidFill>
                <a:latin typeface="Arial"/>
                <a:ea typeface="Arial"/>
                <a:cs typeface="Arial"/>
                <a:sym typeface="Arial"/>
              </a:endParaRPr>
            </a:p>
          </p:txBody>
        </p:sp>
        <p:sp>
          <p:nvSpPr>
            <p:cNvPr id="2154" name="Google Shape;2154;p32"/>
            <p:cNvSpPr/>
            <p:nvPr/>
          </p:nvSpPr>
          <p:spPr>
            <a:xfrm>
              <a:off x="371500" y="5025150"/>
              <a:ext cx="2039100" cy="1219200"/>
            </a:xfrm>
            <a:prstGeom prst="rect">
              <a:avLst/>
            </a:prstGeom>
            <a:solidFill>
              <a:schemeClr val="lt1"/>
            </a:solidFill>
            <a:ln cap="flat" cmpd="sng" w="9525">
              <a:solidFill>
                <a:srgbClr val="6AA84F"/>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t>
              </a:r>
              <a:r>
                <a:rPr lang="en-US">
                  <a:latin typeface="Calibri"/>
                  <a:ea typeface="Calibri"/>
                  <a:cs typeface="Calibri"/>
                  <a:sym typeface="Calibri"/>
                </a:rPr>
                <a:t>Inbox</a:t>
              </a:r>
              <a:r>
                <a:rPr b="0" i="0" lang="en-US" sz="1400" u="none" cap="none" strike="noStrike">
                  <a:solidFill>
                    <a:srgbClr val="000000"/>
                  </a:solidFill>
                  <a:latin typeface="Calibri"/>
                  <a:ea typeface="Calibri"/>
                  <a:cs typeface="Calibri"/>
                  <a:sym typeface="Calibri"/>
                </a:rPr>
                <a:t> Priority</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t>
              </a:r>
              <a:r>
                <a:rPr lang="en-US">
                  <a:latin typeface="Calibri"/>
                  <a:ea typeface="Calibri"/>
                  <a:cs typeface="Calibri"/>
                  <a:sym typeface="Calibri"/>
                </a:rPr>
                <a:t>Inbox</a:t>
              </a:r>
              <a:r>
                <a:rPr b="0" i="0" lang="en-US" sz="1400" u="none" cap="none" strike="noStrike">
                  <a:solidFill>
                    <a:srgbClr val="000000"/>
                  </a:solidFill>
                  <a:latin typeface="Calibri"/>
                  <a:ea typeface="Calibri"/>
                  <a:cs typeface="Calibri"/>
                  <a:sym typeface="Calibri"/>
                </a:rPr>
                <a:t> Extension</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Default Wrap-up Time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SLA</a:t>
              </a:r>
              <a:endParaRPr b="0" i="0" sz="1400" u="none" cap="none" strike="noStrike">
                <a:solidFill>
                  <a:srgbClr val="000000"/>
                </a:solidFill>
                <a:latin typeface="Calibri"/>
                <a:ea typeface="Calibri"/>
                <a:cs typeface="Calibri"/>
                <a:sym typeface="Calibri"/>
              </a:endParaRPr>
            </a:p>
          </p:txBody>
        </p:sp>
      </p:grpSp>
      <p:grpSp>
        <p:nvGrpSpPr>
          <p:cNvPr id="2155" name="Google Shape;2155;p32"/>
          <p:cNvGrpSpPr/>
          <p:nvPr/>
        </p:nvGrpSpPr>
        <p:grpSpPr>
          <a:xfrm>
            <a:off x="2725056" y="4495650"/>
            <a:ext cx="2039119" cy="1748700"/>
            <a:chOff x="2932206" y="4495650"/>
            <a:chExt cx="2039119" cy="1748700"/>
          </a:xfrm>
        </p:grpSpPr>
        <p:sp>
          <p:nvSpPr>
            <p:cNvPr id="2156" name="Google Shape;2156;p32"/>
            <p:cNvSpPr/>
            <p:nvPr/>
          </p:nvSpPr>
          <p:spPr>
            <a:xfrm>
              <a:off x="2932206" y="4495650"/>
              <a:ext cx="2039100" cy="529500"/>
            </a:xfrm>
            <a:prstGeom prst="rect">
              <a:avLst/>
            </a:prstGeom>
            <a:solidFill>
              <a:srgbClr val="C9DAF8"/>
            </a:soli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Routing Agents</a:t>
              </a:r>
              <a:endParaRPr b="1" i="0" sz="1400" u="none" cap="none" strike="noStrike">
                <a:solidFill>
                  <a:srgbClr val="000000"/>
                </a:solidFill>
                <a:latin typeface="Arial"/>
                <a:ea typeface="Arial"/>
                <a:cs typeface="Arial"/>
                <a:sym typeface="Arial"/>
              </a:endParaRPr>
            </a:p>
          </p:txBody>
        </p:sp>
        <p:sp>
          <p:nvSpPr>
            <p:cNvPr id="2157" name="Google Shape;2157;p32"/>
            <p:cNvSpPr/>
            <p:nvPr/>
          </p:nvSpPr>
          <p:spPr>
            <a:xfrm>
              <a:off x="2932225" y="5025150"/>
              <a:ext cx="2039100" cy="1219200"/>
            </a:xfrm>
            <a:prstGeom prst="rect">
              <a:avLst/>
            </a:prstGeom>
            <a:solidFill>
              <a:schemeClr val="lt1"/>
            </a:solidFill>
            <a:ln cap="flat" cmpd="sng" w="9525">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Ring All</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Round Robin</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Proficiency Level</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 Sticky Agent</a:t>
              </a:r>
              <a:endParaRPr b="0" i="0" sz="1400" u="none" cap="none" strike="noStrike">
                <a:solidFill>
                  <a:srgbClr val="000000"/>
                </a:solidFill>
                <a:latin typeface="Calibri"/>
                <a:ea typeface="Calibri"/>
                <a:cs typeface="Calibri"/>
                <a:sym typeface="Calibri"/>
              </a:endParaRPr>
            </a:p>
          </p:txBody>
        </p:sp>
      </p:grpSp>
      <p:grpSp>
        <p:nvGrpSpPr>
          <p:cNvPr id="2158" name="Google Shape;2158;p32"/>
          <p:cNvGrpSpPr/>
          <p:nvPr/>
        </p:nvGrpSpPr>
        <p:grpSpPr>
          <a:xfrm>
            <a:off x="7430019" y="4495650"/>
            <a:ext cx="2039118" cy="1748700"/>
            <a:chOff x="7222863" y="5029050"/>
            <a:chExt cx="2039118" cy="1748700"/>
          </a:xfrm>
        </p:grpSpPr>
        <p:sp>
          <p:nvSpPr>
            <p:cNvPr id="2159" name="Google Shape;2159;p32"/>
            <p:cNvSpPr/>
            <p:nvPr/>
          </p:nvSpPr>
          <p:spPr>
            <a:xfrm>
              <a:off x="7222863" y="5029050"/>
              <a:ext cx="2039100" cy="529500"/>
            </a:xfrm>
            <a:prstGeom prst="rect">
              <a:avLst/>
            </a:prstGeom>
            <a:solidFill>
              <a:srgbClr val="D9D2E9"/>
            </a:solidFill>
            <a:ln cap="flat" cmpd="sng" w="9525">
              <a:solidFill>
                <a:srgbClr val="674EA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Popup Configuration</a:t>
              </a:r>
              <a:endParaRPr b="1" i="0" sz="1400" u="none" cap="none" strike="noStrike">
                <a:solidFill>
                  <a:srgbClr val="000000"/>
                </a:solidFill>
                <a:latin typeface="Arial"/>
                <a:ea typeface="Arial"/>
                <a:cs typeface="Arial"/>
                <a:sym typeface="Arial"/>
              </a:endParaRPr>
            </a:p>
          </p:txBody>
        </p:sp>
        <p:sp>
          <p:nvSpPr>
            <p:cNvPr id="2160" name="Google Shape;2160;p32"/>
            <p:cNvSpPr/>
            <p:nvPr/>
          </p:nvSpPr>
          <p:spPr>
            <a:xfrm>
              <a:off x="7222881" y="5558550"/>
              <a:ext cx="2039100" cy="1219200"/>
            </a:xfrm>
            <a:prstGeom prst="rect">
              <a:avLst/>
            </a:prstGeom>
            <a:solidFill>
              <a:schemeClr val="lt1"/>
            </a:solidFill>
            <a:ln cap="flat" cmpd="sng" w="9525">
              <a:solidFill>
                <a:srgbClr val="674EA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Answer Script</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Note Template (Number, Option, Text, Textarea)</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1" lang="en-US" sz="1200" u="none" cap="none" strike="noStrike">
                  <a:solidFill>
                    <a:srgbClr val="000000"/>
                  </a:solidFill>
                  <a:latin typeface="Calibri"/>
                  <a:ea typeface="Calibri"/>
                  <a:cs typeface="Calibri"/>
                  <a:sym typeface="Calibri"/>
                </a:rPr>
                <a:t>*Only work with Desktop App</a:t>
              </a:r>
              <a:endParaRPr b="0" i="1" sz="1200" u="none" cap="none" strike="noStrike">
                <a:solidFill>
                  <a:srgbClr val="000000"/>
                </a:solidFill>
                <a:latin typeface="Calibri"/>
                <a:ea typeface="Calibri"/>
                <a:cs typeface="Calibri"/>
                <a:sym typeface="Calibri"/>
              </a:endParaRPr>
            </a:p>
          </p:txBody>
        </p:sp>
      </p:grpSp>
      <p:grpSp>
        <p:nvGrpSpPr>
          <p:cNvPr id="2161" name="Google Shape;2161;p32"/>
          <p:cNvGrpSpPr/>
          <p:nvPr/>
        </p:nvGrpSpPr>
        <p:grpSpPr>
          <a:xfrm>
            <a:off x="9781400" y="4495650"/>
            <a:ext cx="2039100" cy="1748700"/>
            <a:chOff x="9779225" y="5029050"/>
            <a:chExt cx="2039100" cy="1748700"/>
          </a:xfrm>
        </p:grpSpPr>
        <p:sp>
          <p:nvSpPr>
            <p:cNvPr id="2162" name="Google Shape;2162;p32"/>
            <p:cNvSpPr/>
            <p:nvPr/>
          </p:nvSpPr>
          <p:spPr>
            <a:xfrm>
              <a:off x="9779225" y="5029050"/>
              <a:ext cx="2039100" cy="529500"/>
            </a:xfrm>
            <a:prstGeom prst="rect">
              <a:avLst/>
            </a:prstGeom>
            <a:solidFill>
              <a:srgbClr val="EAD1DC"/>
            </a:solidFill>
            <a:ln cap="flat" cmpd="sng" w="9525">
              <a:solidFill>
                <a:srgbClr val="741B4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Announcement Message</a:t>
              </a:r>
              <a:endParaRPr b="1" i="0" sz="1400" u="none" cap="none" strike="noStrike">
                <a:solidFill>
                  <a:srgbClr val="000000"/>
                </a:solidFill>
                <a:latin typeface="Arial"/>
                <a:ea typeface="Arial"/>
                <a:cs typeface="Arial"/>
                <a:sym typeface="Arial"/>
              </a:endParaRPr>
            </a:p>
          </p:txBody>
        </p:sp>
        <p:sp>
          <p:nvSpPr>
            <p:cNvPr id="2163" name="Google Shape;2163;p32"/>
            <p:cNvSpPr/>
            <p:nvPr/>
          </p:nvSpPr>
          <p:spPr>
            <a:xfrm>
              <a:off x="9779225" y="5558550"/>
              <a:ext cx="2039100" cy="1219200"/>
            </a:xfrm>
            <a:prstGeom prst="rect">
              <a:avLst/>
            </a:prstGeom>
            <a:solidFill>
              <a:schemeClr val="lt1"/>
            </a:solidFill>
            <a:ln cap="flat" cmpd="sng" w="9525">
              <a:solidFill>
                <a:srgbClr val="741B4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Text-to-Speech Message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Audio Play Message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Advanced languages, voices, speed, rate, etc.</a:t>
              </a:r>
              <a:endParaRPr b="0" i="0" sz="1400" u="none" cap="none" strike="noStrike">
                <a:solidFill>
                  <a:srgbClr val="000000"/>
                </a:solidFill>
                <a:latin typeface="Calibri"/>
                <a:ea typeface="Calibri"/>
                <a:cs typeface="Calibri"/>
                <a:sym typeface="Calibri"/>
              </a:endParaRPr>
            </a:p>
          </p:txBody>
        </p:sp>
      </p:grpSp>
      <p:cxnSp>
        <p:nvCxnSpPr>
          <p:cNvPr id="2164" name="Google Shape;2164;p32"/>
          <p:cNvCxnSpPr>
            <a:stCxn id="2151" idx="1"/>
            <a:endCxn id="2153" idx="0"/>
          </p:cNvCxnSpPr>
          <p:nvPr/>
        </p:nvCxnSpPr>
        <p:spPr>
          <a:xfrm flipH="1">
            <a:off x="1391100" y="3577700"/>
            <a:ext cx="4095300" cy="918000"/>
          </a:xfrm>
          <a:prstGeom prst="bentConnector2">
            <a:avLst/>
          </a:prstGeom>
          <a:noFill/>
          <a:ln cap="flat" cmpd="sng" w="9525">
            <a:solidFill>
              <a:srgbClr val="FF0000"/>
            </a:solidFill>
            <a:prstDash val="solid"/>
            <a:round/>
            <a:headEnd len="sm" w="sm" type="none"/>
            <a:tailEnd len="med" w="med" type="triangle"/>
          </a:ln>
        </p:spPr>
      </p:cxnSp>
      <p:cxnSp>
        <p:nvCxnSpPr>
          <p:cNvPr id="2165" name="Google Shape;2165;p32"/>
          <p:cNvCxnSpPr>
            <a:endCxn id="2156" idx="0"/>
          </p:cNvCxnSpPr>
          <p:nvPr/>
        </p:nvCxnSpPr>
        <p:spPr>
          <a:xfrm flipH="1">
            <a:off x="3744606" y="3577650"/>
            <a:ext cx="1536900" cy="918000"/>
          </a:xfrm>
          <a:prstGeom prst="bentConnector2">
            <a:avLst/>
          </a:prstGeom>
          <a:noFill/>
          <a:ln cap="flat" cmpd="sng" w="9525">
            <a:solidFill>
              <a:srgbClr val="FF0000"/>
            </a:solidFill>
            <a:prstDash val="solid"/>
            <a:round/>
            <a:headEnd len="sm" w="sm" type="none"/>
            <a:tailEnd len="med" w="med" type="triangle"/>
          </a:ln>
        </p:spPr>
      </p:cxnSp>
      <p:cxnSp>
        <p:nvCxnSpPr>
          <p:cNvPr id="2166" name="Google Shape;2166;p32"/>
          <p:cNvCxnSpPr>
            <a:stCxn id="2151" idx="3"/>
            <a:endCxn id="2159" idx="0"/>
          </p:cNvCxnSpPr>
          <p:nvPr/>
        </p:nvCxnSpPr>
        <p:spPr>
          <a:xfrm>
            <a:off x="6705600" y="3577700"/>
            <a:ext cx="1743900" cy="918000"/>
          </a:xfrm>
          <a:prstGeom prst="bentConnector2">
            <a:avLst/>
          </a:prstGeom>
          <a:noFill/>
          <a:ln cap="flat" cmpd="sng" w="9525">
            <a:solidFill>
              <a:srgbClr val="FF0000"/>
            </a:solidFill>
            <a:prstDash val="solid"/>
            <a:round/>
            <a:headEnd len="sm" w="sm" type="none"/>
            <a:tailEnd len="med" w="med" type="triangle"/>
          </a:ln>
        </p:spPr>
      </p:cxnSp>
      <p:cxnSp>
        <p:nvCxnSpPr>
          <p:cNvPr id="2167" name="Google Shape;2167;p32"/>
          <p:cNvCxnSpPr>
            <a:endCxn id="2162" idx="0"/>
          </p:cNvCxnSpPr>
          <p:nvPr/>
        </p:nvCxnSpPr>
        <p:spPr>
          <a:xfrm>
            <a:off x="6707750" y="3577650"/>
            <a:ext cx="4093200" cy="918000"/>
          </a:xfrm>
          <a:prstGeom prst="bentConnector2">
            <a:avLst/>
          </a:prstGeom>
          <a:noFill/>
          <a:ln cap="flat" cmpd="sng" w="9525">
            <a:solidFill>
              <a:srgbClr val="FF0000"/>
            </a:solidFill>
            <a:prstDash val="solid"/>
            <a:round/>
            <a:headEnd len="sm" w="sm" type="none"/>
            <a:tailEnd len="med" w="med" type="triangle"/>
          </a:ln>
        </p:spPr>
      </p:cxnSp>
      <p:grpSp>
        <p:nvGrpSpPr>
          <p:cNvPr id="2168" name="Google Shape;2168;p32"/>
          <p:cNvGrpSpPr/>
          <p:nvPr/>
        </p:nvGrpSpPr>
        <p:grpSpPr>
          <a:xfrm>
            <a:off x="371500" y="1158975"/>
            <a:ext cx="2039100" cy="1561500"/>
            <a:chOff x="369325" y="1648125"/>
            <a:chExt cx="2039100" cy="1561500"/>
          </a:xfrm>
        </p:grpSpPr>
        <p:sp>
          <p:nvSpPr>
            <p:cNvPr id="2169" name="Google Shape;2169;p32"/>
            <p:cNvSpPr/>
            <p:nvPr/>
          </p:nvSpPr>
          <p:spPr>
            <a:xfrm>
              <a:off x="369325" y="1648125"/>
              <a:ext cx="2039100" cy="529500"/>
            </a:xfrm>
            <a:prstGeom prst="rect">
              <a:avLst/>
            </a:prstGeom>
            <a:solidFill>
              <a:srgbClr val="FFD966"/>
            </a:solidFill>
            <a:ln cap="flat" cmpd="sng" w="9525">
              <a:solidFill>
                <a:srgbClr val="FBC20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Communication Hub</a:t>
              </a:r>
              <a:endParaRPr b="1" i="0" sz="1400" u="none" cap="none" strike="noStrike">
                <a:solidFill>
                  <a:srgbClr val="000000"/>
                </a:solidFill>
                <a:latin typeface="Arial"/>
                <a:ea typeface="Arial"/>
                <a:cs typeface="Arial"/>
                <a:sym typeface="Arial"/>
              </a:endParaRPr>
            </a:p>
          </p:txBody>
        </p:sp>
        <p:sp>
          <p:nvSpPr>
            <p:cNvPr id="2170" name="Google Shape;2170;p32"/>
            <p:cNvSpPr/>
            <p:nvPr/>
          </p:nvSpPr>
          <p:spPr>
            <a:xfrm>
              <a:off x="369325" y="2177625"/>
              <a:ext cx="2039100" cy="10320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Agent Management</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Agent Activity Logs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Detailed Call History</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Call Recording</a:t>
              </a:r>
              <a:endParaRPr b="0" i="0" sz="1400" u="none" cap="none" strike="noStrike">
                <a:solidFill>
                  <a:srgbClr val="000000"/>
                </a:solidFill>
                <a:latin typeface="Calibri"/>
                <a:ea typeface="Calibri"/>
                <a:cs typeface="Calibri"/>
                <a:sym typeface="Calibri"/>
              </a:endParaRPr>
            </a:p>
          </p:txBody>
        </p:sp>
      </p:grpSp>
      <p:grpSp>
        <p:nvGrpSpPr>
          <p:cNvPr id="2171" name="Google Shape;2171;p32"/>
          <p:cNvGrpSpPr/>
          <p:nvPr/>
        </p:nvGrpSpPr>
        <p:grpSpPr>
          <a:xfrm>
            <a:off x="7223944" y="1158975"/>
            <a:ext cx="2039112" cy="1561500"/>
            <a:chOff x="7222863" y="1736625"/>
            <a:chExt cx="2039112" cy="1561500"/>
          </a:xfrm>
        </p:grpSpPr>
        <p:sp>
          <p:nvSpPr>
            <p:cNvPr id="2172" name="Google Shape;2172;p32"/>
            <p:cNvSpPr/>
            <p:nvPr/>
          </p:nvSpPr>
          <p:spPr>
            <a:xfrm>
              <a:off x="7222863" y="1736625"/>
              <a:ext cx="2039100" cy="529500"/>
            </a:xfrm>
            <a:prstGeom prst="rect">
              <a:avLst/>
            </a:prstGeom>
            <a:solidFill>
              <a:srgbClr val="FCE5CD"/>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Mobility</a:t>
              </a:r>
              <a:endParaRPr b="1" i="0" sz="1400" u="none" cap="none" strike="noStrike">
                <a:solidFill>
                  <a:srgbClr val="000000"/>
                </a:solidFill>
                <a:latin typeface="Arial"/>
                <a:ea typeface="Arial"/>
                <a:cs typeface="Arial"/>
                <a:sym typeface="Arial"/>
              </a:endParaRPr>
            </a:p>
          </p:txBody>
        </p:sp>
        <p:sp>
          <p:nvSpPr>
            <p:cNvPr id="2173" name="Google Shape;2173;p32"/>
            <p:cNvSpPr/>
            <p:nvPr/>
          </p:nvSpPr>
          <p:spPr>
            <a:xfrm>
              <a:off x="7222875" y="2266125"/>
              <a:ext cx="2039100" cy="1032000"/>
            </a:xfrm>
            <a:prstGeom prst="rect">
              <a:avLst/>
            </a:prstGeom>
            <a:solidFill>
              <a:schemeClr val="lt1"/>
            </a:solidFill>
            <a:ln cap="flat" cmpd="sng" w="9525">
              <a:solidFill>
                <a:srgbClr val="FF99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Desktop App</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Mobile App</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Standard SIP based IP Phone</a:t>
              </a:r>
              <a:endParaRPr b="0" i="0" sz="1400" u="none" cap="none" strike="noStrike">
                <a:solidFill>
                  <a:srgbClr val="000000"/>
                </a:solidFill>
                <a:latin typeface="Calibri"/>
                <a:ea typeface="Calibri"/>
                <a:cs typeface="Calibri"/>
                <a:sym typeface="Calibri"/>
              </a:endParaRPr>
            </a:p>
          </p:txBody>
        </p:sp>
      </p:grpSp>
      <p:grpSp>
        <p:nvGrpSpPr>
          <p:cNvPr id="2174" name="Google Shape;2174;p32"/>
          <p:cNvGrpSpPr/>
          <p:nvPr/>
        </p:nvGrpSpPr>
        <p:grpSpPr>
          <a:xfrm>
            <a:off x="2928944" y="1158975"/>
            <a:ext cx="2039112" cy="1561500"/>
            <a:chOff x="2930038" y="1648125"/>
            <a:chExt cx="2039112" cy="1561500"/>
          </a:xfrm>
        </p:grpSpPr>
        <p:sp>
          <p:nvSpPr>
            <p:cNvPr id="2175" name="Google Shape;2175;p32"/>
            <p:cNvSpPr/>
            <p:nvPr/>
          </p:nvSpPr>
          <p:spPr>
            <a:xfrm>
              <a:off x="2930038" y="1648125"/>
              <a:ext cx="2039100" cy="529500"/>
            </a:xfrm>
            <a:prstGeom prst="rect">
              <a:avLst/>
            </a:prstGeom>
            <a:solidFill>
              <a:srgbClr val="F4CCCC"/>
            </a:solidFill>
            <a:ln cap="flat" cmpd="sng" w="952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1400" u="none" cap="none" strike="noStrike">
                  <a:solidFill>
                    <a:schemeClr val="dk1"/>
                  </a:solidFill>
                  <a:latin typeface="Arial"/>
                  <a:ea typeface="Arial"/>
                  <a:cs typeface="Arial"/>
                  <a:sym typeface="Arial"/>
                </a:rPr>
                <a:t>Active Calls Monitoring</a:t>
              </a:r>
              <a:endParaRPr b="1" i="0" sz="1400" u="none" cap="none" strike="noStrike">
                <a:solidFill>
                  <a:srgbClr val="000000"/>
                </a:solidFill>
                <a:latin typeface="Arial"/>
                <a:ea typeface="Arial"/>
                <a:cs typeface="Arial"/>
                <a:sym typeface="Arial"/>
              </a:endParaRPr>
            </a:p>
          </p:txBody>
        </p:sp>
        <p:sp>
          <p:nvSpPr>
            <p:cNvPr id="2176" name="Google Shape;2176;p32"/>
            <p:cNvSpPr/>
            <p:nvPr/>
          </p:nvSpPr>
          <p:spPr>
            <a:xfrm>
              <a:off x="2930050" y="2177625"/>
              <a:ext cx="2039100" cy="1032000"/>
            </a:xfrm>
            <a:prstGeom prst="rect">
              <a:avLst/>
            </a:prstGeom>
            <a:solidFill>
              <a:schemeClr val="lt1"/>
            </a:solidFill>
            <a:ln cap="flat" cmpd="sng" w="9525">
              <a:solidFill>
                <a:srgbClr val="CC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Call Barge</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Call Whisper</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Call Spy</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grpSp>
        <p:nvGrpSpPr>
          <p:cNvPr id="2177" name="Google Shape;2177;p32"/>
          <p:cNvGrpSpPr/>
          <p:nvPr/>
        </p:nvGrpSpPr>
        <p:grpSpPr>
          <a:xfrm>
            <a:off x="9781400" y="1158975"/>
            <a:ext cx="2039100" cy="1561500"/>
            <a:chOff x="9774875" y="1648125"/>
            <a:chExt cx="2039100" cy="1561500"/>
          </a:xfrm>
        </p:grpSpPr>
        <p:sp>
          <p:nvSpPr>
            <p:cNvPr id="2178" name="Google Shape;2178;p32"/>
            <p:cNvSpPr/>
            <p:nvPr/>
          </p:nvSpPr>
          <p:spPr>
            <a:xfrm>
              <a:off x="9774875" y="1648125"/>
              <a:ext cx="2039100" cy="529500"/>
            </a:xfrm>
            <a:prstGeom prst="rect">
              <a:avLst/>
            </a:prstGeom>
            <a:solidFill>
              <a:srgbClr val="F7B3EA"/>
            </a:solidFill>
            <a:ln cap="flat" cmpd="sng" w="9525">
              <a:solidFill>
                <a:srgbClr val="DA0C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Default Settings</a:t>
              </a:r>
              <a:endParaRPr b="1" i="0" sz="1400" u="none" cap="none" strike="noStrike">
                <a:solidFill>
                  <a:srgbClr val="000000"/>
                </a:solidFill>
                <a:latin typeface="Arial"/>
                <a:ea typeface="Arial"/>
                <a:cs typeface="Arial"/>
                <a:sym typeface="Arial"/>
              </a:endParaRPr>
            </a:p>
          </p:txBody>
        </p:sp>
        <p:sp>
          <p:nvSpPr>
            <p:cNvPr id="2179" name="Google Shape;2179;p32"/>
            <p:cNvSpPr/>
            <p:nvPr/>
          </p:nvSpPr>
          <p:spPr>
            <a:xfrm>
              <a:off x="9774875" y="2177625"/>
              <a:ext cx="2039100" cy="1032000"/>
            </a:xfrm>
            <a:prstGeom prst="rect">
              <a:avLst/>
            </a:prstGeom>
            <a:solidFill>
              <a:schemeClr val="lt1"/>
            </a:solidFill>
            <a:ln cap="flat" cmpd="sng" w="9525">
              <a:solidFill>
                <a:srgbClr val="DA0CC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Inbound Call Rule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Outbound Call Rule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 Busy Remarks</a:t>
              </a:r>
              <a:endParaRPr b="0" i="0" sz="1400" u="none" cap="none" strike="noStrike">
                <a:solidFill>
                  <a:srgbClr val="000000"/>
                </a:solidFill>
                <a:latin typeface="Calibri"/>
                <a:ea typeface="Calibri"/>
                <a:cs typeface="Calibri"/>
                <a:sym typeface="Calibri"/>
              </a:endParaRPr>
            </a:p>
          </p:txBody>
        </p:sp>
      </p:grpSp>
      <p:cxnSp>
        <p:nvCxnSpPr>
          <p:cNvPr id="2180" name="Google Shape;2180;p32"/>
          <p:cNvCxnSpPr>
            <a:endCxn id="2176" idx="2"/>
          </p:cNvCxnSpPr>
          <p:nvPr/>
        </p:nvCxnSpPr>
        <p:spPr>
          <a:xfrm rot="10800000">
            <a:off x="3948506" y="2720475"/>
            <a:ext cx="1537800" cy="857100"/>
          </a:xfrm>
          <a:prstGeom prst="bentConnector2">
            <a:avLst/>
          </a:prstGeom>
          <a:noFill/>
          <a:ln cap="flat" cmpd="sng" w="9525">
            <a:solidFill>
              <a:srgbClr val="FF0000"/>
            </a:solidFill>
            <a:prstDash val="solid"/>
            <a:round/>
            <a:headEnd len="sm" w="sm" type="none"/>
            <a:tailEnd len="med" w="med" type="triangle"/>
          </a:ln>
        </p:spPr>
      </p:cxnSp>
      <p:cxnSp>
        <p:nvCxnSpPr>
          <p:cNvPr id="2181" name="Google Shape;2181;p32"/>
          <p:cNvCxnSpPr>
            <a:stCxn id="2151" idx="1"/>
            <a:endCxn id="2170" idx="2"/>
          </p:cNvCxnSpPr>
          <p:nvPr/>
        </p:nvCxnSpPr>
        <p:spPr>
          <a:xfrm rot="10800000">
            <a:off x="1391100" y="2720600"/>
            <a:ext cx="4095300" cy="857100"/>
          </a:xfrm>
          <a:prstGeom prst="bentConnector2">
            <a:avLst/>
          </a:prstGeom>
          <a:noFill/>
          <a:ln cap="flat" cmpd="sng" w="9525">
            <a:solidFill>
              <a:srgbClr val="FF0000"/>
            </a:solidFill>
            <a:prstDash val="solid"/>
            <a:round/>
            <a:headEnd len="sm" w="sm" type="none"/>
            <a:tailEnd len="med" w="med" type="triangle"/>
          </a:ln>
        </p:spPr>
      </p:cxnSp>
      <p:cxnSp>
        <p:nvCxnSpPr>
          <p:cNvPr id="2182" name="Google Shape;2182;p32"/>
          <p:cNvCxnSpPr>
            <a:endCxn id="2173" idx="2"/>
          </p:cNvCxnSpPr>
          <p:nvPr/>
        </p:nvCxnSpPr>
        <p:spPr>
          <a:xfrm flipH="1" rot="10800000">
            <a:off x="6705706" y="2720475"/>
            <a:ext cx="1537800" cy="857100"/>
          </a:xfrm>
          <a:prstGeom prst="bentConnector2">
            <a:avLst/>
          </a:prstGeom>
          <a:noFill/>
          <a:ln cap="flat" cmpd="sng" w="9525">
            <a:solidFill>
              <a:srgbClr val="FF0000"/>
            </a:solidFill>
            <a:prstDash val="solid"/>
            <a:round/>
            <a:headEnd len="sm" w="sm" type="none"/>
            <a:tailEnd len="med" w="med" type="triangle"/>
          </a:ln>
        </p:spPr>
      </p:cxnSp>
      <p:cxnSp>
        <p:nvCxnSpPr>
          <p:cNvPr id="2183" name="Google Shape;2183;p32"/>
          <p:cNvCxnSpPr>
            <a:stCxn id="2151" idx="3"/>
            <a:endCxn id="2179" idx="2"/>
          </p:cNvCxnSpPr>
          <p:nvPr/>
        </p:nvCxnSpPr>
        <p:spPr>
          <a:xfrm flipH="1" rot="10800000">
            <a:off x="6705600" y="2720600"/>
            <a:ext cx="4095300" cy="857100"/>
          </a:xfrm>
          <a:prstGeom prst="bentConnector2">
            <a:avLst/>
          </a:prstGeom>
          <a:noFill/>
          <a:ln cap="flat" cmpd="sng" w="9525">
            <a:solidFill>
              <a:srgbClr val="FF0000"/>
            </a:solidFill>
            <a:prstDash val="solid"/>
            <a:round/>
            <a:headEnd len="sm" w="sm" type="none"/>
            <a:tailEnd len="med" w="med" type="triangle"/>
          </a:ln>
        </p:spPr>
      </p:cxnSp>
      <p:grpSp>
        <p:nvGrpSpPr>
          <p:cNvPr id="2184" name="Google Shape;2184;p32"/>
          <p:cNvGrpSpPr/>
          <p:nvPr/>
        </p:nvGrpSpPr>
        <p:grpSpPr>
          <a:xfrm>
            <a:off x="5077531" y="4495650"/>
            <a:ext cx="2039119" cy="1748700"/>
            <a:chOff x="2932206" y="4495650"/>
            <a:chExt cx="2039119" cy="1748700"/>
          </a:xfrm>
        </p:grpSpPr>
        <p:sp>
          <p:nvSpPr>
            <p:cNvPr id="2185" name="Google Shape;2185;p32"/>
            <p:cNvSpPr/>
            <p:nvPr/>
          </p:nvSpPr>
          <p:spPr>
            <a:xfrm>
              <a:off x="2932206" y="4495650"/>
              <a:ext cx="2039100" cy="529500"/>
            </a:xfrm>
            <a:prstGeom prst="rect">
              <a:avLst/>
            </a:prstGeom>
            <a:solidFill>
              <a:srgbClr val="C9DAF8"/>
            </a:soli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a:ea typeface="Arial"/>
                  <a:cs typeface="Arial"/>
                  <a:sym typeface="Arial"/>
                </a:rPr>
                <a:t>Dashboard</a:t>
              </a:r>
              <a:endParaRPr b="1" i="0" sz="1400" u="none" cap="none" strike="noStrike">
                <a:solidFill>
                  <a:srgbClr val="000000"/>
                </a:solidFill>
                <a:latin typeface="Arial"/>
                <a:ea typeface="Arial"/>
                <a:cs typeface="Arial"/>
                <a:sym typeface="Arial"/>
              </a:endParaRPr>
            </a:p>
          </p:txBody>
        </p:sp>
        <p:sp>
          <p:nvSpPr>
            <p:cNvPr id="2186" name="Google Shape;2186;p32"/>
            <p:cNvSpPr/>
            <p:nvPr/>
          </p:nvSpPr>
          <p:spPr>
            <a:xfrm>
              <a:off x="2932225" y="5025150"/>
              <a:ext cx="2039100" cy="1219200"/>
            </a:xfrm>
            <a:prstGeom prst="rect">
              <a:avLst/>
            </a:prstGeom>
            <a:solidFill>
              <a:schemeClr val="lt1"/>
            </a:solidFill>
            <a:ln cap="flat" cmpd="sng" w="9525">
              <a:solidFill>
                <a:srgbClr val="4A86E8"/>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Completed Calls</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Inbound Call Queue</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1400" u="none" cap="none" strike="noStrike">
                  <a:solidFill>
                    <a:schemeClr val="dk1"/>
                  </a:solidFill>
                  <a:latin typeface="Calibri"/>
                  <a:ea typeface="Calibri"/>
                  <a:cs typeface="Calibri"/>
                  <a:sym typeface="Calibri"/>
                </a:rPr>
                <a:t>- Active Calls</a:t>
              </a:r>
              <a:endParaRPr b="0" i="0" sz="1400" u="none" cap="none" strike="noStrike">
                <a:solidFill>
                  <a:srgbClr val="000000"/>
                </a:solidFill>
                <a:latin typeface="Calibri"/>
                <a:ea typeface="Calibri"/>
                <a:cs typeface="Calibri"/>
                <a:sym typeface="Calibri"/>
              </a:endParaRPr>
            </a:p>
          </p:txBody>
        </p:sp>
      </p:grpSp>
      <p:cxnSp>
        <p:nvCxnSpPr>
          <p:cNvPr id="2187" name="Google Shape;2187;p32"/>
          <p:cNvCxnSpPr>
            <a:stCxn id="2151" idx="2"/>
            <a:endCxn id="2185" idx="0"/>
          </p:cNvCxnSpPr>
          <p:nvPr/>
        </p:nvCxnSpPr>
        <p:spPr>
          <a:xfrm>
            <a:off x="6096000" y="4187300"/>
            <a:ext cx="1200" cy="308400"/>
          </a:xfrm>
          <a:prstGeom prst="straightConnector1">
            <a:avLst/>
          </a:prstGeom>
          <a:noFill/>
          <a:ln cap="flat" cmpd="sng" w="9525">
            <a:solidFill>
              <a:srgbClr val="FF0000"/>
            </a:solidFill>
            <a:prstDash val="solid"/>
            <a:round/>
            <a:headEnd len="sm" w="sm" type="none"/>
            <a:tailEnd len="med" w="med" type="triangle"/>
          </a:ln>
        </p:spPr>
      </p:cxnSp>
      <p:sp>
        <p:nvSpPr>
          <p:cNvPr id="2188" name="Google Shape;2188;p32"/>
          <p:cNvSpPr txBox="1"/>
          <p:nvPr/>
        </p:nvSpPr>
        <p:spPr>
          <a:xfrm>
            <a:off x="3094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lang="en-US" sz="3800">
                <a:solidFill>
                  <a:srgbClr val="262626"/>
                </a:solidFill>
                <a:latin typeface="Calibri"/>
                <a:ea typeface="Calibri"/>
                <a:cs typeface="Calibri"/>
                <a:sym typeface="Calibri"/>
              </a:rPr>
              <a:t>Omni Channel</a:t>
            </a:r>
            <a:r>
              <a:rPr b="1" i="0" lang="en-US" sz="3800" u="none" cap="none" strike="noStrike">
                <a:solidFill>
                  <a:srgbClr val="262626"/>
                </a:solidFill>
                <a:latin typeface="Calibri"/>
                <a:ea typeface="Calibri"/>
                <a:cs typeface="Calibri"/>
                <a:sym typeface="Calibri"/>
              </a:rPr>
              <a:t> </a:t>
            </a:r>
            <a:r>
              <a:rPr b="0" i="0" lang="en-US" sz="3800" u="none" cap="none" strike="noStrike">
                <a:solidFill>
                  <a:srgbClr val="262626"/>
                </a:solidFill>
                <a:latin typeface="Calibri"/>
                <a:ea typeface="Calibri"/>
                <a:cs typeface="Calibri"/>
                <a:sym typeface="Calibri"/>
              </a:rPr>
              <a:t>&lt;Features&gt;</a:t>
            </a:r>
            <a:endParaRPr b="0" i="0" sz="3800" u="none" cap="none" strike="noStrike">
              <a:solidFill>
                <a:srgbClr val="262626"/>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3" name="Shape 2193"/>
        <p:cNvGrpSpPr/>
        <p:nvPr/>
      </p:nvGrpSpPr>
      <p:grpSpPr>
        <a:xfrm>
          <a:off x="0" y="0"/>
          <a:ext cx="0" cy="0"/>
          <a:chOff x="0" y="0"/>
          <a:chExt cx="0" cy="0"/>
        </a:xfrm>
      </p:grpSpPr>
      <p:sp>
        <p:nvSpPr>
          <p:cNvPr id="2194" name="Google Shape;2194;p33"/>
          <p:cNvSpPr txBox="1"/>
          <p:nvPr/>
        </p:nvSpPr>
        <p:spPr>
          <a:xfrm>
            <a:off x="406075" y="264875"/>
            <a:ext cx="92412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lang="en-US" sz="3600">
                <a:latin typeface="Calibri"/>
                <a:ea typeface="Calibri"/>
                <a:cs typeface="Calibri"/>
                <a:sym typeface="Calibri"/>
              </a:rPr>
              <a:t>Omni Channel</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&lt;Portal Settings Interface&gt;</a:t>
            </a:r>
            <a:endParaRPr b="0" i="0" sz="3600" u="none" cap="none" strike="noStrike">
              <a:solidFill>
                <a:srgbClr val="000000"/>
              </a:solidFill>
              <a:latin typeface="Calibri"/>
              <a:ea typeface="Calibri"/>
              <a:cs typeface="Calibri"/>
              <a:sym typeface="Calibri"/>
            </a:endParaRPr>
          </a:p>
        </p:txBody>
      </p:sp>
      <p:pic>
        <p:nvPicPr>
          <p:cNvPr id="2195" name="Google Shape;2195;p33"/>
          <p:cNvPicPr preferRelativeResize="0"/>
          <p:nvPr/>
        </p:nvPicPr>
        <p:blipFill>
          <a:blip r:embed="rId3">
            <a:alphaModFix/>
          </a:blip>
          <a:stretch>
            <a:fillRect/>
          </a:stretch>
        </p:blipFill>
        <p:spPr>
          <a:xfrm>
            <a:off x="152400" y="1156175"/>
            <a:ext cx="11887201" cy="5531496"/>
          </a:xfrm>
          <a:prstGeom prst="rect">
            <a:avLst/>
          </a:prstGeom>
          <a:noFill/>
          <a:ln cap="flat" cmpd="sng" w="9525">
            <a:solidFill>
              <a:schemeClr val="dk2"/>
            </a:solidFill>
            <a:prstDash val="solid"/>
            <a:round/>
            <a:headEnd len="sm" w="sm" type="none"/>
            <a:tailEnd len="sm" w="sm" type="none"/>
          </a:ln>
        </p:spPr>
      </p:pic>
      <p:sp>
        <p:nvSpPr>
          <p:cNvPr id="2196" name="Google Shape;2196;p33"/>
          <p:cNvSpPr/>
          <p:nvPr/>
        </p:nvSpPr>
        <p:spPr>
          <a:xfrm>
            <a:off x="462700" y="2842350"/>
            <a:ext cx="1553400" cy="1454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p34"/>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lang="en-US" sz="3600">
                <a:latin typeface="Calibri"/>
                <a:ea typeface="Calibri"/>
                <a:cs typeface="Calibri"/>
                <a:sym typeface="Calibri"/>
              </a:rPr>
              <a:t>Omni Channel</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&lt;Communication Hub&gt;</a:t>
            </a:r>
            <a:endParaRPr b="0" i="0" sz="3600" u="none" cap="none" strike="noStrike">
              <a:solidFill>
                <a:srgbClr val="000000"/>
              </a:solidFill>
              <a:latin typeface="Calibri"/>
              <a:ea typeface="Calibri"/>
              <a:cs typeface="Calibri"/>
              <a:sym typeface="Calibri"/>
            </a:endParaRPr>
          </a:p>
        </p:txBody>
      </p:sp>
      <p:sp>
        <p:nvSpPr>
          <p:cNvPr id="2203" name="Google Shape;2203;p34"/>
          <p:cNvSpPr txBox="1"/>
          <p:nvPr/>
        </p:nvSpPr>
        <p:spPr>
          <a:xfrm>
            <a:off x="9007525" y="3224275"/>
            <a:ext cx="3000000" cy="1185300"/>
          </a:xfrm>
          <a:prstGeom prst="rect">
            <a:avLst/>
          </a:prstGeom>
          <a:noFill/>
          <a:ln>
            <a:noFill/>
          </a:ln>
        </p:spPr>
        <p:txBody>
          <a:bodyPr anchorCtr="0" anchor="t" bIns="91425" lIns="91425" spcFirstLastPara="1" rIns="91425" wrap="square" tIns="91425">
            <a:spAutoFit/>
          </a:bodyPr>
          <a:lstStyle/>
          <a:p>
            <a:pPr indent="-196850" lvl="0" marL="285750" marR="0" rtl="0" algn="l">
              <a:lnSpc>
                <a:spcPct val="100000"/>
              </a:lnSpc>
              <a:spcBef>
                <a:spcPts val="0"/>
              </a:spcBef>
              <a:spcAft>
                <a:spcPts val="0"/>
              </a:spcAft>
              <a:buClr>
                <a:srgbClr val="434343"/>
              </a:buClr>
              <a:buSzPts val="1300"/>
              <a:buFont typeface="Calibri"/>
              <a:buChar char="●"/>
            </a:pPr>
            <a:r>
              <a:rPr b="0" i="0" lang="en-US" sz="1300" u="none" cap="none" strike="noStrike">
                <a:solidFill>
                  <a:schemeClr val="dk1"/>
                </a:solidFill>
                <a:latin typeface="Calibri"/>
                <a:ea typeface="Calibri"/>
                <a:cs typeface="Calibri"/>
                <a:sym typeface="Calibri"/>
              </a:rPr>
              <a:t>Provides information related to contact center performance</a:t>
            </a:r>
            <a:endParaRPr b="0" i="0" sz="1300" u="none" cap="none" strike="noStrike">
              <a:solidFill>
                <a:schemeClr val="dk1"/>
              </a:solidFill>
              <a:latin typeface="Calibri"/>
              <a:ea typeface="Calibri"/>
              <a:cs typeface="Calibri"/>
              <a:sym typeface="Calibri"/>
            </a:endParaRPr>
          </a:p>
          <a:p>
            <a:pPr indent="-196850" lvl="0" marL="285750" marR="0" rtl="0" algn="l">
              <a:lnSpc>
                <a:spcPct val="100000"/>
              </a:lnSpc>
              <a:spcBef>
                <a:spcPts val="0"/>
              </a:spcBef>
              <a:spcAft>
                <a:spcPts val="0"/>
              </a:spcAft>
              <a:buClr>
                <a:srgbClr val="434343"/>
              </a:buClr>
              <a:buSzPts val="1300"/>
              <a:buFont typeface="Calibri"/>
              <a:buChar char="●"/>
            </a:pPr>
            <a:r>
              <a:rPr b="0" i="0" lang="en-US" sz="1300" u="none" cap="none" strike="noStrike">
                <a:solidFill>
                  <a:schemeClr val="dk1"/>
                </a:solidFill>
                <a:latin typeface="Calibri"/>
                <a:ea typeface="Calibri"/>
                <a:cs typeface="Calibri"/>
                <a:sym typeface="Calibri"/>
              </a:rPr>
              <a:t>Details call logs and available actions for Supervisors to manage the Contact Center</a:t>
            </a:r>
            <a:endParaRPr b="0" i="0" sz="1100" u="none" cap="none" strike="noStrike">
              <a:solidFill>
                <a:schemeClr val="dk1"/>
              </a:solidFill>
              <a:latin typeface="Calibri"/>
              <a:ea typeface="Calibri"/>
              <a:cs typeface="Calibri"/>
              <a:sym typeface="Calibri"/>
            </a:endParaRPr>
          </a:p>
        </p:txBody>
      </p:sp>
      <p:pic>
        <p:nvPicPr>
          <p:cNvPr id="2204" name="Google Shape;2204;p34"/>
          <p:cNvPicPr preferRelativeResize="0"/>
          <p:nvPr/>
        </p:nvPicPr>
        <p:blipFill rotWithShape="1">
          <a:blip r:embed="rId4">
            <a:alphaModFix/>
          </a:blip>
          <a:srcRect b="0" l="0" r="0" t="0"/>
          <a:stretch/>
        </p:blipFill>
        <p:spPr>
          <a:xfrm>
            <a:off x="520700" y="1848300"/>
            <a:ext cx="8369300" cy="3665676"/>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9" name="Shape 2209"/>
        <p:cNvGrpSpPr/>
        <p:nvPr/>
      </p:nvGrpSpPr>
      <p:grpSpPr>
        <a:xfrm>
          <a:off x="0" y="0"/>
          <a:ext cx="0" cy="0"/>
          <a:chOff x="0" y="0"/>
          <a:chExt cx="0" cy="0"/>
        </a:xfrm>
      </p:grpSpPr>
      <p:grpSp>
        <p:nvGrpSpPr>
          <p:cNvPr id="2210" name="Google Shape;2210;p35"/>
          <p:cNvGrpSpPr/>
          <p:nvPr/>
        </p:nvGrpSpPr>
        <p:grpSpPr>
          <a:xfrm>
            <a:off x="193900" y="1003775"/>
            <a:ext cx="11725100" cy="5463276"/>
            <a:chOff x="193900" y="1003775"/>
            <a:chExt cx="11725100" cy="5463276"/>
          </a:xfrm>
        </p:grpSpPr>
        <p:pic>
          <p:nvPicPr>
            <p:cNvPr id="2211" name="Google Shape;2211;p35"/>
            <p:cNvPicPr preferRelativeResize="0"/>
            <p:nvPr/>
          </p:nvPicPr>
          <p:blipFill rotWithShape="1">
            <a:blip r:embed="rId3">
              <a:alphaModFix/>
            </a:blip>
            <a:srcRect b="0" l="0" r="0" t="0"/>
            <a:stretch/>
          </p:blipFill>
          <p:spPr>
            <a:xfrm>
              <a:off x="193900" y="1003775"/>
              <a:ext cx="5609485" cy="2625250"/>
            </a:xfrm>
            <a:prstGeom prst="rect">
              <a:avLst/>
            </a:prstGeom>
            <a:noFill/>
            <a:ln cap="flat" cmpd="sng" w="9525">
              <a:solidFill>
                <a:srgbClr val="999999"/>
              </a:solidFill>
              <a:prstDash val="solid"/>
              <a:round/>
              <a:headEnd len="sm" w="sm" type="none"/>
              <a:tailEnd len="sm" w="sm" type="none"/>
            </a:ln>
          </p:spPr>
        </p:pic>
        <p:pic>
          <p:nvPicPr>
            <p:cNvPr id="2212" name="Google Shape;2212;p35"/>
            <p:cNvPicPr preferRelativeResize="0"/>
            <p:nvPr/>
          </p:nvPicPr>
          <p:blipFill rotWithShape="1">
            <a:blip r:embed="rId4">
              <a:alphaModFix/>
            </a:blip>
            <a:srcRect b="0" l="0" r="0" t="0"/>
            <a:stretch/>
          </p:blipFill>
          <p:spPr>
            <a:xfrm>
              <a:off x="5917850" y="1003775"/>
              <a:ext cx="6001150" cy="2625249"/>
            </a:xfrm>
            <a:prstGeom prst="rect">
              <a:avLst/>
            </a:prstGeom>
            <a:noFill/>
            <a:ln cap="flat" cmpd="sng" w="9525">
              <a:solidFill>
                <a:srgbClr val="999999"/>
              </a:solidFill>
              <a:prstDash val="solid"/>
              <a:round/>
              <a:headEnd len="sm" w="sm" type="none"/>
              <a:tailEnd len="sm" w="sm" type="none"/>
            </a:ln>
          </p:spPr>
        </p:pic>
        <p:pic>
          <p:nvPicPr>
            <p:cNvPr id="2213" name="Google Shape;2213;p35"/>
            <p:cNvPicPr preferRelativeResize="0"/>
            <p:nvPr/>
          </p:nvPicPr>
          <p:blipFill rotWithShape="1">
            <a:blip r:embed="rId5">
              <a:alphaModFix/>
            </a:blip>
            <a:srcRect b="9925" l="0" r="0" t="0"/>
            <a:stretch/>
          </p:blipFill>
          <p:spPr>
            <a:xfrm>
              <a:off x="5917850" y="3762475"/>
              <a:ext cx="6001150" cy="2704567"/>
            </a:xfrm>
            <a:prstGeom prst="rect">
              <a:avLst/>
            </a:prstGeom>
            <a:noFill/>
            <a:ln cap="flat" cmpd="sng" w="9525">
              <a:solidFill>
                <a:srgbClr val="999999"/>
              </a:solidFill>
              <a:prstDash val="solid"/>
              <a:round/>
              <a:headEnd len="sm" w="sm" type="none"/>
              <a:tailEnd len="sm" w="sm" type="none"/>
            </a:ln>
          </p:spPr>
        </p:pic>
        <p:pic>
          <p:nvPicPr>
            <p:cNvPr id="2214" name="Google Shape;2214;p35"/>
            <p:cNvPicPr preferRelativeResize="0"/>
            <p:nvPr/>
          </p:nvPicPr>
          <p:blipFill rotWithShape="1">
            <a:blip r:embed="rId6">
              <a:alphaModFix/>
            </a:blip>
            <a:srcRect b="4434" l="0" r="0" t="0"/>
            <a:stretch/>
          </p:blipFill>
          <p:spPr>
            <a:xfrm>
              <a:off x="193900" y="3762475"/>
              <a:ext cx="5609475" cy="2704576"/>
            </a:xfrm>
            <a:prstGeom prst="rect">
              <a:avLst/>
            </a:prstGeom>
            <a:noFill/>
            <a:ln cap="flat" cmpd="sng" w="9525">
              <a:solidFill>
                <a:srgbClr val="999999"/>
              </a:solidFill>
              <a:prstDash val="solid"/>
              <a:round/>
              <a:headEnd len="sm" w="sm" type="none"/>
              <a:tailEnd len="sm" w="sm" type="none"/>
            </a:ln>
          </p:spPr>
        </p:pic>
        <p:sp>
          <p:nvSpPr>
            <p:cNvPr id="2215" name="Google Shape;2215;p35"/>
            <p:cNvSpPr/>
            <p:nvPr/>
          </p:nvSpPr>
          <p:spPr>
            <a:xfrm>
              <a:off x="653700" y="1022175"/>
              <a:ext cx="4872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6" name="Google Shape;2216;p35"/>
            <p:cNvSpPr/>
            <p:nvPr/>
          </p:nvSpPr>
          <p:spPr>
            <a:xfrm>
              <a:off x="7431475" y="1022175"/>
              <a:ext cx="4071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7" name="Google Shape;2217;p35"/>
            <p:cNvSpPr/>
            <p:nvPr/>
          </p:nvSpPr>
          <p:spPr>
            <a:xfrm>
              <a:off x="1066725" y="3776650"/>
              <a:ext cx="4872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8" name="Google Shape;2218;p35"/>
            <p:cNvSpPr/>
            <p:nvPr/>
          </p:nvSpPr>
          <p:spPr>
            <a:xfrm>
              <a:off x="6834225" y="3776650"/>
              <a:ext cx="534900" cy="130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19" name="Google Shape;2219;p35"/>
          <p:cNvSpPr txBox="1"/>
          <p:nvPr/>
        </p:nvSpPr>
        <p:spPr>
          <a:xfrm>
            <a:off x="329875" y="1886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lang="en-US" sz="3600">
                <a:latin typeface="Calibri"/>
                <a:ea typeface="Calibri"/>
                <a:cs typeface="Calibri"/>
                <a:sym typeface="Calibri"/>
              </a:rPr>
              <a:t>Omni Channel</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&lt;Dashboard&gt;</a:t>
            </a:r>
            <a:endParaRPr b="0" i="0" sz="3600" u="none" cap="none" strike="noStrike">
              <a:solidFill>
                <a:srgbClr val="00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4" name="Shape 2224"/>
        <p:cNvGrpSpPr/>
        <p:nvPr/>
      </p:nvGrpSpPr>
      <p:grpSpPr>
        <a:xfrm>
          <a:off x="0" y="0"/>
          <a:ext cx="0" cy="0"/>
          <a:chOff x="0" y="0"/>
          <a:chExt cx="0" cy="0"/>
        </a:xfrm>
      </p:grpSpPr>
      <p:grpSp>
        <p:nvGrpSpPr>
          <p:cNvPr id="2225" name="Google Shape;2225;p36"/>
          <p:cNvGrpSpPr/>
          <p:nvPr/>
        </p:nvGrpSpPr>
        <p:grpSpPr>
          <a:xfrm>
            <a:off x="1787827" y="871660"/>
            <a:ext cx="8616332" cy="5657440"/>
            <a:chOff x="1520543" y="656049"/>
            <a:chExt cx="9245983" cy="6070866"/>
          </a:xfrm>
        </p:grpSpPr>
        <p:sp>
          <p:nvSpPr>
            <p:cNvPr id="2226" name="Google Shape;2226;p36"/>
            <p:cNvSpPr/>
            <p:nvPr/>
          </p:nvSpPr>
          <p:spPr>
            <a:xfrm>
              <a:off x="1520543" y="1739836"/>
              <a:ext cx="1952400" cy="635400"/>
            </a:xfrm>
            <a:prstGeom prst="roundRect">
              <a:avLst>
                <a:gd fmla="val 16667" name="adj"/>
              </a:avLst>
            </a:prstGeom>
            <a:solidFill>
              <a:srgbClr val="FFD96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Auto-Attendant</a:t>
              </a:r>
              <a:endParaRPr b="1" i="0" sz="12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Welcome Message</a:t>
              </a:r>
              <a:endParaRPr b="1" i="0" sz="1200" u="none" cap="none" strike="noStrike">
                <a:solidFill>
                  <a:srgbClr val="000000"/>
                </a:solidFill>
                <a:latin typeface="Calibri"/>
                <a:ea typeface="Calibri"/>
                <a:cs typeface="Calibri"/>
                <a:sym typeface="Calibri"/>
              </a:endParaRPr>
            </a:p>
          </p:txBody>
        </p:sp>
        <p:sp>
          <p:nvSpPr>
            <p:cNvPr id="2227" name="Google Shape;2227;p36"/>
            <p:cNvSpPr/>
            <p:nvPr/>
          </p:nvSpPr>
          <p:spPr>
            <a:xfrm>
              <a:off x="6325791" y="656049"/>
              <a:ext cx="2429809" cy="906784"/>
            </a:xfrm>
            <a:prstGeom prst="flowChartDecision">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Press 1 for Sales</a:t>
              </a:r>
              <a:endParaRPr b="0" i="0" sz="11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Press 2 for an Agent</a:t>
              </a:r>
              <a:endParaRPr b="0" i="0" sz="1100" u="none" cap="none" strike="noStrike">
                <a:solidFill>
                  <a:srgbClr val="000000"/>
                </a:solidFill>
                <a:latin typeface="Calibri"/>
                <a:ea typeface="Calibri"/>
                <a:cs typeface="Calibri"/>
                <a:sym typeface="Calibri"/>
              </a:endParaRPr>
            </a:p>
          </p:txBody>
        </p:sp>
        <p:sp>
          <p:nvSpPr>
            <p:cNvPr id="2228" name="Google Shape;2228;p36"/>
            <p:cNvSpPr/>
            <p:nvPr/>
          </p:nvSpPr>
          <p:spPr>
            <a:xfrm>
              <a:off x="9375510" y="1739883"/>
              <a:ext cx="1340100" cy="4269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Customer Service Agent</a:t>
              </a:r>
              <a:endParaRPr b="0" i="0" sz="1200" u="none" cap="none" strike="noStrike">
                <a:solidFill>
                  <a:srgbClr val="000000"/>
                </a:solidFill>
                <a:latin typeface="Calibri"/>
                <a:ea typeface="Calibri"/>
                <a:cs typeface="Calibri"/>
                <a:sym typeface="Calibri"/>
              </a:endParaRPr>
            </a:p>
          </p:txBody>
        </p:sp>
        <p:sp>
          <p:nvSpPr>
            <p:cNvPr id="2229" name="Google Shape;2229;p36"/>
            <p:cNvSpPr/>
            <p:nvPr/>
          </p:nvSpPr>
          <p:spPr>
            <a:xfrm>
              <a:off x="6720725" y="2203336"/>
              <a:ext cx="1639918" cy="677448"/>
            </a:xfrm>
            <a:prstGeom prst="flowChartDecision">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Is an Agent Available?</a:t>
              </a:r>
              <a:endParaRPr b="0" i="0" sz="1100" u="none" cap="none" strike="noStrike">
                <a:solidFill>
                  <a:srgbClr val="000000"/>
                </a:solidFill>
                <a:latin typeface="Calibri"/>
                <a:ea typeface="Calibri"/>
                <a:cs typeface="Calibri"/>
                <a:sym typeface="Calibri"/>
              </a:endParaRPr>
            </a:p>
          </p:txBody>
        </p:sp>
        <p:grpSp>
          <p:nvGrpSpPr>
            <p:cNvPr id="2230" name="Google Shape;2230;p36"/>
            <p:cNvGrpSpPr/>
            <p:nvPr/>
          </p:nvGrpSpPr>
          <p:grpSpPr>
            <a:xfrm>
              <a:off x="4211576" y="3501364"/>
              <a:ext cx="1441816" cy="423459"/>
              <a:chOff x="2546623" y="3401319"/>
              <a:chExt cx="1556700" cy="457200"/>
            </a:xfrm>
          </p:grpSpPr>
          <p:pic>
            <p:nvPicPr>
              <p:cNvPr id="2231" name="Google Shape;2231;p36"/>
              <p:cNvPicPr preferRelativeResize="0"/>
              <p:nvPr/>
            </p:nvPicPr>
            <p:blipFill rotWithShape="1">
              <a:blip r:embed="rId3">
                <a:alphaModFix/>
              </a:blip>
              <a:srcRect b="0" l="0" r="0" t="0"/>
              <a:stretch/>
            </p:blipFill>
            <p:spPr>
              <a:xfrm>
                <a:off x="3096373" y="3401319"/>
                <a:ext cx="457200" cy="457200"/>
              </a:xfrm>
              <a:prstGeom prst="rect">
                <a:avLst/>
              </a:prstGeom>
              <a:noFill/>
              <a:ln>
                <a:noFill/>
              </a:ln>
            </p:spPr>
          </p:pic>
          <p:pic>
            <p:nvPicPr>
              <p:cNvPr id="2232" name="Google Shape;2232;p36"/>
              <p:cNvPicPr preferRelativeResize="0"/>
              <p:nvPr/>
            </p:nvPicPr>
            <p:blipFill rotWithShape="1">
              <a:blip r:embed="rId4">
                <a:alphaModFix/>
              </a:blip>
              <a:srcRect b="0" l="0" r="0" t="0"/>
              <a:stretch/>
            </p:blipFill>
            <p:spPr>
              <a:xfrm>
                <a:off x="3646123" y="3401319"/>
                <a:ext cx="457200" cy="457200"/>
              </a:xfrm>
              <a:prstGeom prst="rect">
                <a:avLst/>
              </a:prstGeom>
              <a:noFill/>
              <a:ln>
                <a:noFill/>
              </a:ln>
            </p:spPr>
          </p:pic>
          <p:pic>
            <p:nvPicPr>
              <p:cNvPr id="2233" name="Google Shape;2233;p36"/>
              <p:cNvPicPr preferRelativeResize="0"/>
              <p:nvPr/>
            </p:nvPicPr>
            <p:blipFill rotWithShape="1">
              <a:blip r:embed="rId5">
                <a:alphaModFix/>
              </a:blip>
              <a:srcRect b="0" l="0" r="0" t="0"/>
              <a:stretch/>
            </p:blipFill>
            <p:spPr>
              <a:xfrm>
                <a:off x="2546623" y="3401319"/>
                <a:ext cx="457200" cy="457200"/>
              </a:xfrm>
              <a:prstGeom prst="rect">
                <a:avLst/>
              </a:prstGeom>
              <a:noFill/>
              <a:ln>
                <a:noFill/>
              </a:ln>
            </p:spPr>
          </p:pic>
        </p:grpSp>
        <p:sp>
          <p:nvSpPr>
            <p:cNvPr id="2234" name="Google Shape;2234;p36"/>
            <p:cNvSpPr/>
            <p:nvPr/>
          </p:nvSpPr>
          <p:spPr>
            <a:xfrm>
              <a:off x="4262509" y="1739975"/>
              <a:ext cx="1340100" cy="4269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Sales</a:t>
              </a:r>
              <a:endParaRPr b="0" i="0" sz="1200" u="none" cap="none" strike="noStrike">
                <a:solidFill>
                  <a:srgbClr val="000000"/>
                </a:solidFill>
                <a:latin typeface="Calibri"/>
                <a:ea typeface="Calibri"/>
                <a:cs typeface="Calibri"/>
                <a:sym typeface="Calibri"/>
              </a:endParaRPr>
            </a:p>
          </p:txBody>
        </p:sp>
        <p:sp>
          <p:nvSpPr>
            <p:cNvPr id="2235" name="Google Shape;2235;p36"/>
            <p:cNvSpPr/>
            <p:nvPr/>
          </p:nvSpPr>
          <p:spPr>
            <a:xfrm>
              <a:off x="4262509" y="2328656"/>
              <a:ext cx="1340100" cy="4269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Queue</a:t>
              </a:r>
              <a:endParaRPr b="0" i="0" sz="1200" u="none" cap="none" strike="noStrike">
                <a:solidFill>
                  <a:srgbClr val="000000"/>
                </a:solidFill>
                <a:latin typeface="Calibri"/>
                <a:ea typeface="Calibri"/>
                <a:cs typeface="Calibri"/>
                <a:sym typeface="Calibri"/>
              </a:endParaRPr>
            </a:p>
          </p:txBody>
        </p:sp>
        <p:sp>
          <p:nvSpPr>
            <p:cNvPr id="2236" name="Google Shape;2236;p36"/>
            <p:cNvSpPr/>
            <p:nvPr/>
          </p:nvSpPr>
          <p:spPr>
            <a:xfrm>
              <a:off x="9375510" y="2328656"/>
              <a:ext cx="1340100" cy="426900"/>
            </a:xfrm>
            <a:prstGeom prst="roundRect">
              <a:avLst>
                <a:gd fmla="val 16667" name="adj"/>
              </a:avLst>
            </a:prstGeom>
            <a:solidFill>
              <a:srgbClr val="D9D2E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Queue</a:t>
              </a:r>
              <a:endParaRPr b="0" i="0" sz="1200" u="none" cap="none" strike="noStrike">
                <a:solidFill>
                  <a:srgbClr val="000000"/>
                </a:solidFill>
                <a:latin typeface="Calibri"/>
                <a:ea typeface="Calibri"/>
                <a:cs typeface="Calibri"/>
                <a:sym typeface="Calibri"/>
              </a:endParaRPr>
            </a:p>
          </p:txBody>
        </p:sp>
        <p:pic>
          <p:nvPicPr>
            <p:cNvPr id="2237" name="Google Shape;2237;p36"/>
            <p:cNvPicPr preferRelativeResize="0"/>
            <p:nvPr/>
          </p:nvPicPr>
          <p:blipFill rotWithShape="1">
            <a:blip r:embed="rId3">
              <a:alphaModFix/>
            </a:blip>
            <a:srcRect b="0" l="0" r="0" t="0"/>
            <a:stretch/>
          </p:blipFill>
          <p:spPr>
            <a:xfrm>
              <a:off x="9833856" y="3501483"/>
              <a:ext cx="423474" cy="423475"/>
            </a:xfrm>
            <a:prstGeom prst="rect">
              <a:avLst/>
            </a:prstGeom>
            <a:noFill/>
            <a:ln>
              <a:noFill/>
            </a:ln>
          </p:spPr>
        </p:pic>
        <p:pic>
          <p:nvPicPr>
            <p:cNvPr id="2238" name="Google Shape;2238;p36"/>
            <p:cNvPicPr preferRelativeResize="0"/>
            <p:nvPr/>
          </p:nvPicPr>
          <p:blipFill rotWithShape="1">
            <a:blip r:embed="rId4">
              <a:alphaModFix/>
            </a:blip>
            <a:srcRect b="0" l="0" r="0" t="0"/>
            <a:stretch/>
          </p:blipFill>
          <p:spPr>
            <a:xfrm>
              <a:off x="10343052" y="3501483"/>
              <a:ext cx="423474" cy="423475"/>
            </a:xfrm>
            <a:prstGeom prst="rect">
              <a:avLst/>
            </a:prstGeom>
            <a:noFill/>
            <a:ln>
              <a:noFill/>
            </a:ln>
          </p:spPr>
        </p:pic>
        <p:pic>
          <p:nvPicPr>
            <p:cNvPr id="2239" name="Google Shape;2239;p36"/>
            <p:cNvPicPr preferRelativeResize="0"/>
            <p:nvPr/>
          </p:nvPicPr>
          <p:blipFill rotWithShape="1">
            <a:blip r:embed="rId5">
              <a:alphaModFix/>
            </a:blip>
            <a:srcRect b="0" l="0" r="0" t="0"/>
            <a:stretch/>
          </p:blipFill>
          <p:spPr>
            <a:xfrm>
              <a:off x="9324660" y="3501483"/>
              <a:ext cx="423474" cy="423475"/>
            </a:xfrm>
            <a:prstGeom prst="rect">
              <a:avLst/>
            </a:prstGeom>
            <a:noFill/>
            <a:ln>
              <a:noFill/>
            </a:ln>
          </p:spPr>
        </p:pic>
        <p:sp>
          <p:nvSpPr>
            <p:cNvPr id="2240" name="Google Shape;2240;p36"/>
            <p:cNvSpPr/>
            <p:nvPr/>
          </p:nvSpPr>
          <p:spPr>
            <a:xfrm>
              <a:off x="6720702" y="3441330"/>
              <a:ext cx="1640100" cy="426900"/>
            </a:xfrm>
            <a:prstGeom prst="rect">
              <a:avLst/>
            </a:prstGeom>
            <a:solidFill>
              <a:srgbClr val="D5A6B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Announcement Message 1</a:t>
              </a:r>
              <a:endParaRPr b="0" i="0" sz="1200" u="none" cap="none" strike="noStrike">
                <a:solidFill>
                  <a:srgbClr val="000000"/>
                </a:solidFill>
                <a:latin typeface="Calibri"/>
                <a:ea typeface="Calibri"/>
                <a:cs typeface="Calibri"/>
                <a:sym typeface="Calibri"/>
              </a:endParaRPr>
            </a:p>
          </p:txBody>
        </p:sp>
        <p:sp>
          <p:nvSpPr>
            <p:cNvPr id="2241" name="Google Shape;2241;p36"/>
            <p:cNvSpPr/>
            <p:nvPr/>
          </p:nvSpPr>
          <p:spPr>
            <a:xfrm>
              <a:off x="6720702" y="4110983"/>
              <a:ext cx="1640100" cy="426900"/>
            </a:xfrm>
            <a:prstGeom prst="rect">
              <a:avLst/>
            </a:prstGeom>
            <a:solidFill>
              <a:srgbClr val="D5A6B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Announcement Message 2</a:t>
              </a:r>
              <a:endParaRPr b="0" i="0" sz="1200" u="none" cap="none" strike="noStrike">
                <a:solidFill>
                  <a:srgbClr val="000000"/>
                </a:solidFill>
                <a:latin typeface="Calibri"/>
                <a:ea typeface="Calibri"/>
                <a:cs typeface="Calibri"/>
                <a:sym typeface="Calibri"/>
              </a:endParaRPr>
            </a:p>
          </p:txBody>
        </p:sp>
        <p:sp>
          <p:nvSpPr>
            <p:cNvPr id="2242" name="Google Shape;2242;p36"/>
            <p:cNvSpPr/>
            <p:nvPr/>
          </p:nvSpPr>
          <p:spPr>
            <a:xfrm>
              <a:off x="6720702" y="4780636"/>
              <a:ext cx="1640100" cy="426900"/>
            </a:xfrm>
            <a:prstGeom prst="rect">
              <a:avLst/>
            </a:prstGeom>
            <a:solidFill>
              <a:srgbClr val="D5A6B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Announcement Message 3</a:t>
              </a:r>
              <a:endParaRPr b="0" i="0" sz="1200" u="none" cap="none" strike="noStrike">
                <a:solidFill>
                  <a:srgbClr val="000000"/>
                </a:solidFill>
                <a:latin typeface="Calibri"/>
                <a:ea typeface="Calibri"/>
                <a:cs typeface="Calibri"/>
                <a:sym typeface="Calibri"/>
              </a:endParaRPr>
            </a:p>
          </p:txBody>
        </p:sp>
        <p:cxnSp>
          <p:nvCxnSpPr>
            <p:cNvPr id="2243" name="Google Shape;2243;p36"/>
            <p:cNvCxnSpPr>
              <a:stCxn id="2234" idx="2"/>
              <a:endCxn id="2235" idx="0"/>
            </p:cNvCxnSpPr>
            <p:nvPr/>
          </p:nvCxnSpPr>
          <p:spPr>
            <a:xfrm>
              <a:off x="4932559" y="2166875"/>
              <a:ext cx="0" cy="161700"/>
            </a:xfrm>
            <a:prstGeom prst="straightConnector1">
              <a:avLst/>
            </a:prstGeom>
            <a:noFill/>
            <a:ln cap="flat" cmpd="sng" w="9525">
              <a:solidFill>
                <a:schemeClr val="dk2"/>
              </a:solidFill>
              <a:prstDash val="solid"/>
              <a:round/>
              <a:headEnd len="sm" w="sm" type="none"/>
              <a:tailEnd len="med" w="med" type="triangle"/>
            </a:ln>
          </p:spPr>
        </p:cxnSp>
        <p:cxnSp>
          <p:nvCxnSpPr>
            <p:cNvPr id="2244" name="Google Shape;2244;p36"/>
            <p:cNvCxnSpPr>
              <a:stCxn id="2228" idx="2"/>
              <a:endCxn id="2236" idx="0"/>
            </p:cNvCxnSpPr>
            <p:nvPr/>
          </p:nvCxnSpPr>
          <p:spPr>
            <a:xfrm>
              <a:off x="10045560" y="2166783"/>
              <a:ext cx="0" cy="162000"/>
            </a:xfrm>
            <a:prstGeom prst="straightConnector1">
              <a:avLst/>
            </a:prstGeom>
            <a:noFill/>
            <a:ln cap="flat" cmpd="sng" w="9525">
              <a:solidFill>
                <a:schemeClr val="dk2"/>
              </a:solidFill>
              <a:prstDash val="solid"/>
              <a:round/>
              <a:headEnd len="sm" w="sm" type="none"/>
              <a:tailEnd len="med" w="med" type="triangle"/>
            </a:ln>
          </p:spPr>
        </p:cxnSp>
        <p:cxnSp>
          <p:nvCxnSpPr>
            <p:cNvPr id="2245" name="Google Shape;2245;p36"/>
            <p:cNvCxnSpPr>
              <a:endCxn id="2241" idx="0"/>
            </p:cNvCxnSpPr>
            <p:nvPr/>
          </p:nvCxnSpPr>
          <p:spPr>
            <a:xfrm>
              <a:off x="7538052" y="3859283"/>
              <a:ext cx="2700" cy="251700"/>
            </a:xfrm>
            <a:prstGeom prst="straightConnector1">
              <a:avLst/>
            </a:prstGeom>
            <a:noFill/>
            <a:ln cap="flat" cmpd="sng" w="9525">
              <a:solidFill>
                <a:schemeClr val="dk2"/>
              </a:solidFill>
              <a:prstDash val="solid"/>
              <a:round/>
              <a:headEnd len="sm" w="sm" type="none"/>
              <a:tailEnd len="med" w="med" type="triangle"/>
            </a:ln>
          </p:spPr>
        </p:cxnSp>
        <p:cxnSp>
          <p:nvCxnSpPr>
            <p:cNvPr id="2246" name="Google Shape;2246;p36"/>
            <p:cNvCxnSpPr>
              <a:stCxn id="2241" idx="2"/>
              <a:endCxn id="2242" idx="0"/>
            </p:cNvCxnSpPr>
            <p:nvPr/>
          </p:nvCxnSpPr>
          <p:spPr>
            <a:xfrm>
              <a:off x="7540752" y="4537883"/>
              <a:ext cx="0" cy="242700"/>
            </a:xfrm>
            <a:prstGeom prst="straightConnector1">
              <a:avLst/>
            </a:prstGeom>
            <a:noFill/>
            <a:ln cap="flat" cmpd="sng" w="9525">
              <a:solidFill>
                <a:schemeClr val="dk2"/>
              </a:solidFill>
              <a:prstDash val="solid"/>
              <a:round/>
              <a:headEnd len="sm" w="sm" type="none"/>
              <a:tailEnd len="med" w="med" type="triangle"/>
            </a:ln>
          </p:spPr>
        </p:cxnSp>
        <p:cxnSp>
          <p:nvCxnSpPr>
            <p:cNvPr id="2247" name="Google Shape;2247;p36"/>
            <p:cNvCxnSpPr>
              <a:stCxn id="2242" idx="2"/>
              <a:endCxn id="2248" idx="0"/>
            </p:cNvCxnSpPr>
            <p:nvPr/>
          </p:nvCxnSpPr>
          <p:spPr>
            <a:xfrm>
              <a:off x="7540752" y="5207536"/>
              <a:ext cx="0" cy="242700"/>
            </a:xfrm>
            <a:prstGeom prst="straightConnector1">
              <a:avLst/>
            </a:prstGeom>
            <a:noFill/>
            <a:ln cap="flat" cmpd="sng" w="9525">
              <a:solidFill>
                <a:schemeClr val="dk2"/>
              </a:solidFill>
              <a:prstDash val="solid"/>
              <a:round/>
              <a:headEnd len="sm" w="sm" type="none"/>
              <a:tailEnd len="med" w="med" type="triangle"/>
            </a:ln>
          </p:spPr>
        </p:cxnSp>
        <p:sp>
          <p:nvSpPr>
            <p:cNvPr id="2249" name="Google Shape;2249;p36"/>
            <p:cNvSpPr txBox="1"/>
            <p:nvPr/>
          </p:nvSpPr>
          <p:spPr>
            <a:xfrm>
              <a:off x="4262793" y="3984254"/>
              <a:ext cx="1340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Agents</a:t>
              </a:r>
              <a:endParaRPr b="1" i="0" sz="1200" u="none" cap="none" strike="noStrike">
                <a:solidFill>
                  <a:srgbClr val="000000"/>
                </a:solidFill>
                <a:latin typeface="Calibri"/>
                <a:ea typeface="Calibri"/>
                <a:cs typeface="Calibri"/>
                <a:sym typeface="Calibri"/>
              </a:endParaRPr>
            </a:p>
          </p:txBody>
        </p:sp>
        <p:sp>
          <p:nvSpPr>
            <p:cNvPr id="2250" name="Google Shape;2250;p36"/>
            <p:cNvSpPr txBox="1"/>
            <p:nvPr/>
          </p:nvSpPr>
          <p:spPr>
            <a:xfrm>
              <a:off x="9375782" y="3984254"/>
              <a:ext cx="1340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Agents</a:t>
              </a:r>
              <a:endParaRPr b="1" i="0" sz="1200" u="none" cap="none" strike="noStrike">
                <a:solidFill>
                  <a:srgbClr val="000000"/>
                </a:solidFill>
                <a:latin typeface="Calibri"/>
                <a:ea typeface="Calibri"/>
                <a:cs typeface="Calibri"/>
                <a:sym typeface="Calibri"/>
              </a:endParaRPr>
            </a:p>
          </p:txBody>
        </p:sp>
        <p:sp>
          <p:nvSpPr>
            <p:cNvPr id="2251" name="Google Shape;2251;p36"/>
            <p:cNvSpPr txBox="1"/>
            <p:nvPr/>
          </p:nvSpPr>
          <p:spPr>
            <a:xfrm>
              <a:off x="7599824" y="4488179"/>
              <a:ext cx="796800" cy="379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Wait Xs</a:t>
              </a:r>
              <a:endParaRPr b="0" i="0" sz="1100" u="none" cap="none" strike="noStrike">
                <a:solidFill>
                  <a:schemeClr val="dk1"/>
                </a:solidFill>
                <a:latin typeface="Calibri"/>
                <a:ea typeface="Calibri"/>
                <a:cs typeface="Calibri"/>
                <a:sym typeface="Calibri"/>
              </a:endParaRPr>
            </a:p>
          </p:txBody>
        </p:sp>
        <p:sp>
          <p:nvSpPr>
            <p:cNvPr id="2252" name="Google Shape;2252;p36"/>
            <p:cNvSpPr txBox="1"/>
            <p:nvPr/>
          </p:nvSpPr>
          <p:spPr>
            <a:xfrm>
              <a:off x="7599824" y="3796553"/>
              <a:ext cx="796800" cy="379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Wait Xs</a:t>
              </a:r>
              <a:endParaRPr b="0" i="0" sz="1100" u="none" cap="none" strike="noStrike">
                <a:solidFill>
                  <a:schemeClr val="dk1"/>
                </a:solidFill>
                <a:latin typeface="Calibri"/>
                <a:ea typeface="Calibri"/>
                <a:cs typeface="Calibri"/>
                <a:sym typeface="Calibri"/>
              </a:endParaRPr>
            </a:p>
          </p:txBody>
        </p:sp>
        <p:cxnSp>
          <p:nvCxnSpPr>
            <p:cNvPr id="2253" name="Google Shape;2253;p36"/>
            <p:cNvCxnSpPr>
              <a:stCxn id="2229" idx="2"/>
              <a:endCxn id="2240" idx="0"/>
            </p:cNvCxnSpPr>
            <p:nvPr/>
          </p:nvCxnSpPr>
          <p:spPr>
            <a:xfrm>
              <a:off x="7540684" y="2880784"/>
              <a:ext cx="0" cy="560400"/>
            </a:xfrm>
            <a:prstGeom prst="straightConnector1">
              <a:avLst/>
            </a:prstGeom>
            <a:noFill/>
            <a:ln cap="flat" cmpd="sng" w="9525">
              <a:solidFill>
                <a:schemeClr val="dk2"/>
              </a:solidFill>
              <a:prstDash val="solid"/>
              <a:round/>
              <a:headEnd len="sm" w="sm" type="none"/>
              <a:tailEnd len="med" w="med" type="triangle"/>
            </a:ln>
          </p:spPr>
        </p:cxnSp>
        <p:sp>
          <p:nvSpPr>
            <p:cNvPr id="2254" name="Google Shape;2254;p36"/>
            <p:cNvSpPr txBox="1"/>
            <p:nvPr/>
          </p:nvSpPr>
          <p:spPr>
            <a:xfrm>
              <a:off x="7532023" y="3076961"/>
              <a:ext cx="423600" cy="379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FF0000"/>
                  </a:solidFill>
                  <a:latin typeface="Calibri"/>
                  <a:ea typeface="Calibri"/>
                  <a:cs typeface="Calibri"/>
                  <a:sym typeface="Calibri"/>
                </a:rPr>
                <a:t>No</a:t>
              </a:r>
              <a:endParaRPr b="0" i="0" sz="1300" u="none" cap="none" strike="noStrike">
                <a:solidFill>
                  <a:srgbClr val="FF0000"/>
                </a:solidFill>
                <a:latin typeface="Arial"/>
                <a:ea typeface="Arial"/>
                <a:cs typeface="Arial"/>
                <a:sym typeface="Arial"/>
              </a:endParaRPr>
            </a:p>
          </p:txBody>
        </p:sp>
        <p:sp>
          <p:nvSpPr>
            <p:cNvPr id="2255" name="Google Shape;2255;p36"/>
            <p:cNvSpPr txBox="1"/>
            <p:nvPr/>
          </p:nvSpPr>
          <p:spPr>
            <a:xfrm>
              <a:off x="5907180" y="2739198"/>
              <a:ext cx="509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38761D"/>
                  </a:solidFill>
                  <a:latin typeface="Calibri"/>
                  <a:ea typeface="Calibri"/>
                  <a:cs typeface="Calibri"/>
                  <a:sym typeface="Calibri"/>
                </a:rPr>
                <a:t>Yes</a:t>
              </a:r>
              <a:endParaRPr b="1" i="0" sz="1200" u="none" cap="none" strike="noStrike">
                <a:solidFill>
                  <a:srgbClr val="38761D"/>
                </a:solidFill>
                <a:latin typeface="Calibri"/>
                <a:ea typeface="Calibri"/>
                <a:cs typeface="Calibri"/>
                <a:sym typeface="Calibri"/>
              </a:endParaRPr>
            </a:p>
          </p:txBody>
        </p:sp>
        <p:sp>
          <p:nvSpPr>
            <p:cNvPr id="2248" name="Google Shape;2248;p36"/>
            <p:cNvSpPr/>
            <p:nvPr/>
          </p:nvSpPr>
          <p:spPr>
            <a:xfrm>
              <a:off x="6720719" y="5450289"/>
              <a:ext cx="1639918" cy="677448"/>
            </a:xfrm>
            <a:prstGeom prst="flowChartDecision">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Is an Agent Available?</a:t>
              </a:r>
              <a:endParaRPr b="0" i="0" sz="1100" u="none" cap="none" strike="noStrike">
                <a:solidFill>
                  <a:srgbClr val="000000"/>
                </a:solidFill>
                <a:latin typeface="Calibri"/>
                <a:ea typeface="Calibri"/>
                <a:cs typeface="Calibri"/>
                <a:sym typeface="Calibri"/>
              </a:endParaRPr>
            </a:p>
          </p:txBody>
        </p:sp>
        <p:sp>
          <p:nvSpPr>
            <p:cNvPr id="2256" name="Google Shape;2256;p36"/>
            <p:cNvSpPr/>
            <p:nvPr/>
          </p:nvSpPr>
          <p:spPr>
            <a:xfrm>
              <a:off x="7980678" y="6164623"/>
              <a:ext cx="728400" cy="4269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Caller End Call</a:t>
              </a:r>
              <a:endParaRPr b="0" i="0" sz="1200" u="none" cap="none" strike="noStrike">
                <a:solidFill>
                  <a:srgbClr val="000000"/>
                </a:solidFill>
                <a:latin typeface="Calibri"/>
                <a:ea typeface="Calibri"/>
                <a:cs typeface="Calibri"/>
                <a:sym typeface="Calibri"/>
              </a:endParaRPr>
            </a:p>
          </p:txBody>
        </p:sp>
        <p:grpSp>
          <p:nvGrpSpPr>
            <p:cNvPr id="2257" name="Google Shape;2257;p36"/>
            <p:cNvGrpSpPr/>
            <p:nvPr/>
          </p:nvGrpSpPr>
          <p:grpSpPr>
            <a:xfrm>
              <a:off x="2046686" y="2917641"/>
              <a:ext cx="899989" cy="1273350"/>
              <a:chOff x="-28654" y="209163"/>
              <a:chExt cx="971700" cy="1374812"/>
            </a:xfrm>
          </p:grpSpPr>
          <p:pic>
            <p:nvPicPr>
              <p:cNvPr id="2258" name="Google Shape;2258;p36"/>
              <p:cNvPicPr preferRelativeResize="0"/>
              <p:nvPr/>
            </p:nvPicPr>
            <p:blipFill rotWithShape="1">
              <a:blip r:embed="rId6">
                <a:alphaModFix/>
              </a:blip>
              <a:srcRect b="0" l="0" r="0" t="0"/>
              <a:stretch/>
            </p:blipFill>
            <p:spPr>
              <a:xfrm>
                <a:off x="0" y="209163"/>
                <a:ext cx="914400" cy="914400"/>
              </a:xfrm>
              <a:prstGeom prst="rect">
                <a:avLst/>
              </a:prstGeom>
              <a:noFill/>
              <a:ln>
                <a:noFill/>
              </a:ln>
            </p:spPr>
          </p:pic>
          <p:sp>
            <p:nvSpPr>
              <p:cNvPr id="2259" name="Google Shape;2259;p36"/>
              <p:cNvSpPr txBox="1"/>
              <p:nvPr/>
            </p:nvSpPr>
            <p:spPr>
              <a:xfrm>
                <a:off x="-28654" y="1155875"/>
                <a:ext cx="971700" cy="428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0000"/>
                    </a:solidFill>
                    <a:latin typeface="Calibri"/>
                    <a:ea typeface="Calibri"/>
                    <a:cs typeface="Calibri"/>
                    <a:sym typeface="Calibri"/>
                  </a:rPr>
                  <a:t>Customer</a:t>
                </a:r>
                <a:endParaRPr b="1" i="0" sz="1200" u="none" cap="none" strike="noStrike">
                  <a:solidFill>
                    <a:srgbClr val="000000"/>
                  </a:solidFill>
                  <a:latin typeface="Calibri"/>
                  <a:ea typeface="Calibri"/>
                  <a:cs typeface="Calibri"/>
                  <a:sym typeface="Calibri"/>
                </a:endParaRPr>
              </a:p>
            </p:txBody>
          </p:sp>
        </p:grpSp>
        <p:cxnSp>
          <p:nvCxnSpPr>
            <p:cNvPr id="2260" name="Google Shape;2260;p36"/>
            <p:cNvCxnSpPr>
              <a:stCxn id="2227" idx="2"/>
              <a:endCxn id="2234" idx="0"/>
            </p:cNvCxnSpPr>
            <p:nvPr/>
          </p:nvCxnSpPr>
          <p:spPr>
            <a:xfrm rot="5400000">
              <a:off x="6148096" y="347233"/>
              <a:ext cx="177000" cy="2608200"/>
            </a:xfrm>
            <a:prstGeom prst="bentConnector3">
              <a:avLst>
                <a:gd fmla="val -39581" name="adj1"/>
              </a:avLst>
            </a:prstGeom>
            <a:noFill/>
            <a:ln cap="flat" cmpd="sng" w="9525">
              <a:solidFill>
                <a:schemeClr val="dk2"/>
              </a:solidFill>
              <a:prstDash val="solid"/>
              <a:round/>
              <a:headEnd len="sm" w="sm" type="none"/>
              <a:tailEnd len="sm" w="sm" type="none"/>
            </a:ln>
          </p:spPr>
        </p:cxnSp>
        <p:cxnSp>
          <p:nvCxnSpPr>
            <p:cNvPr id="2261" name="Google Shape;2261;p36"/>
            <p:cNvCxnSpPr>
              <a:stCxn id="2227" idx="2"/>
              <a:endCxn id="2228" idx="0"/>
            </p:cNvCxnSpPr>
            <p:nvPr/>
          </p:nvCxnSpPr>
          <p:spPr>
            <a:xfrm flipH="1" rot="-5400000">
              <a:off x="8704696" y="398833"/>
              <a:ext cx="177000" cy="2505000"/>
            </a:xfrm>
            <a:prstGeom prst="bentConnector3">
              <a:avLst>
                <a:gd fmla="val -39609" name="adj1"/>
              </a:avLst>
            </a:prstGeom>
            <a:noFill/>
            <a:ln cap="flat" cmpd="sng" w="9525">
              <a:solidFill>
                <a:schemeClr val="dk2"/>
              </a:solidFill>
              <a:prstDash val="solid"/>
              <a:round/>
              <a:headEnd len="sm" w="sm" type="none"/>
              <a:tailEnd len="sm" w="sm" type="none"/>
            </a:ln>
          </p:spPr>
        </p:cxnSp>
        <p:cxnSp>
          <p:nvCxnSpPr>
            <p:cNvPr id="2262" name="Google Shape;2262;p36"/>
            <p:cNvCxnSpPr>
              <a:stCxn id="2236" idx="1"/>
              <a:endCxn id="2229" idx="3"/>
            </p:cNvCxnSpPr>
            <p:nvPr/>
          </p:nvCxnSpPr>
          <p:spPr>
            <a:xfrm rot="10800000">
              <a:off x="8360610" y="2542106"/>
              <a:ext cx="1014900" cy="0"/>
            </a:xfrm>
            <a:prstGeom prst="straightConnector1">
              <a:avLst/>
            </a:prstGeom>
            <a:noFill/>
            <a:ln cap="flat" cmpd="sng" w="9525">
              <a:solidFill>
                <a:schemeClr val="dk2"/>
              </a:solidFill>
              <a:prstDash val="solid"/>
              <a:round/>
              <a:headEnd len="sm" w="sm" type="none"/>
              <a:tailEnd len="med" w="med" type="triangle"/>
            </a:ln>
          </p:spPr>
        </p:cxnSp>
        <p:cxnSp>
          <p:nvCxnSpPr>
            <p:cNvPr id="2263" name="Google Shape;2263;p36"/>
            <p:cNvCxnSpPr>
              <a:endCxn id="2229" idx="1"/>
            </p:cNvCxnSpPr>
            <p:nvPr/>
          </p:nvCxnSpPr>
          <p:spPr>
            <a:xfrm>
              <a:off x="5602625" y="2542060"/>
              <a:ext cx="1118100" cy="0"/>
            </a:xfrm>
            <a:prstGeom prst="straightConnector1">
              <a:avLst/>
            </a:prstGeom>
            <a:noFill/>
            <a:ln cap="flat" cmpd="sng" w="9525">
              <a:solidFill>
                <a:schemeClr val="dk2"/>
              </a:solidFill>
              <a:prstDash val="solid"/>
              <a:round/>
              <a:headEnd len="sm" w="sm" type="none"/>
              <a:tailEnd len="med" w="med" type="triangle"/>
            </a:ln>
          </p:spPr>
        </p:cxnSp>
        <p:cxnSp>
          <p:nvCxnSpPr>
            <p:cNvPr id="2264" name="Google Shape;2264;p36"/>
            <p:cNvCxnSpPr>
              <a:stCxn id="2229" idx="2"/>
              <a:endCxn id="2231" idx="0"/>
            </p:cNvCxnSpPr>
            <p:nvPr/>
          </p:nvCxnSpPr>
          <p:spPr>
            <a:xfrm rot="5400000">
              <a:off x="5926234" y="1887034"/>
              <a:ext cx="620700" cy="2608200"/>
            </a:xfrm>
            <a:prstGeom prst="bentConnector3">
              <a:avLst>
                <a:gd fmla="val 42560" name="adj1"/>
              </a:avLst>
            </a:prstGeom>
            <a:noFill/>
            <a:ln cap="flat" cmpd="sng" w="9525">
              <a:solidFill>
                <a:schemeClr val="dk2"/>
              </a:solidFill>
              <a:prstDash val="solid"/>
              <a:round/>
              <a:headEnd len="sm" w="sm" type="none"/>
              <a:tailEnd len="med" w="med" type="triangle"/>
            </a:ln>
          </p:spPr>
        </p:cxnSp>
        <p:cxnSp>
          <p:nvCxnSpPr>
            <p:cNvPr id="2265" name="Google Shape;2265;p36"/>
            <p:cNvCxnSpPr>
              <a:stCxn id="2229" idx="2"/>
              <a:endCxn id="2237" idx="0"/>
            </p:cNvCxnSpPr>
            <p:nvPr/>
          </p:nvCxnSpPr>
          <p:spPr>
            <a:xfrm flipH="1" rot="-5400000">
              <a:off x="8482834" y="1938634"/>
              <a:ext cx="620700" cy="2505000"/>
            </a:xfrm>
            <a:prstGeom prst="bentConnector3">
              <a:avLst>
                <a:gd fmla="val 42571" name="adj1"/>
              </a:avLst>
            </a:prstGeom>
            <a:noFill/>
            <a:ln cap="flat" cmpd="sng" w="9525">
              <a:solidFill>
                <a:schemeClr val="dk2"/>
              </a:solidFill>
              <a:prstDash val="solid"/>
              <a:round/>
              <a:headEnd len="sm" w="sm" type="none"/>
              <a:tailEnd len="med" w="med" type="triangle"/>
            </a:ln>
          </p:spPr>
        </p:cxnSp>
        <p:sp>
          <p:nvSpPr>
            <p:cNvPr id="2266" name="Google Shape;2266;p36"/>
            <p:cNvSpPr txBox="1"/>
            <p:nvPr/>
          </p:nvSpPr>
          <p:spPr>
            <a:xfrm>
              <a:off x="8613550" y="2739198"/>
              <a:ext cx="509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38761D"/>
                  </a:solidFill>
                  <a:latin typeface="Calibri"/>
                  <a:ea typeface="Calibri"/>
                  <a:cs typeface="Calibri"/>
                  <a:sym typeface="Calibri"/>
                </a:rPr>
                <a:t>Yes</a:t>
              </a:r>
              <a:endParaRPr b="1" i="0" sz="1200" u="none" cap="none" strike="noStrike">
                <a:solidFill>
                  <a:srgbClr val="38761D"/>
                </a:solidFill>
                <a:latin typeface="Calibri"/>
                <a:ea typeface="Calibri"/>
                <a:cs typeface="Calibri"/>
                <a:sym typeface="Calibri"/>
              </a:endParaRPr>
            </a:p>
          </p:txBody>
        </p:sp>
        <p:cxnSp>
          <p:nvCxnSpPr>
            <p:cNvPr id="2267" name="Google Shape;2267;p36"/>
            <p:cNvCxnSpPr>
              <a:stCxn id="2233" idx="0"/>
              <a:endCxn id="2232" idx="0"/>
            </p:cNvCxnSpPr>
            <p:nvPr/>
          </p:nvCxnSpPr>
          <p:spPr>
            <a:xfrm flipH="1" rot="-5400000">
              <a:off x="4932255" y="2992414"/>
              <a:ext cx="600" cy="1018500"/>
            </a:xfrm>
            <a:prstGeom prst="bentConnector3">
              <a:avLst>
                <a:gd fmla="val -49606786" name="adj1"/>
              </a:avLst>
            </a:prstGeom>
            <a:noFill/>
            <a:ln cap="flat" cmpd="sng" w="9525">
              <a:solidFill>
                <a:schemeClr val="dk2"/>
              </a:solidFill>
              <a:prstDash val="solid"/>
              <a:round/>
              <a:headEnd len="med" w="med" type="triangle"/>
              <a:tailEnd len="med" w="med" type="triangle"/>
            </a:ln>
          </p:spPr>
        </p:cxnSp>
        <p:cxnSp>
          <p:nvCxnSpPr>
            <p:cNvPr id="2268" name="Google Shape;2268;p36"/>
            <p:cNvCxnSpPr>
              <a:stCxn id="2239" idx="0"/>
              <a:endCxn id="2238" idx="0"/>
            </p:cNvCxnSpPr>
            <p:nvPr/>
          </p:nvCxnSpPr>
          <p:spPr>
            <a:xfrm flipH="1" rot="-5400000">
              <a:off x="10045347" y="2992533"/>
              <a:ext cx="600" cy="1018500"/>
            </a:xfrm>
            <a:prstGeom prst="bentConnector3">
              <a:avLst>
                <a:gd fmla="val -49605336" name="adj1"/>
              </a:avLst>
            </a:prstGeom>
            <a:noFill/>
            <a:ln cap="flat" cmpd="sng" w="9525">
              <a:solidFill>
                <a:schemeClr val="dk2"/>
              </a:solidFill>
              <a:prstDash val="solid"/>
              <a:round/>
              <a:headEnd len="med" w="med" type="triangle"/>
              <a:tailEnd len="med" w="med" type="triangle"/>
            </a:ln>
          </p:spPr>
        </p:cxnSp>
        <p:cxnSp>
          <p:nvCxnSpPr>
            <p:cNvPr id="2269" name="Google Shape;2269;p36"/>
            <p:cNvCxnSpPr>
              <a:stCxn id="2258" idx="0"/>
              <a:endCxn id="2226" idx="2"/>
            </p:cNvCxnSpPr>
            <p:nvPr/>
          </p:nvCxnSpPr>
          <p:spPr>
            <a:xfrm rot="10800000">
              <a:off x="2496684" y="2375241"/>
              <a:ext cx="0" cy="542400"/>
            </a:xfrm>
            <a:prstGeom prst="straightConnector1">
              <a:avLst/>
            </a:prstGeom>
            <a:noFill/>
            <a:ln cap="flat" cmpd="sng" w="9525">
              <a:solidFill>
                <a:schemeClr val="dk2"/>
              </a:solidFill>
              <a:prstDash val="solid"/>
              <a:round/>
              <a:headEnd len="sm" w="sm" type="none"/>
              <a:tailEnd len="med" w="med" type="triangle"/>
            </a:ln>
          </p:spPr>
        </p:cxnSp>
        <p:cxnSp>
          <p:nvCxnSpPr>
            <p:cNvPr id="2270" name="Google Shape;2270;p36"/>
            <p:cNvCxnSpPr>
              <a:stCxn id="2226" idx="0"/>
              <a:endCxn id="2227" idx="1"/>
            </p:cNvCxnSpPr>
            <p:nvPr/>
          </p:nvCxnSpPr>
          <p:spPr>
            <a:xfrm rot="-5400000">
              <a:off x="4096043" y="-489764"/>
              <a:ext cx="630300" cy="3828900"/>
            </a:xfrm>
            <a:prstGeom prst="bentConnector2">
              <a:avLst/>
            </a:prstGeom>
            <a:noFill/>
            <a:ln cap="flat" cmpd="sng" w="9525">
              <a:solidFill>
                <a:schemeClr val="dk2"/>
              </a:solidFill>
              <a:prstDash val="solid"/>
              <a:round/>
              <a:headEnd len="sm" w="sm" type="none"/>
              <a:tailEnd len="med" w="med" type="triangle"/>
            </a:ln>
          </p:spPr>
        </p:cxnSp>
        <p:sp>
          <p:nvSpPr>
            <p:cNvPr id="2271" name="Google Shape;2271;p36"/>
            <p:cNvSpPr/>
            <p:nvPr/>
          </p:nvSpPr>
          <p:spPr>
            <a:xfrm>
              <a:off x="6369612" y="6164623"/>
              <a:ext cx="728400" cy="4269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Wait</a:t>
              </a:r>
              <a:endParaRPr b="0" i="0" sz="1200" u="none" cap="none" strike="noStrike">
                <a:solidFill>
                  <a:srgbClr val="000000"/>
                </a:solidFill>
                <a:latin typeface="Calibri"/>
                <a:ea typeface="Calibri"/>
                <a:cs typeface="Calibri"/>
                <a:sym typeface="Calibri"/>
              </a:endParaRPr>
            </a:p>
          </p:txBody>
        </p:sp>
        <p:cxnSp>
          <p:nvCxnSpPr>
            <p:cNvPr id="2272" name="Google Shape;2272;p36"/>
            <p:cNvCxnSpPr>
              <a:stCxn id="2248" idx="1"/>
              <a:endCxn id="2249" idx="2"/>
            </p:cNvCxnSpPr>
            <p:nvPr/>
          </p:nvCxnSpPr>
          <p:spPr>
            <a:xfrm rot="10800000">
              <a:off x="4932719" y="4380513"/>
              <a:ext cx="1788000" cy="1408500"/>
            </a:xfrm>
            <a:prstGeom prst="bentConnector2">
              <a:avLst/>
            </a:prstGeom>
            <a:noFill/>
            <a:ln cap="flat" cmpd="sng" w="9525">
              <a:solidFill>
                <a:schemeClr val="dk2"/>
              </a:solidFill>
              <a:prstDash val="solid"/>
              <a:round/>
              <a:headEnd len="sm" w="sm" type="none"/>
              <a:tailEnd len="med" w="med" type="triangle"/>
            </a:ln>
          </p:spPr>
        </p:cxnSp>
        <p:cxnSp>
          <p:nvCxnSpPr>
            <p:cNvPr id="2273" name="Google Shape;2273;p36"/>
            <p:cNvCxnSpPr>
              <a:endCxn id="2250" idx="2"/>
            </p:cNvCxnSpPr>
            <p:nvPr/>
          </p:nvCxnSpPr>
          <p:spPr>
            <a:xfrm flipH="1" rot="10800000">
              <a:off x="8360432" y="4380554"/>
              <a:ext cx="1685400" cy="1462800"/>
            </a:xfrm>
            <a:prstGeom prst="bentConnector2">
              <a:avLst/>
            </a:prstGeom>
            <a:noFill/>
            <a:ln cap="flat" cmpd="sng" w="9525">
              <a:solidFill>
                <a:schemeClr val="dk2"/>
              </a:solidFill>
              <a:prstDash val="solid"/>
              <a:round/>
              <a:headEnd len="sm" w="sm" type="none"/>
              <a:tailEnd len="med" w="med" type="triangle"/>
            </a:ln>
          </p:spPr>
        </p:cxnSp>
        <p:sp>
          <p:nvSpPr>
            <p:cNvPr id="2274" name="Google Shape;2274;p36"/>
            <p:cNvSpPr txBox="1"/>
            <p:nvPr/>
          </p:nvSpPr>
          <p:spPr>
            <a:xfrm>
              <a:off x="5932987" y="5393115"/>
              <a:ext cx="509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38761D"/>
                  </a:solidFill>
                  <a:latin typeface="Calibri"/>
                  <a:ea typeface="Calibri"/>
                  <a:cs typeface="Calibri"/>
                  <a:sym typeface="Calibri"/>
                </a:rPr>
                <a:t>Yes</a:t>
              </a:r>
              <a:endParaRPr b="1" i="0" sz="1200" u="none" cap="none" strike="noStrike">
                <a:solidFill>
                  <a:srgbClr val="38761D"/>
                </a:solidFill>
                <a:latin typeface="Calibri"/>
                <a:ea typeface="Calibri"/>
                <a:cs typeface="Calibri"/>
                <a:sym typeface="Calibri"/>
              </a:endParaRPr>
            </a:p>
          </p:txBody>
        </p:sp>
        <p:sp>
          <p:nvSpPr>
            <p:cNvPr id="2275" name="Google Shape;2275;p36"/>
            <p:cNvSpPr txBox="1"/>
            <p:nvPr/>
          </p:nvSpPr>
          <p:spPr>
            <a:xfrm>
              <a:off x="8639358" y="5393115"/>
              <a:ext cx="5091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38761D"/>
                  </a:solidFill>
                  <a:latin typeface="Calibri"/>
                  <a:ea typeface="Calibri"/>
                  <a:cs typeface="Calibri"/>
                  <a:sym typeface="Calibri"/>
                </a:rPr>
                <a:t>Yes</a:t>
              </a:r>
              <a:endParaRPr b="1" i="0" sz="1200" u="none" cap="none" strike="noStrike">
                <a:solidFill>
                  <a:srgbClr val="38761D"/>
                </a:solidFill>
                <a:latin typeface="Calibri"/>
                <a:ea typeface="Calibri"/>
                <a:cs typeface="Calibri"/>
                <a:sym typeface="Calibri"/>
              </a:endParaRPr>
            </a:p>
          </p:txBody>
        </p:sp>
        <p:cxnSp>
          <p:nvCxnSpPr>
            <p:cNvPr id="2276" name="Google Shape;2276;p36"/>
            <p:cNvCxnSpPr>
              <a:stCxn id="2248" idx="2"/>
              <a:endCxn id="2271" idx="3"/>
            </p:cNvCxnSpPr>
            <p:nvPr/>
          </p:nvCxnSpPr>
          <p:spPr>
            <a:xfrm rot="5400000">
              <a:off x="7194178" y="6031437"/>
              <a:ext cx="250200" cy="442800"/>
            </a:xfrm>
            <a:prstGeom prst="bentConnector2">
              <a:avLst/>
            </a:prstGeom>
            <a:noFill/>
            <a:ln cap="flat" cmpd="sng" w="9525">
              <a:solidFill>
                <a:schemeClr val="dk2"/>
              </a:solidFill>
              <a:prstDash val="solid"/>
              <a:round/>
              <a:headEnd len="sm" w="sm" type="none"/>
              <a:tailEnd len="med" w="med" type="triangle"/>
            </a:ln>
          </p:spPr>
        </p:cxnSp>
        <p:cxnSp>
          <p:nvCxnSpPr>
            <p:cNvPr id="2277" name="Google Shape;2277;p36"/>
            <p:cNvCxnSpPr>
              <a:stCxn id="2248" idx="2"/>
              <a:endCxn id="2256" idx="1"/>
            </p:cNvCxnSpPr>
            <p:nvPr/>
          </p:nvCxnSpPr>
          <p:spPr>
            <a:xfrm flipH="1" rot="-5400000">
              <a:off x="7635628" y="6032787"/>
              <a:ext cx="250200" cy="440100"/>
            </a:xfrm>
            <a:prstGeom prst="bentConnector2">
              <a:avLst/>
            </a:prstGeom>
            <a:noFill/>
            <a:ln cap="flat" cmpd="sng" w="9525">
              <a:solidFill>
                <a:schemeClr val="dk2"/>
              </a:solidFill>
              <a:prstDash val="solid"/>
              <a:round/>
              <a:headEnd len="sm" w="sm" type="none"/>
              <a:tailEnd len="med" w="med" type="triangle"/>
            </a:ln>
          </p:spPr>
        </p:cxnSp>
        <p:sp>
          <p:nvSpPr>
            <p:cNvPr id="2278" name="Google Shape;2278;p36"/>
            <p:cNvSpPr txBox="1"/>
            <p:nvPr/>
          </p:nvSpPr>
          <p:spPr>
            <a:xfrm>
              <a:off x="7327558" y="6330615"/>
              <a:ext cx="423600" cy="396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0000"/>
                  </a:solidFill>
                  <a:latin typeface="Calibri"/>
                  <a:ea typeface="Calibri"/>
                  <a:cs typeface="Calibri"/>
                  <a:sym typeface="Calibri"/>
                </a:rPr>
                <a:t>No</a:t>
              </a:r>
              <a:endParaRPr b="0" i="0" sz="1400" u="none" cap="none" strike="noStrike">
                <a:solidFill>
                  <a:srgbClr val="FF0000"/>
                </a:solidFill>
                <a:latin typeface="Arial"/>
                <a:ea typeface="Arial"/>
                <a:cs typeface="Arial"/>
                <a:sym typeface="Arial"/>
              </a:endParaRPr>
            </a:p>
          </p:txBody>
        </p:sp>
      </p:grpSp>
      <p:sp>
        <p:nvSpPr>
          <p:cNvPr id="2279" name="Google Shape;2279;p36"/>
          <p:cNvSpPr txBox="1"/>
          <p:nvPr/>
        </p:nvSpPr>
        <p:spPr>
          <a:xfrm>
            <a:off x="214150" y="132750"/>
            <a:ext cx="101289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lang="en-US" sz="3600">
                <a:latin typeface="Calibri"/>
                <a:ea typeface="Calibri"/>
                <a:cs typeface="Calibri"/>
                <a:sym typeface="Calibri"/>
              </a:rPr>
              <a:t>Omni Channel</a:t>
            </a:r>
            <a:r>
              <a:rPr b="1" i="0" lang="en-US" sz="3600" u="none" cap="none" strike="noStrike">
                <a:solidFill>
                  <a:srgbClr val="000000"/>
                </a:solidFill>
                <a:latin typeface="Calibri"/>
                <a:ea typeface="Calibri"/>
                <a:cs typeface="Calibri"/>
                <a:sym typeface="Calibri"/>
              </a:rPr>
              <a:t> </a:t>
            </a:r>
            <a:r>
              <a:rPr b="0" i="0" lang="en-US" sz="3600" u="none" cap="none" strike="noStrike">
                <a:solidFill>
                  <a:srgbClr val="000000"/>
                </a:solidFill>
                <a:latin typeface="Calibri"/>
                <a:ea typeface="Calibri"/>
                <a:cs typeface="Calibri"/>
                <a:sym typeface="Calibri"/>
              </a:rPr>
              <a:t>&lt;Typical Call Flow - Inbound Call&gt;</a:t>
            </a:r>
            <a:endParaRPr b="0" i="0" sz="3600" u="none" cap="none" strike="noStrike">
              <a:solidFill>
                <a:srgbClr val="00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84" name="Shape 2284"/>
        <p:cNvGrpSpPr/>
        <p:nvPr/>
      </p:nvGrpSpPr>
      <p:grpSpPr>
        <a:xfrm>
          <a:off x="0" y="0"/>
          <a:ext cx="0" cy="0"/>
          <a:chOff x="0" y="0"/>
          <a:chExt cx="0" cy="0"/>
        </a:xfrm>
      </p:grpSpPr>
      <p:sp>
        <p:nvSpPr>
          <p:cNvPr id="2285" name="Google Shape;2285;p37"/>
          <p:cNvSpPr txBox="1"/>
          <p:nvPr/>
        </p:nvSpPr>
        <p:spPr>
          <a:xfrm>
            <a:off x="3165300" y="2967300"/>
            <a:ext cx="5861400" cy="923400"/>
          </a:xfrm>
          <a:prstGeom prst="rect">
            <a:avLst/>
          </a:prstGeom>
          <a:noFill/>
          <a:ln cap="flat" cmpd="sng" w="3810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rgbClr val="1D3444"/>
                </a:solidFill>
                <a:latin typeface="Quattrocento Sans"/>
                <a:ea typeface="Quattrocento Sans"/>
                <a:cs typeface="Quattrocento Sans"/>
                <a:sym typeface="Quattrocento Sans"/>
              </a:rPr>
              <a:t>Developer</a:t>
            </a:r>
            <a:endParaRPr b="0" i="0" sz="1400" u="none" cap="none" strike="noStrike">
              <a:solidFill>
                <a:srgbClr val="1D3444"/>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90" name="Shape 2290"/>
        <p:cNvGrpSpPr/>
        <p:nvPr/>
      </p:nvGrpSpPr>
      <p:grpSpPr>
        <a:xfrm>
          <a:off x="0" y="0"/>
          <a:ext cx="0" cy="0"/>
          <a:chOff x="0" y="0"/>
          <a:chExt cx="0" cy="0"/>
        </a:xfrm>
      </p:grpSpPr>
      <p:sp>
        <p:nvSpPr>
          <p:cNvPr id="2291" name="Google Shape;2291;p38"/>
          <p:cNvSpPr txBox="1"/>
          <p:nvPr>
            <p:ph type="title"/>
          </p:nvPr>
        </p:nvSpPr>
        <p:spPr>
          <a:xfrm>
            <a:off x="417775" y="4312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&lt;Overview&gt;</a:t>
            </a:r>
            <a:endParaRPr sz="3600"/>
          </a:p>
        </p:txBody>
      </p:sp>
      <p:sp>
        <p:nvSpPr>
          <p:cNvPr id="2292" name="Google Shape;2292;p38"/>
          <p:cNvSpPr txBox="1"/>
          <p:nvPr/>
        </p:nvSpPr>
        <p:spPr>
          <a:xfrm>
            <a:off x="631600" y="1562938"/>
            <a:ext cx="5613300" cy="46131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Developer</a:t>
            </a:r>
            <a:r>
              <a:rPr b="0" i="0" lang="en-US" sz="1400" u="none" cap="none" strike="noStrike">
                <a:solidFill>
                  <a:schemeClr val="dk1"/>
                </a:solidFill>
                <a:latin typeface="Calibri"/>
                <a:ea typeface="Calibri"/>
                <a:cs typeface="Calibri"/>
                <a:sym typeface="Calibri"/>
              </a:rPr>
              <a:t> service provides a robust suite of tools for users to create a project with multiple advanced programmable flows to automatically manage calls,  SMS, and other services.</a:t>
            </a:r>
            <a:endParaRPr b="0" i="0" sz="14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400"/>
              <a:buFont typeface="Arial"/>
              <a:buNone/>
            </a:pPr>
            <a:r>
              <a:rPr b="0" i="0" lang="en-US" sz="1400" u="sng" cap="none" strike="noStrike">
                <a:solidFill>
                  <a:schemeClr val="dk1"/>
                </a:solidFill>
                <a:latin typeface="Calibri"/>
                <a:ea typeface="Calibri"/>
                <a:cs typeface="Calibri"/>
                <a:sym typeface="Calibri"/>
              </a:rPr>
              <a:t>Features:</a:t>
            </a:r>
            <a:endParaRPr b="0" i="0" sz="1400" u="sng" cap="none" strike="noStrike">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Webhooks</a:t>
            </a:r>
            <a:r>
              <a:rPr b="0" i="0" lang="en-US" sz="1400" u="none" cap="none" strike="noStrike">
                <a:solidFill>
                  <a:schemeClr val="dk1"/>
                </a:solidFill>
                <a:latin typeface="Calibri"/>
                <a:ea typeface="Calibri"/>
                <a:cs typeface="Calibri"/>
                <a:sym typeface="Calibri"/>
              </a:rPr>
              <a:t>: allows the Developers to:</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Receive HTTPS notifications on certain event occurrences. (e.g. Receive a notification after a call ends)</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Manage Webhooks URL</a:t>
            </a:r>
            <a:endParaRPr b="0" i="0" sz="1400" u="none" cap="none" strike="noStrike">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API Keys</a:t>
            </a:r>
            <a:r>
              <a:rPr b="0" i="0" lang="en-US" sz="1400" u="none" cap="none" strike="noStrike">
                <a:solidFill>
                  <a:schemeClr val="dk1"/>
                </a:solidFill>
                <a:latin typeface="Calibri"/>
                <a:ea typeface="Calibri"/>
                <a:cs typeface="Calibri"/>
                <a:sym typeface="Calibri"/>
              </a:rPr>
              <a:t>: allows the Developers to:</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Grant authenticate to call B3Networks Open API.</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Manage the created API Keys within the Organization</a:t>
            </a:r>
            <a:endParaRPr b="0" i="0" sz="1400" u="none" cap="none" strike="noStrike">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IP Whitelist</a:t>
            </a:r>
            <a:r>
              <a:rPr b="0" i="0" lang="en-US" sz="1400" u="none" cap="none" strike="noStrike">
                <a:solidFill>
                  <a:schemeClr val="dk1"/>
                </a:solidFill>
                <a:latin typeface="Calibri"/>
                <a:ea typeface="Calibri"/>
                <a:cs typeface="Calibri"/>
                <a:sym typeface="Calibri"/>
              </a:rPr>
              <a:t>: allows the Developers to:</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Allow specific IP addresses to call the Open APIs to trigger the Flows.</a:t>
            </a:r>
            <a:endParaRPr b="0" i="0" sz="1400" u="none" cap="none" strike="noStrike">
              <a:solidFill>
                <a:schemeClr val="dk1"/>
              </a:solidFill>
              <a:latin typeface="Calibri"/>
              <a:ea typeface="Calibri"/>
              <a:cs typeface="Calibri"/>
              <a:sym typeface="Calibri"/>
            </a:endParaRPr>
          </a:p>
          <a:p>
            <a:pPr indent="-317500" lvl="1" marL="914400" marR="0" rtl="0" algn="just">
              <a:lnSpc>
                <a:spcPct val="115000"/>
              </a:lnSpc>
              <a:spcBef>
                <a:spcPts val="0"/>
              </a:spcBef>
              <a:spcAft>
                <a:spcPts val="0"/>
              </a:spcAft>
              <a:buClr>
                <a:schemeClr val="dk1"/>
              </a:buClr>
              <a:buSzPts val="1400"/>
              <a:buFont typeface="Calibri"/>
              <a:buChar char="○"/>
            </a:pPr>
            <a:r>
              <a:rPr b="0" i="0" lang="en-US" sz="1400" u="none" cap="none" strike="noStrike">
                <a:solidFill>
                  <a:schemeClr val="dk1"/>
                </a:solidFill>
                <a:latin typeface="Calibri"/>
                <a:ea typeface="Calibri"/>
                <a:cs typeface="Calibri"/>
                <a:sym typeface="Calibri"/>
              </a:rPr>
              <a:t>Manage the IPs Whitelist within the Organization.</a:t>
            </a:r>
            <a:endParaRPr b="0" i="0" sz="1400" u="none" cap="none" strike="noStrike">
              <a:solidFill>
                <a:schemeClr val="dk1"/>
              </a:solidFill>
              <a:latin typeface="Calibri"/>
              <a:ea typeface="Calibri"/>
              <a:cs typeface="Calibri"/>
              <a:sym typeface="Calibri"/>
            </a:endParaRPr>
          </a:p>
          <a:p>
            <a:pPr indent="-317500" lvl="0" marL="457200" marR="0" rtl="0" algn="just">
              <a:lnSpc>
                <a:spcPct val="115000"/>
              </a:lnSpc>
              <a:spcBef>
                <a:spcPts val="0"/>
              </a:spcBef>
              <a:spcAft>
                <a:spcPts val="0"/>
              </a:spcAft>
              <a:buClr>
                <a:schemeClr val="dk1"/>
              </a:buClr>
              <a:buSzPts val="1400"/>
              <a:buFont typeface="Calibri"/>
              <a:buChar char="●"/>
            </a:pPr>
            <a:r>
              <a:rPr b="1" i="0" lang="en-US" sz="1400" u="none" cap="none" strike="noStrike">
                <a:solidFill>
                  <a:schemeClr val="dk1"/>
                </a:solidFill>
                <a:latin typeface="Calibri"/>
                <a:ea typeface="Calibri"/>
                <a:cs typeface="Calibri"/>
                <a:sym typeface="Calibri"/>
              </a:rPr>
              <a:t>Programmable Flow</a:t>
            </a:r>
            <a:r>
              <a:rPr b="0" i="0" lang="en-US" sz="1400" u="none" cap="none" strike="noStrike">
                <a:solidFill>
                  <a:schemeClr val="dk1"/>
                </a:solidFill>
                <a:latin typeface="Calibri"/>
                <a:ea typeface="Calibri"/>
                <a:cs typeface="Calibri"/>
                <a:sym typeface="Calibri"/>
              </a:rPr>
              <a:t>: creates automated workflows by gathering resources and performing actions on a diverse set of services. </a:t>
            </a:r>
            <a:endParaRPr b="0" i="0" sz="1400" u="none" cap="none" strike="noStrike">
              <a:solidFill>
                <a:schemeClr val="dk1"/>
              </a:solidFill>
              <a:latin typeface="Calibri"/>
              <a:ea typeface="Calibri"/>
              <a:cs typeface="Calibri"/>
              <a:sym typeface="Calibri"/>
            </a:endParaRPr>
          </a:p>
        </p:txBody>
      </p:sp>
      <p:pic>
        <p:nvPicPr>
          <p:cNvPr id="2293" name="Google Shape;2293;p38"/>
          <p:cNvPicPr preferRelativeResize="0"/>
          <p:nvPr/>
        </p:nvPicPr>
        <p:blipFill rotWithShape="1">
          <a:blip r:embed="rId3">
            <a:alphaModFix/>
          </a:blip>
          <a:srcRect b="9059" l="0" r="6217" t="10837"/>
          <a:stretch/>
        </p:blipFill>
        <p:spPr>
          <a:xfrm>
            <a:off x="6408897" y="1511588"/>
            <a:ext cx="5230705" cy="44680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98" name="Shape 2298"/>
        <p:cNvGrpSpPr/>
        <p:nvPr/>
      </p:nvGrpSpPr>
      <p:grpSpPr>
        <a:xfrm>
          <a:off x="0" y="0"/>
          <a:ext cx="0" cy="0"/>
          <a:chOff x="0" y="0"/>
          <a:chExt cx="0" cy="0"/>
        </a:xfrm>
      </p:grpSpPr>
      <p:sp>
        <p:nvSpPr>
          <p:cNvPr id="2299" name="Google Shape;2299;p39"/>
          <p:cNvSpPr txBox="1"/>
          <p:nvPr/>
        </p:nvSpPr>
        <p:spPr>
          <a:xfrm>
            <a:off x="637125" y="2583288"/>
            <a:ext cx="5320500" cy="24135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 </a:t>
            </a:r>
            <a:r>
              <a:rPr b="1" i="0" lang="en-US" sz="1600" u="none" cap="none" strike="noStrike">
                <a:solidFill>
                  <a:schemeClr val="dk1"/>
                </a:solidFill>
                <a:latin typeface="Calibri"/>
                <a:ea typeface="Calibri"/>
                <a:cs typeface="Calibri"/>
                <a:sym typeface="Calibri"/>
              </a:rPr>
              <a:t>Project</a:t>
            </a:r>
            <a:r>
              <a:rPr b="0" i="0" lang="en-US" sz="1600" u="none" cap="none" strike="noStrike">
                <a:solidFill>
                  <a:schemeClr val="dk1"/>
                </a:solidFill>
                <a:latin typeface="Calibri"/>
                <a:ea typeface="Calibri"/>
                <a:cs typeface="Calibri"/>
                <a:sym typeface="Calibri"/>
              </a:rPr>
              <a:t> is the sequence of different flows that collaborate to attain a certain outcome.   </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3 types of Project:</a:t>
            </a:r>
            <a:endParaRPr b="0"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Voice</a:t>
            </a:r>
            <a:r>
              <a:rPr b="0" i="0" lang="en-US" sz="1600" u="none" cap="none" strike="noStrike">
                <a:solidFill>
                  <a:schemeClr val="dk1"/>
                </a:solidFill>
                <a:latin typeface="Calibri"/>
                <a:ea typeface="Calibri"/>
                <a:cs typeface="Calibri"/>
                <a:sym typeface="Calibri"/>
              </a:rPr>
              <a:t>: handles all Voice flow</a:t>
            </a:r>
            <a:endParaRPr b="0"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Message</a:t>
            </a:r>
            <a:r>
              <a:rPr b="0" i="0" lang="en-US" sz="1600" u="none" cap="none" strike="noStrike">
                <a:solidFill>
                  <a:schemeClr val="dk1"/>
                </a:solidFill>
                <a:latin typeface="Calibri"/>
                <a:ea typeface="Calibri"/>
                <a:cs typeface="Calibri"/>
                <a:sym typeface="Calibri"/>
              </a:rPr>
              <a:t>: handles SMS related flow</a:t>
            </a:r>
            <a:endParaRPr b="0" i="0"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0" lang="en-US" sz="1600" u="none" cap="none" strike="noStrike">
                <a:solidFill>
                  <a:schemeClr val="dk1"/>
                </a:solidFill>
                <a:latin typeface="Calibri"/>
                <a:ea typeface="Calibri"/>
                <a:cs typeface="Calibri"/>
                <a:sym typeface="Calibri"/>
              </a:rPr>
              <a:t>Workflow</a:t>
            </a:r>
            <a:r>
              <a:rPr b="0" i="0" lang="en-US" sz="1600" u="none" cap="none" strike="noStrike">
                <a:solidFill>
                  <a:schemeClr val="dk1"/>
                </a:solidFill>
                <a:latin typeface="Calibri"/>
                <a:ea typeface="Calibri"/>
                <a:cs typeface="Calibri"/>
                <a:sym typeface="Calibri"/>
              </a:rPr>
              <a:t>: handles other types of flow</a:t>
            </a:r>
            <a:endParaRPr b="0"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Each type will be allowed access to different sets of Events and Actions.</a:t>
            </a:r>
            <a:endParaRPr b="0" i="0" sz="1600" u="none" cap="none" strike="noStrike">
              <a:solidFill>
                <a:schemeClr val="dk1"/>
              </a:solidFill>
              <a:latin typeface="Calibri"/>
              <a:ea typeface="Calibri"/>
              <a:cs typeface="Calibri"/>
              <a:sym typeface="Calibri"/>
            </a:endParaRPr>
          </a:p>
        </p:txBody>
      </p:sp>
      <p:sp>
        <p:nvSpPr>
          <p:cNvPr id="2300" name="Google Shape;2300;p39"/>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&lt;Project&gt;</a:t>
            </a:r>
            <a:endParaRPr sz="3600"/>
          </a:p>
        </p:txBody>
      </p:sp>
      <p:graphicFrame>
        <p:nvGraphicFramePr>
          <p:cNvPr id="2301" name="Google Shape;2301;p39"/>
          <p:cNvGraphicFramePr/>
          <p:nvPr/>
        </p:nvGraphicFramePr>
        <p:xfrm>
          <a:off x="5798125" y="2688953"/>
          <a:ext cx="3000000" cy="3000000"/>
        </p:xfrm>
        <a:graphic>
          <a:graphicData uri="http://schemas.openxmlformats.org/drawingml/2006/table">
            <a:tbl>
              <a:tblPr>
                <a:noFill/>
                <a:tableStyleId>{79E82746-5BB0-4EFA-B437-1BF93BAF1445}</a:tableStyleId>
              </a:tblPr>
              <a:tblGrid>
                <a:gridCol w="2979525"/>
                <a:gridCol w="2660250"/>
              </a:tblGrid>
              <a:tr h="487675">
                <a:tc>
                  <a:txBody>
                    <a:bodyPr/>
                    <a:lstStyle/>
                    <a:p>
                      <a:pPr indent="0" lvl="0" marL="0" marR="0" rtl="0" algn="ctr">
                        <a:lnSpc>
                          <a:spcPct val="150000"/>
                        </a:lnSpc>
                        <a:spcBef>
                          <a:spcPts val="0"/>
                        </a:spcBef>
                        <a:spcAft>
                          <a:spcPts val="0"/>
                        </a:spcAft>
                        <a:buClr>
                          <a:srgbClr val="000000"/>
                        </a:buClr>
                        <a:buSzPts val="1700"/>
                        <a:buFont typeface="Arial"/>
                        <a:buNone/>
                      </a:pPr>
                      <a:r>
                        <a:rPr b="1" lang="en-US" sz="1700" u="none" cap="none" strike="noStrike">
                          <a:solidFill>
                            <a:schemeClr val="lt1"/>
                          </a:solidFill>
                          <a:latin typeface="Calibri"/>
                          <a:ea typeface="Calibri"/>
                          <a:cs typeface="Calibri"/>
                          <a:sym typeface="Calibri"/>
                        </a:rPr>
                        <a:t>Items</a:t>
                      </a:r>
                      <a:endParaRPr b="1" sz="1700" u="none" cap="none" strike="noStrike">
                        <a:solidFill>
                          <a:schemeClr val="lt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1AC5D8"/>
                    </a:solidFill>
                  </a:tcPr>
                </a:tc>
                <a:tc>
                  <a:txBody>
                    <a:bodyPr/>
                    <a:lstStyle/>
                    <a:p>
                      <a:pPr indent="0" lvl="0" marL="0" marR="0" rtl="0" algn="ctr">
                        <a:lnSpc>
                          <a:spcPct val="150000"/>
                        </a:lnSpc>
                        <a:spcBef>
                          <a:spcPts val="0"/>
                        </a:spcBef>
                        <a:spcAft>
                          <a:spcPts val="0"/>
                        </a:spcAft>
                        <a:buClr>
                          <a:srgbClr val="000000"/>
                        </a:buClr>
                        <a:buSzPts val="1700"/>
                        <a:buFont typeface="Arial"/>
                        <a:buNone/>
                      </a:pPr>
                      <a:r>
                        <a:rPr b="1" lang="en-US" sz="1700" u="none" cap="none" strike="noStrike">
                          <a:solidFill>
                            <a:schemeClr val="lt1"/>
                          </a:solidFill>
                          <a:latin typeface="Calibri"/>
                          <a:ea typeface="Calibri"/>
                          <a:cs typeface="Calibri"/>
                          <a:sym typeface="Calibri"/>
                        </a:rPr>
                        <a:t>Maximum</a:t>
                      </a:r>
                      <a:endParaRPr b="1" sz="1700" u="none" cap="none" strike="noStrike">
                        <a:solidFill>
                          <a:schemeClr val="lt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solidFill>
                      <a:srgbClr val="1AC5D8"/>
                    </a:solidFill>
                  </a:tcPr>
                </a:tc>
              </a:tr>
              <a:tr h="799575">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Number of </a:t>
                      </a:r>
                      <a:r>
                        <a:rPr b="1" lang="en-US" sz="1500" u="none" cap="none" strike="noStrike">
                          <a:solidFill>
                            <a:schemeClr val="dk1"/>
                          </a:solidFill>
                          <a:latin typeface="Calibri"/>
                          <a:ea typeface="Calibri"/>
                          <a:cs typeface="Calibri"/>
                          <a:sym typeface="Calibri"/>
                        </a:rPr>
                        <a:t>Flows</a:t>
                      </a:r>
                      <a:r>
                        <a:rPr lang="en-US" sz="1500" u="none" cap="none" strike="noStrike">
                          <a:solidFill>
                            <a:schemeClr val="dk1"/>
                          </a:solidFill>
                          <a:latin typeface="Calibri"/>
                          <a:ea typeface="Calibri"/>
                          <a:cs typeface="Calibri"/>
                          <a:sym typeface="Calibri"/>
                        </a:rPr>
                        <a:t> of 1 Project</a:t>
                      </a:r>
                      <a:endParaRPr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20 Flows (including Main Event Flow + Subroutine)</a:t>
                      </a:r>
                      <a:endParaRPr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96250">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Number of </a:t>
                      </a:r>
                      <a:r>
                        <a:rPr b="1" lang="en-US" sz="1500" u="none" cap="none" strike="noStrike">
                          <a:solidFill>
                            <a:schemeClr val="dk1"/>
                          </a:solidFill>
                          <a:latin typeface="Calibri"/>
                          <a:ea typeface="Calibri"/>
                          <a:cs typeface="Calibri"/>
                          <a:sym typeface="Calibri"/>
                        </a:rPr>
                        <a:t>Actions</a:t>
                      </a:r>
                      <a:r>
                        <a:rPr lang="en-US" sz="1500" u="none" cap="none" strike="noStrike">
                          <a:solidFill>
                            <a:schemeClr val="dk1"/>
                          </a:solidFill>
                          <a:latin typeface="Calibri"/>
                          <a:ea typeface="Calibri"/>
                          <a:cs typeface="Calibri"/>
                          <a:sym typeface="Calibri"/>
                        </a:rPr>
                        <a:t> of 1 Flow</a:t>
                      </a:r>
                      <a:endParaRPr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50</a:t>
                      </a:r>
                      <a:endParaRPr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r h="396250">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Flow Action </a:t>
                      </a:r>
                      <a:r>
                        <a:rPr b="1" lang="en-US" sz="1500" u="none" cap="none" strike="noStrike">
                          <a:solidFill>
                            <a:schemeClr val="dk1"/>
                          </a:solidFill>
                          <a:latin typeface="Calibri"/>
                          <a:ea typeface="Calibri"/>
                          <a:cs typeface="Calibri"/>
                          <a:sym typeface="Calibri"/>
                        </a:rPr>
                        <a:t>Timeout</a:t>
                      </a:r>
                      <a:endParaRPr b="1"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500"/>
                        <a:buFont typeface="Arial"/>
                        <a:buNone/>
                      </a:pPr>
                      <a:r>
                        <a:rPr lang="en-US" sz="1500" u="none" cap="none" strike="noStrike">
                          <a:solidFill>
                            <a:schemeClr val="dk1"/>
                          </a:solidFill>
                          <a:latin typeface="Calibri"/>
                          <a:ea typeface="Calibri"/>
                          <a:cs typeface="Calibri"/>
                          <a:sym typeface="Calibri"/>
                        </a:rPr>
                        <a:t>5 minutes</a:t>
                      </a:r>
                      <a:endParaRPr sz="1500" u="none" cap="none" strike="noStrike">
                        <a:solidFill>
                          <a:schemeClr val="dk1"/>
                        </a:solidFill>
                        <a:latin typeface="Calibri"/>
                        <a:ea typeface="Calibri"/>
                        <a:cs typeface="Calibri"/>
                        <a:sym typeface="Calibri"/>
                      </a:endParaRPr>
                    </a:p>
                  </a:txBody>
                  <a:tcPr marT="114300" marB="114300" marR="228600" marL="228600" anchor="ctr">
                    <a:lnL cap="flat" cmpd="sng" w="12700">
                      <a:solidFill>
                        <a:srgbClr val="9E9E9E"/>
                      </a:solidFill>
                      <a:prstDash val="solid"/>
                      <a:round/>
                      <a:headEnd len="sm" w="sm" type="none"/>
                      <a:tailEnd len="sm" w="sm" type="none"/>
                    </a:lnL>
                    <a:lnR cap="flat" cmpd="sng" w="12700">
                      <a:solidFill>
                        <a:srgbClr val="9E9E9E"/>
                      </a:solidFill>
                      <a:prstDash val="solid"/>
                      <a:round/>
                      <a:headEnd len="sm" w="sm" type="none"/>
                      <a:tailEnd len="sm" w="sm" type="none"/>
                    </a:lnR>
                    <a:lnT cap="flat" cmpd="sng" w="12700">
                      <a:solidFill>
                        <a:srgbClr val="9E9E9E"/>
                      </a:solidFill>
                      <a:prstDash val="solid"/>
                      <a:round/>
                      <a:headEnd len="sm" w="sm" type="none"/>
                      <a:tailEnd len="sm" w="sm" type="none"/>
                    </a:lnT>
                    <a:lnB cap="flat" cmpd="sng" w="12700">
                      <a:solidFill>
                        <a:srgbClr val="9E9E9E"/>
                      </a:solidFill>
                      <a:prstDash val="solid"/>
                      <a:round/>
                      <a:headEnd len="sm" w="sm" type="none"/>
                      <a:tailEnd len="sm" w="sm" type="none"/>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3" name="Shape 1503"/>
        <p:cNvGrpSpPr/>
        <p:nvPr/>
      </p:nvGrpSpPr>
      <p:grpSpPr>
        <a:xfrm>
          <a:off x="0" y="0"/>
          <a:ext cx="0" cy="0"/>
          <a:chOff x="0" y="0"/>
          <a:chExt cx="0" cy="0"/>
        </a:xfrm>
      </p:grpSpPr>
      <p:sp>
        <p:nvSpPr>
          <p:cNvPr id="1504" name="Google Shape;1504;p4"/>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Overview</a:t>
            </a:r>
            <a:endParaRPr b="1" i="0" sz="3600" u="none" cap="none" strike="noStrike">
              <a:solidFill>
                <a:srgbClr val="000000"/>
              </a:solidFill>
              <a:latin typeface="Calibri"/>
              <a:ea typeface="Calibri"/>
              <a:cs typeface="Calibri"/>
              <a:sym typeface="Calibri"/>
            </a:endParaRPr>
          </a:p>
        </p:txBody>
      </p:sp>
      <p:pic>
        <p:nvPicPr>
          <p:cNvPr id="1505" name="Google Shape;1505;p4"/>
          <p:cNvPicPr preferRelativeResize="0"/>
          <p:nvPr/>
        </p:nvPicPr>
        <p:blipFill rotWithShape="1">
          <a:blip r:embed="rId3">
            <a:alphaModFix/>
          </a:blip>
          <a:srcRect b="0" l="0" r="0" t="0"/>
          <a:stretch/>
        </p:blipFill>
        <p:spPr>
          <a:xfrm>
            <a:off x="406081" y="2982725"/>
            <a:ext cx="5257800" cy="3200400"/>
          </a:xfrm>
          <a:prstGeom prst="snip2DiagRect">
            <a:avLst>
              <a:gd fmla="val 0" name="adj1"/>
              <a:gd fmla="val 16667" name="adj2"/>
            </a:avLst>
          </a:prstGeom>
          <a:noFill/>
          <a:ln>
            <a:noFill/>
          </a:ln>
        </p:spPr>
      </p:pic>
      <p:sp>
        <p:nvSpPr>
          <p:cNvPr id="1506" name="Google Shape;1506;p4"/>
          <p:cNvSpPr txBox="1"/>
          <p:nvPr/>
        </p:nvSpPr>
        <p:spPr>
          <a:xfrm>
            <a:off x="556550" y="1143650"/>
            <a:ext cx="5337000" cy="16230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CPaaS Solution is a cloud-based, modular Call Management System designed to replace the traditional PABX systems of our customers. We provide a user friendly, web-based complete telephony system for users to manage their workflows.</a:t>
            </a:r>
            <a:endParaRPr b="0" i="0" sz="1800" u="none" cap="none" strike="noStrike">
              <a:solidFill>
                <a:srgbClr val="000000"/>
              </a:solidFill>
              <a:latin typeface="Calibri"/>
              <a:ea typeface="Calibri"/>
              <a:cs typeface="Calibri"/>
              <a:sym typeface="Calibri"/>
            </a:endParaRPr>
          </a:p>
        </p:txBody>
      </p:sp>
      <p:sp>
        <p:nvSpPr>
          <p:cNvPr id="1507" name="Google Shape;1507;p4"/>
          <p:cNvSpPr txBox="1"/>
          <p:nvPr/>
        </p:nvSpPr>
        <p:spPr>
          <a:xfrm>
            <a:off x="6193575" y="4328550"/>
            <a:ext cx="5337000" cy="2230200"/>
          </a:xfrm>
          <a:prstGeom prst="rect">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800" u="none" cap="none" strike="noStrike">
                <a:solidFill>
                  <a:schemeClr val="dk1"/>
                </a:solidFill>
                <a:latin typeface="Calibri"/>
                <a:ea typeface="Calibri"/>
                <a:cs typeface="Calibri"/>
                <a:sym typeface="Calibri"/>
              </a:rPr>
              <a:t>Our scalable solution involves Auto Attendant, Phone System, Contact Center and Developer components providing basic and advanced functions such as multi-layered call flows, call queue, delegate, call-hunting, call masking, robo-call, and integration with third party softwares (MS Teams, Webhook, CTI) using modern microservices architecture.</a:t>
            </a:r>
            <a:endParaRPr b="0" i="0" sz="1800" u="none" cap="none" strike="noStrike">
              <a:solidFill>
                <a:srgbClr val="000000"/>
              </a:solidFill>
              <a:latin typeface="Calibri"/>
              <a:ea typeface="Calibri"/>
              <a:cs typeface="Calibri"/>
              <a:sym typeface="Calibri"/>
            </a:endParaRPr>
          </a:p>
        </p:txBody>
      </p:sp>
      <p:pic>
        <p:nvPicPr>
          <p:cNvPr id="1508" name="Google Shape;1508;p4"/>
          <p:cNvPicPr preferRelativeResize="0"/>
          <p:nvPr/>
        </p:nvPicPr>
        <p:blipFill rotWithShape="1">
          <a:blip r:embed="rId4">
            <a:alphaModFix/>
          </a:blip>
          <a:srcRect b="1162" l="11743" r="15903" t="1152"/>
          <a:stretch/>
        </p:blipFill>
        <p:spPr>
          <a:xfrm>
            <a:off x="406075" y="2982718"/>
            <a:ext cx="5337000" cy="3243900"/>
          </a:xfrm>
          <a:prstGeom prst="snip2DiagRect">
            <a:avLst>
              <a:gd fmla="val 0" name="adj1"/>
              <a:gd fmla="val 16667" name="adj2"/>
            </a:avLst>
          </a:prstGeom>
          <a:noFill/>
          <a:ln>
            <a:noFill/>
          </a:ln>
        </p:spPr>
      </p:pic>
      <p:pic>
        <p:nvPicPr>
          <p:cNvPr id="1509" name="Google Shape;1509;p4"/>
          <p:cNvPicPr preferRelativeResize="0"/>
          <p:nvPr/>
        </p:nvPicPr>
        <p:blipFill rotWithShape="1">
          <a:blip r:embed="rId5">
            <a:alphaModFix/>
          </a:blip>
          <a:srcRect b="0" l="0" r="0" t="0"/>
          <a:stretch/>
        </p:blipFill>
        <p:spPr>
          <a:xfrm>
            <a:off x="6231531" y="1001279"/>
            <a:ext cx="5261100" cy="3197700"/>
          </a:xfrm>
          <a:prstGeom prst="snip2DiagRect">
            <a:avLst>
              <a:gd fmla="val 0" name="adj1"/>
              <a:gd fmla="val 16667" name="adj2"/>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06" name="Shape 2306"/>
        <p:cNvGrpSpPr/>
        <p:nvPr/>
      </p:nvGrpSpPr>
      <p:grpSpPr>
        <a:xfrm>
          <a:off x="0" y="0"/>
          <a:ext cx="0" cy="0"/>
          <a:chOff x="0" y="0"/>
          <a:chExt cx="0" cy="0"/>
        </a:xfrm>
      </p:grpSpPr>
      <p:sp>
        <p:nvSpPr>
          <p:cNvPr id="2307" name="Google Shape;2307;p40"/>
          <p:cNvSpPr txBox="1"/>
          <p:nvPr/>
        </p:nvSpPr>
        <p:spPr>
          <a:xfrm>
            <a:off x="588025" y="1991200"/>
            <a:ext cx="5439600" cy="3329400"/>
          </a:xfrm>
          <a:prstGeom prst="rect">
            <a:avLst/>
          </a:prstGeom>
          <a:noFill/>
          <a:ln>
            <a:noFill/>
          </a:ln>
        </p:spPr>
        <p:txBody>
          <a:bodyPr anchorCtr="0" anchor="t" bIns="91425" lIns="91425" spcFirstLastPara="1" rIns="91425" wrap="square" tIns="91425">
            <a:spAutoFit/>
          </a:bodyPr>
          <a:lstStyle/>
          <a:p>
            <a:pPr indent="-342900" lvl="0" marL="4572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After you create a Project, the next step is to create a new </a:t>
            </a:r>
            <a:r>
              <a:rPr b="1" i="0" lang="en-US" sz="1800" u="none" cap="none" strike="noStrike">
                <a:solidFill>
                  <a:schemeClr val="dk1"/>
                </a:solidFill>
                <a:latin typeface="Calibri"/>
                <a:ea typeface="Calibri"/>
                <a:cs typeface="Calibri"/>
                <a:sym typeface="Calibri"/>
              </a:rPr>
              <a:t>Flow</a:t>
            </a:r>
            <a:r>
              <a:rPr b="0" i="0" lang="en-US" sz="1800" u="none" cap="none" strike="noStrike">
                <a:solidFill>
                  <a:schemeClr val="dk1"/>
                </a:solidFill>
                <a:latin typeface="Calibri"/>
                <a:ea typeface="Calibri"/>
                <a:cs typeface="Calibri"/>
                <a:sym typeface="Calibri"/>
              </a:rPr>
              <a:t> for your account.</a:t>
            </a:r>
            <a:endParaRPr b="0" i="0" sz="1800" u="none" cap="none" strike="noStrike">
              <a:solidFill>
                <a:schemeClr val="dk1"/>
              </a:solidFill>
              <a:latin typeface="Calibri"/>
              <a:ea typeface="Calibri"/>
              <a:cs typeface="Calibri"/>
              <a:sym typeface="Calibri"/>
            </a:endParaRPr>
          </a:p>
          <a:p>
            <a:pPr indent="-342900" lvl="0" marL="4572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Technically, the </a:t>
            </a:r>
            <a:r>
              <a:rPr b="1" i="0" lang="en-US" sz="1800" u="none" cap="none" strike="noStrike">
                <a:solidFill>
                  <a:schemeClr val="dk1"/>
                </a:solidFill>
                <a:latin typeface="Calibri"/>
                <a:ea typeface="Calibri"/>
                <a:cs typeface="Calibri"/>
                <a:sym typeface="Calibri"/>
              </a:rPr>
              <a:t>Flow</a:t>
            </a:r>
            <a:r>
              <a:rPr b="0" i="0" lang="en-US" sz="1800" u="none" cap="none" strike="noStrike">
                <a:solidFill>
                  <a:schemeClr val="dk1"/>
                </a:solidFill>
                <a:latin typeface="Calibri"/>
                <a:ea typeface="Calibri"/>
                <a:cs typeface="Calibri"/>
                <a:sym typeface="Calibri"/>
              </a:rPr>
              <a:t> is a set of actions that are triggered by an event and performed sequentially. Therefore, to create a flow, you need to specify an event and the actions that follow it.</a:t>
            </a:r>
            <a:endParaRPr b="0" i="0" sz="1800" u="none" cap="none" strike="noStrike">
              <a:solidFill>
                <a:schemeClr val="dk1"/>
              </a:solidFill>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Each flow has exactly one </a:t>
            </a:r>
            <a:r>
              <a:rPr b="1" i="0" lang="en-US" sz="1800" u="none" cap="none" strike="noStrike">
                <a:solidFill>
                  <a:schemeClr val="dk1"/>
                </a:solidFill>
                <a:latin typeface="Calibri"/>
                <a:ea typeface="Calibri"/>
                <a:cs typeface="Calibri"/>
                <a:sym typeface="Calibri"/>
              </a:rPr>
              <a:t>event</a:t>
            </a:r>
            <a:r>
              <a:rPr b="0" i="0" lang="en-US" sz="1800" u="none" cap="none" strike="noStrike">
                <a:solidFill>
                  <a:schemeClr val="dk1"/>
                </a:solidFill>
                <a:latin typeface="Calibri"/>
                <a:ea typeface="Calibri"/>
                <a:cs typeface="Calibri"/>
                <a:sym typeface="Calibri"/>
              </a:rPr>
              <a:t> - that initiates the flow, usually carrying some initial data.</a:t>
            </a:r>
            <a:endParaRPr b="0" i="0" sz="1800" u="none" cap="none" strike="noStrike">
              <a:solidFill>
                <a:schemeClr val="dk1"/>
              </a:solidFill>
              <a:latin typeface="Calibri"/>
              <a:ea typeface="Calibri"/>
              <a:cs typeface="Calibri"/>
              <a:sym typeface="Calibri"/>
            </a:endParaRPr>
          </a:p>
          <a:p>
            <a:pPr indent="-342900" lvl="1" marL="914400" marR="0" rtl="0" algn="just">
              <a:lnSpc>
                <a:spcPct val="115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A flow can have an unlimited amount of </a:t>
            </a:r>
            <a:r>
              <a:rPr b="1" i="0" lang="en-US" sz="1800" u="none" cap="none" strike="noStrike">
                <a:solidFill>
                  <a:schemeClr val="dk1"/>
                </a:solidFill>
                <a:latin typeface="Calibri"/>
                <a:ea typeface="Calibri"/>
                <a:cs typeface="Calibri"/>
                <a:sym typeface="Calibri"/>
              </a:rPr>
              <a:t>actions</a:t>
            </a:r>
            <a:r>
              <a:rPr b="0" i="0" lang="en-US" sz="1800" u="none" cap="none" strike="noStrike">
                <a:solidFill>
                  <a:schemeClr val="dk1"/>
                </a:solidFill>
                <a:latin typeface="Calibri"/>
                <a:ea typeface="Calibri"/>
                <a:cs typeface="Calibri"/>
                <a:sym typeface="Calibri"/>
              </a:rPr>
              <a:t> - what needs to be done at each step.</a:t>
            </a:r>
            <a:endParaRPr b="0" i="1" sz="1600" u="none" cap="none" strike="noStrike">
              <a:solidFill>
                <a:schemeClr val="dk1"/>
              </a:solidFill>
              <a:latin typeface="Calibri"/>
              <a:ea typeface="Calibri"/>
              <a:cs typeface="Calibri"/>
              <a:sym typeface="Calibri"/>
            </a:endParaRPr>
          </a:p>
        </p:txBody>
      </p:sp>
      <p:sp>
        <p:nvSpPr>
          <p:cNvPr id="2308" name="Google Shape;2308;p40"/>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&lt;Flow&gt;</a:t>
            </a:r>
            <a:endParaRPr sz="3600"/>
          </a:p>
        </p:txBody>
      </p:sp>
      <p:grpSp>
        <p:nvGrpSpPr>
          <p:cNvPr id="2309" name="Google Shape;2309;p40"/>
          <p:cNvGrpSpPr/>
          <p:nvPr/>
        </p:nvGrpSpPr>
        <p:grpSpPr>
          <a:xfrm>
            <a:off x="6552550" y="792325"/>
            <a:ext cx="5111400" cy="5626450"/>
            <a:chOff x="6867125" y="703000"/>
            <a:chExt cx="5111400" cy="5626450"/>
          </a:xfrm>
        </p:grpSpPr>
        <p:sp>
          <p:nvSpPr>
            <p:cNvPr id="2310" name="Google Shape;2310;p40"/>
            <p:cNvSpPr/>
            <p:nvPr/>
          </p:nvSpPr>
          <p:spPr>
            <a:xfrm>
              <a:off x="6867125" y="926750"/>
              <a:ext cx="5111400" cy="5402700"/>
            </a:xfrm>
            <a:prstGeom prst="rect">
              <a:avLst/>
            </a:prstGeom>
            <a:solidFill>
              <a:srgbClr val="FDF4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11" name="Google Shape;2311;p40"/>
            <p:cNvGrpSpPr/>
            <p:nvPr/>
          </p:nvGrpSpPr>
          <p:grpSpPr>
            <a:xfrm>
              <a:off x="7154409" y="1669798"/>
              <a:ext cx="4536832" cy="4269109"/>
              <a:chOff x="7154409" y="1593598"/>
              <a:chExt cx="4536832" cy="4269109"/>
            </a:xfrm>
          </p:grpSpPr>
          <p:grpSp>
            <p:nvGrpSpPr>
              <p:cNvPr id="2312" name="Google Shape;2312;p40"/>
              <p:cNvGrpSpPr/>
              <p:nvPr/>
            </p:nvGrpSpPr>
            <p:grpSpPr>
              <a:xfrm>
                <a:off x="7154409" y="1593598"/>
                <a:ext cx="4536832" cy="4269109"/>
                <a:chOff x="6600113" y="1602994"/>
                <a:chExt cx="5090700" cy="4397969"/>
              </a:xfrm>
            </p:grpSpPr>
            <p:sp>
              <p:nvSpPr>
                <p:cNvPr id="2313" name="Google Shape;2313;p40"/>
                <p:cNvSpPr/>
                <p:nvPr/>
              </p:nvSpPr>
              <p:spPr>
                <a:xfrm>
                  <a:off x="6600113" y="3361713"/>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1.1</a:t>
                  </a:r>
                  <a:endParaRPr b="0" i="0" sz="1500" u="none" cap="none" strike="noStrike">
                    <a:solidFill>
                      <a:srgbClr val="000000"/>
                    </a:solidFill>
                    <a:latin typeface="Calibri"/>
                    <a:ea typeface="Calibri"/>
                    <a:cs typeface="Calibri"/>
                    <a:sym typeface="Calibri"/>
                  </a:endParaRPr>
                </a:p>
              </p:txBody>
            </p:sp>
            <p:sp>
              <p:nvSpPr>
                <p:cNvPr id="2314" name="Google Shape;2314;p40"/>
                <p:cNvSpPr/>
                <p:nvPr/>
              </p:nvSpPr>
              <p:spPr>
                <a:xfrm>
                  <a:off x="6600113" y="4389288"/>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1.2 </a:t>
                  </a:r>
                  <a:endParaRPr b="0" i="0" sz="1500" u="none" cap="none" strike="noStrike">
                    <a:solidFill>
                      <a:srgbClr val="000000"/>
                    </a:solidFill>
                    <a:latin typeface="Calibri"/>
                    <a:ea typeface="Calibri"/>
                    <a:cs typeface="Calibri"/>
                    <a:sym typeface="Calibri"/>
                  </a:endParaRPr>
                </a:p>
              </p:txBody>
            </p:sp>
            <p:sp>
              <p:nvSpPr>
                <p:cNvPr id="2315" name="Google Shape;2315;p40"/>
                <p:cNvSpPr/>
                <p:nvPr/>
              </p:nvSpPr>
              <p:spPr>
                <a:xfrm>
                  <a:off x="8507513" y="3361725"/>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2.1</a:t>
                  </a:r>
                  <a:endParaRPr b="0" i="0" sz="1500" u="none" cap="none" strike="noStrike">
                    <a:solidFill>
                      <a:srgbClr val="000000"/>
                    </a:solidFill>
                    <a:latin typeface="Calibri"/>
                    <a:ea typeface="Calibri"/>
                    <a:cs typeface="Calibri"/>
                    <a:sym typeface="Calibri"/>
                  </a:endParaRPr>
                </a:p>
              </p:txBody>
            </p:sp>
            <p:sp>
              <p:nvSpPr>
                <p:cNvPr id="2316" name="Google Shape;2316;p40"/>
                <p:cNvSpPr/>
                <p:nvPr/>
              </p:nvSpPr>
              <p:spPr>
                <a:xfrm>
                  <a:off x="10414913" y="3360288"/>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3.1</a:t>
                  </a:r>
                  <a:endParaRPr b="0" i="0" sz="1500" u="none" cap="none" strike="noStrike">
                    <a:solidFill>
                      <a:srgbClr val="000000"/>
                    </a:solidFill>
                    <a:latin typeface="Calibri"/>
                    <a:ea typeface="Calibri"/>
                    <a:cs typeface="Calibri"/>
                    <a:sym typeface="Calibri"/>
                  </a:endParaRPr>
                </a:p>
              </p:txBody>
            </p:sp>
            <p:sp>
              <p:nvSpPr>
                <p:cNvPr id="2317" name="Google Shape;2317;p40"/>
                <p:cNvSpPr/>
                <p:nvPr/>
              </p:nvSpPr>
              <p:spPr>
                <a:xfrm>
                  <a:off x="8507513" y="4389300"/>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2.2</a:t>
                  </a:r>
                  <a:endParaRPr b="0" i="0" sz="1500" u="none" cap="none" strike="noStrike">
                    <a:solidFill>
                      <a:srgbClr val="000000"/>
                    </a:solidFill>
                    <a:latin typeface="Calibri"/>
                    <a:ea typeface="Calibri"/>
                    <a:cs typeface="Calibri"/>
                    <a:sym typeface="Calibri"/>
                  </a:endParaRPr>
                </a:p>
              </p:txBody>
            </p:sp>
            <p:sp>
              <p:nvSpPr>
                <p:cNvPr id="2318" name="Google Shape;2318;p40"/>
                <p:cNvSpPr/>
                <p:nvPr/>
              </p:nvSpPr>
              <p:spPr>
                <a:xfrm>
                  <a:off x="10414913" y="4387863"/>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3.2</a:t>
                  </a:r>
                  <a:endParaRPr b="0" i="0" sz="1500" u="none" cap="none" strike="noStrike">
                    <a:solidFill>
                      <a:srgbClr val="000000"/>
                    </a:solidFill>
                    <a:latin typeface="Calibri"/>
                    <a:ea typeface="Calibri"/>
                    <a:cs typeface="Calibri"/>
                    <a:sym typeface="Calibri"/>
                  </a:endParaRPr>
                </a:p>
              </p:txBody>
            </p:sp>
            <p:sp>
              <p:nvSpPr>
                <p:cNvPr id="2319" name="Google Shape;2319;p40"/>
                <p:cNvSpPr/>
                <p:nvPr/>
              </p:nvSpPr>
              <p:spPr>
                <a:xfrm>
                  <a:off x="8382250" y="1602994"/>
                  <a:ext cx="1526400" cy="879300"/>
                </a:xfrm>
                <a:prstGeom prst="diamond">
                  <a:avLst/>
                </a:prstGeom>
                <a:solidFill>
                  <a:srgbClr val="E3249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chemeClr val="lt1"/>
                      </a:solidFill>
                      <a:latin typeface="Calibri"/>
                      <a:ea typeface="Calibri"/>
                      <a:cs typeface="Calibri"/>
                      <a:sym typeface="Calibri"/>
                    </a:rPr>
                    <a:t>Event</a:t>
                  </a:r>
                  <a:endParaRPr b="1" i="0" sz="1500" u="none" cap="none" strike="noStrike">
                    <a:solidFill>
                      <a:schemeClr val="lt1"/>
                    </a:solidFill>
                    <a:latin typeface="Calibri"/>
                    <a:ea typeface="Calibri"/>
                    <a:cs typeface="Calibri"/>
                    <a:sym typeface="Calibri"/>
                  </a:endParaRPr>
                </a:p>
              </p:txBody>
            </p:sp>
            <p:cxnSp>
              <p:nvCxnSpPr>
                <p:cNvPr id="2320" name="Google Shape;2320;p40"/>
                <p:cNvCxnSpPr>
                  <a:stCxn id="2319" idx="2"/>
                  <a:endCxn id="2313" idx="0"/>
                </p:cNvCxnSpPr>
                <p:nvPr/>
              </p:nvCxnSpPr>
              <p:spPr>
                <a:xfrm rot="5400000">
                  <a:off x="7752100" y="1968244"/>
                  <a:ext cx="879300" cy="1907400"/>
                </a:xfrm>
                <a:prstGeom prst="bentConnector3">
                  <a:avLst>
                    <a:gd fmla="val 55636" name="adj1"/>
                  </a:avLst>
                </a:prstGeom>
                <a:noFill/>
                <a:ln cap="flat" cmpd="sng" w="9525">
                  <a:solidFill>
                    <a:schemeClr val="dk2"/>
                  </a:solidFill>
                  <a:prstDash val="solid"/>
                  <a:round/>
                  <a:headEnd len="sm" w="sm" type="none"/>
                  <a:tailEnd len="med" w="med" type="triangle"/>
                </a:ln>
              </p:spPr>
            </p:cxnSp>
            <p:cxnSp>
              <p:nvCxnSpPr>
                <p:cNvPr id="2321" name="Google Shape;2321;p40"/>
                <p:cNvCxnSpPr>
                  <a:stCxn id="2319" idx="2"/>
                  <a:endCxn id="2315" idx="0"/>
                </p:cNvCxnSpPr>
                <p:nvPr/>
              </p:nvCxnSpPr>
              <p:spPr>
                <a:xfrm flipH="1" rot="-5400000">
                  <a:off x="8706100" y="2921644"/>
                  <a:ext cx="879300" cy="600"/>
                </a:xfrm>
                <a:prstGeom prst="bentConnector3">
                  <a:avLst>
                    <a:gd fmla="val 55636" name="adj1"/>
                  </a:avLst>
                </a:prstGeom>
                <a:noFill/>
                <a:ln cap="flat" cmpd="sng" w="9525">
                  <a:solidFill>
                    <a:schemeClr val="dk2"/>
                  </a:solidFill>
                  <a:prstDash val="solid"/>
                  <a:round/>
                  <a:headEnd len="sm" w="sm" type="none"/>
                  <a:tailEnd len="med" w="med" type="triangle"/>
                </a:ln>
              </p:spPr>
            </p:cxnSp>
            <p:cxnSp>
              <p:nvCxnSpPr>
                <p:cNvPr id="2322" name="Google Shape;2322;p40"/>
                <p:cNvCxnSpPr>
                  <a:stCxn id="2319" idx="2"/>
                  <a:endCxn id="2316" idx="0"/>
                </p:cNvCxnSpPr>
                <p:nvPr/>
              </p:nvCxnSpPr>
              <p:spPr>
                <a:xfrm flipH="1" rot="-5400000">
                  <a:off x="9660100" y="1967644"/>
                  <a:ext cx="878100" cy="1907400"/>
                </a:xfrm>
                <a:prstGeom prst="bentConnector3">
                  <a:avLst>
                    <a:gd fmla="val 55628" name="adj1"/>
                  </a:avLst>
                </a:prstGeom>
                <a:noFill/>
                <a:ln cap="flat" cmpd="sng" w="9525">
                  <a:solidFill>
                    <a:schemeClr val="dk2"/>
                  </a:solidFill>
                  <a:prstDash val="solid"/>
                  <a:round/>
                  <a:headEnd len="sm" w="sm" type="none"/>
                  <a:tailEnd len="med" w="med" type="triangle"/>
                </a:ln>
              </p:spPr>
            </p:cxnSp>
            <p:cxnSp>
              <p:nvCxnSpPr>
                <p:cNvPr id="2323" name="Google Shape;2323;p40"/>
                <p:cNvCxnSpPr>
                  <a:stCxn id="2315" idx="2"/>
                  <a:endCxn id="2317" idx="0"/>
                </p:cNvCxnSpPr>
                <p:nvPr/>
              </p:nvCxnSpPr>
              <p:spPr>
                <a:xfrm>
                  <a:off x="9145463" y="3945825"/>
                  <a:ext cx="0" cy="443400"/>
                </a:xfrm>
                <a:prstGeom prst="straightConnector1">
                  <a:avLst/>
                </a:prstGeom>
                <a:noFill/>
                <a:ln cap="flat" cmpd="sng" w="9525">
                  <a:solidFill>
                    <a:schemeClr val="dk2"/>
                  </a:solidFill>
                  <a:prstDash val="solid"/>
                  <a:round/>
                  <a:headEnd len="sm" w="sm" type="none"/>
                  <a:tailEnd len="med" w="med" type="triangle"/>
                </a:ln>
              </p:spPr>
            </p:cxnSp>
            <p:cxnSp>
              <p:nvCxnSpPr>
                <p:cNvPr id="2324" name="Google Shape;2324;p40"/>
                <p:cNvCxnSpPr>
                  <a:stCxn id="2316" idx="2"/>
                  <a:endCxn id="2318" idx="0"/>
                </p:cNvCxnSpPr>
                <p:nvPr/>
              </p:nvCxnSpPr>
              <p:spPr>
                <a:xfrm>
                  <a:off x="11052863" y="3944388"/>
                  <a:ext cx="0" cy="443400"/>
                </a:xfrm>
                <a:prstGeom prst="straightConnector1">
                  <a:avLst/>
                </a:prstGeom>
                <a:noFill/>
                <a:ln cap="flat" cmpd="sng" w="9525">
                  <a:solidFill>
                    <a:schemeClr val="dk2"/>
                  </a:solidFill>
                  <a:prstDash val="solid"/>
                  <a:round/>
                  <a:headEnd len="sm" w="sm" type="none"/>
                  <a:tailEnd len="med" w="med" type="triangle"/>
                </a:ln>
              </p:spPr>
            </p:cxnSp>
            <p:sp>
              <p:nvSpPr>
                <p:cNvPr id="2325" name="Google Shape;2325;p40"/>
                <p:cNvSpPr/>
                <p:nvPr/>
              </p:nvSpPr>
              <p:spPr>
                <a:xfrm>
                  <a:off x="10414913" y="5415225"/>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3.3</a:t>
                  </a:r>
                  <a:endParaRPr b="0" i="0" sz="1500" u="none" cap="none" strike="noStrike">
                    <a:solidFill>
                      <a:srgbClr val="000000"/>
                    </a:solidFill>
                    <a:latin typeface="Calibri"/>
                    <a:ea typeface="Calibri"/>
                    <a:cs typeface="Calibri"/>
                    <a:sym typeface="Calibri"/>
                  </a:endParaRPr>
                </a:p>
              </p:txBody>
            </p:sp>
            <p:cxnSp>
              <p:nvCxnSpPr>
                <p:cNvPr id="2326" name="Google Shape;2326;p40"/>
                <p:cNvCxnSpPr>
                  <a:stCxn id="2318" idx="2"/>
                  <a:endCxn id="2325" idx="0"/>
                </p:cNvCxnSpPr>
                <p:nvPr/>
              </p:nvCxnSpPr>
              <p:spPr>
                <a:xfrm>
                  <a:off x="11052863" y="4971963"/>
                  <a:ext cx="0" cy="443400"/>
                </a:xfrm>
                <a:prstGeom prst="straightConnector1">
                  <a:avLst/>
                </a:prstGeom>
                <a:noFill/>
                <a:ln cap="flat" cmpd="sng" w="9525">
                  <a:solidFill>
                    <a:schemeClr val="dk2"/>
                  </a:solidFill>
                  <a:prstDash val="solid"/>
                  <a:round/>
                  <a:headEnd len="sm" w="sm" type="none"/>
                  <a:tailEnd len="med" w="med" type="triangle"/>
                </a:ln>
              </p:spPr>
            </p:cxnSp>
            <p:sp>
              <p:nvSpPr>
                <p:cNvPr id="2327" name="Google Shape;2327;p40"/>
                <p:cNvSpPr/>
                <p:nvPr/>
              </p:nvSpPr>
              <p:spPr>
                <a:xfrm>
                  <a:off x="6600113" y="5416863"/>
                  <a:ext cx="1275900" cy="5841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rgbClr val="000000"/>
                      </a:solidFill>
                      <a:latin typeface="Calibri"/>
                      <a:ea typeface="Calibri"/>
                      <a:cs typeface="Calibri"/>
                      <a:sym typeface="Calibri"/>
                    </a:rPr>
                    <a:t>Action 1.3</a:t>
                  </a:r>
                  <a:endParaRPr b="0" i="0" sz="1500" u="none" cap="none" strike="noStrike">
                    <a:solidFill>
                      <a:srgbClr val="000000"/>
                    </a:solidFill>
                    <a:latin typeface="Calibri"/>
                    <a:ea typeface="Calibri"/>
                    <a:cs typeface="Calibri"/>
                    <a:sym typeface="Calibri"/>
                  </a:endParaRPr>
                </a:p>
              </p:txBody>
            </p:sp>
          </p:grpSp>
          <p:cxnSp>
            <p:nvCxnSpPr>
              <p:cNvPr id="2328" name="Google Shape;2328;p40"/>
              <p:cNvCxnSpPr>
                <a:stCxn id="2313" idx="2"/>
                <a:endCxn id="2314" idx="0"/>
              </p:cNvCxnSpPr>
              <p:nvPr/>
            </p:nvCxnSpPr>
            <p:spPr>
              <a:xfrm>
                <a:off x="7722950" y="3867773"/>
                <a:ext cx="0" cy="430500"/>
              </a:xfrm>
              <a:prstGeom prst="straightConnector1">
                <a:avLst/>
              </a:prstGeom>
              <a:noFill/>
              <a:ln cap="flat" cmpd="sng" w="9525">
                <a:solidFill>
                  <a:schemeClr val="dk2"/>
                </a:solidFill>
                <a:prstDash val="solid"/>
                <a:round/>
                <a:headEnd len="sm" w="sm" type="none"/>
                <a:tailEnd len="med" w="med" type="triangle"/>
              </a:ln>
            </p:spPr>
          </p:cxnSp>
          <p:cxnSp>
            <p:nvCxnSpPr>
              <p:cNvPr id="2329" name="Google Shape;2329;p40"/>
              <p:cNvCxnSpPr>
                <a:stCxn id="2314" idx="2"/>
                <a:endCxn id="2327" idx="0"/>
              </p:cNvCxnSpPr>
              <p:nvPr/>
            </p:nvCxnSpPr>
            <p:spPr>
              <a:xfrm>
                <a:off x="7722950" y="4865240"/>
                <a:ext cx="0" cy="430500"/>
              </a:xfrm>
              <a:prstGeom prst="straightConnector1">
                <a:avLst/>
              </a:prstGeom>
              <a:noFill/>
              <a:ln cap="flat" cmpd="sng" w="9525">
                <a:solidFill>
                  <a:schemeClr val="dk2"/>
                </a:solidFill>
                <a:prstDash val="solid"/>
                <a:round/>
                <a:headEnd len="sm" w="sm" type="none"/>
                <a:tailEnd len="med" w="med" type="triangle"/>
              </a:ln>
            </p:spPr>
          </p:cxnSp>
        </p:grpSp>
        <p:sp>
          <p:nvSpPr>
            <p:cNvPr id="2330" name="Google Shape;2330;p40"/>
            <p:cNvSpPr txBox="1"/>
            <p:nvPr/>
          </p:nvSpPr>
          <p:spPr>
            <a:xfrm>
              <a:off x="8688275" y="703000"/>
              <a:ext cx="1469100" cy="446400"/>
            </a:xfrm>
            <a:prstGeom prst="rect">
              <a:avLst/>
            </a:prstGeom>
            <a:solidFill>
              <a:srgbClr val="861354"/>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chemeClr val="lt1"/>
                  </a:solidFill>
                  <a:latin typeface="Calibri"/>
                  <a:ea typeface="Calibri"/>
                  <a:cs typeface="Calibri"/>
                  <a:sym typeface="Calibri"/>
                </a:rPr>
                <a:t>Flow</a:t>
              </a:r>
              <a:endParaRPr b="1" i="0" sz="1700" u="none" cap="none" strike="noStrike">
                <a:solidFill>
                  <a:schemeClr val="lt1"/>
                </a:solidFill>
                <a:latin typeface="Calibri"/>
                <a:ea typeface="Calibri"/>
                <a:cs typeface="Calibri"/>
                <a:sym typeface="Calibri"/>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35" name="Shape 2335"/>
        <p:cNvGrpSpPr/>
        <p:nvPr/>
      </p:nvGrpSpPr>
      <p:grpSpPr>
        <a:xfrm>
          <a:off x="0" y="0"/>
          <a:ext cx="0" cy="0"/>
          <a:chOff x="0" y="0"/>
          <a:chExt cx="0" cy="0"/>
        </a:xfrm>
      </p:grpSpPr>
      <p:sp>
        <p:nvSpPr>
          <p:cNvPr id="2336" name="Google Shape;2336;p41"/>
          <p:cNvSpPr txBox="1"/>
          <p:nvPr/>
        </p:nvSpPr>
        <p:spPr>
          <a:xfrm>
            <a:off x="584400" y="916200"/>
            <a:ext cx="11023200" cy="5611500"/>
          </a:xfrm>
          <a:prstGeom prst="rect">
            <a:avLst/>
          </a:prstGeom>
          <a:noFill/>
          <a:ln>
            <a:noFill/>
          </a:ln>
        </p:spPr>
        <p:txBody>
          <a:bodyPr anchorCtr="0" anchor="t" bIns="91425" lIns="91425" spcFirstLastPara="1" rIns="91425" wrap="square" tIns="91425">
            <a:noAutofit/>
          </a:bodyPr>
          <a:lstStyle/>
          <a:p>
            <a:pPr indent="-323850" lvl="0" marL="457200" marR="0" rtl="0" algn="just">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An Event is a trigger that will initiate the flow. Events may carry some initial data that can be used as an input of later </a:t>
            </a:r>
            <a:r>
              <a:rPr b="1" i="1" lang="en-US" sz="1500" u="none" cap="none" strike="noStrike">
                <a:solidFill>
                  <a:schemeClr val="dk1"/>
                </a:solidFill>
                <a:latin typeface="Calibri"/>
                <a:ea typeface="Calibri"/>
                <a:cs typeface="Calibri"/>
                <a:sym typeface="Calibri"/>
              </a:rPr>
              <a:t>Actions </a:t>
            </a:r>
            <a:r>
              <a:rPr b="0" i="0" lang="en-US" sz="1500" u="none" cap="none" strike="noStrike">
                <a:solidFill>
                  <a:schemeClr val="dk1"/>
                </a:solidFill>
                <a:latin typeface="Calibri"/>
                <a:ea typeface="Calibri"/>
                <a:cs typeface="Calibri"/>
                <a:sym typeface="Calibri"/>
              </a:rPr>
              <a:t>in the flow.</a:t>
            </a:r>
            <a:endParaRPr b="0" i="0" sz="1500" u="none" cap="none" strike="noStrike">
              <a:solidFill>
                <a:schemeClr val="dk1"/>
              </a:solidFill>
              <a:latin typeface="Calibri"/>
              <a:ea typeface="Calibri"/>
              <a:cs typeface="Calibri"/>
              <a:sym typeface="Calibri"/>
            </a:endParaRPr>
          </a:p>
          <a:p>
            <a:pPr indent="-323850" lvl="0" marL="457200" marR="0" rtl="0" algn="l">
              <a:lnSpc>
                <a:spcPct val="115000"/>
              </a:lnSpc>
              <a:spcBef>
                <a:spcPts val="0"/>
              </a:spcBef>
              <a:spcAft>
                <a:spcPts val="0"/>
              </a:spcAft>
              <a:buClr>
                <a:schemeClr val="dk1"/>
              </a:buClr>
              <a:buSzPts val="1500"/>
              <a:buFont typeface="Calibri"/>
              <a:buChar char="●"/>
            </a:pPr>
            <a:r>
              <a:rPr b="0" i="0" lang="en-US" sz="1500" u="none" cap="none" strike="noStrike">
                <a:solidFill>
                  <a:schemeClr val="dk1"/>
                </a:solidFill>
                <a:latin typeface="Calibri"/>
                <a:ea typeface="Calibri"/>
                <a:cs typeface="Calibri"/>
                <a:sym typeface="Calibri"/>
              </a:rPr>
              <a:t>Here is the list of available Events for </a:t>
            </a:r>
            <a:r>
              <a:rPr b="1" i="0" lang="en-US" sz="1500" u="none" cap="none" strike="noStrike">
                <a:solidFill>
                  <a:schemeClr val="dk1"/>
                </a:solidFill>
                <a:latin typeface="Calibri"/>
                <a:ea typeface="Calibri"/>
                <a:cs typeface="Calibri"/>
                <a:sym typeface="Calibri"/>
              </a:rPr>
              <a:t>Project - Voice</a:t>
            </a:r>
            <a:r>
              <a:rPr b="0" i="0" lang="en-US" sz="1500" u="none" cap="none" strike="noStrike">
                <a:solidFill>
                  <a:schemeClr val="dk1"/>
                </a:solidFill>
                <a:latin typeface="Calibri"/>
                <a:ea typeface="Calibri"/>
                <a:cs typeface="Calibri"/>
                <a:sym typeface="Calibri"/>
              </a:rPr>
              <a:t>:</a:t>
            </a:r>
            <a:endParaRPr b="1" i="1" sz="1500" u="sng" cap="none" strike="noStrike">
              <a:solidFill>
                <a:srgbClr val="1AC5D8"/>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API - Incoming Call: </a:t>
            </a:r>
            <a:r>
              <a:rPr b="0" i="1" lang="en-US" sz="1500" u="none" cap="none" strike="noStrike">
                <a:solidFill>
                  <a:schemeClr val="dk1"/>
                </a:solidFill>
                <a:latin typeface="Calibri"/>
                <a:ea typeface="Calibri"/>
                <a:cs typeface="Calibri"/>
                <a:sym typeface="Calibri"/>
              </a:rPr>
              <a:t>Triggers the flow when receiving an incoming call request from Open API and starts a flow. </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API - Outgoing Call: </a:t>
            </a:r>
            <a:r>
              <a:rPr b="0" i="1" lang="en-US" sz="1500" u="none" cap="none" strike="noStrike">
                <a:solidFill>
                  <a:schemeClr val="dk1"/>
                </a:solidFill>
                <a:latin typeface="Calibri"/>
                <a:ea typeface="Calibri"/>
                <a:cs typeface="Calibri"/>
                <a:sym typeface="Calibri"/>
              </a:rPr>
              <a:t>Triggers the flow when receiving an outgoing call request from Open API and starts a flow. </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Call Detail Updated: </a:t>
            </a:r>
            <a:r>
              <a:rPr b="0" i="1" lang="en-US" sz="1500" u="none" cap="none" strike="noStrike">
                <a:solidFill>
                  <a:schemeClr val="dk1"/>
                </a:solidFill>
                <a:latin typeface="Calibri"/>
                <a:ea typeface="Calibri"/>
                <a:cs typeface="Calibri"/>
                <a:sym typeface="Calibri"/>
              </a:rPr>
              <a:t>Triggers the flow when Call details from other communication applications within this organization are available.</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Call Ended:</a:t>
            </a:r>
            <a:r>
              <a:rPr b="0" i="1" lang="en-US" sz="1500" u="none" cap="none" strike="noStrike">
                <a:solidFill>
                  <a:schemeClr val="dk1"/>
                </a:solidFill>
                <a:latin typeface="Calibri"/>
                <a:ea typeface="Calibri"/>
                <a:cs typeface="Calibri"/>
                <a:sym typeface="Calibri"/>
              </a:rPr>
              <a:t> Triggers the flow when any calls made within the account are ended.</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Incoming Call to Phone Numbers: </a:t>
            </a:r>
            <a:r>
              <a:rPr b="0" i="1" lang="en-US" sz="1500" u="none" cap="none" strike="noStrike">
                <a:solidFill>
                  <a:schemeClr val="dk1"/>
                </a:solidFill>
                <a:latin typeface="Calibri"/>
                <a:ea typeface="Calibri"/>
                <a:cs typeface="Calibri"/>
                <a:sym typeface="Calibri"/>
              </a:rPr>
              <a:t>Triggers the flow when there is an incoming call to the assigned numbers.</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Missed Call:</a:t>
            </a:r>
            <a:r>
              <a:rPr b="0" i="1" lang="en-US" sz="1500" u="none" cap="none" strike="noStrike">
                <a:solidFill>
                  <a:schemeClr val="dk1"/>
                </a:solidFill>
                <a:latin typeface="Calibri"/>
                <a:ea typeface="Calibri"/>
                <a:cs typeface="Calibri"/>
                <a:sym typeface="Calibri"/>
              </a:rPr>
              <a:t> Triggers the flow when there is any missed call.</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Robocall Campaign Outgoing Call Answered: </a:t>
            </a:r>
            <a:r>
              <a:rPr b="0" i="1" lang="en-US" sz="1500" u="none" cap="none" strike="noStrike">
                <a:solidFill>
                  <a:schemeClr val="dk1"/>
                </a:solidFill>
                <a:latin typeface="Calibri"/>
                <a:ea typeface="Calibri"/>
                <a:cs typeface="Calibri"/>
                <a:sym typeface="Calibri"/>
              </a:rPr>
              <a:t>Triggers the flow when the linked Robocall Campaign is started.</a:t>
            </a:r>
            <a:endParaRPr b="0" i="1" sz="1500" u="none" cap="none" strike="noStrike">
              <a:solidFill>
                <a:schemeClr val="dk1"/>
              </a:solidFill>
              <a:latin typeface="Calibri"/>
              <a:ea typeface="Calibri"/>
              <a:cs typeface="Calibri"/>
              <a:sym typeface="Calibri"/>
            </a:endParaRPr>
          </a:p>
          <a:p>
            <a:pPr indent="-323850" lvl="1" marL="914400" marR="0" rtl="0" algn="l">
              <a:lnSpc>
                <a:spcPct val="115000"/>
              </a:lnSpc>
              <a:spcBef>
                <a:spcPts val="0"/>
              </a:spcBef>
              <a:spcAft>
                <a:spcPts val="0"/>
              </a:spcAft>
              <a:buClr>
                <a:schemeClr val="dk1"/>
              </a:buClr>
              <a:buSzPts val="1500"/>
              <a:buFont typeface="Calibri"/>
              <a:buChar char="○"/>
            </a:pPr>
            <a:r>
              <a:rPr b="1" i="1" lang="en-US" sz="1500" u="none" cap="none" strike="noStrike">
                <a:solidFill>
                  <a:schemeClr val="dk1"/>
                </a:solidFill>
                <a:latin typeface="Calibri"/>
                <a:ea typeface="Calibri"/>
                <a:cs typeface="Calibri"/>
                <a:sym typeface="Calibri"/>
              </a:rPr>
              <a:t>Trigger by Other Flows: </a:t>
            </a:r>
            <a:r>
              <a:rPr b="0" i="1" lang="en-US" sz="1500" u="none" cap="none" strike="noStrike">
                <a:solidFill>
                  <a:schemeClr val="dk1"/>
                </a:solidFill>
                <a:latin typeface="Calibri"/>
                <a:ea typeface="Calibri"/>
                <a:cs typeface="Calibri"/>
                <a:sym typeface="Calibri"/>
              </a:rPr>
              <a:t> This event is also known as a Subroutine which is a smaller flow for a particular task that is available for repeated use in the large flow. It allows users to create general actions that are reusable in different flows under their accounts.</a:t>
            </a:r>
            <a:endParaRPr b="0" i="1" sz="15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Here is the list of available Events for </a:t>
            </a:r>
            <a:r>
              <a:rPr b="1" i="0" lang="en-US" sz="1600" u="none" cap="none" strike="noStrike">
                <a:solidFill>
                  <a:schemeClr val="dk1"/>
                </a:solidFill>
                <a:latin typeface="Calibri"/>
                <a:ea typeface="Calibri"/>
                <a:cs typeface="Calibri"/>
                <a:sym typeface="Calibri"/>
              </a:rPr>
              <a:t>Project - Message</a:t>
            </a:r>
            <a:r>
              <a:rPr b="0" i="0" lang="en-US" sz="1600" u="none" cap="none" strike="noStrike">
                <a:solidFill>
                  <a:schemeClr val="dk1"/>
                </a:solidFill>
                <a:latin typeface="Calibri"/>
                <a:ea typeface="Calibri"/>
                <a:cs typeface="Calibri"/>
                <a:sym typeface="Calibri"/>
              </a:rPr>
              <a:t>:</a:t>
            </a:r>
            <a:endParaRPr b="1" i="1" sz="1600" u="sng" cap="none" strike="noStrike">
              <a:solidFill>
                <a:srgbClr val="1AC5D8"/>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API - General Purpose: </a:t>
            </a:r>
            <a:r>
              <a:rPr b="0" i="1" lang="en-US" sz="1600" u="none" cap="none" strike="noStrike">
                <a:solidFill>
                  <a:schemeClr val="dk1"/>
                </a:solidFill>
                <a:latin typeface="Calibri"/>
                <a:ea typeface="Calibri"/>
                <a:cs typeface="Calibri"/>
                <a:sym typeface="Calibri"/>
              </a:rPr>
              <a:t>Receives API data from outside to execute the flow with the predefined information.</a:t>
            </a:r>
            <a:endParaRPr b="0" i="1"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Triggered by Other Flows: </a:t>
            </a:r>
            <a:r>
              <a:rPr b="0" i="1" lang="en-US" sz="1600" u="none" cap="none" strike="noStrike">
                <a:solidFill>
                  <a:schemeClr val="dk1"/>
                </a:solidFill>
                <a:latin typeface="Calibri"/>
                <a:ea typeface="Calibri"/>
                <a:cs typeface="Calibri"/>
                <a:sym typeface="Calibri"/>
              </a:rPr>
              <a:t>Creates a Subroutine.</a:t>
            </a:r>
            <a:endParaRPr b="0" i="1"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Here is the list of available Events for </a:t>
            </a:r>
            <a:r>
              <a:rPr b="1" i="0" lang="en-US" sz="1600" u="none" cap="none" strike="noStrike">
                <a:solidFill>
                  <a:schemeClr val="dk1"/>
                </a:solidFill>
                <a:latin typeface="Calibri"/>
                <a:ea typeface="Calibri"/>
                <a:cs typeface="Calibri"/>
                <a:sym typeface="Calibri"/>
              </a:rPr>
              <a:t>Project - Work Flow</a:t>
            </a:r>
            <a:r>
              <a:rPr b="0" i="0" lang="en-US" sz="1600" u="none" cap="none" strike="noStrike">
                <a:solidFill>
                  <a:schemeClr val="dk1"/>
                </a:solidFill>
                <a:latin typeface="Calibri"/>
                <a:ea typeface="Calibri"/>
                <a:cs typeface="Calibri"/>
                <a:sym typeface="Calibri"/>
              </a:rPr>
              <a:t>:</a:t>
            </a:r>
            <a:endParaRPr b="1" i="1" sz="1600" u="sng" cap="none" strike="noStrike">
              <a:solidFill>
                <a:srgbClr val="1AC5D8"/>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API - General Purpose: </a:t>
            </a:r>
            <a:r>
              <a:rPr b="0" i="1" lang="en-US" sz="1600" u="none" cap="none" strike="noStrike">
                <a:solidFill>
                  <a:schemeClr val="dk1"/>
                </a:solidFill>
                <a:latin typeface="Calibri"/>
                <a:ea typeface="Calibri"/>
                <a:cs typeface="Calibri"/>
                <a:sym typeface="Calibri"/>
              </a:rPr>
              <a:t>Receives API data from outside to execute the flow with the predefined information.</a:t>
            </a:r>
            <a:endParaRPr b="1" i="1" sz="17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Automated Cron Trigger: </a:t>
            </a:r>
            <a:r>
              <a:rPr b="0" i="1" lang="en-US" sz="1600" u="none" cap="none" strike="noStrike">
                <a:solidFill>
                  <a:schemeClr val="dk1"/>
                </a:solidFill>
                <a:latin typeface="Calibri"/>
                <a:ea typeface="Calibri"/>
                <a:cs typeface="Calibri"/>
                <a:sym typeface="Calibri"/>
              </a:rPr>
              <a:t>Triggers the flow automatically with a Cron expression.</a:t>
            </a:r>
            <a:endParaRPr b="0" i="1" sz="1600" u="none" cap="none" strike="noStrike">
              <a:solidFill>
                <a:schemeClr val="dk1"/>
              </a:solidFill>
              <a:latin typeface="Calibri"/>
              <a:ea typeface="Calibri"/>
              <a:cs typeface="Calibri"/>
              <a:sym typeface="Calibri"/>
            </a:endParaRPr>
          </a:p>
          <a:p>
            <a:pPr indent="-330200" lvl="1" marL="914400" marR="0" rtl="0" algn="l">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Triggered by Other Flows: </a:t>
            </a:r>
            <a:r>
              <a:rPr b="0" i="1" lang="en-US" sz="1600" u="none" cap="none" strike="noStrike">
                <a:solidFill>
                  <a:schemeClr val="dk1"/>
                </a:solidFill>
                <a:latin typeface="Calibri"/>
                <a:ea typeface="Calibri"/>
                <a:cs typeface="Calibri"/>
                <a:sym typeface="Calibri"/>
              </a:rPr>
              <a:t>Creates a Subroutine.</a:t>
            </a:r>
            <a:endParaRPr b="0" i="1" sz="1500" u="none" cap="none" strike="noStrike">
              <a:solidFill>
                <a:schemeClr val="dk1"/>
              </a:solidFill>
              <a:latin typeface="Calibri"/>
              <a:ea typeface="Calibri"/>
              <a:cs typeface="Calibri"/>
              <a:sym typeface="Calibri"/>
            </a:endParaRPr>
          </a:p>
        </p:txBody>
      </p:sp>
      <p:sp>
        <p:nvSpPr>
          <p:cNvPr id="2337" name="Google Shape;2337;p41"/>
          <p:cNvSpPr txBox="1"/>
          <p:nvPr>
            <p:ph type="title"/>
          </p:nvPr>
        </p:nvSpPr>
        <p:spPr>
          <a:xfrm>
            <a:off x="302850" y="1864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&lt;Event&gt;</a:t>
            </a:r>
            <a:endParaRPr sz="36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42" name="Shape 2342"/>
        <p:cNvGrpSpPr/>
        <p:nvPr/>
      </p:nvGrpSpPr>
      <p:grpSpPr>
        <a:xfrm>
          <a:off x="0" y="0"/>
          <a:ext cx="0" cy="0"/>
          <a:chOff x="0" y="0"/>
          <a:chExt cx="0" cy="0"/>
        </a:xfrm>
      </p:grpSpPr>
      <p:sp>
        <p:nvSpPr>
          <p:cNvPr id="2343" name="Google Shape;2343;p42"/>
          <p:cNvSpPr txBox="1"/>
          <p:nvPr/>
        </p:nvSpPr>
        <p:spPr>
          <a:xfrm>
            <a:off x="827100" y="1610550"/>
            <a:ext cx="10537800" cy="4395900"/>
          </a:xfrm>
          <a:prstGeom prst="rect">
            <a:avLst/>
          </a:prstGeom>
          <a:noFill/>
          <a:ln>
            <a:noFill/>
          </a:ln>
        </p:spPr>
        <p:txBody>
          <a:bodyPr anchorCtr="0" anchor="t" bIns="91425" lIns="91425" spcFirstLastPara="1" rIns="91425" wrap="square" tIns="91425">
            <a:spAutoFit/>
          </a:bodyPr>
          <a:lstStyle/>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Action is the executable unit of the flow, specifying what needs to be done at each step.</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An action requires inputs </a:t>
            </a:r>
            <a:r>
              <a:rPr b="0" i="1" lang="en-US" sz="1600" u="none" cap="none" strike="noStrike">
                <a:solidFill>
                  <a:schemeClr val="dk1"/>
                </a:solidFill>
                <a:latin typeface="Calibri"/>
                <a:ea typeface="Calibri"/>
                <a:cs typeface="Calibri"/>
                <a:sym typeface="Calibri"/>
              </a:rPr>
              <a:t>(outputs of the previous actions or of the initial </a:t>
            </a:r>
            <a:r>
              <a:rPr b="1" i="1" lang="en-US" sz="1600" u="none" cap="none" strike="noStrike">
                <a:solidFill>
                  <a:schemeClr val="dk1"/>
                </a:solidFill>
                <a:latin typeface="Calibri"/>
                <a:ea typeface="Calibri"/>
                <a:cs typeface="Calibri"/>
                <a:sym typeface="Calibri"/>
              </a:rPr>
              <a:t>Event</a:t>
            </a:r>
            <a:r>
              <a:rPr b="0" i="1" lang="en-US" sz="1600" u="none" cap="none" strike="noStrike">
                <a:solidFill>
                  <a:schemeClr val="dk1"/>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 and will produce some particular outputs that can be used as an input of later actions in the flow.</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An action can use the outputs of previous actions in the same branch, or in parent branches.</a:t>
            </a:r>
            <a:endParaRPr b="0" i="0" sz="1600" u="none" cap="none" strike="noStrike">
              <a:solidFill>
                <a:schemeClr val="dk1"/>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Type of actions: </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Split Flow: </a:t>
            </a:r>
            <a:r>
              <a:rPr b="0" i="1" lang="en-US" sz="1600" u="none" cap="none" strike="noStrike">
                <a:solidFill>
                  <a:schemeClr val="dk1"/>
                </a:solidFill>
                <a:latin typeface="Calibri"/>
                <a:ea typeface="Calibri"/>
                <a:cs typeface="Calibri"/>
                <a:sym typeface="Calibri"/>
              </a:rPr>
              <a:t>Determines which branch will be executed based on whether the input matches with the predefined condition.</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Transform: </a:t>
            </a:r>
            <a:r>
              <a:rPr b="0" i="1" lang="en-US" sz="1600" u="none" cap="none" strike="noStrike">
                <a:solidFill>
                  <a:schemeClr val="dk1"/>
                </a:solidFill>
                <a:latin typeface="Calibri"/>
                <a:ea typeface="Calibri"/>
                <a:cs typeface="Calibri"/>
                <a:sym typeface="Calibri"/>
              </a:rPr>
              <a:t>You can use the Transform action to pivot your data into a new index. By transforming and summarizing your data, it becomes possible to visualize and analyze it in alternative ways.</a:t>
            </a:r>
            <a:endParaRPr b="0" i="0"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Add a Custom Tag</a:t>
            </a:r>
            <a:r>
              <a:rPr b="0" i="0" lang="en-US" sz="1600" u="none" cap="none" strike="noStrike">
                <a:solidFill>
                  <a:schemeClr val="dk1"/>
                </a:solidFill>
                <a:latin typeface="Calibri"/>
                <a:ea typeface="Calibri"/>
                <a:cs typeface="Calibri"/>
                <a:sym typeface="Calibri"/>
              </a:rPr>
              <a:t>:</a:t>
            </a:r>
            <a:r>
              <a:rPr b="0" i="1" lang="en-US" sz="1600" u="none" cap="none" strike="noStrike">
                <a:solidFill>
                  <a:schemeClr val="dk1"/>
                </a:solidFill>
                <a:latin typeface="Calibri"/>
                <a:ea typeface="Calibri"/>
                <a:cs typeface="Calibri"/>
                <a:sym typeface="Calibri"/>
              </a:rPr>
              <a:t> Adds a custom key-value tag to your call details.</a:t>
            </a:r>
            <a:endParaRPr b="1"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Get a Tag by Name: </a:t>
            </a:r>
            <a:r>
              <a:rPr b="0" i="1" lang="en-US" sz="1600" u="none" cap="none" strike="noStrike">
                <a:solidFill>
                  <a:schemeClr val="dk1"/>
                </a:solidFill>
                <a:latin typeface="Calibri"/>
                <a:ea typeface="Calibri"/>
                <a:cs typeface="Calibri"/>
                <a:sym typeface="Calibri"/>
              </a:rPr>
              <a:t>If you want to get the value of the tag which has already been set previously in your flow and use its value as an output for later actions, you need to use this Get a Tag by Name action.</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Make Outgoing Call: </a:t>
            </a:r>
            <a:r>
              <a:rPr b="0" i="1" lang="en-US" sz="1600" u="none" cap="none" strike="noStrike">
                <a:solidFill>
                  <a:schemeClr val="dk1"/>
                </a:solidFill>
                <a:latin typeface="Calibri"/>
                <a:ea typeface="Calibri"/>
                <a:cs typeface="Calibri"/>
                <a:sym typeface="Calibri"/>
              </a:rPr>
              <a:t>Makes an outgoing call to a number.</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Record Voicemail: </a:t>
            </a:r>
            <a:r>
              <a:rPr b="0" i="1" lang="en-US" sz="1600" u="none" cap="none" strike="noStrike">
                <a:solidFill>
                  <a:schemeClr val="dk1"/>
                </a:solidFill>
                <a:latin typeface="Calibri"/>
                <a:ea typeface="Calibri"/>
                <a:cs typeface="Calibri"/>
                <a:sym typeface="Calibri"/>
              </a:rPr>
              <a:t>Records Voicemail message.</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Play a Message: </a:t>
            </a:r>
            <a:r>
              <a:rPr b="0" i="1" lang="en-US" sz="1600" u="none" cap="none" strike="noStrike">
                <a:solidFill>
                  <a:schemeClr val="dk1"/>
                </a:solidFill>
                <a:latin typeface="Calibri"/>
                <a:ea typeface="Calibri"/>
                <a:cs typeface="Calibri"/>
                <a:sym typeface="Calibri"/>
              </a:rPr>
              <a:t>Converts text to speech and plays it back.</a:t>
            </a:r>
            <a:endParaRPr b="0" i="0" sz="1600" u="none" cap="none" strike="noStrike">
              <a:solidFill>
                <a:schemeClr val="dk1"/>
              </a:solidFill>
              <a:latin typeface="Calibri"/>
              <a:ea typeface="Calibri"/>
              <a:cs typeface="Calibri"/>
              <a:sym typeface="Calibri"/>
            </a:endParaRPr>
          </a:p>
        </p:txBody>
      </p:sp>
      <p:sp>
        <p:nvSpPr>
          <p:cNvPr id="2344" name="Google Shape;2344;p42"/>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&lt;Action&gt;</a:t>
            </a:r>
            <a:endParaRPr sz="36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49" name="Shape 2349"/>
        <p:cNvGrpSpPr/>
        <p:nvPr/>
      </p:nvGrpSpPr>
      <p:grpSpPr>
        <a:xfrm>
          <a:off x="0" y="0"/>
          <a:ext cx="0" cy="0"/>
          <a:chOff x="0" y="0"/>
          <a:chExt cx="0" cy="0"/>
        </a:xfrm>
      </p:grpSpPr>
      <p:sp>
        <p:nvSpPr>
          <p:cNvPr id="2350" name="Google Shape;2350;p43"/>
          <p:cNvSpPr txBox="1"/>
          <p:nvPr/>
        </p:nvSpPr>
        <p:spPr>
          <a:xfrm>
            <a:off x="751650" y="1675425"/>
            <a:ext cx="10688700" cy="4112700"/>
          </a:xfrm>
          <a:prstGeom prst="rect">
            <a:avLst/>
          </a:prstGeom>
          <a:noFill/>
          <a:ln>
            <a:noFill/>
          </a:ln>
        </p:spPr>
        <p:txBody>
          <a:bodyPr anchorCtr="0" anchor="t" bIns="91425" lIns="91425" spcFirstLastPara="1" rIns="91425" wrap="square" tIns="91425">
            <a:spAutoFit/>
          </a:bodyPr>
          <a:lstStyle/>
          <a:p>
            <a:pPr indent="-330200" lvl="0" marL="457200" marR="0" rtl="0" algn="just">
              <a:lnSpc>
                <a:spcPct val="115000"/>
              </a:lnSpc>
              <a:spcBef>
                <a:spcPts val="0"/>
              </a:spcBef>
              <a:spcAft>
                <a:spcPts val="0"/>
              </a:spcAft>
              <a:buClr>
                <a:srgbClr val="999999"/>
              </a:buClr>
              <a:buSzPts val="1600"/>
              <a:buFont typeface="Calibri"/>
              <a:buChar char="●"/>
            </a:pPr>
            <a:r>
              <a:rPr b="0" i="0" lang="en-US" sz="1600" u="none" cap="none" strike="noStrike">
                <a:solidFill>
                  <a:srgbClr val="999999"/>
                </a:solidFill>
                <a:latin typeface="Calibri"/>
                <a:ea typeface="Calibri"/>
                <a:cs typeface="Calibri"/>
                <a:sym typeface="Calibri"/>
              </a:rPr>
              <a:t>Action is the executable unit of the flow, specifying what needs to be done at each step.</a:t>
            </a:r>
            <a:endParaRPr b="0" i="0" sz="1600" u="none" cap="none" strike="noStrike">
              <a:solidFill>
                <a:srgbClr val="999999"/>
              </a:solidFill>
              <a:latin typeface="Calibri"/>
              <a:ea typeface="Calibri"/>
              <a:cs typeface="Calibri"/>
              <a:sym typeface="Calibri"/>
            </a:endParaRPr>
          </a:p>
          <a:p>
            <a:pPr indent="-330200" lvl="0" marL="457200" marR="0" rtl="0" algn="just">
              <a:lnSpc>
                <a:spcPct val="115000"/>
              </a:lnSpc>
              <a:spcBef>
                <a:spcPts val="0"/>
              </a:spcBef>
              <a:spcAft>
                <a:spcPts val="0"/>
              </a:spcAft>
              <a:buClr>
                <a:srgbClr val="999999"/>
              </a:buClr>
              <a:buSzPts val="1600"/>
              <a:buFont typeface="Calibri"/>
              <a:buChar char="●"/>
            </a:pPr>
            <a:r>
              <a:rPr b="0" i="0" lang="en-US" sz="1600" u="none" cap="none" strike="noStrike">
                <a:solidFill>
                  <a:srgbClr val="999999"/>
                </a:solidFill>
                <a:latin typeface="Calibri"/>
                <a:ea typeface="Calibri"/>
                <a:cs typeface="Calibri"/>
                <a:sym typeface="Calibri"/>
              </a:rPr>
              <a:t>An action requires inputs </a:t>
            </a:r>
            <a:r>
              <a:rPr b="0" i="1" lang="en-US" sz="1600" u="none" cap="none" strike="noStrike">
                <a:solidFill>
                  <a:srgbClr val="999999"/>
                </a:solidFill>
                <a:latin typeface="Calibri"/>
                <a:ea typeface="Calibri"/>
                <a:cs typeface="Calibri"/>
                <a:sym typeface="Calibri"/>
              </a:rPr>
              <a:t>(outputs of the previous actions or of the initial </a:t>
            </a:r>
            <a:r>
              <a:rPr b="1" i="1" lang="en-US" sz="1600" u="none" cap="none" strike="noStrike">
                <a:solidFill>
                  <a:srgbClr val="999999"/>
                </a:solidFill>
                <a:latin typeface="Calibri"/>
                <a:ea typeface="Calibri"/>
                <a:cs typeface="Calibri"/>
                <a:sym typeface="Calibri"/>
              </a:rPr>
              <a:t>Event</a:t>
            </a:r>
            <a:r>
              <a:rPr b="0" i="1" lang="en-US" sz="1600" u="none" cap="none" strike="noStrike">
                <a:solidFill>
                  <a:srgbClr val="999999"/>
                </a:solidFill>
                <a:latin typeface="Calibri"/>
                <a:ea typeface="Calibri"/>
                <a:cs typeface="Calibri"/>
                <a:sym typeface="Calibri"/>
              </a:rPr>
              <a:t>)</a:t>
            </a:r>
            <a:r>
              <a:rPr b="0" i="0" lang="en-US" sz="1600" u="none" cap="none" strike="noStrike">
                <a:solidFill>
                  <a:srgbClr val="999999"/>
                </a:solidFill>
                <a:latin typeface="Calibri"/>
                <a:ea typeface="Calibri"/>
                <a:cs typeface="Calibri"/>
                <a:sym typeface="Calibri"/>
              </a:rPr>
              <a:t> and will produce some particular outputs that can be used as an input of later actions in the flow.</a:t>
            </a:r>
            <a:endParaRPr b="0" i="0" sz="1600" u="none" cap="none" strike="noStrike">
              <a:solidFill>
                <a:srgbClr val="999999"/>
              </a:solidFill>
              <a:latin typeface="Calibri"/>
              <a:ea typeface="Calibri"/>
              <a:cs typeface="Calibri"/>
              <a:sym typeface="Calibri"/>
            </a:endParaRPr>
          </a:p>
          <a:p>
            <a:pPr indent="-330200" lvl="0" marL="457200" marR="0" rtl="0" algn="just">
              <a:lnSpc>
                <a:spcPct val="115000"/>
              </a:lnSpc>
              <a:spcBef>
                <a:spcPts val="0"/>
              </a:spcBef>
              <a:spcAft>
                <a:spcPts val="0"/>
              </a:spcAft>
              <a:buClr>
                <a:srgbClr val="999999"/>
              </a:buClr>
              <a:buSzPts val="1600"/>
              <a:buFont typeface="Calibri"/>
              <a:buChar char="●"/>
            </a:pPr>
            <a:r>
              <a:rPr b="0" i="0" lang="en-US" sz="1600" u="none" cap="none" strike="noStrike">
                <a:solidFill>
                  <a:srgbClr val="999999"/>
                </a:solidFill>
                <a:latin typeface="Calibri"/>
                <a:ea typeface="Calibri"/>
                <a:cs typeface="Calibri"/>
                <a:sym typeface="Calibri"/>
              </a:rPr>
              <a:t>An action can use the outputs of previous actions in the same branch, or in parent branches.</a:t>
            </a:r>
            <a:endParaRPr b="0" i="0" sz="1600" u="none" cap="none" strike="noStrike">
              <a:solidFill>
                <a:srgbClr val="999999"/>
              </a:solidFill>
              <a:latin typeface="Calibri"/>
              <a:ea typeface="Calibri"/>
              <a:cs typeface="Calibri"/>
              <a:sym typeface="Calibri"/>
            </a:endParaRPr>
          </a:p>
          <a:p>
            <a:pPr indent="-330200" lvl="0" marL="457200" marR="0" rtl="0" algn="just">
              <a:lnSpc>
                <a:spcPct val="115000"/>
              </a:lnSpc>
              <a:spcBef>
                <a:spcPts val="0"/>
              </a:spcBef>
              <a:spcAft>
                <a:spcPts val="0"/>
              </a:spcAft>
              <a:buClr>
                <a:schemeClr val="dk1"/>
              </a:buClr>
              <a:buSzPts val="1600"/>
              <a:buFont typeface="Calibri"/>
              <a:buChar char="●"/>
            </a:pPr>
            <a:r>
              <a:rPr b="0" i="0" lang="en-US" sz="1600" u="none" cap="none" strike="noStrike">
                <a:solidFill>
                  <a:schemeClr val="dk1"/>
                </a:solidFill>
                <a:latin typeface="Calibri"/>
                <a:ea typeface="Calibri"/>
                <a:cs typeface="Calibri"/>
                <a:sym typeface="Calibri"/>
              </a:rPr>
              <a:t>Type of actions: </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Gather Input: </a:t>
            </a:r>
            <a:r>
              <a:rPr b="0" i="1" lang="en-US" sz="1600" u="none" cap="none" strike="noStrike">
                <a:solidFill>
                  <a:schemeClr val="dk1"/>
                </a:solidFill>
                <a:latin typeface="Calibri"/>
                <a:ea typeface="Calibri"/>
                <a:cs typeface="Calibri"/>
                <a:sym typeface="Calibri"/>
              </a:rPr>
              <a:t>Gathers the input through the DTMF signal.</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Connect Call:</a:t>
            </a:r>
            <a:r>
              <a:rPr b="0" i="1" lang="en-US" sz="1600" u="none" cap="none" strike="noStrike">
                <a:solidFill>
                  <a:schemeClr val="dk1"/>
                </a:solidFill>
                <a:latin typeface="Calibri"/>
                <a:ea typeface="Calibri"/>
                <a:cs typeface="Calibri"/>
                <a:sym typeface="Calibri"/>
              </a:rPr>
              <a:t> Connects the call to a number.</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Hang Up: </a:t>
            </a:r>
            <a:r>
              <a:rPr b="0" i="1" lang="en-US" sz="1600" u="none" cap="none" strike="noStrike">
                <a:solidFill>
                  <a:schemeClr val="dk1"/>
                </a:solidFill>
                <a:latin typeface="Calibri"/>
                <a:ea typeface="Calibri"/>
                <a:cs typeface="Calibri"/>
                <a:sym typeface="Calibri"/>
              </a:rPr>
              <a:t>Hangs up the current call.</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Notify New Call:</a:t>
            </a:r>
            <a:r>
              <a:rPr b="0" i="1" lang="en-US" sz="1600" u="none" cap="none" strike="noStrike">
                <a:solidFill>
                  <a:schemeClr val="dk1"/>
                </a:solidFill>
                <a:latin typeface="Calibri"/>
                <a:ea typeface="Calibri"/>
                <a:cs typeface="Calibri"/>
                <a:sym typeface="Calibri"/>
              </a:rPr>
              <a:t> This action is used for sending call notifications to the developer's Webhook endpoint. Usually used by developers.</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Send SMS Message: </a:t>
            </a:r>
            <a:r>
              <a:rPr b="0" i="1" lang="en-US" sz="1600" u="none" cap="none" strike="noStrike">
                <a:solidFill>
                  <a:schemeClr val="dk1"/>
                </a:solidFill>
                <a:latin typeface="Calibri"/>
                <a:ea typeface="Calibri"/>
                <a:cs typeface="Calibri"/>
                <a:sym typeface="Calibri"/>
              </a:rPr>
              <a:t>This action is used for triggering a created Subroutine.</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Transfer to Other Flow</a:t>
            </a:r>
            <a:r>
              <a:rPr b="1" i="0" lang="en-US" sz="1600" u="none" cap="none" strike="noStrike">
                <a:solidFill>
                  <a:schemeClr val="dk1"/>
                </a:solidFill>
                <a:latin typeface="Calibri"/>
                <a:ea typeface="Calibri"/>
                <a:cs typeface="Calibri"/>
                <a:sym typeface="Calibri"/>
              </a:rPr>
              <a:t>:</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This action is to trigger a created Subroutine.</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Saves and shares data with other executions of this flow or other flows.</a:t>
            </a:r>
            <a:endParaRPr b="0" i="1" sz="1600" u="none" cap="none" strike="noStrike">
              <a:solidFill>
                <a:schemeClr val="dk1"/>
              </a:solidFill>
              <a:latin typeface="Calibri"/>
              <a:ea typeface="Calibri"/>
              <a:cs typeface="Calibri"/>
              <a:sym typeface="Calibri"/>
            </a:endParaRPr>
          </a:p>
          <a:p>
            <a:pPr indent="-330200" lvl="1" marL="914400" marR="0" rtl="0" algn="just">
              <a:lnSpc>
                <a:spcPct val="115000"/>
              </a:lnSpc>
              <a:spcBef>
                <a:spcPts val="0"/>
              </a:spcBef>
              <a:spcAft>
                <a:spcPts val="0"/>
              </a:spcAft>
              <a:buClr>
                <a:schemeClr val="dk1"/>
              </a:buClr>
              <a:buSzPts val="1600"/>
              <a:buFont typeface="Calibri"/>
              <a:buChar char="○"/>
            </a:pPr>
            <a:r>
              <a:rPr b="1" i="1" lang="en-US" sz="1600" u="none" cap="none" strike="noStrike">
                <a:solidFill>
                  <a:schemeClr val="dk1"/>
                </a:solidFill>
                <a:latin typeface="Calibri"/>
                <a:ea typeface="Calibri"/>
                <a:cs typeface="Calibri"/>
                <a:sym typeface="Calibri"/>
              </a:rPr>
              <a:t>Custom: </a:t>
            </a:r>
            <a:r>
              <a:rPr b="0" i="1" lang="en-US" sz="1600" u="none" cap="none" strike="noStrike">
                <a:solidFill>
                  <a:schemeClr val="dk1"/>
                </a:solidFill>
                <a:latin typeface="Calibri"/>
                <a:ea typeface="Calibri"/>
                <a:cs typeface="Calibri"/>
                <a:sym typeface="Calibri"/>
              </a:rPr>
              <a:t>This is the option for the Developers to customize the actions by using the HTTP Methods.</a:t>
            </a:r>
            <a:endParaRPr b="0" i="1" sz="1600" u="none" cap="none" strike="noStrike">
              <a:solidFill>
                <a:schemeClr val="dk1"/>
              </a:solidFill>
              <a:latin typeface="Calibri"/>
              <a:ea typeface="Calibri"/>
              <a:cs typeface="Calibri"/>
              <a:sym typeface="Calibri"/>
            </a:endParaRPr>
          </a:p>
        </p:txBody>
      </p:sp>
      <p:sp>
        <p:nvSpPr>
          <p:cNvPr id="2351" name="Google Shape;2351;p43"/>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3600"/>
              <a:t>Developer </a:t>
            </a:r>
            <a:r>
              <a:rPr lang="en-US" sz="3600"/>
              <a:t>&lt;Action&gt;</a:t>
            </a:r>
            <a:endParaRPr sz="36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56" name="Shape 2356"/>
        <p:cNvGrpSpPr/>
        <p:nvPr/>
      </p:nvGrpSpPr>
      <p:grpSpPr>
        <a:xfrm>
          <a:off x="0" y="0"/>
          <a:ext cx="0" cy="0"/>
          <a:chOff x="0" y="0"/>
          <a:chExt cx="0" cy="0"/>
        </a:xfrm>
      </p:grpSpPr>
      <p:sp>
        <p:nvSpPr>
          <p:cNvPr id="2357" name="Google Shape;2357;p44"/>
          <p:cNvSpPr txBox="1"/>
          <p:nvPr/>
        </p:nvSpPr>
        <p:spPr>
          <a:xfrm>
            <a:off x="406075" y="447150"/>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Developer</a:t>
            </a:r>
            <a:r>
              <a:rPr b="0" i="0" lang="en-US" sz="3600" u="none" cap="none" strike="noStrike">
                <a:solidFill>
                  <a:srgbClr val="000000"/>
                </a:solidFill>
                <a:latin typeface="Calibri"/>
                <a:ea typeface="Calibri"/>
                <a:cs typeface="Calibri"/>
                <a:sym typeface="Calibri"/>
              </a:rPr>
              <a:t> &lt;Portal Settings </a:t>
            </a:r>
            <a:r>
              <a:rPr b="0" i="0" lang="en-US" sz="3600" u="none" cap="none" strike="noStrike">
                <a:solidFill>
                  <a:schemeClr val="dk1"/>
                </a:solidFill>
                <a:latin typeface="Calibri"/>
                <a:ea typeface="Calibri"/>
                <a:cs typeface="Calibri"/>
                <a:sym typeface="Calibri"/>
              </a:rPr>
              <a:t>Interface&gt;</a:t>
            </a:r>
            <a:endParaRPr b="0" i="0" sz="3600" u="none" cap="none" strike="noStrike">
              <a:solidFill>
                <a:srgbClr val="000000"/>
              </a:solidFill>
              <a:latin typeface="Calibri"/>
              <a:ea typeface="Calibri"/>
              <a:cs typeface="Calibri"/>
              <a:sym typeface="Calibri"/>
            </a:endParaRPr>
          </a:p>
        </p:txBody>
      </p:sp>
      <p:cxnSp>
        <p:nvCxnSpPr>
          <p:cNvPr id="2358" name="Google Shape;2358;p44"/>
          <p:cNvCxnSpPr>
            <a:stCxn id="2359" idx="3"/>
            <a:endCxn id="2360" idx="1"/>
          </p:cNvCxnSpPr>
          <p:nvPr/>
        </p:nvCxnSpPr>
        <p:spPr>
          <a:xfrm>
            <a:off x="5769374" y="3795462"/>
            <a:ext cx="405000" cy="0"/>
          </a:xfrm>
          <a:prstGeom prst="straightConnector1">
            <a:avLst/>
          </a:prstGeom>
          <a:noFill/>
          <a:ln cap="flat" cmpd="sng" w="9525">
            <a:solidFill>
              <a:srgbClr val="FF0000"/>
            </a:solidFill>
            <a:prstDash val="solid"/>
            <a:round/>
            <a:headEnd len="sm" w="sm" type="none"/>
            <a:tailEnd len="med" w="med" type="triangle"/>
          </a:ln>
        </p:spPr>
      </p:cxnSp>
      <p:pic>
        <p:nvPicPr>
          <p:cNvPr id="2360" name="Google Shape;2360;p44"/>
          <p:cNvPicPr preferRelativeResize="0"/>
          <p:nvPr/>
        </p:nvPicPr>
        <p:blipFill rotWithShape="1">
          <a:blip r:embed="rId3">
            <a:alphaModFix/>
          </a:blip>
          <a:srcRect b="0" l="0" r="0" t="0"/>
          <a:stretch/>
        </p:blipFill>
        <p:spPr>
          <a:xfrm>
            <a:off x="6174383" y="2108863"/>
            <a:ext cx="5035218" cy="3373199"/>
          </a:xfrm>
          <a:prstGeom prst="rect">
            <a:avLst/>
          </a:prstGeom>
          <a:noFill/>
          <a:ln cap="flat" cmpd="sng" w="9525">
            <a:solidFill>
              <a:srgbClr val="808080"/>
            </a:solidFill>
            <a:prstDash val="solid"/>
            <a:round/>
            <a:headEnd len="sm" w="sm" type="none"/>
            <a:tailEnd len="sm" w="sm" type="none"/>
          </a:ln>
        </p:spPr>
      </p:pic>
      <p:pic>
        <p:nvPicPr>
          <p:cNvPr id="2359" name="Google Shape;2359;p44"/>
          <p:cNvPicPr preferRelativeResize="0"/>
          <p:nvPr/>
        </p:nvPicPr>
        <p:blipFill rotWithShape="1">
          <a:blip r:embed="rId4">
            <a:alphaModFix/>
          </a:blip>
          <a:srcRect b="0" l="0" r="46669" t="0"/>
          <a:stretch/>
        </p:blipFill>
        <p:spPr>
          <a:xfrm>
            <a:off x="982400" y="2078037"/>
            <a:ext cx="4786974" cy="3434850"/>
          </a:xfrm>
          <a:prstGeom prst="rect">
            <a:avLst/>
          </a:prstGeom>
          <a:noFill/>
          <a:ln cap="flat" cmpd="sng" w="9525">
            <a:solidFill>
              <a:srgbClr val="808080"/>
            </a:solidFill>
            <a:prstDash val="solid"/>
            <a:round/>
            <a:headEnd len="sm" w="sm" type="none"/>
            <a:tailEnd len="sm" w="sm" type="none"/>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4" name="Shape 2364"/>
        <p:cNvGrpSpPr/>
        <p:nvPr/>
      </p:nvGrpSpPr>
      <p:grpSpPr>
        <a:xfrm>
          <a:off x="0" y="0"/>
          <a:ext cx="0" cy="0"/>
          <a:chOff x="0" y="0"/>
          <a:chExt cx="0" cy="0"/>
        </a:xfrm>
      </p:grpSpPr>
      <p:sp>
        <p:nvSpPr>
          <p:cNvPr id="2365" name="Google Shape;2365;p45"/>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Use Cases</a:t>
            </a:r>
            <a:endParaRPr sz="4000">
              <a:latin typeface="Verdana"/>
              <a:ea typeface="Verdana"/>
              <a:cs typeface="Verdana"/>
              <a:sym typeface="Verdan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0" name="Shape 2370"/>
        <p:cNvGrpSpPr/>
        <p:nvPr/>
      </p:nvGrpSpPr>
      <p:grpSpPr>
        <a:xfrm>
          <a:off x="0" y="0"/>
          <a:ext cx="0" cy="0"/>
          <a:chOff x="0" y="0"/>
          <a:chExt cx="0" cy="0"/>
        </a:xfrm>
      </p:grpSpPr>
      <p:pic>
        <p:nvPicPr>
          <p:cNvPr id="2371" name="Google Shape;2371;p46"/>
          <p:cNvPicPr preferRelativeResize="0"/>
          <p:nvPr/>
        </p:nvPicPr>
        <p:blipFill rotWithShape="1">
          <a:blip r:embed="rId3">
            <a:alphaModFix/>
          </a:blip>
          <a:srcRect b="7867" l="14573" r="0" t="0"/>
          <a:stretch/>
        </p:blipFill>
        <p:spPr>
          <a:xfrm>
            <a:off x="233800" y="1543275"/>
            <a:ext cx="3650425" cy="2293125"/>
          </a:xfrm>
          <a:prstGeom prst="flowChartProcess">
            <a:avLst/>
          </a:prstGeom>
          <a:noFill/>
          <a:ln>
            <a:noFill/>
          </a:ln>
        </p:spPr>
      </p:pic>
      <p:pic>
        <p:nvPicPr>
          <p:cNvPr id="2372" name="Google Shape;2372;p46"/>
          <p:cNvPicPr preferRelativeResize="0"/>
          <p:nvPr/>
        </p:nvPicPr>
        <p:blipFill rotWithShape="1">
          <a:blip r:embed="rId4">
            <a:alphaModFix/>
          </a:blip>
          <a:srcRect b="9832" l="4061" r="4034" t="6623"/>
          <a:stretch/>
        </p:blipFill>
        <p:spPr>
          <a:xfrm>
            <a:off x="8042425" y="4108225"/>
            <a:ext cx="3972300" cy="2206500"/>
          </a:xfrm>
          <a:prstGeom prst="round2DiagRect">
            <a:avLst>
              <a:gd fmla="val 0" name="adj1"/>
              <a:gd fmla="val 0" name="adj2"/>
            </a:avLst>
          </a:prstGeom>
          <a:noFill/>
          <a:ln>
            <a:noFill/>
          </a:ln>
        </p:spPr>
      </p:pic>
      <p:sp>
        <p:nvSpPr>
          <p:cNvPr id="2373" name="Google Shape;2373;p46"/>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Solution</a:t>
            </a:r>
            <a:endParaRPr b="1" i="0" sz="3600" u="none" cap="none" strike="noStrike">
              <a:solidFill>
                <a:srgbClr val="000000"/>
              </a:solidFill>
              <a:latin typeface="Calibri"/>
              <a:ea typeface="Calibri"/>
              <a:cs typeface="Calibri"/>
              <a:sym typeface="Calibri"/>
            </a:endParaRPr>
          </a:p>
        </p:txBody>
      </p:sp>
      <p:pic>
        <p:nvPicPr>
          <p:cNvPr id="2374" name="Google Shape;2374;p46"/>
          <p:cNvPicPr preferRelativeResize="0"/>
          <p:nvPr/>
        </p:nvPicPr>
        <p:blipFill rotWithShape="1">
          <a:blip r:embed="rId5">
            <a:alphaModFix/>
          </a:blip>
          <a:srcRect b="9819" l="-4300" r="-4299" t="6602"/>
          <a:stretch/>
        </p:blipFill>
        <p:spPr>
          <a:xfrm>
            <a:off x="7868750" y="1577700"/>
            <a:ext cx="4320600" cy="2206500"/>
          </a:xfrm>
          <a:prstGeom prst="round2DiagRect">
            <a:avLst>
              <a:gd fmla="val 0" name="adj1"/>
              <a:gd fmla="val 0" name="adj2"/>
            </a:avLst>
          </a:prstGeom>
          <a:noFill/>
          <a:ln>
            <a:noFill/>
          </a:ln>
        </p:spPr>
      </p:pic>
      <p:sp>
        <p:nvSpPr>
          <p:cNvPr id="2375" name="Google Shape;2375;p46"/>
          <p:cNvSpPr txBox="1"/>
          <p:nvPr/>
        </p:nvSpPr>
        <p:spPr>
          <a:xfrm>
            <a:off x="8019136" y="3557864"/>
            <a:ext cx="2957700" cy="313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Telecommunication</a:t>
            </a:r>
            <a:endParaRPr b="1" i="0" sz="2000" u="none" cap="none" strike="noStrike">
              <a:solidFill>
                <a:schemeClr val="dk1"/>
              </a:solidFill>
              <a:latin typeface="Arial"/>
              <a:ea typeface="Arial"/>
              <a:cs typeface="Arial"/>
              <a:sym typeface="Arial"/>
            </a:endParaRPr>
          </a:p>
        </p:txBody>
      </p:sp>
      <p:pic>
        <p:nvPicPr>
          <p:cNvPr id="2376" name="Google Shape;2376;p46"/>
          <p:cNvPicPr preferRelativeResize="0"/>
          <p:nvPr/>
        </p:nvPicPr>
        <p:blipFill rotWithShape="1">
          <a:blip r:embed="rId6">
            <a:alphaModFix/>
          </a:blip>
          <a:srcRect b="9829" l="9827" r="4716" t="5638"/>
          <a:stretch/>
        </p:blipFill>
        <p:spPr>
          <a:xfrm>
            <a:off x="233800" y="4160425"/>
            <a:ext cx="3650400" cy="2206500"/>
          </a:xfrm>
          <a:prstGeom prst="round2DiagRect">
            <a:avLst>
              <a:gd fmla="val 0" name="adj1"/>
              <a:gd fmla="val 0" name="adj2"/>
            </a:avLst>
          </a:prstGeom>
          <a:noFill/>
          <a:ln>
            <a:noFill/>
          </a:ln>
        </p:spPr>
      </p:pic>
      <p:sp>
        <p:nvSpPr>
          <p:cNvPr id="2377" name="Google Shape;2377;p46"/>
          <p:cNvSpPr txBox="1"/>
          <p:nvPr/>
        </p:nvSpPr>
        <p:spPr>
          <a:xfrm>
            <a:off x="221575" y="3535490"/>
            <a:ext cx="2955300" cy="312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F&amp;B Management </a:t>
            </a:r>
            <a:endParaRPr b="1" i="0" sz="2000" u="none" cap="none" strike="noStrike">
              <a:solidFill>
                <a:schemeClr val="dk1"/>
              </a:solidFill>
              <a:latin typeface="Arial"/>
              <a:ea typeface="Arial"/>
              <a:cs typeface="Arial"/>
              <a:sym typeface="Arial"/>
            </a:endParaRPr>
          </a:p>
        </p:txBody>
      </p:sp>
      <p:sp>
        <p:nvSpPr>
          <p:cNvPr id="2378" name="Google Shape;2378;p46"/>
          <p:cNvSpPr txBox="1"/>
          <p:nvPr/>
        </p:nvSpPr>
        <p:spPr>
          <a:xfrm>
            <a:off x="7866707" y="5906524"/>
            <a:ext cx="3200400" cy="407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Transportation Industry</a:t>
            </a:r>
            <a:endParaRPr b="1" i="0" sz="2000" u="none" cap="none" strike="noStrike">
              <a:solidFill>
                <a:schemeClr val="dk1"/>
              </a:solidFill>
              <a:latin typeface="Arial"/>
              <a:ea typeface="Arial"/>
              <a:cs typeface="Arial"/>
              <a:sym typeface="Arial"/>
            </a:endParaRPr>
          </a:p>
        </p:txBody>
      </p:sp>
      <p:sp>
        <p:nvSpPr>
          <p:cNvPr id="2379" name="Google Shape;2379;p46"/>
          <p:cNvSpPr txBox="1"/>
          <p:nvPr/>
        </p:nvSpPr>
        <p:spPr>
          <a:xfrm>
            <a:off x="220374" y="6053108"/>
            <a:ext cx="2957700" cy="313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Financial Institution</a:t>
            </a:r>
            <a:endParaRPr b="1" i="0" sz="2000" u="none" cap="none" strike="noStrike">
              <a:solidFill>
                <a:schemeClr val="dk1"/>
              </a:solidFill>
              <a:latin typeface="Arial"/>
              <a:ea typeface="Arial"/>
              <a:cs typeface="Arial"/>
              <a:sym typeface="Arial"/>
            </a:endParaRPr>
          </a:p>
        </p:txBody>
      </p:sp>
      <p:pic>
        <p:nvPicPr>
          <p:cNvPr id="2380" name="Google Shape;2380;p46"/>
          <p:cNvPicPr preferRelativeResize="0"/>
          <p:nvPr/>
        </p:nvPicPr>
        <p:blipFill rotWithShape="1">
          <a:blip r:embed="rId7">
            <a:alphaModFix/>
          </a:blip>
          <a:srcRect b="1838" l="7013" r="5649" t="1830"/>
          <a:stretch/>
        </p:blipFill>
        <p:spPr>
          <a:xfrm>
            <a:off x="4087237" y="2605425"/>
            <a:ext cx="3730924" cy="2673851"/>
          </a:xfrm>
          <a:prstGeom prst="rect">
            <a:avLst/>
          </a:prstGeom>
          <a:noFill/>
          <a:ln>
            <a:noFill/>
          </a:ln>
        </p:spPr>
      </p:pic>
      <p:sp>
        <p:nvSpPr>
          <p:cNvPr id="2381" name="Google Shape;2381;p46"/>
          <p:cNvSpPr txBox="1"/>
          <p:nvPr/>
        </p:nvSpPr>
        <p:spPr>
          <a:xfrm>
            <a:off x="4087232" y="4948374"/>
            <a:ext cx="3200400" cy="407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Insurance</a:t>
            </a:r>
            <a:endParaRPr b="1" i="0" sz="2000" u="none" cap="none" strike="noStrik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6" name="Shape 2386"/>
        <p:cNvGrpSpPr/>
        <p:nvPr/>
      </p:nvGrpSpPr>
      <p:grpSpPr>
        <a:xfrm>
          <a:off x="0" y="0"/>
          <a:ext cx="0" cy="0"/>
          <a:chOff x="0" y="0"/>
          <a:chExt cx="0" cy="0"/>
        </a:xfrm>
      </p:grpSpPr>
      <p:sp>
        <p:nvSpPr>
          <p:cNvPr id="2387" name="Google Shape;2387;p47"/>
          <p:cNvSpPr txBox="1"/>
          <p:nvPr/>
        </p:nvSpPr>
        <p:spPr>
          <a:xfrm>
            <a:off x="414575" y="4411000"/>
            <a:ext cx="4035300" cy="15576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100"/>
              <a:buFont typeface="Arial"/>
              <a:buNone/>
            </a:pPr>
            <a:r>
              <a:rPr b="0" i="0" lang="en-US" sz="1700" u="none" cap="none" strike="noStrike">
                <a:solidFill>
                  <a:srgbClr val="000000"/>
                </a:solidFill>
                <a:latin typeface="Calibri"/>
                <a:ea typeface="Calibri"/>
                <a:cs typeface="Calibri"/>
                <a:sym typeface="Calibri"/>
              </a:rPr>
              <a:t>Use the Auto Attendant to determine the nearest outlet endpoint or branch to transfer their clients to, then those branches can use Phone System to take order via their postal code.</a:t>
            </a:r>
            <a:endParaRPr b="0" i="0" sz="1700" u="none" cap="none" strike="noStrike">
              <a:solidFill>
                <a:srgbClr val="000000"/>
              </a:solidFill>
              <a:latin typeface="Calibri"/>
              <a:ea typeface="Calibri"/>
              <a:cs typeface="Calibri"/>
              <a:sym typeface="Calibri"/>
            </a:endParaRPr>
          </a:p>
        </p:txBody>
      </p:sp>
      <p:pic>
        <p:nvPicPr>
          <p:cNvPr id="2388" name="Google Shape;2388;p47"/>
          <p:cNvPicPr preferRelativeResize="0"/>
          <p:nvPr/>
        </p:nvPicPr>
        <p:blipFill rotWithShape="1">
          <a:blip r:embed="rId3">
            <a:alphaModFix/>
          </a:blip>
          <a:srcRect b="0" l="35864" r="0" t="0"/>
          <a:stretch/>
        </p:blipFill>
        <p:spPr>
          <a:xfrm>
            <a:off x="436425" y="2140795"/>
            <a:ext cx="4035300" cy="2206200"/>
          </a:xfrm>
          <a:prstGeom prst="roundRect">
            <a:avLst>
              <a:gd fmla="val 0" name="adj"/>
            </a:avLst>
          </a:prstGeom>
          <a:noFill/>
          <a:ln>
            <a:noFill/>
          </a:ln>
        </p:spPr>
      </p:pic>
      <p:sp>
        <p:nvSpPr>
          <p:cNvPr id="2389" name="Google Shape;2389;p47"/>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Sample Cases</a:t>
            </a:r>
            <a:endParaRPr b="1" i="0" sz="3600" u="none" cap="none" strike="noStrike">
              <a:solidFill>
                <a:srgbClr val="000000"/>
              </a:solidFill>
              <a:latin typeface="Calibri"/>
              <a:ea typeface="Calibri"/>
              <a:cs typeface="Calibri"/>
              <a:sym typeface="Calibri"/>
            </a:endParaRPr>
          </a:p>
        </p:txBody>
      </p:sp>
      <p:sp>
        <p:nvSpPr>
          <p:cNvPr id="2390" name="Google Shape;2390;p47"/>
          <p:cNvSpPr txBox="1"/>
          <p:nvPr/>
        </p:nvSpPr>
        <p:spPr>
          <a:xfrm>
            <a:off x="436425" y="1584200"/>
            <a:ext cx="4035300" cy="4926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Pizza Chain Delivery</a:t>
            </a:r>
            <a:endParaRPr b="1" i="0" sz="2000" u="none" cap="none" strike="noStrike">
              <a:solidFill>
                <a:schemeClr val="lt1"/>
              </a:solidFill>
              <a:latin typeface="Calibri"/>
              <a:ea typeface="Calibri"/>
              <a:cs typeface="Calibri"/>
              <a:sym typeface="Calibri"/>
            </a:endParaRPr>
          </a:p>
        </p:txBody>
      </p:sp>
      <p:sp>
        <p:nvSpPr>
          <p:cNvPr id="2391" name="Google Shape;2391;p47"/>
          <p:cNvSpPr/>
          <p:nvPr/>
        </p:nvSpPr>
        <p:spPr>
          <a:xfrm>
            <a:off x="7294950" y="1214800"/>
            <a:ext cx="2015100" cy="7389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“Thank you for calling Pizza 2Ps. Please enter your postal code to reach the nearest restaurant.”</a:t>
            </a:r>
            <a:endParaRPr b="0" i="0" sz="1200" u="none" cap="none" strike="noStrike">
              <a:solidFill>
                <a:schemeClr val="dk1"/>
              </a:solidFill>
              <a:latin typeface="Calibri"/>
              <a:ea typeface="Calibri"/>
              <a:cs typeface="Calibri"/>
              <a:sym typeface="Calibri"/>
            </a:endParaRPr>
          </a:p>
        </p:txBody>
      </p:sp>
      <p:sp>
        <p:nvSpPr>
          <p:cNvPr id="2392" name="Google Shape;2392;p47"/>
          <p:cNvSpPr txBox="1"/>
          <p:nvPr/>
        </p:nvSpPr>
        <p:spPr>
          <a:xfrm>
            <a:off x="8633249" y="2351188"/>
            <a:ext cx="25557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Arial"/>
                <a:ea typeface="Arial"/>
                <a:cs typeface="Arial"/>
                <a:sym typeface="Arial"/>
              </a:rPr>
              <a:t>Checking the Postal code to transfer calls to nearest outlet.</a:t>
            </a:r>
            <a:endParaRPr b="0" i="0" sz="1200" u="none" cap="none" strike="noStrike">
              <a:solidFill>
                <a:srgbClr val="000000"/>
              </a:solidFill>
              <a:latin typeface="Arial"/>
              <a:ea typeface="Arial"/>
              <a:cs typeface="Arial"/>
              <a:sym typeface="Arial"/>
            </a:endParaRPr>
          </a:p>
        </p:txBody>
      </p:sp>
      <p:sp>
        <p:nvSpPr>
          <p:cNvPr id="2393" name="Google Shape;2393;p47"/>
          <p:cNvSpPr/>
          <p:nvPr/>
        </p:nvSpPr>
        <p:spPr>
          <a:xfrm>
            <a:off x="4776200" y="5003163"/>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sp>
        <p:nvSpPr>
          <p:cNvPr id="2394" name="Google Shape;2394;p47"/>
          <p:cNvSpPr/>
          <p:nvPr/>
        </p:nvSpPr>
        <p:spPr>
          <a:xfrm>
            <a:off x="5934175" y="4994413"/>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sp>
        <p:nvSpPr>
          <p:cNvPr id="2395" name="Google Shape;2395;p47"/>
          <p:cNvSpPr/>
          <p:nvPr/>
        </p:nvSpPr>
        <p:spPr>
          <a:xfrm>
            <a:off x="8428838" y="5004475"/>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sp>
        <p:nvSpPr>
          <p:cNvPr id="2396" name="Google Shape;2396;p47"/>
          <p:cNvSpPr/>
          <p:nvPr/>
        </p:nvSpPr>
        <p:spPr>
          <a:xfrm>
            <a:off x="11002288" y="5000100"/>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sp>
        <p:nvSpPr>
          <p:cNvPr id="2397" name="Google Shape;2397;p47"/>
          <p:cNvSpPr/>
          <p:nvPr/>
        </p:nvSpPr>
        <p:spPr>
          <a:xfrm>
            <a:off x="7303288" y="5004475"/>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sp>
        <p:nvSpPr>
          <p:cNvPr id="2398" name="Google Shape;2398;p47"/>
          <p:cNvSpPr/>
          <p:nvPr/>
        </p:nvSpPr>
        <p:spPr>
          <a:xfrm>
            <a:off x="9871500" y="5000100"/>
            <a:ext cx="853500" cy="10269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p:txBody>
      </p:sp>
      <p:cxnSp>
        <p:nvCxnSpPr>
          <p:cNvPr id="2399" name="Google Shape;2399;p47"/>
          <p:cNvCxnSpPr>
            <a:stCxn id="2391" idx="2"/>
          </p:cNvCxnSpPr>
          <p:nvPr/>
        </p:nvCxnSpPr>
        <p:spPr>
          <a:xfrm flipH="1" rot="-5400000">
            <a:off x="8114100" y="2142100"/>
            <a:ext cx="377400" cy="6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0" name="Google Shape;2400;p47"/>
          <p:cNvCxnSpPr>
            <a:endCxn id="2393" idx="0"/>
          </p:cNvCxnSpPr>
          <p:nvPr/>
        </p:nvCxnSpPr>
        <p:spPr>
          <a:xfrm rot="5400000">
            <a:off x="5141450" y="4362663"/>
            <a:ext cx="702000" cy="5790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1" name="Google Shape;2401;p47"/>
          <p:cNvCxnSpPr>
            <a:endCxn id="2394" idx="0"/>
          </p:cNvCxnSpPr>
          <p:nvPr/>
        </p:nvCxnSpPr>
        <p:spPr>
          <a:xfrm flipH="1" rot="-5400000">
            <a:off x="5724775" y="4358263"/>
            <a:ext cx="693300" cy="5790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2" name="Google Shape;2402;p47"/>
          <p:cNvCxnSpPr>
            <a:endCxn id="2397" idx="0"/>
          </p:cNvCxnSpPr>
          <p:nvPr/>
        </p:nvCxnSpPr>
        <p:spPr>
          <a:xfrm rot="5400000">
            <a:off x="7661788" y="4363525"/>
            <a:ext cx="709200" cy="5727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3" name="Google Shape;2403;p47"/>
          <p:cNvCxnSpPr>
            <a:endCxn id="2395" idx="0"/>
          </p:cNvCxnSpPr>
          <p:nvPr/>
        </p:nvCxnSpPr>
        <p:spPr>
          <a:xfrm flipH="1" rot="-5400000">
            <a:off x="8224538" y="4373425"/>
            <a:ext cx="709200" cy="5529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4" name="Google Shape;2404;p47"/>
          <p:cNvCxnSpPr>
            <a:endCxn id="2398" idx="0"/>
          </p:cNvCxnSpPr>
          <p:nvPr/>
        </p:nvCxnSpPr>
        <p:spPr>
          <a:xfrm rot="5400000">
            <a:off x="10201350" y="4379400"/>
            <a:ext cx="717600" cy="523800"/>
          </a:xfrm>
          <a:prstGeom prst="bentConnector3">
            <a:avLst>
              <a:gd fmla="val 50000" name="adj1"/>
            </a:avLst>
          </a:prstGeom>
          <a:noFill/>
          <a:ln cap="flat" cmpd="sng" w="9525">
            <a:solidFill>
              <a:schemeClr val="dk1"/>
            </a:solidFill>
            <a:prstDash val="solid"/>
            <a:round/>
            <a:headEnd len="sm" w="sm" type="none"/>
            <a:tailEnd len="med" w="med" type="triangle"/>
          </a:ln>
        </p:spPr>
      </p:cxnSp>
      <p:cxnSp>
        <p:nvCxnSpPr>
          <p:cNvPr id="2405" name="Google Shape;2405;p47"/>
          <p:cNvCxnSpPr>
            <a:endCxn id="2396" idx="0"/>
          </p:cNvCxnSpPr>
          <p:nvPr/>
        </p:nvCxnSpPr>
        <p:spPr>
          <a:xfrm flipH="1" rot="-5400000">
            <a:off x="10766788" y="4337850"/>
            <a:ext cx="717600" cy="606900"/>
          </a:xfrm>
          <a:prstGeom prst="bentConnector3">
            <a:avLst>
              <a:gd fmla="val 50000" name="adj1"/>
            </a:avLst>
          </a:prstGeom>
          <a:noFill/>
          <a:ln cap="flat" cmpd="sng" w="9525">
            <a:solidFill>
              <a:schemeClr val="dk1"/>
            </a:solidFill>
            <a:prstDash val="solid"/>
            <a:round/>
            <a:headEnd len="sm" w="sm" type="none"/>
            <a:tailEnd len="med" w="med" type="triangle"/>
          </a:ln>
        </p:spPr>
      </p:cxnSp>
      <p:sp>
        <p:nvSpPr>
          <p:cNvPr id="2406" name="Google Shape;2406;p47"/>
          <p:cNvSpPr txBox="1"/>
          <p:nvPr/>
        </p:nvSpPr>
        <p:spPr>
          <a:xfrm>
            <a:off x="4929038" y="4349388"/>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8am-3pm</a:t>
            </a:r>
            <a:endParaRPr b="0" i="0" sz="900" u="none" cap="none" strike="noStrike">
              <a:solidFill>
                <a:srgbClr val="000000"/>
              </a:solidFill>
              <a:latin typeface="Calibri"/>
              <a:ea typeface="Calibri"/>
              <a:cs typeface="Calibri"/>
              <a:sym typeface="Calibri"/>
            </a:endParaRPr>
          </a:p>
        </p:txBody>
      </p:sp>
      <p:sp>
        <p:nvSpPr>
          <p:cNvPr id="2407" name="Google Shape;2407;p47"/>
          <p:cNvSpPr txBox="1"/>
          <p:nvPr/>
        </p:nvSpPr>
        <p:spPr>
          <a:xfrm>
            <a:off x="6032963" y="4348663"/>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3pm-9pm</a:t>
            </a:r>
            <a:endParaRPr b="0" i="0" sz="900" u="none" cap="none" strike="noStrike">
              <a:solidFill>
                <a:srgbClr val="000000"/>
              </a:solidFill>
              <a:latin typeface="Calibri"/>
              <a:ea typeface="Calibri"/>
              <a:cs typeface="Calibri"/>
              <a:sym typeface="Calibri"/>
            </a:endParaRPr>
          </a:p>
        </p:txBody>
      </p:sp>
      <p:sp>
        <p:nvSpPr>
          <p:cNvPr id="2408" name="Google Shape;2408;p47"/>
          <p:cNvSpPr txBox="1"/>
          <p:nvPr/>
        </p:nvSpPr>
        <p:spPr>
          <a:xfrm>
            <a:off x="7424775" y="4355425"/>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8am-3pm</a:t>
            </a:r>
            <a:endParaRPr b="0" i="0" sz="900" u="none" cap="none" strike="noStrike">
              <a:solidFill>
                <a:srgbClr val="000000"/>
              </a:solidFill>
              <a:latin typeface="Calibri"/>
              <a:ea typeface="Calibri"/>
              <a:cs typeface="Calibri"/>
              <a:sym typeface="Calibri"/>
            </a:endParaRPr>
          </a:p>
        </p:txBody>
      </p:sp>
      <p:sp>
        <p:nvSpPr>
          <p:cNvPr id="2409" name="Google Shape;2409;p47"/>
          <p:cNvSpPr txBox="1"/>
          <p:nvPr/>
        </p:nvSpPr>
        <p:spPr>
          <a:xfrm>
            <a:off x="8528700" y="4354700"/>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3pm-9pm</a:t>
            </a:r>
            <a:endParaRPr b="0" i="0" sz="900" u="none" cap="none" strike="noStrike">
              <a:solidFill>
                <a:srgbClr val="000000"/>
              </a:solidFill>
              <a:latin typeface="Calibri"/>
              <a:ea typeface="Calibri"/>
              <a:cs typeface="Calibri"/>
              <a:sym typeface="Calibri"/>
            </a:endParaRPr>
          </a:p>
        </p:txBody>
      </p:sp>
      <p:sp>
        <p:nvSpPr>
          <p:cNvPr id="2410" name="Google Shape;2410;p47"/>
          <p:cNvSpPr txBox="1"/>
          <p:nvPr/>
        </p:nvSpPr>
        <p:spPr>
          <a:xfrm>
            <a:off x="9947088" y="4354700"/>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8am-3pm</a:t>
            </a:r>
            <a:endParaRPr b="0" i="0" sz="900" u="none" cap="none" strike="noStrike">
              <a:solidFill>
                <a:srgbClr val="000000"/>
              </a:solidFill>
              <a:latin typeface="Calibri"/>
              <a:ea typeface="Calibri"/>
              <a:cs typeface="Calibri"/>
              <a:sym typeface="Calibri"/>
            </a:endParaRPr>
          </a:p>
        </p:txBody>
      </p:sp>
      <p:sp>
        <p:nvSpPr>
          <p:cNvPr id="2411" name="Google Shape;2411;p47"/>
          <p:cNvSpPr txBox="1"/>
          <p:nvPr/>
        </p:nvSpPr>
        <p:spPr>
          <a:xfrm>
            <a:off x="11051013" y="4353975"/>
            <a:ext cx="645900" cy="32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3pm-9pm</a:t>
            </a:r>
            <a:endParaRPr b="0" i="0" sz="900" u="none" cap="none" strike="noStrike">
              <a:solidFill>
                <a:srgbClr val="000000"/>
              </a:solidFill>
              <a:latin typeface="Calibri"/>
              <a:ea typeface="Calibri"/>
              <a:cs typeface="Calibri"/>
              <a:sym typeface="Calibri"/>
            </a:endParaRPr>
          </a:p>
        </p:txBody>
      </p:sp>
      <p:pic>
        <p:nvPicPr>
          <p:cNvPr id="2412" name="Google Shape;2412;p47"/>
          <p:cNvPicPr preferRelativeResize="0"/>
          <p:nvPr/>
        </p:nvPicPr>
        <p:blipFill rotWithShape="1">
          <a:blip r:embed="rId4">
            <a:alphaModFix/>
          </a:blip>
          <a:srcRect b="0" l="0" r="0" t="0"/>
          <a:stretch/>
        </p:blipFill>
        <p:spPr>
          <a:xfrm>
            <a:off x="8157952" y="6351175"/>
            <a:ext cx="289700" cy="289700"/>
          </a:xfrm>
          <a:prstGeom prst="rect">
            <a:avLst/>
          </a:prstGeom>
          <a:noFill/>
          <a:ln>
            <a:noFill/>
          </a:ln>
        </p:spPr>
      </p:pic>
      <p:sp>
        <p:nvSpPr>
          <p:cNvPr id="2413" name="Google Shape;2413;p47"/>
          <p:cNvSpPr/>
          <p:nvPr/>
        </p:nvSpPr>
        <p:spPr>
          <a:xfrm rot="5400000">
            <a:off x="8187900" y="2672863"/>
            <a:ext cx="229800" cy="7036800"/>
          </a:xfrm>
          <a:prstGeom prst="rightBrace">
            <a:avLst>
              <a:gd fmla="val 50000" name="adj1"/>
              <a:gd fmla="val 50000" name="adj2"/>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2414" name="Google Shape;2414;p47"/>
          <p:cNvCxnSpPr>
            <a:endCxn id="2391" idx="0"/>
          </p:cNvCxnSpPr>
          <p:nvPr/>
        </p:nvCxnSpPr>
        <p:spPr>
          <a:xfrm>
            <a:off x="8302500" y="837400"/>
            <a:ext cx="0" cy="377400"/>
          </a:xfrm>
          <a:prstGeom prst="straightConnector1">
            <a:avLst/>
          </a:prstGeom>
          <a:noFill/>
          <a:ln cap="flat" cmpd="sng" w="9525">
            <a:solidFill>
              <a:schemeClr val="dk1"/>
            </a:solidFill>
            <a:prstDash val="solid"/>
            <a:round/>
            <a:headEnd len="sm" w="sm" type="none"/>
            <a:tailEnd len="med" w="med" type="triangle"/>
          </a:ln>
        </p:spPr>
      </p:cxnSp>
      <p:pic>
        <p:nvPicPr>
          <p:cNvPr id="2415" name="Google Shape;2415;p47"/>
          <p:cNvPicPr preferRelativeResize="0"/>
          <p:nvPr/>
        </p:nvPicPr>
        <p:blipFill rotWithShape="1">
          <a:blip r:embed="rId5">
            <a:alphaModFix/>
          </a:blip>
          <a:srcRect b="0" l="0" r="0" t="0"/>
          <a:stretch/>
        </p:blipFill>
        <p:spPr>
          <a:xfrm>
            <a:off x="7936738" y="248525"/>
            <a:ext cx="731520" cy="731520"/>
          </a:xfrm>
          <a:prstGeom prst="rect">
            <a:avLst/>
          </a:prstGeom>
          <a:noFill/>
          <a:ln>
            <a:noFill/>
          </a:ln>
        </p:spPr>
      </p:pic>
      <p:sp>
        <p:nvSpPr>
          <p:cNvPr id="2416" name="Google Shape;2416;p47"/>
          <p:cNvSpPr/>
          <p:nvPr/>
        </p:nvSpPr>
        <p:spPr>
          <a:xfrm>
            <a:off x="5169975" y="3954900"/>
            <a:ext cx="1315500" cy="323100"/>
          </a:xfrm>
          <a:prstGeom prst="roundRect">
            <a:avLst>
              <a:gd fmla="val 16667" name="adj"/>
            </a:avLst>
          </a:prstGeom>
          <a:solidFill>
            <a:srgbClr val="FBC20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Nearest branch</a:t>
            </a:r>
            <a:endParaRPr b="0" i="0" sz="1300" u="none" cap="none" strike="noStrike">
              <a:solidFill>
                <a:srgbClr val="000000"/>
              </a:solidFill>
              <a:latin typeface="Arial"/>
              <a:ea typeface="Arial"/>
              <a:cs typeface="Arial"/>
              <a:sym typeface="Arial"/>
            </a:endParaRPr>
          </a:p>
        </p:txBody>
      </p:sp>
      <p:sp>
        <p:nvSpPr>
          <p:cNvPr id="2417" name="Google Shape;2417;p47"/>
          <p:cNvSpPr/>
          <p:nvPr/>
        </p:nvSpPr>
        <p:spPr>
          <a:xfrm>
            <a:off x="7644750" y="3907750"/>
            <a:ext cx="1315500" cy="323100"/>
          </a:xfrm>
          <a:prstGeom prst="roundRect">
            <a:avLst>
              <a:gd fmla="val 16667" name="adj"/>
            </a:avLst>
          </a:prstGeom>
          <a:solidFill>
            <a:srgbClr val="FBC20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Nearest branch</a:t>
            </a:r>
            <a:endParaRPr b="0" i="0" sz="1300" u="none" cap="none" strike="noStrike">
              <a:solidFill>
                <a:srgbClr val="000000"/>
              </a:solidFill>
              <a:latin typeface="Arial"/>
              <a:ea typeface="Arial"/>
              <a:cs typeface="Arial"/>
              <a:sym typeface="Arial"/>
            </a:endParaRPr>
          </a:p>
        </p:txBody>
      </p:sp>
      <p:sp>
        <p:nvSpPr>
          <p:cNvPr id="2418" name="Google Shape;2418;p47"/>
          <p:cNvSpPr/>
          <p:nvPr/>
        </p:nvSpPr>
        <p:spPr>
          <a:xfrm>
            <a:off x="10164250" y="3936200"/>
            <a:ext cx="1315500" cy="323100"/>
          </a:xfrm>
          <a:prstGeom prst="roundRect">
            <a:avLst>
              <a:gd fmla="val 16667" name="adj"/>
            </a:avLst>
          </a:prstGeom>
          <a:solidFill>
            <a:srgbClr val="FBC20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Nearest branch</a:t>
            </a:r>
            <a:endParaRPr b="0" i="0" sz="1300" u="none" cap="none" strike="noStrike">
              <a:solidFill>
                <a:srgbClr val="000000"/>
              </a:solidFill>
              <a:latin typeface="Arial"/>
              <a:ea typeface="Arial"/>
              <a:cs typeface="Arial"/>
              <a:sym typeface="Arial"/>
            </a:endParaRPr>
          </a:p>
        </p:txBody>
      </p:sp>
      <p:pic>
        <p:nvPicPr>
          <p:cNvPr id="2419" name="Google Shape;2419;p47"/>
          <p:cNvPicPr preferRelativeResize="0"/>
          <p:nvPr/>
        </p:nvPicPr>
        <p:blipFill rotWithShape="1">
          <a:blip r:embed="rId6">
            <a:alphaModFix/>
          </a:blip>
          <a:srcRect b="0" l="0" r="0" t="0"/>
          <a:stretch/>
        </p:blipFill>
        <p:spPr>
          <a:xfrm>
            <a:off x="7982450" y="2241425"/>
            <a:ext cx="640079" cy="640079"/>
          </a:xfrm>
          <a:prstGeom prst="rect">
            <a:avLst/>
          </a:prstGeom>
          <a:noFill/>
          <a:ln>
            <a:noFill/>
          </a:ln>
        </p:spPr>
      </p:pic>
      <p:grpSp>
        <p:nvGrpSpPr>
          <p:cNvPr id="2420" name="Google Shape;2420;p47"/>
          <p:cNvGrpSpPr/>
          <p:nvPr/>
        </p:nvGrpSpPr>
        <p:grpSpPr>
          <a:xfrm>
            <a:off x="8471470" y="5113026"/>
            <a:ext cx="768235" cy="809797"/>
            <a:chOff x="8467538" y="5082738"/>
            <a:chExt cx="768235" cy="809797"/>
          </a:xfrm>
        </p:grpSpPr>
        <p:grpSp>
          <p:nvGrpSpPr>
            <p:cNvPr id="2421" name="Google Shape;2421;p47"/>
            <p:cNvGrpSpPr/>
            <p:nvPr/>
          </p:nvGrpSpPr>
          <p:grpSpPr>
            <a:xfrm>
              <a:off x="8467538" y="5082738"/>
              <a:ext cx="768235" cy="365760"/>
              <a:chOff x="5379450" y="1775000"/>
              <a:chExt cx="768235" cy="365760"/>
            </a:xfrm>
          </p:grpSpPr>
          <p:pic>
            <p:nvPicPr>
              <p:cNvPr id="2422" name="Google Shape;2422;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23" name="Google Shape;2423;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24" name="Google Shape;2424;p47"/>
            <p:cNvPicPr preferRelativeResize="0"/>
            <p:nvPr/>
          </p:nvPicPr>
          <p:blipFill rotWithShape="1">
            <a:blip r:embed="rId9">
              <a:alphaModFix/>
            </a:blip>
            <a:srcRect b="0" l="0" r="0" t="0"/>
            <a:stretch/>
          </p:blipFill>
          <p:spPr>
            <a:xfrm>
              <a:off x="8668775" y="5526775"/>
              <a:ext cx="365760" cy="365760"/>
            </a:xfrm>
            <a:prstGeom prst="rect">
              <a:avLst/>
            </a:prstGeom>
            <a:noFill/>
            <a:ln>
              <a:noFill/>
            </a:ln>
          </p:spPr>
        </p:pic>
      </p:grpSp>
      <p:grpSp>
        <p:nvGrpSpPr>
          <p:cNvPr id="2425" name="Google Shape;2425;p47"/>
          <p:cNvGrpSpPr/>
          <p:nvPr/>
        </p:nvGrpSpPr>
        <p:grpSpPr>
          <a:xfrm>
            <a:off x="4818833" y="5106720"/>
            <a:ext cx="768235" cy="819785"/>
            <a:chOff x="4820363" y="5091450"/>
            <a:chExt cx="768235" cy="819785"/>
          </a:xfrm>
        </p:grpSpPr>
        <p:grpSp>
          <p:nvGrpSpPr>
            <p:cNvPr id="2426" name="Google Shape;2426;p47"/>
            <p:cNvGrpSpPr/>
            <p:nvPr/>
          </p:nvGrpSpPr>
          <p:grpSpPr>
            <a:xfrm>
              <a:off x="4820363" y="5091450"/>
              <a:ext cx="768235" cy="365760"/>
              <a:chOff x="5379450" y="1775000"/>
              <a:chExt cx="768235" cy="365760"/>
            </a:xfrm>
          </p:grpSpPr>
          <p:pic>
            <p:nvPicPr>
              <p:cNvPr id="2427" name="Google Shape;2427;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28" name="Google Shape;2428;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29" name="Google Shape;2429;p47"/>
            <p:cNvPicPr preferRelativeResize="0"/>
            <p:nvPr/>
          </p:nvPicPr>
          <p:blipFill rotWithShape="1">
            <a:blip r:embed="rId10">
              <a:alphaModFix/>
            </a:blip>
            <a:srcRect b="0" l="0" r="0" t="0"/>
            <a:stretch/>
          </p:blipFill>
          <p:spPr>
            <a:xfrm>
              <a:off x="5021600" y="5545475"/>
              <a:ext cx="365760" cy="365760"/>
            </a:xfrm>
            <a:prstGeom prst="rect">
              <a:avLst/>
            </a:prstGeom>
            <a:noFill/>
            <a:ln>
              <a:noFill/>
            </a:ln>
          </p:spPr>
        </p:pic>
      </p:grpSp>
      <p:grpSp>
        <p:nvGrpSpPr>
          <p:cNvPr id="2430" name="Google Shape;2430;p47"/>
          <p:cNvGrpSpPr/>
          <p:nvPr/>
        </p:nvGrpSpPr>
        <p:grpSpPr>
          <a:xfrm>
            <a:off x="7345920" y="5113026"/>
            <a:ext cx="768235" cy="809797"/>
            <a:chOff x="7366488" y="5082738"/>
            <a:chExt cx="768235" cy="809797"/>
          </a:xfrm>
        </p:grpSpPr>
        <p:grpSp>
          <p:nvGrpSpPr>
            <p:cNvPr id="2431" name="Google Shape;2431;p47"/>
            <p:cNvGrpSpPr/>
            <p:nvPr/>
          </p:nvGrpSpPr>
          <p:grpSpPr>
            <a:xfrm>
              <a:off x="7366488" y="5082738"/>
              <a:ext cx="768235" cy="365760"/>
              <a:chOff x="5379450" y="1775000"/>
              <a:chExt cx="768235" cy="365760"/>
            </a:xfrm>
          </p:grpSpPr>
          <p:pic>
            <p:nvPicPr>
              <p:cNvPr id="2432" name="Google Shape;2432;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33" name="Google Shape;2433;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34" name="Google Shape;2434;p47"/>
            <p:cNvPicPr preferRelativeResize="0"/>
            <p:nvPr/>
          </p:nvPicPr>
          <p:blipFill rotWithShape="1">
            <a:blip r:embed="rId11">
              <a:alphaModFix/>
            </a:blip>
            <a:srcRect b="0" l="0" r="0" t="0"/>
            <a:stretch/>
          </p:blipFill>
          <p:spPr>
            <a:xfrm>
              <a:off x="7567725" y="5526775"/>
              <a:ext cx="365760" cy="365760"/>
            </a:xfrm>
            <a:prstGeom prst="rect">
              <a:avLst/>
            </a:prstGeom>
            <a:noFill/>
            <a:ln>
              <a:noFill/>
            </a:ln>
          </p:spPr>
        </p:pic>
      </p:grpSp>
      <p:grpSp>
        <p:nvGrpSpPr>
          <p:cNvPr id="2435" name="Google Shape;2435;p47"/>
          <p:cNvGrpSpPr/>
          <p:nvPr/>
        </p:nvGrpSpPr>
        <p:grpSpPr>
          <a:xfrm>
            <a:off x="5976808" y="5105926"/>
            <a:ext cx="768235" cy="803872"/>
            <a:chOff x="5956025" y="5066763"/>
            <a:chExt cx="768235" cy="803872"/>
          </a:xfrm>
        </p:grpSpPr>
        <p:grpSp>
          <p:nvGrpSpPr>
            <p:cNvPr id="2436" name="Google Shape;2436;p47"/>
            <p:cNvGrpSpPr/>
            <p:nvPr/>
          </p:nvGrpSpPr>
          <p:grpSpPr>
            <a:xfrm>
              <a:off x="5956025" y="5066763"/>
              <a:ext cx="768235" cy="365760"/>
              <a:chOff x="5379450" y="1775000"/>
              <a:chExt cx="768235" cy="365760"/>
            </a:xfrm>
          </p:grpSpPr>
          <p:pic>
            <p:nvPicPr>
              <p:cNvPr id="2437" name="Google Shape;2437;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38" name="Google Shape;2438;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39" name="Google Shape;2439;p47"/>
            <p:cNvPicPr preferRelativeResize="0"/>
            <p:nvPr/>
          </p:nvPicPr>
          <p:blipFill rotWithShape="1">
            <a:blip r:embed="rId12">
              <a:alphaModFix/>
            </a:blip>
            <a:srcRect b="0" l="0" r="0" t="0"/>
            <a:stretch/>
          </p:blipFill>
          <p:spPr>
            <a:xfrm>
              <a:off x="6157263" y="5504875"/>
              <a:ext cx="365760" cy="365760"/>
            </a:xfrm>
            <a:prstGeom prst="rect">
              <a:avLst/>
            </a:prstGeom>
            <a:noFill/>
            <a:ln>
              <a:noFill/>
            </a:ln>
          </p:spPr>
        </p:pic>
      </p:grpSp>
      <p:grpSp>
        <p:nvGrpSpPr>
          <p:cNvPr id="2440" name="Google Shape;2440;p47"/>
          <p:cNvGrpSpPr/>
          <p:nvPr/>
        </p:nvGrpSpPr>
        <p:grpSpPr>
          <a:xfrm>
            <a:off x="9914133" y="5111039"/>
            <a:ext cx="768235" cy="805022"/>
            <a:chOff x="9912625" y="5096438"/>
            <a:chExt cx="768235" cy="805022"/>
          </a:xfrm>
        </p:grpSpPr>
        <p:grpSp>
          <p:nvGrpSpPr>
            <p:cNvPr id="2441" name="Google Shape;2441;p47"/>
            <p:cNvGrpSpPr/>
            <p:nvPr/>
          </p:nvGrpSpPr>
          <p:grpSpPr>
            <a:xfrm>
              <a:off x="9912625" y="5096438"/>
              <a:ext cx="768235" cy="365760"/>
              <a:chOff x="5379450" y="1775000"/>
              <a:chExt cx="768235" cy="365760"/>
            </a:xfrm>
          </p:grpSpPr>
          <p:pic>
            <p:nvPicPr>
              <p:cNvPr id="2442" name="Google Shape;2442;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43" name="Google Shape;2443;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44" name="Google Shape;2444;p47"/>
            <p:cNvPicPr preferRelativeResize="0"/>
            <p:nvPr/>
          </p:nvPicPr>
          <p:blipFill rotWithShape="1">
            <a:blip r:embed="rId13">
              <a:alphaModFix/>
            </a:blip>
            <a:srcRect b="0" l="0" r="0" t="0"/>
            <a:stretch/>
          </p:blipFill>
          <p:spPr>
            <a:xfrm>
              <a:off x="10113863" y="5535700"/>
              <a:ext cx="365760" cy="365760"/>
            </a:xfrm>
            <a:prstGeom prst="rect">
              <a:avLst/>
            </a:prstGeom>
            <a:noFill/>
            <a:ln>
              <a:noFill/>
            </a:ln>
          </p:spPr>
        </p:pic>
      </p:grpSp>
      <p:grpSp>
        <p:nvGrpSpPr>
          <p:cNvPr id="2445" name="Google Shape;2445;p47"/>
          <p:cNvGrpSpPr/>
          <p:nvPr/>
        </p:nvGrpSpPr>
        <p:grpSpPr>
          <a:xfrm>
            <a:off x="11044920" y="5099626"/>
            <a:ext cx="768235" cy="827848"/>
            <a:chOff x="11051350" y="5096450"/>
            <a:chExt cx="768235" cy="827848"/>
          </a:xfrm>
        </p:grpSpPr>
        <p:grpSp>
          <p:nvGrpSpPr>
            <p:cNvPr id="2446" name="Google Shape;2446;p47"/>
            <p:cNvGrpSpPr/>
            <p:nvPr/>
          </p:nvGrpSpPr>
          <p:grpSpPr>
            <a:xfrm>
              <a:off x="11051350" y="5096450"/>
              <a:ext cx="768235" cy="365760"/>
              <a:chOff x="5379450" y="1775000"/>
              <a:chExt cx="768235" cy="365760"/>
            </a:xfrm>
          </p:grpSpPr>
          <p:pic>
            <p:nvPicPr>
              <p:cNvPr id="2447" name="Google Shape;2447;p47"/>
              <p:cNvPicPr preferRelativeResize="0"/>
              <p:nvPr/>
            </p:nvPicPr>
            <p:blipFill rotWithShape="1">
              <a:blip r:embed="rId7">
                <a:alphaModFix/>
              </a:blip>
              <a:srcRect b="0" l="0" r="0" t="0"/>
              <a:stretch/>
            </p:blipFill>
            <p:spPr>
              <a:xfrm>
                <a:off x="5781925" y="1775000"/>
                <a:ext cx="365760" cy="365760"/>
              </a:xfrm>
              <a:prstGeom prst="rect">
                <a:avLst/>
              </a:prstGeom>
              <a:noFill/>
              <a:ln>
                <a:noFill/>
              </a:ln>
            </p:spPr>
          </p:pic>
          <p:pic>
            <p:nvPicPr>
              <p:cNvPr id="2448" name="Google Shape;2448;p47"/>
              <p:cNvPicPr preferRelativeResize="0"/>
              <p:nvPr/>
            </p:nvPicPr>
            <p:blipFill rotWithShape="1">
              <a:blip r:embed="rId8">
                <a:alphaModFix/>
              </a:blip>
              <a:srcRect b="0" l="0" r="0" t="0"/>
              <a:stretch/>
            </p:blipFill>
            <p:spPr>
              <a:xfrm>
                <a:off x="5379450" y="1775000"/>
                <a:ext cx="365760" cy="365760"/>
              </a:xfrm>
              <a:prstGeom prst="rect">
                <a:avLst/>
              </a:prstGeom>
              <a:noFill/>
              <a:ln>
                <a:noFill/>
              </a:ln>
            </p:spPr>
          </p:pic>
        </p:grpSp>
        <p:pic>
          <p:nvPicPr>
            <p:cNvPr id="2449" name="Google Shape;2449;p47"/>
            <p:cNvPicPr preferRelativeResize="0"/>
            <p:nvPr/>
          </p:nvPicPr>
          <p:blipFill rotWithShape="1">
            <a:blip r:embed="rId14">
              <a:alphaModFix/>
            </a:blip>
            <a:srcRect b="0" l="0" r="0" t="0"/>
            <a:stretch/>
          </p:blipFill>
          <p:spPr>
            <a:xfrm>
              <a:off x="11252588" y="5558538"/>
              <a:ext cx="365760" cy="365760"/>
            </a:xfrm>
            <a:prstGeom prst="rect">
              <a:avLst/>
            </a:prstGeom>
            <a:noFill/>
            <a:ln>
              <a:noFill/>
            </a:ln>
          </p:spPr>
        </p:pic>
      </p:grpSp>
      <p:pic>
        <p:nvPicPr>
          <p:cNvPr id="2450" name="Google Shape;2450;p47"/>
          <p:cNvPicPr preferRelativeResize="0"/>
          <p:nvPr/>
        </p:nvPicPr>
        <p:blipFill rotWithShape="1">
          <a:blip r:embed="rId15">
            <a:alphaModFix/>
          </a:blip>
          <a:srcRect b="0" l="0" r="0" t="0"/>
          <a:stretch/>
        </p:blipFill>
        <p:spPr>
          <a:xfrm>
            <a:off x="5461963" y="3281531"/>
            <a:ext cx="731520" cy="731520"/>
          </a:xfrm>
          <a:prstGeom prst="rect">
            <a:avLst/>
          </a:prstGeom>
          <a:noFill/>
          <a:ln>
            <a:noFill/>
          </a:ln>
        </p:spPr>
      </p:pic>
      <p:pic>
        <p:nvPicPr>
          <p:cNvPr id="2451" name="Google Shape;2451;p47"/>
          <p:cNvPicPr preferRelativeResize="0"/>
          <p:nvPr/>
        </p:nvPicPr>
        <p:blipFill rotWithShape="1">
          <a:blip r:embed="rId15">
            <a:alphaModFix/>
          </a:blip>
          <a:srcRect b="0" l="0" r="0" t="0"/>
          <a:stretch/>
        </p:blipFill>
        <p:spPr>
          <a:xfrm>
            <a:off x="7936725" y="3281531"/>
            <a:ext cx="731520" cy="731520"/>
          </a:xfrm>
          <a:prstGeom prst="rect">
            <a:avLst/>
          </a:prstGeom>
          <a:noFill/>
          <a:ln>
            <a:noFill/>
          </a:ln>
        </p:spPr>
      </p:pic>
      <p:pic>
        <p:nvPicPr>
          <p:cNvPr id="2452" name="Google Shape;2452;p47"/>
          <p:cNvPicPr preferRelativeResize="0"/>
          <p:nvPr/>
        </p:nvPicPr>
        <p:blipFill rotWithShape="1">
          <a:blip r:embed="rId15">
            <a:alphaModFix/>
          </a:blip>
          <a:srcRect b="0" l="0" r="0" t="0"/>
          <a:stretch/>
        </p:blipFill>
        <p:spPr>
          <a:xfrm>
            <a:off x="10456238" y="3281531"/>
            <a:ext cx="731520" cy="731520"/>
          </a:xfrm>
          <a:prstGeom prst="rect">
            <a:avLst/>
          </a:prstGeom>
          <a:noFill/>
          <a:ln>
            <a:noFill/>
          </a:ln>
        </p:spPr>
      </p:pic>
      <p:cxnSp>
        <p:nvCxnSpPr>
          <p:cNvPr id="2453" name="Google Shape;2453;p47"/>
          <p:cNvCxnSpPr>
            <a:stCxn id="2419" idx="2"/>
            <a:endCxn id="2450" idx="0"/>
          </p:cNvCxnSpPr>
          <p:nvPr/>
        </p:nvCxnSpPr>
        <p:spPr>
          <a:xfrm rot="5400000">
            <a:off x="6865190" y="1844104"/>
            <a:ext cx="399900" cy="2474700"/>
          </a:xfrm>
          <a:prstGeom prst="bentConnector3">
            <a:avLst>
              <a:gd fmla="val 50016" name="adj1"/>
            </a:avLst>
          </a:prstGeom>
          <a:noFill/>
          <a:ln cap="flat" cmpd="sng" w="9525">
            <a:solidFill>
              <a:schemeClr val="dk1"/>
            </a:solidFill>
            <a:prstDash val="solid"/>
            <a:round/>
            <a:headEnd len="sm" w="sm" type="none"/>
            <a:tailEnd len="med" w="med" type="triangle"/>
          </a:ln>
        </p:spPr>
      </p:cxnSp>
      <p:cxnSp>
        <p:nvCxnSpPr>
          <p:cNvPr id="2454" name="Google Shape;2454;p47"/>
          <p:cNvCxnSpPr>
            <a:stCxn id="2419" idx="2"/>
            <a:endCxn id="2452" idx="0"/>
          </p:cNvCxnSpPr>
          <p:nvPr/>
        </p:nvCxnSpPr>
        <p:spPr>
          <a:xfrm flipH="1" rot="-5400000">
            <a:off x="9362240" y="1821754"/>
            <a:ext cx="399900" cy="2519400"/>
          </a:xfrm>
          <a:prstGeom prst="bentConnector3">
            <a:avLst>
              <a:gd fmla="val 50016" name="adj1"/>
            </a:avLst>
          </a:prstGeom>
          <a:noFill/>
          <a:ln cap="flat" cmpd="sng" w="9525">
            <a:solidFill>
              <a:schemeClr val="dk1"/>
            </a:solidFill>
            <a:prstDash val="solid"/>
            <a:round/>
            <a:headEnd len="sm" w="sm" type="none"/>
            <a:tailEnd len="med" w="med" type="triangle"/>
          </a:ln>
        </p:spPr>
      </p:cxnSp>
      <p:cxnSp>
        <p:nvCxnSpPr>
          <p:cNvPr id="2455" name="Google Shape;2455;p47"/>
          <p:cNvCxnSpPr>
            <a:endCxn id="2451" idx="0"/>
          </p:cNvCxnSpPr>
          <p:nvPr/>
        </p:nvCxnSpPr>
        <p:spPr>
          <a:xfrm flipH="1" rot="-5400000">
            <a:off x="8140335" y="3119381"/>
            <a:ext cx="323700" cy="600"/>
          </a:xfrm>
          <a:prstGeom prst="bentConnector3">
            <a:avLst>
              <a:gd fmla="val 50000" name="adj1"/>
            </a:avLst>
          </a:prstGeom>
          <a:noFill/>
          <a:ln cap="flat" cmpd="sng" w="9525">
            <a:solidFill>
              <a:schemeClr val="dk1"/>
            </a:solidFill>
            <a:prstDash val="solid"/>
            <a:round/>
            <a:headEnd len="sm" w="sm" type="none"/>
            <a:tailEnd len="med" w="med" type="triangl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0" name="Shape 2460"/>
        <p:cNvGrpSpPr/>
        <p:nvPr/>
      </p:nvGrpSpPr>
      <p:grpSpPr>
        <a:xfrm>
          <a:off x="0" y="0"/>
          <a:ext cx="0" cy="0"/>
          <a:chOff x="0" y="0"/>
          <a:chExt cx="0" cy="0"/>
        </a:xfrm>
      </p:grpSpPr>
      <p:grpSp>
        <p:nvGrpSpPr>
          <p:cNvPr id="2461" name="Google Shape;2461;p48"/>
          <p:cNvGrpSpPr/>
          <p:nvPr/>
        </p:nvGrpSpPr>
        <p:grpSpPr>
          <a:xfrm>
            <a:off x="159500" y="1147391"/>
            <a:ext cx="4727400" cy="5180075"/>
            <a:chOff x="558483" y="1215400"/>
            <a:chExt cx="4727400" cy="5180075"/>
          </a:xfrm>
        </p:grpSpPr>
        <p:sp>
          <p:nvSpPr>
            <p:cNvPr id="2462" name="Google Shape;2462;p48"/>
            <p:cNvSpPr txBox="1"/>
            <p:nvPr/>
          </p:nvSpPr>
          <p:spPr>
            <a:xfrm>
              <a:off x="558483" y="4794675"/>
              <a:ext cx="4727400" cy="16008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Attend to your prospects and existing customers’ queries by directing them to the appropriate account specialists. Require the agents to categorise calls and take notes for quality and reporting &amp; analysis </a:t>
              </a:r>
              <a:r>
                <a:rPr b="0" i="0" lang="en-US" sz="1800" u="none" cap="none" strike="noStrike">
                  <a:solidFill>
                    <a:schemeClr val="dk1"/>
                  </a:solidFill>
                  <a:latin typeface="Calibri"/>
                  <a:ea typeface="Calibri"/>
                  <a:cs typeface="Calibri"/>
                  <a:sym typeface="Calibri"/>
                </a:rPr>
                <a:t>purposes.</a:t>
              </a:r>
              <a:endParaRPr b="0" i="0" sz="1800" u="none" cap="none" strike="noStrike">
                <a:solidFill>
                  <a:srgbClr val="000000"/>
                </a:solidFill>
                <a:latin typeface="Calibri"/>
                <a:ea typeface="Calibri"/>
                <a:cs typeface="Calibri"/>
                <a:sym typeface="Calibri"/>
              </a:endParaRPr>
            </a:p>
          </p:txBody>
        </p:sp>
        <p:sp>
          <p:nvSpPr>
            <p:cNvPr id="2463" name="Google Shape;2463;p48"/>
            <p:cNvSpPr txBox="1"/>
            <p:nvPr/>
          </p:nvSpPr>
          <p:spPr>
            <a:xfrm>
              <a:off x="558550" y="1215400"/>
              <a:ext cx="4683900" cy="492600"/>
            </a:xfrm>
            <a:prstGeom prst="rect">
              <a:avLst/>
            </a:prstGeom>
            <a:solidFill>
              <a:srgbClr val="93020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Telecommunication</a:t>
              </a:r>
              <a:endParaRPr b="1" i="0" sz="2000" u="none" cap="none" strike="noStrike">
                <a:solidFill>
                  <a:schemeClr val="lt1"/>
                </a:solidFill>
                <a:latin typeface="Calibri"/>
                <a:ea typeface="Calibri"/>
                <a:cs typeface="Calibri"/>
                <a:sym typeface="Calibri"/>
              </a:endParaRPr>
            </a:p>
          </p:txBody>
        </p:sp>
        <p:pic>
          <p:nvPicPr>
            <p:cNvPr id="2464" name="Google Shape;2464;p48"/>
            <p:cNvPicPr preferRelativeResize="0"/>
            <p:nvPr/>
          </p:nvPicPr>
          <p:blipFill rotWithShape="1">
            <a:blip r:embed="rId3">
              <a:alphaModFix/>
            </a:blip>
            <a:srcRect b="0" l="0" r="0" t="0"/>
            <a:stretch/>
          </p:blipFill>
          <p:spPr>
            <a:xfrm>
              <a:off x="558550" y="1787600"/>
              <a:ext cx="4683899" cy="2834651"/>
            </a:xfrm>
            <a:prstGeom prst="rect">
              <a:avLst/>
            </a:prstGeom>
            <a:noFill/>
            <a:ln>
              <a:noFill/>
            </a:ln>
          </p:spPr>
        </p:pic>
      </p:grpSp>
      <p:pic>
        <p:nvPicPr>
          <p:cNvPr id="2465" name="Google Shape;2465;p48"/>
          <p:cNvPicPr preferRelativeResize="0"/>
          <p:nvPr/>
        </p:nvPicPr>
        <p:blipFill rotWithShape="1">
          <a:blip r:embed="rId4">
            <a:alphaModFix/>
          </a:blip>
          <a:srcRect b="0" l="0" r="0" t="0"/>
          <a:stretch/>
        </p:blipFill>
        <p:spPr>
          <a:xfrm>
            <a:off x="5076764" y="4513225"/>
            <a:ext cx="303225" cy="303225"/>
          </a:xfrm>
          <a:prstGeom prst="rect">
            <a:avLst/>
          </a:prstGeom>
          <a:noFill/>
          <a:ln>
            <a:noFill/>
          </a:ln>
        </p:spPr>
      </p:pic>
      <p:grpSp>
        <p:nvGrpSpPr>
          <p:cNvPr id="2466" name="Google Shape;2466;p48"/>
          <p:cNvGrpSpPr/>
          <p:nvPr/>
        </p:nvGrpSpPr>
        <p:grpSpPr>
          <a:xfrm>
            <a:off x="5202116" y="201848"/>
            <a:ext cx="6845764" cy="6391237"/>
            <a:chOff x="5202116" y="201848"/>
            <a:chExt cx="6845764" cy="6391237"/>
          </a:xfrm>
        </p:grpSpPr>
        <p:pic>
          <p:nvPicPr>
            <p:cNvPr id="2467" name="Google Shape;2467;p48"/>
            <p:cNvPicPr preferRelativeResize="0"/>
            <p:nvPr/>
          </p:nvPicPr>
          <p:blipFill rotWithShape="1">
            <a:blip r:embed="rId5">
              <a:alphaModFix/>
            </a:blip>
            <a:srcRect b="0" l="0" r="0" t="0"/>
            <a:stretch/>
          </p:blipFill>
          <p:spPr>
            <a:xfrm>
              <a:off x="9739276" y="5416163"/>
              <a:ext cx="362316" cy="424868"/>
            </a:xfrm>
            <a:prstGeom prst="rect">
              <a:avLst/>
            </a:prstGeom>
            <a:noFill/>
            <a:ln>
              <a:noFill/>
            </a:ln>
          </p:spPr>
        </p:pic>
        <p:cxnSp>
          <p:nvCxnSpPr>
            <p:cNvPr id="2468" name="Google Shape;2468;p48"/>
            <p:cNvCxnSpPr>
              <a:stCxn id="2469" idx="0"/>
              <a:endCxn id="2470" idx="0"/>
            </p:cNvCxnSpPr>
            <p:nvPr/>
          </p:nvCxnSpPr>
          <p:spPr>
            <a:xfrm flipH="1" rot="-5400000">
              <a:off x="6380216" y="4935980"/>
              <a:ext cx="600" cy="1221600"/>
            </a:xfrm>
            <a:prstGeom prst="bentConnector3">
              <a:avLst>
                <a:gd fmla="val -274613276" name="adj1"/>
              </a:avLst>
            </a:prstGeom>
            <a:noFill/>
            <a:ln cap="flat" cmpd="sng" w="9525">
              <a:solidFill>
                <a:schemeClr val="dk1"/>
              </a:solidFill>
              <a:prstDash val="solid"/>
              <a:round/>
              <a:headEnd len="med" w="med" type="triangle"/>
              <a:tailEnd len="med" w="med" type="triangle"/>
            </a:ln>
          </p:spPr>
        </p:cxnSp>
        <p:sp>
          <p:nvSpPr>
            <p:cNvPr id="2471" name="Google Shape;2471;p48"/>
            <p:cNvSpPr/>
            <p:nvPr/>
          </p:nvSpPr>
          <p:spPr>
            <a:xfrm>
              <a:off x="6962525" y="201848"/>
              <a:ext cx="2651400" cy="9147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“Thank you for calling ABC. Please press 1 if you’re not our Internet Subscriber. Press 2 if you’re our Internet Subscriber”</a:t>
              </a:r>
              <a:endParaRPr b="0" i="0" sz="1400" u="none" cap="none" strike="noStrike">
                <a:solidFill>
                  <a:srgbClr val="000000"/>
                </a:solidFill>
                <a:latin typeface="Calibri"/>
                <a:ea typeface="Calibri"/>
                <a:cs typeface="Calibri"/>
                <a:sym typeface="Calibri"/>
              </a:endParaRPr>
            </a:p>
          </p:txBody>
        </p:sp>
        <p:sp>
          <p:nvSpPr>
            <p:cNvPr id="2469" name="Google Shape;2469;p48"/>
            <p:cNvSpPr/>
            <p:nvPr/>
          </p:nvSpPr>
          <p:spPr>
            <a:xfrm>
              <a:off x="5202116" y="5546480"/>
              <a:ext cx="1135200" cy="6396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Sales Hotline</a:t>
              </a:r>
              <a:endParaRPr b="0" i="0" sz="1400" u="none" cap="none" strike="noStrike">
                <a:solidFill>
                  <a:srgbClr val="000000"/>
                </a:solidFill>
                <a:latin typeface="Calibri"/>
                <a:ea typeface="Calibri"/>
                <a:cs typeface="Calibri"/>
                <a:sym typeface="Calibri"/>
              </a:endParaRPr>
            </a:p>
          </p:txBody>
        </p:sp>
        <p:sp>
          <p:nvSpPr>
            <p:cNvPr id="2470" name="Google Shape;2470;p48"/>
            <p:cNvSpPr/>
            <p:nvPr/>
          </p:nvSpPr>
          <p:spPr>
            <a:xfrm>
              <a:off x="6423764" y="5546480"/>
              <a:ext cx="1135200" cy="639600"/>
            </a:xfrm>
            <a:prstGeom prst="roundRect">
              <a:avLst>
                <a:gd fmla="val 16667" name="adj"/>
              </a:avLst>
            </a:prstGeom>
            <a:solidFill>
              <a:srgbClr val="D9EA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Send online application link via SMS</a:t>
              </a:r>
              <a:endParaRPr b="0" i="0" sz="1400" u="none" cap="none" strike="noStrike">
                <a:solidFill>
                  <a:srgbClr val="000000"/>
                </a:solidFill>
                <a:latin typeface="Calibri"/>
                <a:ea typeface="Calibri"/>
                <a:cs typeface="Calibri"/>
                <a:sym typeface="Calibri"/>
              </a:endParaRPr>
            </a:p>
          </p:txBody>
        </p:sp>
        <p:sp>
          <p:nvSpPr>
            <p:cNvPr id="2472" name="Google Shape;2472;p48"/>
            <p:cNvSpPr/>
            <p:nvPr/>
          </p:nvSpPr>
          <p:spPr>
            <a:xfrm>
              <a:off x="7977912" y="5100599"/>
              <a:ext cx="731700" cy="280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Ext. Group 2</a:t>
              </a:r>
              <a:endParaRPr b="0" i="0" sz="1000" u="none" cap="none" strike="noStrike">
                <a:solidFill>
                  <a:srgbClr val="000000"/>
                </a:solidFill>
                <a:latin typeface="Calibri"/>
                <a:ea typeface="Calibri"/>
                <a:cs typeface="Calibri"/>
                <a:sym typeface="Calibri"/>
              </a:endParaRPr>
            </a:p>
          </p:txBody>
        </p:sp>
        <p:sp>
          <p:nvSpPr>
            <p:cNvPr id="2473" name="Google Shape;2473;p48"/>
            <p:cNvSpPr/>
            <p:nvPr/>
          </p:nvSpPr>
          <p:spPr>
            <a:xfrm>
              <a:off x="9006118" y="5100599"/>
              <a:ext cx="731700" cy="280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Ext. Group 3</a:t>
              </a:r>
              <a:endParaRPr b="0" i="0" sz="1000" u="none" cap="none" strike="noStrike">
                <a:solidFill>
                  <a:srgbClr val="000000"/>
                </a:solidFill>
                <a:latin typeface="Calibri"/>
                <a:ea typeface="Calibri"/>
                <a:cs typeface="Calibri"/>
                <a:sym typeface="Calibri"/>
              </a:endParaRPr>
            </a:p>
          </p:txBody>
        </p:sp>
        <p:sp>
          <p:nvSpPr>
            <p:cNvPr id="2474" name="Google Shape;2474;p48"/>
            <p:cNvSpPr/>
            <p:nvPr/>
          </p:nvSpPr>
          <p:spPr>
            <a:xfrm>
              <a:off x="10034325" y="5100599"/>
              <a:ext cx="731700" cy="280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Ext. Group 4</a:t>
              </a:r>
              <a:endParaRPr b="0" i="0" sz="1000" u="none" cap="none" strike="noStrike">
                <a:solidFill>
                  <a:srgbClr val="000000"/>
                </a:solidFill>
                <a:latin typeface="Calibri"/>
                <a:ea typeface="Calibri"/>
                <a:cs typeface="Calibri"/>
                <a:sym typeface="Calibri"/>
              </a:endParaRPr>
            </a:p>
          </p:txBody>
        </p:sp>
        <p:sp>
          <p:nvSpPr>
            <p:cNvPr id="2475" name="Google Shape;2475;p48"/>
            <p:cNvSpPr/>
            <p:nvPr/>
          </p:nvSpPr>
          <p:spPr>
            <a:xfrm>
              <a:off x="8902454" y="4572604"/>
              <a:ext cx="939300" cy="4581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Billing</a:t>
              </a:r>
              <a:endParaRPr b="0" i="0" sz="1300" u="none" cap="none" strike="noStrike">
                <a:solidFill>
                  <a:srgbClr val="000000"/>
                </a:solidFill>
                <a:latin typeface="Calibri"/>
                <a:ea typeface="Calibri"/>
                <a:cs typeface="Calibri"/>
                <a:sym typeface="Calibri"/>
              </a:endParaRPr>
            </a:p>
          </p:txBody>
        </p:sp>
        <p:sp>
          <p:nvSpPr>
            <p:cNvPr id="2476" name="Google Shape;2476;p48"/>
            <p:cNvSpPr/>
            <p:nvPr/>
          </p:nvSpPr>
          <p:spPr>
            <a:xfrm>
              <a:off x="7874257" y="4572592"/>
              <a:ext cx="939300" cy="4581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Customer Care</a:t>
              </a:r>
              <a:endParaRPr b="0" i="0" sz="1300" u="none" cap="none" strike="noStrike">
                <a:solidFill>
                  <a:srgbClr val="000000"/>
                </a:solidFill>
                <a:latin typeface="Calibri"/>
                <a:ea typeface="Calibri"/>
                <a:cs typeface="Calibri"/>
                <a:sym typeface="Calibri"/>
              </a:endParaRPr>
            </a:p>
          </p:txBody>
        </p:sp>
        <p:sp>
          <p:nvSpPr>
            <p:cNvPr id="2477" name="Google Shape;2477;p48"/>
            <p:cNvSpPr/>
            <p:nvPr/>
          </p:nvSpPr>
          <p:spPr>
            <a:xfrm>
              <a:off x="10946871" y="4572604"/>
              <a:ext cx="939300" cy="4581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Technical Support</a:t>
              </a:r>
              <a:endParaRPr b="0" i="0" sz="1300" u="none" cap="none" strike="noStrike">
                <a:solidFill>
                  <a:srgbClr val="000000"/>
                </a:solidFill>
                <a:latin typeface="Calibri"/>
                <a:ea typeface="Calibri"/>
                <a:cs typeface="Calibri"/>
                <a:sym typeface="Calibri"/>
              </a:endParaRPr>
            </a:p>
          </p:txBody>
        </p:sp>
        <p:sp>
          <p:nvSpPr>
            <p:cNvPr id="2478" name="Google Shape;2478;p48"/>
            <p:cNvSpPr/>
            <p:nvPr/>
          </p:nvSpPr>
          <p:spPr>
            <a:xfrm>
              <a:off x="9930640" y="4572592"/>
              <a:ext cx="939300" cy="4581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Retention</a:t>
              </a:r>
              <a:endParaRPr b="0" i="0" sz="1300" u="none" cap="none" strike="noStrike">
                <a:solidFill>
                  <a:srgbClr val="000000"/>
                </a:solidFill>
                <a:latin typeface="Calibri"/>
                <a:ea typeface="Calibri"/>
                <a:cs typeface="Calibri"/>
                <a:sym typeface="Calibri"/>
              </a:endParaRPr>
            </a:p>
          </p:txBody>
        </p:sp>
        <p:sp>
          <p:nvSpPr>
            <p:cNvPr id="2479" name="Google Shape;2479;p48"/>
            <p:cNvSpPr/>
            <p:nvPr/>
          </p:nvSpPr>
          <p:spPr>
            <a:xfrm>
              <a:off x="11062532" y="5100599"/>
              <a:ext cx="731700" cy="2808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Ext. Group 5</a:t>
              </a:r>
              <a:endParaRPr b="0" i="0" sz="1000" u="none" cap="none" strike="noStrike">
                <a:solidFill>
                  <a:srgbClr val="000000"/>
                </a:solidFill>
                <a:latin typeface="Calibri"/>
                <a:ea typeface="Calibri"/>
                <a:cs typeface="Calibri"/>
                <a:sym typeface="Calibri"/>
              </a:endParaRPr>
            </a:p>
          </p:txBody>
        </p:sp>
        <p:sp>
          <p:nvSpPr>
            <p:cNvPr id="2480" name="Google Shape;2480;p48"/>
            <p:cNvSpPr/>
            <p:nvPr/>
          </p:nvSpPr>
          <p:spPr>
            <a:xfrm>
              <a:off x="5404552" y="6233289"/>
              <a:ext cx="730500" cy="2823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Ext. Group 1</a:t>
              </a:r>
              <a:endParaRPr b="0" i="0" sz="1000" u="none" cap="none" strike="noStrike">
                <a:solidFill>
                  <a:srgbClr val="000000"/>
                </a:solidFill>
                <a:latin typeface="Calibri"/>
                <a:ea typeface="Calibri"/>
                <a:cs typeface="Calibri"/>
                <a:sym typeface="Calibri"/>
              </a:endParaRPr>
            </a:p>
          </p:txBody>
        </p:sp>
        <p:sp>
          <p:nvSpPr>
            <p:cNvPr id="2481" name="Google Shape;2481;p48"/>
            <p:cNvSpPr txBox="1"/>
            <p:nvPr/>
          </p:nvSpPr>
          <p:spPr>
            <a:xfrm>
              <a:off x="5242859" y="3634470"/>
              <a:ext cx="939300" cy="28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8am-5pm</a:t>
              </a:r>
              <a:endParaRPr b="0" i="0" sz="1000" u="none" cap="none" strike="noStrike">
                <a:solidFill>
                  <a:schemeClr val="dk1"/>
                </a:solidFill>
                <a:latin typeface="Arial"/>
                <a:ea typeface="Arial"/>
                <a:cs typeface="Arial"/>
                <a:sym typeface="Arial"/>
              </a:endParaRPr>
            </a:p>
          </p:txBody>
        </p:sp>
        <p:sp>
          <p:nvSpPr>
            <p:cNvPr id="2482" name="Google Shape;2482;p48"/>
            <p:cNvSpPr txBox="1"/>
            <p:nvPr/>
          </p:nvSpPr>
          <p:spPr>
            <a:xfrm>
              <a:off x="6578987" y="3686534"/>
              <a:ext cx="939300" cy="184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Otherwise</a:t>
              </a:r>
              <a:endParaRPr b="0" i="0" sz="1000" u="none" cap="none" strike="noStrike">
                <a:solidFill>
                  <a:schemeClr val="dk1"/>
                </a:solidFill>
                <a:latin typeface="Arial"/>
                <a:ea typeface="Arial"/>
                <a:cs typeface="Arial"/>
                <a:sym typeface="Arial"/>
              </a:endParaRPr>
            </a:p>
          </p:txBody>
        </p:sp>
        <p:cxnSp>
          <p:nvCxnSpPr>
            <p:cNvPr id="2483" name="Google Shape;2483;p48"/>
            <p:cNvCxnSpPr>
              <a:stCxn id="2484" idx="2"/>
            </p:cNvCxnSpPr>
            <p:nvPr/>
          </p:nvCxnSpPr>
          <p:spPr>
            <a:xfrm>
              <a:off x="6397350" y="2254425"/>
              <a:ext cx="0" cy="1650300"/>
            </a:xfrm>
            <a:prstGeom prst="straightConnector1">
              <a:avLst/>
            </a:prstGeom>
            <a:noFill/>
            <a:ln cap="flat" cmpd="sng" w="9525">
              <a:solidFill>
                <a:schemeClr val="dk1"/>
              </a:solidFill>
              <a:prstDash val="solid"/>
              <a:round/>
              <a:headEnd len="sm" w="sm" type="none"/>
              <a:tailEnd len="sm" w="sm" type="none"/>
            </a:ln>
          </p:spPr>
        </p:cxnSp>
        <p:cxnSp>
          <p:nvCxnSpPr>
            <p:cNvPr id="2485" name="Google Shape;2485;p48"/>
            <p:cNvCxnSpPr>
              <a:stCxn id="2476" idx="0"/>
              <a:endCxn id="2477" idx="0"/>
            </p:cNvCxnSpPr>
            <p:nvPr/>
          </p:nvCxnSpPr>
          <p:spPr>
            <a:xfrm flipH="1" rot="-5400000">
              <a:off x="9879907" y="3036592"/>
              <a:ext cx="600" cy="3072600"/>
            </a:xfrm>
            <a:prstGeom prst="bentConnector3">
              <a:avLst>
                <a:gd fmla="val -40555385" name="adj1"/>
              </a:avLst>
            </a:prstGeom>
            <a:noFill/>
            <a:ln cap="flat" cmpd="sng" w="9525">
              <a:solidFill>
                <a:schemeClr val="dk1"/>
              </a:solidFill>
              <a:prstDash val="solid"/>
              <a:round/>
              <a:headEnd len="med" w="med" type="triangle"/>
              <a:tailEnd len="med" w="med" type="triangle"/>
            </a:ln>
          </p:spPr>
        </p:cxnSp>
        <p:cxnSp>
          <p:nvCxnSpPr>
            <p:cNvPr id="2486" name="Google Shape;2486;p48"/>
            <p:cNvCxnSpPr/>
            <p:nvPr/>
          </p:nvCxnSpPr>
          <p:spPr>
            <a:xfrm rot="10800000">
              <a:off x="9372075" y="4328699"/>
              <a:ext cx="0" cy="243900"/>
            </a:xfrm>
            <a:prstGeom prst="straightConnector1">
              <a:avLst/>
            </a:prstGeom>
            <a:noFill/>
            <a:ln cap="flat" cmpd="sng" w="9525">
              <a:solidFill>
                <a:schemeClr val="dk1"/>
              </a:solidFill>
              <a:prstDash val="solid"/>
              <a:round/>
              <a:headEnd len="med" w="med" type="triangle"/>
              <a:tailEnd len="sm" w="sm" type="none"/>
            </a:ln>
          </p:spPr>
        </p:cxnSp>
        <p:cxnSp>
          <p:nvCxnSpPr>
            <p:cNvPr id="2487" name="Google Shape;2487;p48"/>
            <p:cNvCxnSpPr/>
            <p:nvPr/>
          </p:nvCxnSpPr>
          <p:spPr>
            <a:xfrm rot="10800000">
              <a:off x="10400250" y="4328686"/>
              <a:ext cx="0" cy="243900"/>
            </a:xfrm>
            <a:prstGeom prst="straightConnector1">
              <a:avLst/>
            </a:prstGeom>
            <a:noFill/>
            <a:ln cap="flat" cmpd="sng" w="9525">
              <a:solidFill>
                <a:schemeClr val="dk1"/>
              </a:solidFill>
              <a:prstDash val="solid"/>
              <a:round/>
              <a:headEnd len="med" w="med" type="triangle"/>
              <a:tailEnd len="sm" w="sm" type="none"/>
            </a:ln>
          </p:spPr>
        </p:cxnSp>
        <p:cxnSp>
          <p:nvCxnSpPr>
            <p:cNvPr id="2488" name="Google Shape;2488;p48"/>
            <p:cNvCxnSpPr>
              <a:stCxn id="2471" idx="2"/>
              <a:endCxn id="2471" idx="2"/>
            </p:cNvCxnSpPr>
            <p:nvPr/>
          </p:nvCxnSpPr>
          <p:spPr>
            <a:xfrm>
              <a:off x="8288225" y="1116548"/>
              <a:ext cx="0" cy="0"/>
            </a:xfrm>
            <a:prstGeom prst="straightConnector1">
              <a:avLst/>
            </a:prstGeom>
            <a:noFill/>
            <a:ln cap="flat" cmpd="sng" w="9525">
              <a:solidFill>
                <a:schemeClr val="dk2"/>
              </a:solidFill>
              <a:prstDash val="solid"/>
              <a:round/>
              <a:headEnd len="sm" w="sm" type="none"/>
              <a:tailEnd len="sm" w="sm" type="none"/>
            </a:ln>
          </p:spPr>
        </p:cxnSp>
        <p:cxnSp>
          <p:nvCxnSpPr>
            <p:cNvPr id="2489" name="Google Shape;2489;p48"/>
            <p:cNvCxnSpPr>
              <a:stCxn id="2471" idx="2"/>
            </p:cNvCxnSpPr>
            <p:nvPr/>
          </p:nvCxnSpPr>
          <p:spPr>
            <a:xfrm>
              <a:off x="8288225" y="1116548"/>
              <a:ext cx="0" cy="0"/>
            </a:xfrm>
            <a:prstGeom prst="straightConnector1">
              <a:avLst/>
            </a:prstGeom>
            <a:noFill/>
            <a:ln cap="flat" cmpd="sng" w="9525">
              <a:solidFill>
                <a:schemeClr val="dk2"/>
              </a:solidFill>
              <a:prstDash val="solid"/>
              <a:round/>
              <a:headEnd len="sm" w="sm" type="none"/>
              <a:tailEnd len="sm" w="sm" type="none"/>
            </a:ln>
          </p:spPr>
        </p:cxnSp>
        <p:grpSp>
          <p:nvGrpSpPr>
            <p:cNvPr id="2490" name="Google Shape;2490;p48"/>
            <p:cNvGrpSpPr/>
            <p:nvPr/>
          </p:nvGrpSpPr>
          <p:grpSpPr>
            <a:xfrm>
              <a:off x="5599050" y="1682505"/>
              <a:ext cx="1642631" cy="571920"/>
              <a:chOff x="5599050" y="1682505"/>
              <a:chExt cx="1642631" cy="571920"/>
            </a:xfrm>
          </p:grpSpPr>
          <p:sp>
            <p:nvSpPr>
              <p:cNvPr id="2484" name="Google Shape;2484;p48"/>
              <p:cNvSpPr/>
              <p:nvPr/>
            </p:nvSpPr>
            <p:spPr>
              <a:xfrm>
                <a:off x="5599050" y="1764825"/>
                <a:ext cx="1596600" cy="4896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Non-XYZ Internet Subscriber</a:t>
                </a:r>
                <a:endParaRPr b="0" i="0" sz="1400" u="none" cap="none" strike="noStrike">
                  <a:solidFill>
                    <a:srgbClr val="000000"/>
                  </a:solidFill>
                  <a:latin typeface="Calibri"/>
                  <a:ea typeface="Calibri"/>
                  <a:cs typeface="Calibri"/>
                  <a:sym typeface="Calibri"/>
                </a:endParaRPr>
              </a:p>
            </p:txBody>
          </p:sp>
          <p:sp>
            <p:nvSpPr>
              <p:cNvPr id="2491" name="Google Shape;2491;p48"/>
              <p:cNvSpPr/>
              <p:nvPr/>
            </p:nvSpPr>
            <p:spPr>
              <a:xfrm>
                <a:off x="7054181" y="1682505"/>
                <a:ext cx="187500" cy="1941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grpSp>
        <p:sp>
          <p:nvSpPr>
            <p:cNvPr id="2492" name="Google Shape;2492;p48"/>
            <p:cNvSpPr/>
            <p:nvPr/>
          </p:nvSpPr>
          <p:spPr>
            <a:xfrm>
              <a:off x="9125738" y="1764833"/>
              <a:ext cx="1481400" cy="4896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XYZ Internet Subscriber</a:t>
              </a:r>
              <a:endParaRPr b="0" i="0" sz="1400" u="none" cap="none" strike="noStrike">
                <a:solidFill>
                  <a:srgbClr val="000000"/>
                </a:solidFill>
                <a:latin typeface="Calibri"/>
                <a:ea typeface="Calibri"/>
                <a:cs typeface="Calibri"/>
                <a:sym typeface="Calibri"/>
              </a:endParaRPr>
            </a:p>
          </p:txBody>
        </p:sp>
        <p:sp>
          <p:nvSpPr>
            <p:cNvPr id="2493" name="Google Shape;2493;p48"/>
            <p:cNvSpPr/>
            <p:nvPr/>
          </p:nvSpPr>
          <p:spPr>
            <a:xfrm>
              <a:off x="10462431" y="1682498"/>
              <a:ext cx="187500" cy="1941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cxnSp>
          <p:nvCxnSpPr>
            <p:cNvPr id="2494" name="Google Shape;2494;p48"/>
            <p:cNvCxnSpPr>
              <a:stCxn id="2476" idx="1"/>
              <a:endCxn id="2467" idx="1"/>
            </p:cNvCxnSpPr>
            <p:nvPr/>
          </p:nvCxnSpPr>
          <p:spPr>
            <a:xfrm>
              <a:off x="7874257" y="4801642"/>
              <a:ext cx="1865100" cy="827100"/>
            </a:xfrm>
            <a:prstGeom prst="bentConnector3">
              <a:avLst>
                <a:gd fmla="val -12768" name="adj1"/>
              </a:avLst>
            </a:prstGeom>
            <a:noFill/>
            <a:ln cap="flat" cmpd="sng" w="9525">
              <a:solidFill>
                <a:schemeClr val="dk1"/>
              </a:solidFill>
              <a:prstDash val="solid"/>
              <a:round/>
              <a:headEnd len="sm" w="sm" type="none"/>
              <a:tailEnd len="sm" w="sm" type="none"/>
            </a:ln>
          </p:spPr>
        </p:cxnSp>
        <p:cxnSp>
          <p:nvCxnSpPr>
            <p:cNvPr id="2495" name="Google Shape;2495;p48"/>
            <p:cNvCxnSpPr>
              <a:endCxn id="2467" idx="3"/>
            </p:cNvCxnSpPr>
            <p:nvPr/>
          </p:nvCxnSpPr>
          <p:spPr>
            <a:xfrm flipH="1">
              <a:off x="10101592" y="4766397"/>
              <a:ext cx="1785600" cy="862200"/>
            </a:xfrm>
            <a:prstGeom prst="bentConnector3">
              <a:avLst>
                <a:gd fmla="val -13099" name="adj1"/>
              </a:avLst>
            </a:prstGeom>
            <a:noFill/>
            <a:ln cap="flat" cmpd="sng" w="9525">
              <a:solidFill>
                <a:schemeClr val="dk1"/>
              </a:solidFill>
              <a:prstDash val="solid"/>
              <a:round/>
              <a:headEnd len="sm" w="sm" type="none"/>
              <a:tailEnd len="sm" w="sm" type="none"/>
            </a:ln>
          </p:spPr>
        </p:cxnSp>
        <p:sp>
          <p:nvSpPr>
            <p:cNvPr id="2496" name="Google Shape;2496;p48"/>
            <p:cNvSpPr/>
            <p:nvPr/>
          </p:nvSpPr>
          <p:spPr>
            <a:xfrm>
              <a:off x="8341278" y="6168285"/>
              <a:ext cx="1457100" cy="4248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Pop-up window for Disposition Code and notes</a:t>
              </a:r>
              <a:endParaRPr b="0" i="0" sz="1400" u="none" cap="none" strike="noStrike">
                <a:solidFill>
                  <a:srgbClr val="000000"/>
                </a:solidFill>
                <a:latin typeface="Arial"/>
                <a:ea typeface="Arial"/>
                <a:cs typeface="Arial"/>
                <a:sym typeface="Arial"/>
              </a:endParaRPr>
            </a:p>
          </p:txBody>
        </p:sp>
        <p:sp>
          <p:nvSpPr>
            <p:cNvPr id="2497" name="Google Shape;2497;p48"/>
            <p:cNvSpPr/>
            <p:nvPr/>
          </p:nvSpPr>
          <p:spPr>
            <a:xfrm>
              <a:off x="10042329" y="6168285"/>
              <a:ext cx="1457100" cy="4248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Sends post-call survey to the customer</a:t>
              </a:r>
              <a:endParaRPr b="0" i="0" sz="1000" u="none" cap="none" strike="noStrike">
                <a:solidFill>
                  <a:schemeClr val="dk1"/>
                </a:solidFill>
                <a:latin typeface="Arial"/>
                <a:ea typeface="Arial"/>
                <a:cs typeface="Arial"/>
                <a:sym typeface="Arial"/>
              </a:endParaRPr>
            </a:p>
          </p:txBody>
        </p:sp>
        <p:cxnSp>
          <p:nvCxnSpPr>
            <p:cNvPr id="2498" name="Google Shape;2498;p48"/>
            <p:cNvCxnSpPr>
              <a:stCxn id="2496" idx="0"/>
              <a:endCxn id="2497" idx="0"/>
            </p:cNvCxnSpPr>
            <p:nvPr/>
          </p:nvCxnSpPr>
          <p:spPr>
            <a:xfrm flipH="1" rot="-5400000">
              <a:off x="9920028" y="5318085"/>
              <a:ext cx="600" cy="1701000"/>
            </a:xfrm>
            <a:prstGeom prst="bentConnector3">
              <a:avLst>
                <a:gd fmla="val -30797577" name="adj1"/>
              </a:avLst>
            </a:prstGeom>
            <a:noFill/>
            <a:ln cap="flat" cmpd="sng" w="9525">
              <a:solidFill>
                <a:schemeClr val="dk1"/>
              </a:solidFill>
              <a:prstDash val="solid"/>
              <a:round/>
              <a:headEnd len="sm" w="sm" type="none"/>
              <a:tailEnd len="sm" w="sm" type="none"/>
            </a:ln>
          </p:spPr>
        </p:cxnSp>
        <p:cxnSp>
          <p:nvCxnSpPr>
            <p:cNvPr id="2499" name="Google Shape;2499;p48"/>
            <p:cNvCxnSpPr>
              <a:stCxn id="2467" idx="2"/>
            </p:cNvCxnSpPr>
            <p:nvPr/>
          </p:nvCxnSpPr>
          <p:spPr>
            <a:xfrm>
              <a:off x="9920434" y="5841031"/>
              <a:ext cx="2700" cy="147300"/>
            </a:xfrm>
            <a:prstGeom prst="straightConnector1">
              <a:avLst/>
            </a:prstGeom>
            <a:noFill/>
            <a:ln cap="flat" cmpd="sng" w="9525">
              <a:solidFill>
                <a:schemeClr val="dk1"/>
              </a:solidFill>
              <a:prstDash val="solid"/>
              <a:round/>
              <a:headEnd len="sm" w="sm" type="none"/>
              <a:tailEnd len="med" w="med" type="triangle"/>
            </a:ln>
          </p:spPr>
        </p:cxnSp>
        <p:sp>
          <p:nvSpPr>
            <p:cNvPr id="2500" name="Google Shape;2500;p48"/>
            <p:cNvSpPr/>
            <p:nvPr/>
          </p:nvSpPr>
          <p:spPr>
            <a:xfrm>
              <a:off x="8298950" y="4103553"/>
              <a:ext cx="187500" cy="1941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sp>
          <p:nvSpPr>
            <p:cNvPr id="2501" name="Google Shape;2501;p48"/>
            <p:cNvSpPr/>
            <p:nvPr/>
          </p:nvSpPr>
          <p:spPr>
            <a:xfrm>
              <a:off x="11346304" y="4103553"/>
              <a:ext cx="187500" cy="1941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4</a:t>
              </a:r>
              <a:endParaRPr b="1" i="0" sz="1000" u="none" cap="none" strike="noStrike">
                <a:solidFill>
                  <a:schemeClr val="dk1"/>
                </a:solidFill>
                <a:latin typeface="Arial"/>
                <a:ea typeface="Arial"/>
                <a:cs typeface="Arial"/>
                <a:sym typeface="Arial"/>
              </a:endParaRPr>
            </a:p>
          </p:txBody>
        </p:sp>
        <p:sp>
          <p:nvSpPr>
            <p:cNvPr id="2502" name="Google Shape;2502;p48"/>
            <p:cNvSpPr/>
            <p:nvPr/>
          </p:nvSpPr>
          <p:spPr>
            <a:xfrm>
              <a:off x="10318068" y="4084526"/>
              <a:ext cx="187500" cy="1941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3</a:t>
              </a:r>
              <a:endParaRPr b="1" i="0" sz="1000" u="none" cap="none" strike="noStrike">
                <a:solidFill>
                  <a:schemeClr val="dk1"/>
                </a:solidFill>
                <a:latin typeface="Arial"/>
                <a:ea typeface="Arial"/>
                <a:cs typeface="Arial"/>
                <a:sym typeface="Arial"/>
              </a:endParaRPr>
            </a:p>
          </p:txBody>
        </p:sp>
        <p:sp>
          <p:nvSpPr>
            <p:cNvPr id="2503" name="Google Shape;2503;p48"/>
            <p:cNvSpPr/>
            <p:nvPr/>
          </p:nvSpPr>
          <p:spPr>
            <a:xfrm>
              <a:off x="9289851" y="4084549"/>
              <a:ext cx="187500" cy="1941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cxnSp>
          <p:nvCxnSpPr>
            <p:cNvPr id="2504" name="Google Shape;2504;p48"/>
            <p:cNvCxnSpPr/>
            <p:nvPr/>
          </p:nvCxnSpPr>
          <p:spPr>
            <a:xfrm>
              <a:off x="5388112" y="4699129"/>
              <a:ext cx="381600" cy="0"/>
            </a:xfrm>
            <a:prstGeom prst="straightConnector1">
              <a:avLst/>
            </a:prstGeom>
            <a:noFill/>
            <a:ln cap="flat" cmpd="sng" w="9525">
              <a:solidFill>
                <a:schemeClr val="dk1"/>
              </a:solidFill>
              <a:prstDash val="dash"/>
              <a:round/>
              <a:headEnd len="sm" w="sm" type="none"/>
              <a:tailEnd len="sm" w="sm" type="none"/>
            </a:ln>
          </p:spPr>
        </p:cxnSp>
        <p:grpSp>
          <p:nvGrpSpPr>
            <p:cNvPr id="2505" name="Google Shape;2505;p48"/>
            <p:cNvGrpSpPr/>
            <p:nvPr/>
          </p:nvGrpSpPr>
          <p:grpSpPr>
            <a:xfrm>
              <a:off x="9880026" y="3496975"/>
              <a:ext cx="683429" cy="303225"/>
              <a:chOff x="8656470" y="3012169"/>
              <a:chExt cx="1128142" cy="309856"/>
            </a:xfrm>
          </p:grpSpPr>
          <p:cxnSp>
            <p:nvCxnSpPr>
              <p:cNvPr id="2506" name="Google Shape;2506;p48"/>
              <p:cNvCxnSpPr/>
              <p:nvPr/>
            </p:nvCxnSpPr>
            <p:spPr>
              <a:xfrm flipH="1" rot="10800000">
                <a:off x="8656470" y="3167946"/>
                <a:ext cx="622800" cy="3600"/>
              </a:xfrm>
              <a:prstGeom prst="straightConnector1">
                <a:avLst/>
              </a:prstGeom>
              <a:noFill/>
              <a:ln cap="flat" cmpd="sng" w="9525">
                <a:solidFill>
                  <a:schemeClr val="dk1"/>
                </a:solidFill>
                <a:prstDash val="dash"/>
                <a:round/>
                <a:headEnd len="sm" w="sm" type="none"/>
                <a:tailEnd len="sm" w="sm" type="none"/>
              </a:ln>
            </p:spPr>
          </p:cxnSp>
          <p:pic>
            <p:nvPicPr>
              <p:cNvPr id="2507" name="Google Shape;2507;p48"/>
              <p:cNvPicPr preferRelativeResize="0"/>
              <p:nvPr/>
            </p:nvPicPr>
            <p:blipFill rotWithShape="1">
              <a:blip r:embed="rId4">
                <a:alphaModFix/>
              </a:blip>
              <a:srcRect b="0" l="0" r="0" t="0"/>
              <a:stretch/>
            </p:blipFill>
            <p:spPr>
              <a:xfrm>
                <a:off x="9284075" y="3012169"/>
                <a:ext cx="500537" cy="309856"/>
              </a:xfrm>
              <a:prstGeom prst="rect">
                <a:avLst/>
              </a:prstGeom>
              <a:noFill/>
              <a:ln>
                <a:noFill/>
              </a:ln>
            </p:spPr>
          </p:pic>
        </p:grpSp>
        <p:sp>
          <p:nvSpPr>
            <p:cNvPr id="2508" name="Google Shape;2508;p48"/>
            <p:cNvSpPr txBox="1"/>
            <p:nvPr/>
          </p:nvSpPr>
          <p:spPr>
            <a:xfrm>
              <a:off x="8191450" y="2319425"/>
              <a:ext cx="634800" cy="3693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rgbClr val="F80505"/>
                  </a:solidFill>
                  <a:latin typeface="Calibri"/>
                  <a:ea typeface="Calibri"/>
                  <a:cs typeface="Calibri"/>
                  <a:sym typeface="Calibri"/>
                </a:rPr>
                <a:t>Invalid</a:t>
              </a:r>
              <a:endParaRPr b="0" i="0" sz="1200" u="none" cap="none" strike="noStrike">
                <a:solidFill>
                  <a:srgbClr val="F80505"/>
                </a:solidFill>
                <a:latin typeface="Calibri"/>
                <a:ea typeface="Calibri"/>
                <a:cs typeface="Calibri"/>
                <a:sym typeface="Calibri"/>
              </a:endParaRPr>
            </a:p>
          </p:txBody>
        </p:sp>
        <p:sp>
          <p:nvSpPr>
            <p:cNvPr id="2509" name="Google Shape;2509;p48"/>
            <p:cNvSpPr txBox="1"/>
            <p:nvPr/>
          </p:nvSpPr>
          <p:spPr>
            <a:xfrm>
              <a:off x="9289847" y="3523150"/>
              <a:ext cx="555900" cy="3693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US" sz="1200" u="none" cap="none" strike="noStrike">
                  <a:solidFill>
                    <a:srgbClr val="08CB08"/>
                  </a:solidFill>
                  <a:latin typeface="Calibri"/>
                  <a:ea typeface="Calibri"/>
                  <a:cs typeface="Calibri"/>
                  <a:sym typeface="Calibri"/>
                </a:rPr>
                <a:t>Valid</a:t>
              </a:r>
              <a:endParaRPr b="0" i="0" sz="1200" u="none" cap="none" strike="noStrike">
                <a:solidFill>
                  <a:srgbClr val="08CB08"/>
                </a:solidFill>
                <a:latin typeface="Calibri"/>
                <a:ea typeface="Calibri"/>
                <a:cs typeface="Calibri"/>
                <a:sym typeface="Calibri"/>
              </a:endParaRPr>
            </a:p>
          </p:txBody>
        </p:sp>
        <p:cxnSp>
          <p:nvCxnSpPr>
            <p:cNvPr id="2510" name="Google Shape;2510;p48"/>
            <p:cNvCxnSpPr>
              <a:stCxn id="2471" idx="2"/>
              <a:endCxn id="2484" idx="0"/>
            </p:cNvCxnSpPr>
            <p:nvPr/>
          </p:nvCxnSpPr>
          <p:spPr>
            <a:xfrm rot="5400000">
              <a:off x="7018625" y="495248"/>
              <a:ext cx="648300" cy="1890900"/>
            </a:xfrm>
            <a:prstGeom prst="bentConnector3">
              <a:avLst>
                <a:gd fmla="val 49998" name="adj1"/>
              </a:avLst>
            </a:prstGeom>
            <a:noFill/>
            <a:ln cap="flat" cmpd="sng" w="9525">
              <a:solidFill>
                <a:schemeClr val="dk1"/>
              </a:solidFill>
              <a:prstDash val="solid"/>
              <a:round/>
              <a:headEnd len="sm" w="sm" type="none"/>
              <a:tailEnd len="sm" w="sm" type="triangle"/>
            </a:ln>
          </p:spPr>
        </p:cxnSp>
        <p:grpSp>
          <p:nvGrpSpPr>
            <p:cNvPr id="2511" name="Google Shape;2511;p48"/>
            <p:cNvGrpSpPr/>
            <p:nvPr/>
          </p:nvGrpSpPr>
          <p:grpSpPr>
            <a:xfrm>
              <a:off x="9330193" y="2626400"/>
              <a:ext cx="2717687" cy="1154823"/>
              <a:chOff x="9330193" y="1559600"/>
              <a:chExt cx="2717687" cy="1154823"/>
            </a:xfrm>
          </p:grpSpPr>
          <p:sp>
            <p:nvSpPr>
              <p:cNvPr id="2512" name="Google Shape;2512;p48"/>
              <p:cNvSpPr/>
              <p:nvPr/>
            </p:nvSpPr>
            <p:spPr>
              <a:xfrm>
                <a:off x="9330193" y="1696763"/>
                <a:ext cx="1072500" cy="448800"/>
              </a:xfrm>
              <a:prstGeom prst="roundRect">
                <a:avLst>
                  <a:gd fmla="val 16667" name="adj"/>
                </a:avLst>
              </a:prstGeom>
              <a:solidFill>
                <a:srgbClr val="C4DA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Enter your Account ID</a:t>
                </a:r>
                <a:endParaRPr b="0" i="0" sz="1200" u="none" cap="none" strike="noStrike">
                  <a:solidFill>
                    <a:srgbClr val="000000"/>
                  </a:solidFill>
                  <a:latin typeface="Calibri"/>
                  <a:ea typeface="Calibri"/>
                  <a:cs typeface="Calibri"/>
                  <a:sym typeface="Calibri"/>
                </a:endParaRPr>
              </a:p>
            </p:txBody>
          </p:sp>
          <p:grpSp>
            <p:nvGrpSpPr>
              <p:cNvPr id="2513" name="Google Shape;2513;p48"/>
              <p:cNvGrpSpPr/>
              <p:nvPr/>
            </p:nvGrpSpPr>
            <p:grpSpPr>
              <a:xfrm>
                <a:off x="11237280" y="1612175"/>
                <a:ext cx="810600" cy="1102248"/>
                <a:chOff x="11237280" y="1916975"/>
                <a:chExt cx="810600" cy="1102248"/>
              </a:xfrm>
            </p:grpSpPr>
            <p:pic>
              <p:nvPicPr>
                <p:cNvPr id="2514" name="Google Shape;2514;p48"/>
                <p:cNvPicPr preferRelativeResize="0"/>
                <p:nvPr/>
              </p:nvPicPr>
              <p:blipFill rotWithShape="1">
                <a:blip r:embed="rId6">
                  <a:alphaModFix/>
                </a:blip>
                <a:srcRect b="0" l="0" r="0" t="0"/>
                <a:stretch/>
              </p:blipFill>
              <p:spPr>
                <a:xfrm>
                  <a:off x="11346293" y="1916975"/>
                  <a:ext cx="592575" cy="592575"/>
                </a:xfrm>
                <a:prstGeom prst="rect">
                  <a:avLst/>
                </a:prstGeom>
                <a:noFill/>
                <a:ln>
                  <a:noFill/>
                </a:ln>
              </p:spPr>
            </p:pic>
            <p:sp>
              <p:nvSpPr>
                <p:cNvPr id="2515" name="Google Shape;2515;p48"/>
                <p:cNvSpPr txBox="1"/>
                <p:nvPr/>
              </p:nvSpPr>
              <p:spPr>
                <a:xfrm>
                  <a:off x="11237280" y="2465123"/>
                  <a:ext cx="810600" cy="55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Company Data</a:t>
                  </a:r>
                  <a:endParaRPr b="0" i="0" sz="1200" u="none" cap="none" strike="noStrike">
                    <a:solidFill>
                      <a:srgbClr val="000000"/>
                    </a:solidFill>
                    <a:latin typeface="Calibri"/>
                    <a:ea typeface="Calibri"/>
                    <a:cs typeface="Calibri"/>
                    <a:sym typeface="Calibri"/>
                  </a:endParaRPr>
                </a:p>
              </p:txBody>
            </p:sp>
          </p:grpSp>
          <p:sp>
            <p:nvSpPr>
              <p:cNvPr id="2516" name="Google Shape;2516;p48"/>
              <p:cNvSpPr txBox="1"/>
              <p:nvPr/>
            </p:nvSpPr>
            <p:spPr>
              <a:xfrm>
                <a:off x="10434499" y="1559600"/>
                <a:ext cx="879900" cy="264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Webhook </a:t>
                </a:r>
                <a:endParaRPr b="0" i="0" sz="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verifies data</a:t>
                </a:r>
                <a:endParaRPr b="0" i="0" sz="800" u="none" cap="none" strike="noStrike">
                  <a:solidFill>
                    <a:srgbClr val="000000"/>
                  </a:solidFill>
                  <a:latin typeface="Arial"/>
                  <a:ea typeface="Arial"/>
                  <a:cs typeface="Arial"/>
                  <a:sym typeface="Arial"/>
                </a:endParaRPr>
              </a:p>
            </p:txBody>
          </p:sp>
          <p:pic>
            <p:nvPicPr>
              <p:cNvPr id="2517" name="Google Shape;2517;p48"/>
              <p:cNvPicPr preferRelativeResize="0"/>
              <p:nvPr/>
            </p:nvPicPr>
            <p:blipFill rotWithShape="1">
              <a:blip r:embed="rId7">
                <a:alphaModFix/>
              </a:blip>
              <a:srcRect b="0" l="0" r="0" t="0"/>
              <a:stretch/>
            </p:blipFill>
            <p:spPr>
              <a:xfrm>
                <a:off x="10767988" y="2004450"/>
                <a:ext cx="187725" cy="207425"/>
              </a:xfrm>
              <a:prstGeom prst="rect">
                <a:avLst/>
              </a:prstGeom>
              <a:noFill/>
              <a:ln>
                <a:noFill/>
              </a:ln>
            </p:spPr>
          </p:pic>
          <p:cxnSp>
            <p:nvCxnSpPr>
              <p:cNvPr id="2518" name="Google Shape;2518;p48"/>
              <p:cNvCxnSpPr>
                <a:stCxn id="2512" idx="3"/>
                <a:endCxn id="2514" idx="1"/>
              </p:cNvCxnSpPr>
              <p:nvPr/>
            </p:nvCxnSpPr>
            <p:spPr>
              <a:xfrm flipH="1" rot="10800000">
                <a:off x="10402693" y="1908563"/>
                <a:ext cx="943500" cy="12600"/>
              </a:xfrm>
              <a:prstGeom prst="straightConnector1">
                <a:avLst/>
              </a:prstGeom>
              <a:noFill/>
              <a:ln cap="flat" cmpd="sng" w="9525">
                <a:solidFill>
                  <a:schemeClr val="dk1"/>
                </a:solidFill>
                <a:prstDash val="dash"/>
                <a:round/>
                <a:headEnd len="med" w="med" type="triangle"/>
                <a:tailEnd len="med" w="med" type="triangle"/>
              </a:ln>
            </p:spPr>
          </p:cxnSp>
        </p:grpSp>
        <p:cxnSp>
          <p:nvCxnSpPr>
            <p:cNvPr id="2519" name="Google Shape;2519;p48"/>
            <p:cNvCxnSpPr>
              <a:stCxn id="2471" idx="2"/>
              <a:endCxn id="2492" idx="0"/>
            </p:cNvCxnSpPr>
            <p:nvPr/>
          </p:nvCxnSpPr>
          <p:spPr>
            <a:xfrm flipH="1" rot="-5400000">
              <a:off x="8753225" y="651548"/>
              <a:ext cx="648300" cy="1578300"/>
            </a:xfrm>
            <a:prstGeom prst="bentConnector3">
              <a:avLst>
                <a:gd fmla="val 49999" name="adj1"/>
              </a:avLst>
            </a:prstGeom>
            <a:noFill/>
            <a:ln cap="flat" cmpd="sng" w="9525">
              <a:solidFill>
                <a:schemeClr val="dk1"/>
              </a:solidFill>
              <a:prstDash val="solid"/>
              <a:round/>
              <a:headEnd len="sm" w="sm" type="none"/>
              <a:tailEnd len="med" w="med" type="triangle"/>
            </a:ln>
          </p:spPr>
        </p:cxnSp>
        <p:cxnSp>
          <p:nvCxnSpPr>
            <p:cNvPr id="2520" name="Google Shape;2520;p48"/>
            <p:cNvCxnSpPr>
              <a:stCxn id="2512" idx="1"/>
              <a:endCxn id="2492" idx="1"/>
            </p:cNvCxnSpPr>
            <p:nvPr/>
          </p:nvCxnSpPr>
          <p:spPr>
            <a:xfrm rot="10800000">
              <a:off x="9125593" y="2009663"/>
              <a:ext cx="204600" cy="978300"/>
            </a:xfrm>
            <a:prstGeom prst="bentConnector3">
              <a:avLst>
                <a:gd fmla="val 216315" name="adj1"/>
              </a:avLst>
            </a:prstGeom>
            <a:noFill/>
            <a:ln cap="flat" cmpd="sng" w="9525">
              <a:solidFill>
                <a:schemeClr val="dk1"/>
              </a:solidFill>
              <a:prstDash val="solid"/>
              <a:round/>
              <a:headEnd len="sm" w="sm" type="none"/>
              <a:tailEnd len="med" w="med" type="triangle"/>
            </a:ln>
          </p:spPr>
        </p:cxnSp>
        <p:cxnSp>
          <p:nvCxnSpPr>
            <p:cNvPr id="2521" name="Google Shape;2521;p48"/>
            <p:cNvCxnSpPr>
              <a:stCxn id="2512" idx="2"/>
            </p:cNvCxnSpPr>
            <p:nvPr/>
          </p:nvCxnSpPr>
          <p:spPr>
            <a:xfrm>
              <a:off x="9866443" y="3212363"/>
              <a:ext cx="0" cy="1113000"/>
            </a:xfrm>
            <a:prstGeom prst="straightConnector1">
              <a:avLst/>
            </a:prstGeom>
            <a:noFill/>
            <a:ln cap="flat" cmpd="sng" w="9525">
              <a:solidFill>
                <a:schemeClr val="dk1"/>
              </a:solidFill>
              <a:prstDash val="solid"/>
              <a:round/>
              <a:headEnd len="sm" w="sm" type="none"/>
              <a:tailEnd len="sm" w="sm" type="none"/>
            </a:ln>
          </p:spPr>
        </p:cxnSp>
        <p:cxnSp>
          <p:nvCxnSpPr>
            <p:cNvPr id="2522" name="Google Shape;2522;p48"/>
            <p:cNvCxnSpPr>
              <a:stCxn id="2492" idx="2"/>
              <a:endCxn id="2512" idx="0"/>
            </p:cNvCxnSpPr>
            <p:nvPr/>
          </p:nvCxnSpPr>
          <p:spPr>
            <a:xfrm>
              <a:off x="9866438" y="2254433"/>
              <a:ext cx="0" cy="509100"/>
            </a:xfrm>
            <a:prstGeom prst="straightConnector1">
              <a:avLst/>
            </a:prstGeom>
            <a:noFill/>
            <a:ln cap="flat" cmpd="sng" w="9525">
              <a:solidFill>
                <a:schemeClr val="dk1"/>
              </a:solidFill>
              <a:prstDash val="solid"/>
              <a:round/>
              <a:headEnd len="sm" w="sm" type="none"/>
              <a:tailEnd len="med" w="med" type="triangle"/>
            </a:ln>
          </p:spPr>
        </p:cxnSp>
      </p:grpSp>
      <p:sp>
        <p:nvSpPr>
          <p:cNvPr id="2523" name="Google Shape;2523;p48"/>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Sample Cases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28" name="Shape 2528"/>
        <p:cNvGrpSpPr/>
        <p:nvPr/>
      </p:nvGrpSpPr>
      <p:grpSpPr>
        <a:xfrm>
          <a:off x="0" y="0"/>
          <a:ext cx="0" cy="0"/>
          <a:chOff x="0" y="0"/>
          <a:chExt cx="0" cy="0"/>
        </a:xfrm>
      </p:grpSpPr>
      <p:grpSp>
        <p:nvGrpSpPr>
          <p:cNvPr id="2529" name="Google Shape;2529;p49"/>
          <p:cNvGrpSpPr/>
          <p:nvPr/>
        </p:nvGrpSpPr>
        <p:grpSpPr>
          <a:xfrm>
            <a:off x="112968" y="1181100"/>
            <a:ext cx="4727276" cy="5386475"/>
            <a:chOff x="388603" y="1257300"/>
            <a:chExt cx="4563007" cy="5386475"/>
          </a:xfrm>
        </p:grpSpPr>
        <p:sp>
          <p:nvSpPr>
            <p:cNvPr id="2530" name="Google Shape;2530;p49"/>
            <p:cNvSpPr txBox="1"/>
            <p:nvPr/>
          </p:nvSpPr>
          <p:spPr>
            <a:xfrm>
              <a:off x="388610" y="4676675"/>
              <a:ext cx="4563000" cy="19671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Make all transactions secure by creating separate queues for new and existing customers, and by requiring them to input their reference number or account number – which will be verified by the system. Customers integrated with MS Teams so they can receive and make calls via MS Teams applications.</a:t>
              </a:r>
              <a:endParaRPr b="0" i="0" sz="1800" u="none" cap="none" strike="noStrike">
                <a:solidFill>
                  <a:srgbClr val="000000"/>
                </a:solidFill>
                <a:latin typeface="Calibri"/>
                <a:ea typeface="Calibri"/>
                <a:cs typeface="Calibri"/>
                <a:sym typeface="Calibri"/>
              </a:endParaRPr>
            </a:p>
          </p:txBody>
        </p:sp>
        <p:sp>
          <p:nvSpPr>
            <p:cNvPr id="2531" name="Google Shape;2531;p49"/>
            <p:cNvSpPr txBox="1"/>
            <p:nvPr/>
          </p:nvSpPr>
          <p:spPr>
            <a:xfrm>
              <a:off x="388603" y="1257300"/>
              <a:ext cx="4563000" cy="4926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Financial Institution</a:t>
              </a:r>
              <a:endParaRPr b="1" i="0" sz="2000" u="none" cap="none" strike="noStrike">
                <a:solidFill>
                  <a:schemeClr val="dk1"/>
                </a:solidFill>
                <a:latin typeface="Calibri"/>
                <a:ea typeface="Calibri"/>
                <a:cs typeface="Calibri"/>
                <a:sym typeface="Calibri"/>
              </a:endParaRPr>
            </a:p>
          </p:txBody>
        </p:sp>
        <p:pic>
          <p:nvPicPr>
            <p:cNvPr id="2532" name="Google Shape;2532;p49"/>
            <p:cNvPicPr preferRelativeResize="0"/>
            <p:nvPr/>
          </p:nvPicPr>
          <p:blipFill rotWithShape="1">
            <a:blip r:embed="rId3">
              <a:alphaModFix/>
            </a:blip>
            <a:srcRect b="3401" l="0" r="0" t="3392"/>
            <a:stretch/>
          </p:blipFill>
          <p:spPr>
            <a:xfrm>
              <a:off x="388675" y="1834048"/>
              <a:ext cx="4562852" cy="2834641"/>
            </a:xfrm>
            <a:prstGeom prst="rect">
              <a:avLst/>
            </a:prstGeom>
            <a:noFill/>
            <a:ln>
              <a:noFill/>
            </a:ln>
          </p:spPr>
        </p:pic>
      </p:grpSp>
      <p:sp>
        <p:nvSpPr>
          <p:cNvPr id="2533" name="Google Shape;2533;p49"/>
          <p:cNvSpPr/>
          <p:nvPr/>
        </p:nvSpPr>
        <p:spPr>
          <a:xfrm>
            <a:off x="4988821" y="2905338"/>
            <a:ext cx="1210200" cy="10110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“Thank you for calling Best Bank. Please select from the following menu options.”</a:t>
            </a:r>
            <a:endParaRPr b="0" i="0" sz="1000" u="none" cap="none" strike="noStrike">
              <a:solidFill>
                <a:srgbClr val="000000"/>
              </a:solidFill>
              <a:latin typeface="Calibri"/>
              <a:ea typeface="Calibri"/>
              <a:cs typeface="Calibri"/>
              <a:sym typeface="Calibri"/>
            </a:endParaRPr>
          </a:p>
        </p:txBody>
      </p:sp>
      <p:sp>
        <p:nvSpPr>
          <p:cNvPr id="2534" name="Google Shape;2534;p49"/>
          <p:cNvSpPr/>
          <p:nvPr/>
        </p:nvSpPr>
        <p:spPr>
          <a:xfrm>
            <a:off x="6593572" y="3174405"/>
            <a:ext cx="869100" cy="4728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Prospective Customer</a:t>
            </a:r>
            <a:endParaRPr b="0" i="0" sz="1000" u="none" cap="none" strike="noStrike">
              <a:solidFill>
                <a:srgbClr val="000000"/>
              </a:solidFill>
              <a:latin typeface="Calibri"/>
              <a:ea typeface="Calibri"/>
              <a:cs typeface="Calibri"/>
              <a:sym typeface="Calibri"/>
            </a:endParaRPr>
          </a:p>
        </p:txBody>
      </p:sp>
      <p:sp>
        <p:nvSpPr>
          <p:cNvPr id="2535" name="Google Shape;2535;p49"/>
          <p:cNvSpPr/>
          <p:nvPr/>
        </p:nvSpPr>
        <p:spPr>
          <a:xfrm>
            <a:off x="6592450" y="4757937"/>
            <a:ext cx="869100" cy="4728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Account Holder</a:t>
            </a:r>
            <a:endParaRPr b="0" i="0" sz="1000" u="none" cap="none" strike="noStrike">
              <a:solidFill>
                <a:srgbClr val="000000"/>
              </a:solidFill>
              <a:latin typeface="Calibri"/>
              <a:ea typeface="Calibri"/>
              <a:cs typeface="Calibri"/>
              <a:sym typeface="Calibri"/>
            </a:endParaRPr>
          </a:p>
        </p:txBody>
      </p:sp>
      <p:sp>
        <p:nvSpPr>
          <p:cNvPr id="2536" name="Google Shape;2536;p49"/>
          <p:cNvSpPr/>
          <p:nvPr/>
        </p:nvSpPr>
        <p:spPr>
          <a:xfrm>
            <a:off x="6605478" y="1780231"/>
            <a:ext cx="869100" cy="4728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With Loan or Credit Card Application</a:t>
            </a:r>
            <a:endParaRPr b="0" i="0" sz="900" u="none" cap="none" strike="noStrike">
              <a:solidFill>
                <a:srgbClr val="000000"/>
              </a:solidFill>
              <a:latin typeface="Calibri"/>
              <a:ea typeface="Calibri"/>
              <a:cs typeface="Calibri"/>
              <a:sym typeface="Calibri"/>
            </a:endParaRPr>
          </a:p>
        </p:txBody>
      </p:sp>
      <p:sp>
        <p:nvSpPr>
          <p:cNvPr id="2537" name="Google Shape;2537;p49"/>
          <p:cNvSpPr/>
          <p:nvPr/>
        </p:nvSpPr>
        <p:spPr>
          <a:xfrm>
            <a:off x="9398136" y="3400899"/>
            <a:ext cx="907800" cy="472800"/>
          </a:xfrm>
          <a:prstGeom prst="roundRect">
            <a:avLst>
              <a:gd fmla="val 16667" name="adj"/>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Send Online Shop URL via SMS</a:t>
            </a:r>
            <a:endParaRPr b="0" i="0" sz="1000" u="none" cap="none" strike="noStrike">
              <a:solidFill>
                <a:srgbClr val="000000"/>
              </a:solidFill>
              <a:latin typeface="Calibri"/>
              <a:ea typeface="Calibri"/>
              <a:cs typeface="Calibri"/>
              <a:sym typeface="Calibri"/>
            </a:endParaRPr>
          </a:p>
        </p:txBody>
      </p:sp>
      <p:sp>
        <p:nvSpPr>
          <p:cNvPr id="2538" name="Google Shape;2538;p49"/>
          <p:cNvSpPr/>
          <p:nvPr/>
        </p:nvSpPr>
        <p:spPr>
          <a:xfrm>
            <a:off x="9398134" y="3005880"/>
            <a:ext cx="907800" cy="3567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Sales Hotline</a:t>
            </a:r>
            <a:endParaRPr b="0" i="0" sz="1000" u="none" cap="none" strike="noStrike">
              <a:solidFill>
                <a:srgbClr val="000000"/>
              </a:solidFill>
              <a:latin typeface="Calibri"/>
              <a:ea typeface="Calibri"/>
              <a:cs typeface="Calibri"/>
              <a:sym typeface="Calibri"/>
            </a:endParaRPr>
          </a:p>
        </p:txBody>
      </p:sp>
      <p:pic>
        <p:nvPicPr>
          <p:cNvPr id="2539" name="Google Shape;2539;p49"/>
          <p:cNvPicPr preferRelativeResize="0"/>
          <p:nvPr/>
        </p:nvPicPr>
        <p:blipFill rotWithShape="1">
          <a:blip r:embed="rId4">
            <a:alphaModFix/>
          </a:blip>
          <a:srcRect b="0" l="0" r="0" t="0"/>
          <a:stretch/>
        </p:blipFill>
        <p:spPr>
          <a:xfrm>
            <a:off x="7761703" y="4828841"/>
            <a:ext cx="299517" cy="330959"/>
          </a:xfrm>
          <a:prstGeom prst="rect">
            <a:avLst/>
          </a:prstGeom>
          <a:noFill/>
          <a:ln>
            <a:noFill/>
          </a:ln>
        </p:spPr>
      </p:pic>
      <p:pic>
        <p:nvPicPr>
          <p:cNvPr id="2540" name="Google Shape;2540;p49"/>
          <p:cNvPicPr preferRelativeResize="0"/>
          <p:nvPr/>
        </p:nvPicPr>
        <p:blipFill rotWithShape="1">
          <a:blip r:embed="rId4">
            <a:alphaModFix/>
          </a:blip>
          <a:srcRect b="0" l="0" r="0" t="0"/>
          <a:stretch/>
        </p:blipFill>
        <p:spPr>
          <a:xfrm>
            <a:off x="8120448" y="1851126"/>
            <a:ext cx="299517" cy="330959"/>
          </a:xfrm>
          <a:prstGeom prst="rect">
            <a:avLst/>
          </a:prstGeom>
          <a:noFill/>
          <a:ln>
            <a:noFill/>
          </a:ln>
        </p:spPr>
      </p:pic>
      <p:pic>
        <p:nvPicPr>
          <p:cNvPr id="2541" name="Google Shape;2541;p49"/>
          <p:cNvPicPr preferRelativeResize="0"/>
          <p:nvPr/>
        </p:nvPicPr>
        <p:blipFill rotWithShape="1">
          <a:blip r:embed="rId5">
            <a:alphaModFix/>
          </a:blip>
          <a:srcRect b="0" l="0" r="0" t="0"/>
          <a:stretch/>
        </p:blipFill>
        <p:spPr>
          <a:xfrm>
            <a:off x="8633265" y="4555666"/>
            <a:ext cx="299517" cy="330958"/>
          </a:xfrm>
          <a:prstGeom prst="rect">
            <a:avLst/>
          </a:prstGeom>
          <a:noFill/>
          <a:ln>
            <a:noFill/>
          </a:ln>
        </p:spPr>
      </p:pic>
      <p:pic>
        <p:nvPicPr>
          <p:cNvPr id="2542" name="Google Shape;2542;p49"/>
          <p:cNvPicPr preferRelativeResize="0"/>
          <p:nvPr/>
        </p:nvPicPr>
        <p:blipFill rotWithShape="1">
          <a:blip r:embed="rId6">
            <a:alphaModFix/>
          </a:blip>
          <a:srcRect b="0" l="0" r="0" t="0"/>
          <a:stretch/>
        </p:blipFill>
        <p:spPr>
          <a:xfrm>
            <a:off x="8633265" y="5102007"/>
            <a:ext cx="299517" cy="330958"/>
          </a:xfrm>
          <a:prstGeom prst="rect">
            <a:avLst/>
          </a:prstGeom>
          <a:noFill/>
          <a:ln>
            <a:noFill/>
          </a:ln>
        </p:spPr>
      </p:pic>
      <p:sp>
        <p:nvSpPr>
          <p:cNvPr id="2543" name="Google Shape;2543;p49"/>
          <p:cNvSpPr/>
          <p:nvPr/>
        </p:nvSpPr>
        <p:spPr>
          <a:xfrm>
            <a:off x="10471086" y="3925283"/>
            <a:ext cx="869100" cy="3309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Credit Card</a:t>
            </a:r>
            <a:endParaRPr b="0" i="0" sz="1000" u="none" cap="none" strike="noStrike">
              <a:solidFill>
                <a:srgbClr val="000000"/>
              </a:solidFill>
              <a:latin typeface="Calibri"/>
              <a:ea typeface="Calibri"/>
              <a:cs typeface="Calibri"/>
              <a:sym typeface="Calibri"/>
            </a:endParaRPr>
          </a:p>
        </p:txBody>
      </p:sp>
      <p:sp>
        <p:nvSpPr>
          <p:cNvPr id="2544" name="Google Shape;2544;p49"/>
          <p:cNvSpPr/>
          <p:nvPr/>
        </p:nvSpPr>
        <p:spPr>
          <a:xfrm>
            <a:off x="10471479" y="4348392"/>
            <a:ext cx="869100" cy="3309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Savings/ Account</a:t>
            </a:r>
            <a:endParaRPr b="0" i="0" sz="1000" u="none" cap="none" strike="noStrike">
              <a:solidFill>
                <a:srgbClr val="000000"/>
              </a:solidFill>
              <a:latin typeface="Calibri"/>
              <a:ea typeface="Calibri"/>
              <a:cs typeface="Calibri"/>
              <a:sym typeface="Calibri"/>
            </a:endParaRPr>
          </a:p>
        </p:txBody>
      </p:sp>
      <p:sp>
        <p:nvSpPr>
          <p:cNvPr id="2545" name="Google Shape;2545;p49"/>
          <p:cNvSpPr/>
          <p:nvPr/>
        </p:nvSpPr>
        <p:spPr>
          <a:xfrm>
            <a:off x="10471479" y="4787209"/>
            <a:ext cx="869100" cy="3309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Loans</a:t>
            </a:r>
            <a:endParaRPr b="0" i="0" sz="1000" u="none" cap="none" strike="noStrike">
              <a:solidFill>
                <a:srgbClr val="000000"/>
              </a:solidFill>
              <a:latin typeface="Calibri"/>
              <a:ea typeface="Calibri"/>
              <a:cs typeface="Calibri"/>
              <a:sym typeface="Calibri"/>
            </a:endParaRPr>
          </a:p>
        </p:txBody>
      </p:sp>
      <p:sp>
        <p:nvSpPr>
          <p:cNvPr id="2546" name="Google Shape;2546;p49"/>
          <p:cNvSpPr/>
          <p:nvPr/>
        </p:nvSpPr>
        <p:spPr>
          <a:xfrm>
            <a:off x="10471479" y="5186503"/>
            <a:ext cx="869100" cy="330600"/>
          </a:xfrm>
          <a:prstGeom prst="roundRect">
            <a:avLst>
              <a:gd fmla="val 16667" name="adj"/>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Investment/ Insurance</a:t>
            </a:r>
            <a:endParaRPr b="0" i="0" sz="1000" u="none" cap="none" strike="noStrike">
              <a:solidFill>
                <a:srgbClr val="000000"/>
              </a:solidFill>
              <a:latin typeface="Calibri"/>
              <a:ea typeface="Calibri"/>
              <a:cs typeface="Calibri"/>
              <a:sym typeface="Calibri"/>
            </a:endParaRPr>
          </a:p>
        </p:txBody>
      </p:sp>
      <p:sp>
        <p:nvSpPr>
          <p:cNvPr id="2547" name="Google Shape;2547;p49"/>
          <p:cNvSpPr/>
          <p:nvPr/>
        </p:nvSpPr>
        <p:spPr>
          <a:xfrm>
            <a:off x="10347675" y="3197775"/>
            <a:ext cx="710700" cy="1647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Ext. Group 5</a:t>
            </a:r>
            <a:endParaRPr b="0" i="0" sz="700" u="none" cap="none" strike="noStrike">
              <a:solidFill>
                <a:srgbClr val="000000"/>
              </a:solidFill>
              <a:latin typeface="Calibri"/>
              <a:ea typeface="Calibri"/>
              <a:cs typeface="Calibri"/>
              <a:sym typeface="Calibri"/>
            </a:endParaRPr>
          </a:p>
        </p:txBody>
      </p:sp>
      <p:sp>
        <p:nvSpPr>
          <p:cNvPr id="2548" name="Google Shape;2548;p49"/>
          <p:cNvSpPr txBox="1"/>
          <p:nvPr/>
        </p:nvSpPr>
        <p:spPr>
          <a:xfrm>
            <a:off x="10233066" y="1335489"/>
            <a:ext cx="1482000" cy="3567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“Approved” OR “Not approved” message</a:t>
            </a:r>
            <a:endParaRPr b="0" i="0" sz="900" u="none" cap="none" strike="noStrike">
              <a:solidFill>
                <a:srgbClr val="000000"/>
              </a:solidFill>
              <a:latin typeface="Arial"/>
              <a:ea typeface="Arial"/>
              <a:cs typeface="Arial"/>
              <a:sym typeface="Arial"/>
            </a:endParaRPr>
          </a:p>
        </p:txBody>
      </p:sp>
      <p:sp>
        <p:nvSpPr>
          <p:cNvPr id="2549" name="Google Shape;2549;p49"/>
          <p:cNvSpPr txBox="1"/>
          <p:nvPr/>
        </p:nvSpPr>
        <p:spPr>
          <a:xfrm>
            <a:off x="10233069" y="1812589"/>
            <a:ext cx="1563000" cy="3306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“Pending application result” message</a:t>
            </a:r>
            <a:endParaRPr b="0" i="0" sz="900" u="none" cap="none" strike="noStrike">
              <a:solidFill>
                <a:srgbClr val="000000"/>
              </a:solidFill>
              <a:latin typeface="Arial"/>
              <a:ea typeface="Arial"/>
              <a:cs typeface="Arial"/>
              <a:sym typeface="Arial"/>
            </a:endParaRPr>
          </a:p>
        </p:txBody>
      </p:sp>
      <p:sp>
        <p:nvSpPr>
          <p:cNvPr id="2550" name="Google Shape;2550;p49"/>
          <p:cNvSpPr txBox="1"/>
          <p:nvPr/>
        </p:nvSpPr>
        <p:spPr>
          <a:xfrm>
            <a:off x="10233069" y="2263846"/>
            <a:ext cx="1563000" cy="4728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Plays “Reference number not found, please try again” message</a:t>
            </a:r>
            <a:endParaRPr b="0" i="0" sz="900" u="none" cap="none" strike="noStrike">
              <a:solidFill>
                <a:srgbClr val="000000"/>
              </a:solidFill>
              <a:latin typeface="Arial"/>
              <a:ea typeface="Arial"/>
              <a:cs typeface="Arial"/>
              <a:sym typeface="Arial"/>
            </a:endParaRPr>
          </a:p>
        </p:txBody>
      </p:sp>
      <p:pic>
        <p:nvPicPr>
          <p:cNvPr id="2551" name="Google Shape;2551;p49"/>
          <p:cNvPicPr preferRelativeResize="0"/>
          <p:nvPr/>
        </p:nvPicPr>
        <p:blipFill rotWithShape="1">
          <a:blip r:embed="rId7">
            <a:alphaModFix/>
          </a:blip>
          <a:srcRect b="0" l="0" r="0" t="0"/>
          <a:stretch/>
        </p:blipFill>
        <p:spPr>
          <a:xfrm>
            <a:off x="9329199" y="1354742"/>
            <a:ext cx="299517" cy="330959"/>
          </a:xfrm>
          <a:prstGeom prst="rect">
            <a:avLst/>
          </a:prstGeom>
          <a:noFill/>
          <a:ln>
            <a:noFill/>
          </a:ln>
        </p:spPr>
      </p:pic>
      <p:pic>
        <p:nvPicPr>
          <p:cNvPr id="2552" name="Google Shape;2552;p49"/>
          <p:cNvPicPr preferRelativeResize="0"/>
          <p:nvPr/>
        </p:nvPicPr>
        <p:blipFill rotWithShape="1">
          <a:blip r:embed="rId8">
            <a:alphaModFix/>
          </a:blip>
          <a:srcRect b="0" l="0" r="0" t="0"/>
          <a:stretch/>
        </p:blipFill>
        <p:spPr>
          <a:xfrm>
            <a:off x="9679161" y="1354751"/>
            <a:ext cx="299517" cy="330959"/>
          </a:xfrm>
          <a:prstGeom prst="rect">
            <a:avLst/>
          </a:prstGeom>
          <a:noFill/>
          <a:ln>
            <a:noFill/>
          </a:ln>
        </p:spPr>
      </p:pic>
      <p:pic>
        <p:nvPicPr>
          <p:cNvPr id="2553" name="Google Shape;2553;p49"/>
          <p:cNvPicPr preferRelativeResize="0"/>
          <p:nvPr/>
        </p:nvPicPr>
        <p:blipFill rotWithShape="1">
          <a:blip r:embed="rId9">
            <a:alphaModFix/>
          </a:blip>
          <a:srcRect b="0" l="0" r="0" t="0"/>
          <a:stretch/>
        </p:blipFill>
        <p:spPr>
          <a:xfrm>
            <a:off x="9494198" y="2334742"/>
            <a:ext cx="299517" cy="330959"/>
          </a:xfrm>
          <a:prstGeom prst="rect">
            <a:avLst/>
          </a:prstGeom>
          <a:noFill/>
          <a:ln>
            <a:noFill/>
          </a:ln>
        </p:spPr>
      </p:pic>
      <p:pic>
        <p:nvPicPr>
          <p:cNvPr id="2554" name="Google Shape;2554;p49"/>
          <p:cNvPicPr preferRelativeResize="0"/>
          <p:nvPr/>
        </p:nvPicPr>
        <p:blipFill rotWithShape="1">
          <a:blip r:embed="rId10">
            <a:alphaModFix/>
          </a:blip>
          <a:srcRect b="0" l="0" r="0" t="0"/>
          <a:stretch/>
        </p:blipFill>
        <p:spPr>
          <a:xfrm>
            <a:off x="9494198" y="1812480"/>
            <a:ext cx="299517" cy="330959"/>
          </a:xfrm>
          <a:prstGeom prst="rect">
            <a:avLst/>
          </a:prstGeom>
          <a:noFill/>
          <a:ln>
            <a:noFill/>
          </a:ln>
        </p:spPr>
      </p:pic>
      <p:sp>
        <p:nvSpPr>
          <p:cNvPr id="2555" name="Google Shape;2555;p49"/>
          <p:cNvSpPr txBox="1"/>
          <p:nvPr/>
        </p:nvSpPr>
        <p:spPr>
          <a:xfrm>
            <a:off x="7521196" y="2919217"/>
            <a:ext cx="791100" cy="21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8am-5pm</a:t>
            </a:r>
            <a:endParaRPr b="0" i="0" sz="900" u="none" cap="none" strike="noStrike">
              <a:solidFill>
                <a:schemeClr val="dk1"/>
              </a:solidFill>
              <a:latin typeface="Arial"/>
              <a:ea typeface="Arial"/>
              <a:cs typeface="Arial"/>
              <a:sym typeface="Arial"/>
            </a:endParaRPr>
          </a:p>
        </p:txBody>
      </p:sp>
      <p:sp>
        <p:nvSpPr>
          <p:cNvPr id="2556" name="Google Shape;2556;p49"/>
          <p:cNvSpPr txBox="1"/>
          <p:nvPr/>
        </p:nvSpPr>
        <p:spPr>
          <a:xfrm>
            <a:off x="6661318" y="5236477"/>
            <a:ext cx="731400" cy="28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Input Account #</a:t>
            </a:r>
            <a:endParaRPr b="0" i="0" sz="1000" u="none" cap="none" strike="noStrike">
              <a:solidFill>
                <a:srgbClr val="000000"/>
              </a:solidFill>
              <a:latin typeface="Arial"/>
              <a:ea typeface="Arial"/>
              <a:cs typeface="Arial"/>
              <a:sym typeface="Arial"/>
            </a:endParaRPr>
          </a:p>
        </p:txBody>
      </p:sp>
      <p:sp>
        <p:nvSpPr>
          <p:cNvPr id="2557" name="Google Shape;2557;p49"/>
          <p:cNvSpPr txBox="1"/>
          <p:nvPr/>
        </p:nvSpPr>
        <p:spPr>
          <a:xfrm>
            <a:off x="6422987" y="2156923"/>
            <a:ext cx="1210200" cy="378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Input Application Reference #</a:t>
            </a:r>
            <a:endParaRPr b="0" i="0" sz="1000" u="none" cap="none" strike="noStrike">
              <a:solidFill>
                <a:schemeClr val="dk1"/>
              </a:solidFill>
              <a:latin typeface="Calibri"/>
              <a:ea typeface="Calibri"/>
              <a:cs typeface="Calibri"/>
              <a:sym typeface="Calibri"/>
            </a:endParaRPr>
          </a:p>
        </p:txBody>
      </p:sp>
      <p:sp>
        <p:nvSpPr>
          <p:cNvPr id="2558" name="Google Shape;2558;p49"/>
          <p:cNvSpPr txBox="1"/>
          <p:nvPr/>
        </p:nvSpPr>
        <p:spPr>
          <a:xfrm>
            <a:off x="7521196" y="3692921"/>
            <a:ext cx="791100" cy="1434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Otherwise</a:t>
            </a:r>
            <a:endParaRPr b="0" i="0" sz="1000" u="none" cap="none" strike="noStrike">
              <a:solidFill>
                <a:schemeClr val="dk1"/>
              </a:solidFill>
              <a:latin typeface="Arial"/>
              <a:ea typeface="Arial"/>
              <a:cs typeface="Arial"/>
              <a:sym typeface="Arial"/>
            </a:endParaRPr>
          </a:p>
        </p:txBody>
      </p:sp>
      <p:cxnSp>
        <p:nvCxnSpPr>
          <p:cNvPr id="2559" name="Google Shape;2559;p49"/>
          <p:cNvCxnSpPr>
            <a:stCxn id="2537" idx="1"/>
            <a:endCxn id="2538" idx="1"/>
          </p:cNvCxnSpPr>
          <p:nvPr/>
        </p:nvCxnSpPr>
        <p:spPr>
          <a:xfrm flipH="1" rot="10800000">
            <a:off x="9398136" y="3184299"/>
            <a:ext cx="600" cy="453000"/>
          </a:xfrm>
          <a:prstGeom prst="bentConnector3">
            <a:avLst>
              <a:gd fmla="val -278881040" name="adj1"/>
            </a:avLst>
          </a:prstGeom>
          <a:noFill/>
          <a:ln cap="flat" cmpd="sng" w="9525">
            <a:solidFill>
              <a:schemeClr val="dk1"/>
            </a:solidFill>
            <a:prstDash val="solid"/>
            <a:round/>
            <a:headEnd len="med" w="med" type="triangle"/>
            <a:tailEnd len="med" w="med" type="triangle"/>
          </a:ln>
        </p:spPr>
      </p:cxnSp>
      <p:cxnSp>
        <p:nvCxnSpPr>
          <p:cNvPr id="2560" name="Google Shape;2560;p49"/>
          <p:cNvCxnSpPr>
            <a:stCxn id="2534" idx="3"/>
          </p:cNvCxnSpPr>
          <p:nvPr/>
        </p:nvCxnSpPr>
        <p:spPr>
          <a:xfrm>
            <a:off x="7462672" y="3410805"/>
            <a:ext cx="258300" cy="0"/>
          </a:xfrm>
          <a:prstGeom prst="straightConnector1">
            <a:avLst/>
          </a:prstGeom>
          <a:noFill/>
          <a:ln cap="flat" cmpd="sng" w="9525">
            <a:solidFill>
              <a:schemeClr val="dk1"/>
            </a:solidFill>
            <a:prstDash val="solid"/>
            <a:round/>
            <a:headEnd len="sm" w="sm" type="none"/>
            <a:tailEnd len="sm" w="sm" type="none"/>
          </a:ln>
        </p:spPr>
      </p:cxnSp>
      <p:cxnSp>
        <p:nvCxnSpPr>
          <p:cNvPr id="2561" name="Google Shape;2561;p49"/>
          <p:cNvCxnSpPr>
            <a:stCxn id="2541" idx="1"/>
            <a:endCxn id="2542" idx="1"/>
          </p:cNvCxnSpPr>
          <p:nvPr/>
        </p:nvCxnSpPr>
        <p:spPr>
          <a:xfrm>
            <a:off x="8633265" y="4721145"/>
            <a:ext cx="600" cy="546300"/>
          </a:xfrm>
          <a:prstGeom prst="bentConnector3">
            <a:avLst>
              <a:gd fmla="val -40387450" name="adj1"/>
            </a:avLst>
          </a:prstGeom>
          <a:noFill/>
          <a:ln cap="flat" cmpd="sng" w="9525">
            <a:solidFill>
              <a:schemeClr val="dk1"/>
            </a:solidFill>
            <a:prstDash val="solid"/>
            <a:round/>
            <a:headEnd len="med" w="med" type="triangle"/>
            <a:tailEnd len="med" w="med" type="triangle"/>
          </a:ln>
        </p:spPr>
      </p:cxnSp>
      <p:cxnSp>
        <p:nvCxnSpPr>
          <p:cNvPr id="2562" name="Google Shape;2562;p49"/>
          <p:cNvCxnSpPr>
            <a:stCxn id="2543" idx="1"/>
            <a:endCxn id="2546" idx="1"/>
          </p:cNvCxnSpPr>
          <p:nvPr/>
        </p:nvCxnSpPr>
        <p:spPr>
          <a:xfrm>
            <a:off x="10471086" y="4090733"/>
            <a:ext cx="600" cy="1261200"/>
          </a:xfrm>
          <a:prstGeom prst="bentConnector3">
            <a:avLst>
              <a:gd fmla="val -39687500" name="adj1"/>
            </a:avLst>
          </a:prstGeom>
          <a:noFill/>
          <a:ln cap="flat" cmpd="sng" w="9525">
            <a:solidFill>
              <a:schemeClr val="dk1"/>
            </a:solidFill>
            <a:prstDash val="solid"/>
            <a:round/>
            <a:headEnd len="med" w="med" type="triangle"/>
            <a:tailEnd len="med" w="med" type="triangle"/>
          </a:ln>
        </p:spPr>
      </p:cxnSp>
      <p:cxnSp>
        <p:nvCxnSpPr>
          <p:cNvPr id="2563" name="Google Shape;2563;p49"/>
          <p:cNvCxnSpPr>
            <a:stCxn id="2551" idx="1"/>
            <a:endCxn id="2553" idx="1"/>
          </p:cNvCxnSpPr>
          <p:nvPr/>
        </p:nvCxnSpPr>
        <p:spPr>
          <a:xfrm>
            <a:off x="9329199" y="1520222"/>
            <a:ext cx="165000" cy="980100"/>
          </a:xfrm>
          <a:prstGeom prst="bentConnector3">
            <a:avLst>
              <a:gd fmla="val -144241" name="adj1"/>
            </a:avLst>
          </a:prstGeom>
          <a:noFill/>
          <a:ln cap="flat" cmpd="sng" w="9525">
            <a:solidFill>
              <a:schemeClr val="dk1"/>
            </a:solidFill>
            <a:prstDash val="solid"/>
            <a:round/>
            <a:headEnd len="med" w="med" type="triangle"/>
            <a:tailEnd len="med" w="med" type="triangle"/>
          </a:ln>
        </p:spPr>
      </p:cxnSp>
      <p:sp>
        <p:nvSpPr>
          <p:cNvPr id="2564" name="Google Shape;2564;p49"/>
          <p:cNvSpPr txBox="1"/>
          <p:nvPr/>
        </p:nvSpPr>
        <p:spPr>
          <a:xfrm>
            <a:off x="7740192" y="1455485"/>
            <a:ext cx="984600" cy="264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Webhook verifies data</a:t>
            </a:r>
            <a:endParaRPr b="0" i="0" sz="1000" u="none" cap="none" strike="noStrike">
              <a:solidFill>
                <a:srgbClr val="000000"/>
              </a:solidFill>
              <a:latin typeface="Arial"/>
              <a:ea typeface="Arial"/>
              <a:cs typeface="Arial"/>
              <a:sym typeface="Arial"/>
            </a:endParaRPr>
          </a:p>
        </p:txBody>
      </p:sp>
      <p:sp>
        <p:nvSpPr>
          <p:cNvPr id="2565" name="Google Shape;2565;p49"/>
          <p:cNvSpPr txBox="1"/>
          <p:nvPr/>
        </p:nvSpPr>
        <p:spPr>
          <a:xfrm>
            <a:off x="7423715" y="4520124"/>
            <a:ext cx="984600" cy="291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Webhook verifies data</a:t>
            </a:r>
            <a:endParaRPr b="0" i="0" sz="1000" u="none" cap="none" strike="noStrike">
              <a:solidFill>
                <a:srgbClr val="000000"/>
              </a:solidFill>
              <a:latin typeface="Arial"/>
              <a:ea typeface="Arial"/>
              <a:cs typeface="Arial"/>
              <a:sym typeface="Arial"/>
            </a:endParaRPr>
          </a:p>
        </p:txBody>
      </p:sp>
      <p:cxnSp>
        <p:nvCxnSpPr>
          <p:cNvPr id="2566" name="Google Shape;2566;p49"/>
          <p:cNvCxnSpPr>
            <a:stCxn id="2540" idx="3"/>
          </p:cNvCxnSpPr>
          <p:nvPr/>
        </p:nvCxnSpPr>
        <p:spPr>
          <a:xfrm>
            <a:off x="8419965" y="2016606"/>
            <a:ext cx="1036200" cy="0"/>
          </a:xfrm>
          <a:prstGeom prst="straightConnector1">
            <a:avLst/>
          </a:prstGeom>
          <a:noFill/>
          <a:ln cap="flat" cmpd="sng" w="9525">
            <a:solidFill>
              <a:schemeClr val="dk1"/>
            </a:solidFill>
            <a:prstDash val="solid"/>
            <a:round/>
            <a:headEnd len="sm" w="sm" type="none"/>
            <a:tailEnd len="med" w="med" type="triangle"/>
          </a:ln>
        </p:spPr>
      </p:cxnSp>
      <p:cxnSp>
        <p:nvCxnSpPr>
          <p:cNvPr id="2567" name="Google Shape;2567;p49"/>
          <p:cNvCxnSpPr>
            <a:stCxn id="2536" idx="3"/>
            <a:endCxn id="2540" idx="1"/>
          </p:cNvCxnSpPr>
          <p:nvPr/>
        </p:nvCxnSpPr>
        <p:spPr>
          <a:xfrm>
            <a:off x="7474578" y="2016631"/>
            <a:ext cx="645900" cy="0"/>
          </a:xfrm>
          <a:prstGeom prst="straightConnector1">
            <a:avLst/>
          </a:prstGeom>
          <a:noFill/>
          <a:ln cap="flat" cmpd="sng" w="9525">
            <a:solidFill>
              <a:schemeClr val="dk1"/>
            </a:solidFill>
            <a:prstDash val="solid"/>
            <a:round/>
            <a:headEnd len="sm" w="sm" type="none"/>
            <a:tailEnd len="sm" w="sm" type="none"/>
          </a:ln>
        </p:spPr>
      </p:cxnSp>
      <p:cxnSp>
        <p:nvCxnSpPr>
          <p:cNvPr id="2568" name="Google Shape;2568;p49"/>
          <p:cNvCxnSpPr>
            <a:stCxn id="2539" idx="3"/>
          </p:cNvCxnSpPr>
          <p:nvPr/>
        </p:nvCxnSpPr>
        <p:spPr>
          <a:xfrm>
            <a:off x="8061220" y="4994321"/>
            <a:ext cx="307800" cy="1500"/>
          </a:xfrm>
          <a:prstGeom prst="straightConnector1">
            <a:avLst/>
          </a:prstGeom>
          <a:noFill/>
          <a:ln cap="flat" cmpd="sng" w="9525">
            <a:solidFill>
              <a:schemeClr val="dk1"/>
            </a:solidFill>
            <a:prstDash val="solid"/>
            <a:round/>
            <a:headEnd len="sm" w="sm" type="none"/>
            <a:tailEnd len="sm" w="sm" type="none"/>
          </a:ln>
        </p:spPr>
      </p:cxnSp>
      <p:cxnSp>
        <p:nvCxnSpPr>
          <p:cNvPr id="2569" name="Google Shape;2569;p49"/>
          <p:cNvCxnSpPr>
            <a:stCxn id="2535" idx="3"/>
            <a:endCxn id="2539" idx="1"/>
          </p:cNvCxnSpPr>
          <p:nvPr/>
        </p:nvCxnSpPr>
        <p:spPr>
          <a:xfrm>
            <a:off x="7461550" y="4994337"/>
            <a:ext cx="300300" cy="0"/>
          </a:xfrm>
          <a:prstGeom prst="straightConnector1">
            <a:avLst/>
          </a:prstGeom>
          <a:noFill/>
          <a:ln cap="flat" cmpd="sng" w="9525">
            <a:solidFill>
              <a:schemeClr val="dk1"/>
            </a:solidFill>
            <a:prstDash val="solid"/>
            <a:round/>
            <a:headEnd len="sm" w="sm" type="none"/>
            <a:tailEnd len="med" w="med" type="triangle"/>
          </a:ln>
        </p:spPr>
      </p:cxnSp>
      <p:cxnSp>
        <p:nvCxnSpPr>
          <p:cNvPr id="2570" name="Google Shape;2570;p49"/>
          <p:cNvCxnSpPr>
            <a:stCxn id="2541" idx="3"/>
          </p:cNvCxnSpPr>
          <p:nvPr/>
        </p:nvCxnSpPr>
        <p:spPr>
          <a:xfrm>
            <a:off x="8932782" y="4721145"/>
            <a:ext cx="1304700" cy="0"/>
          </a:xfrm>
          <a:prstGeom prst="straightConnector1">
            <a:avLst/>
          </a:prstGeom>
          <a:noFill/>
          <a:ln cap="flat" cmpd="sng" w="9525">
            <a:solidFill>
              <a:schemeClr val="dk1"/>
            </a:solidFill>
            <a:prstDash val="solid"/>
            <a:round/>
            <a:headEnd len="sm" w="sm" type="none"/>
            <a:tailEnd len="sm" w="sm" type="none"/>
          </a:ln>
        </p:spPr>
      </p:cxnSp>
      <p:cxnSp>
        <p:nvCxnSpPr>
          <p:cNvPr id="2571" name="Google Shape;2571;p49"/>
          <p:cNvCxnSpPr>
            <a:stCxn id="2544" idx="1"/>
          </p:cNvCxnSpPr>
          <p:nvPr/>
        </p:nvCxnSpPr>
        <p:spPr>
          <a:xfrm rot="10800000">
            <a:off x="10237479" y="4513842"/>
            <a:ext cx="234000" cy="0"/>
          </a:xfrm>
          <a:prstGeom prst="straightConnector1">
            <a:avLst/>
          </a:prstGeom>
          <a:noFill/>
          <a:ln cap="flat" cmpd="sng" w="9525">
            <a:solidFill>
              <a:schemeClr val="dk1"/>
            </a:solidFill>
            <a:prstDash val="solid"/>
            <a:round/>
            <a:headEnd len="med" w="med" type="triangle"/>
            <a:tailEnd len="sm" w="sm" type="none"/>
          </a:ln>
        </p:spPr>
      </p:cxnSp>
      <p:cxnSp>
        <p:nvCxnSpPr>
          <p:cNvPr id="2572" name="Google Shape;2572;p49"/>
          <p:cNvCxnSpPr>
            <a:stCxn id="2545" idx="1"/>
          </p:cNvCxnSpPr>
          <p:nvPr/>
        </p:nvCxnSpPr>
        <p:spPr>
          <a:xfrm rot="10800000">
            <a:off x="10237479" y="4952659"/>
            <a:ext cx="234000" cy="0"/>
          </a:xfrm>
          <a:prstGeom prst="straightConnector1">
            <a:avLst/>
          </a:prstGeom>
          <a:noFill/>
          <a:ln cap="flat" cmpd="sng" w="9525">
            <a:solidFill>
              <a:schemeClr val="dk1"/>
            </a:solidFill>
            <a:prstDash val="solid"/>
            <a:round/>
            <a:headEnd len="med" w="med" type="triangle"/>
            <a:tailEnd len="sm" w="sm" type="none"/>
          </a:ln>
        </p:spPr>
      </p:cxnSp>
      <p:sp>
        <p:nvSpPr>
          <p:cNvPr id="2573" name="Google Shape;2573;p49"/>
          <p:cNvSpPr/>
          <p:nvPr/>
        </p:nvSpPr>
        <p:spPr>
          <a:xfrm>
            <a:off x="7352084" y="1735332"/>
            <a:ext cx="183000" cy="1830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1</a:t>
            </a:r>
            <a:endParaRPr b="1" i="0" sz="1000" u="none" cap="none" strike="noStrike">
              <a:solidFill>
                <a:schemeClr val="dk1"/>
              </a:solidFill>
              <a:latin typeface="Arial"/>
              <a:ea typeface="Arial"/>
              <a:cs typeface="Arial"/>
              <a:sym typeface="Arial"/>
            </a:endParaRPr>
          </a:p>
        </p:txBody>
      </p:sp>
      <p:sp>
        <p:nvSpPr>
          <p:cNvPr id="2574" name="Google Shape;2574;p49"/>
          <p:cNvSpPr/>
          <p:nvPr/>
        </p:nvSpPr>
        <p:spPr>
          <a:xfrm>
            <a:off x="7342110" y="3230094"/>
            <a:ext cx="183000" cy="1830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dk1"/>
                </a:solidFill>
                <a:latin typeface="Arial"/>
                <a:ea typeface="Arial"/>
                <a:cs typeface="Arial"/>
                <a:sym typeface="Arial"/>
              </a:rPr>
              <a:t>2</a:t>
            </a:r>
            <a:endParaRPr b="1" i="0" sz="1000" u="none" cap="none" strike="noStrike">
              <a:solidFill>
                <a:schemeClr val="dk1"/>
              </a:solidFill>
              <a:latin typeface="Arial"/>
              <a:ea typeface="Arial"/>
              <a:cs typeface="Arial"/>
              <a:sym typeface="Arial"/>
            </a:endParaRPr>
          </a:p>
        </p:txBody>
      </p:sp>
      <p:sp>
        <p:nvSpPr>
          <p:cNvPr id="2575" name="Google Shape;2575;p49"/>
          <p:cNvSpPr/>
          <p:nvPr/>
        </p:nvSpPr>
        <p:spPr>
          <a:xfrm>
            <a:off x="7329083" y="4679352"/>
            <a:ext cx="183000" cy="183000"/>
          </a:xfrm>
          <a:prstGeom prst="ellipse">
            <a:avLst/>
          </a:prstGeom>
          <a:solidFill>
            <a:srgbClr val="FF99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3</a:t>
            </a:r>
            <a:endParaRPr b="1" i="0" sz="1000" u="none" cap="none" strike="noStrike">
              <a:solidFill>
                <a:schemeClr val="dk1"/>
              </a:solidFill>
              <a:latin typeface="Arial"/>
              <a:ea typeface="Arial"/>
              <a:cs typeface="Arial"/>
              <a:sym typeface="Arial"/>
            </a:endParaRPr>
          </a:p>
        </p:txBody>
      </p:sp>
      <p:sp>
        <p:nvSpPr>
          <p:cNvPr id="2576" name="Google Shape;2576;p49"/>
          <p:cNvSpPr/>
          <p:nvPr/>
        </p:nvSpPr>
        <p:spPr>
          <a:xfrm>
            <a:off x="9975042" y="3993154"/>
            <a:ext cx="135900" cy="1434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1</a:t>
            </a:r>
            <a:endParaRPr b="1" i="0" sz="1200" u="none" cap="none" strike="noStrike">
              <a:solidFill>
                <a:schemeClr val="dk1"/>
              </a:solidFill>
              <a:latin typeface="Arial"/>
              <a:ea typeface="Arial"/>
              <a:cs typeface="Arial"/>
              <a:sym typeface="Arial"/>
            </a:endParaRPr>
          </a:p>
        </p:txBody>
      </p:sp>
      <p:sp>
        <p:nvSpPr>
          <p:cNvPr id="2577" name="Google Shape;2577;p49"/>
          <p:cNvSpPr/>
          <p:nvPr/>
        </p:nvSpPr>
        <p:spPr>
          <a:xfrm>
            <a:off x="9975041" y="4429204"/>
            <a:ext cx="135900" cy="1434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2</a:t>
            </a:r>
            <a:endParaRPr b="1" i="0" sz="1200" u="none" cap="none" strike="noStrike">
              <a:solidFill>
                <a:schemeClr val="dk1"/>
              </a:solidFill>
              <a:latin typeface="Arial"/>
              <a:ea typeface="Arial"/>
              <a:cs typeface="Arial"/>
              <a:sym typeface="Arial"/>
            </a:endParaRPr>
          </a:p>
        </p:txBody>
      </p:sp>
      <p:sp>
        <p:nvSpPr>
          <p:cNvPr id="2578" name="Google Shape;2578;p49"/>
          <p:cNvSpPr/>
          <p:nvPr/>
        </p:nvSpPr>
        <p:spPr>
          <a:xfrm>
            <a:off x="9981158" y="4865243"/>
            <a:ext cx="135900" cy="1434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3</a:t>
            </a:r>
            <a:endParaRPr b="1" i="0" sz="1200" u="none" cap="none" strike="noStrike">
              <a:solidFill>
                <a:schemeClr val="dk1"/>
              </a:solidFill>
              <a:latin typeface="Arial"/>
              <a:ea typeface="Arial"/>
              <a:cs typeface="Arial"/>
              <a:sym typeface="Arial"/>
            </a:endParaRPr>
          </a:p>
        </p:txBody>
      </p:sp>
      <p:sp>
        <p:nvSpPr>
          <p:cNvPr id="2579" name="Google Shape;2579;p49"/>
          <p:cNvSpPr/>
          <p:nvPr/>
        </p:nvSpPr>
        <p:spPr>
          <a:xfrm>
            <a:off x="9981150" y="5292867"/>
            <a:ext cx="135900" cy="143400"/>
          </a:xfrm>
          <a:prstGeom prst="ellipse">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4</a:t>
            </a:r>
            <a:endParaRPr b="1" i="0" sz="1200" u="none" cap="none" strike="noStrike">
              <a:solidFill>
                <a:schemeClr val="dk1"/>
              </a:solidFill>
              <a:latin typeface="Arial"/>
              <a:ea typeface="Arial"/>
              <a:cs typeface="Arial"/>
              <a:sym typeface="Arial"/>
            </a:endParaRPr>
          </a:p>
        </p:txBody>
      </p:sp>
      <p:cxnSp>
        <p:nvCxnSpPr>
          <p:cNvPr id="2580" name="Google Shape;2580;p49"/>
          <p:cNvCxnSpPr>
            <a:stCxn id="2536" idx="1"/>
            <a:endCxn id="2535" idx="1"/>
          </p:cNvCxnSpPr>
          <p:nvPr/>
        </p:nvCxnSpPr>
        <p:spPr>
          <a:xfrm flipH="1">
            <a:off x="6592578" y="2016631"/>
            <a:ext cx="12900" cy="2977800"/>
          </a:xfrm>
          <a:prstGeom prst="bentConnector3">
            <a:avLst>
              <a:gd fmla="val 1936235" name="adj1"/>
            </a:avLst>
          </a:prstGeom>
          <a:noFill/>
          <a:ln cap="flat" cmpd="sng" w="9525">
            <a:solidFill>
              <a:schemeClr val="dk1"/>
            </a:solidFill>
            <a:prstDash val="solid"/>
            <a:round/>
            <a:headEnd len="med" w="med" type="triangle"/>
            <a:tailEnd len="med" w="med" type="triangle"/>
          </a:ln>
        </p:spPr>
      </p:cxnSp>
      <p:cxnSp>
        <p:nvCxnSpPr>
          <p:cNvPr id="2581" name="Google Shape;2581;p49"/>
          <p:cNvCxnSpPr>
            <a:stCxn id="2533" idx="3"/>
            <a:endCxn id="2534" idx="1"/>
          </p:cNvCxnSpPr>
          <p:nvPr/>
        </p:nvCxnSpPr>
        <p:spPr>
          <a:xfrm>
            <a:off x="6199021" y="3410838"/>
            <a:ext cx="394500" cy="0"/>
          </a:xfrm>
          <a:prstGeom prst="straightConnector1">
            <a:avLst/>
          </a:prstGeom>
          <a:noFill/>
          <a:ln cap="flat" cmpd="sng" w="9525">
            <a:solidFill>
              <a:schemeClr val="dk1"/>
            </a:solidFill>
            <a:prstDash val="solid"/>
            <a:round/>
            <a:headEnd len="sm" w="sm" type="none"/>
            <a:tailEnd len="med" w="med" type="triangle"/>
          </a:ln>
        </p:spPr>
      </p:cxnSp>
      <p:cxnSp>
        <p:nvCxnSpPr>
          <p:cNvPr id="2582" name="Google Shape;2582;p49"/>
          <p:cNvCxnSpPr>
            <a:stCxn id="2542" idx="2"/>
            <a:endCxn id="2556" idx="2"/>
          </p:cNvCxnSpPr>
          <p:nvPr/>
        </p:nvCxnSpPr>
        <p:spPr>
          <a:xfrm rot="5400000">
            <a:off x="7859174" y="4600915"/>
            <a:ext cx="91800" cy="1755900"/>
          </a:xfrm>
          <a:prstGeom prst="bentConnector3">
            <a:avLst>
              <a:gd fmla="val 359888" name="adj1"/>
            </a:avLst>
          </a:prstGeom>
          <a:noFill/>
          <a:ln cap="flat" cmpd="sng" w="9525">
            <a:solidFill>
              <a:schemeClr val="dk1"/>
            </a:solidFill>
            <a:prstDash val="solid"/>
            <a:round/>
            <a:headEnd len="sm" w="sm" type="none"/>
            <a:tailEnd len="med" w="med" type="triangle"/>
          </a:ln>
        </p:spPr>
      </p:cxnSp>
      <p:sp>
        <p:nvSpPr>
          <p:cNvPr id="2583" name="Google Shape;2583;p49"/>
          <p:cNvSpPr txBox="1"/>
          <p:nvPr/>
        </p:nvSpPr>
        <p:spPr>
          <a:xfrm>
            <a:off x="8825350" y="5301302"/>
            <a:ext cx="1365000" cy="8436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Distributes the calls and shows customers’ details on a pop-up window </a:t>
            </a:r>
            <a:endParaRPr b="0" i="0" sz="1000" u="none" cap="none" strike="noStrike">
              <a:solidFill>
                <a:srgbClr val="000000"/>
              </a:solidFill>
              <a:latin typeface="Arial"/>
              <a:ea typeface="Arial"/>
              <a:cs typeface="Arial"/>
              <a:sym typeface="Arial"/>
            </a:endParaRPr>
          </a:p>
        </p:txBody>
      </p:sp>
      <p:cxnSp>
        <p:nvCxnSpPr>
          <p:cNvPr id="2584" name="Google Shape;2584;p49"/>
          <p:cNvCxnSpPr>
            <a:stCxn id="2552" idx="3"/>
            <a:endCxn id="2548" idx="1"/>
          </p:cNvCxnSpPr>
          <p:nvPr/>
        </p:nvCxnSpPr>
        <p:spPr>
          <a:xfrm flipH="1" rot="10800000">
            <a:off x="9978678" y="1513931"/>
            <a:ext cx="254400" cy="6300"/>
          </a:xfrm>
          <a:prstGeom prst="straightConnector1">
            <a:avLst/>
          </a:prstGeom>
          <a:noFill/>
          <a:ln cap="flat" cmpd="sng" w="9525">
            <a:solidFill>
              <a:schemeClr val="dk2"/>
            </a:solidFill>
            <a:prstDash val="dash"/>
            <a:round/>
            <a:headEnd len="sm" w="sm" type="none"/>
            <a:tailEnd len="sm" w="sm" type="none"/>
          </a:ln>
        </p:spPr>
      </p:cxnSp>
      <p:cxnSp>
        <p:nvCxnSpPr>
          <p:cNvPr id="2585" name="Google Shape;2585;p49"/>
          <p:cNvCxnSpPr>
            <a:endCxn id="2549" idx="1"/>
          </p:cNvCxnSpPr>
          <p:nvPr/>
        </p:nvCxnSpPr>
        <p:spPr>
          <a:xfrm>
            <a:off x="9793869" y="1977889"/>
            <a:ext cx="439200" cy="0"/>
          </a:xfrm>
          <a:prstGeom prst="straightConnector1">
            <a:avLst/>
          </a:prstGeom>
          <a:noFill/>
          <a:ln cap="flat" cmpd="sng" w="9525">
            <a:solidFill>
              <a:schemeClr val="dk2"/>
            </a:solidFill>
            <a:prstDash val="dash"/>
            <a:round/>
            <a:headEnd len="sm" w="sm" type="none"/>
            <a:tailEnd len="sm" w="sm" type="none"/>
          </a:ln>
        </p:spPr>
      </p:cxnSp>
      <p:cxnSp>
        <p:nvCxnSpPr>
          <p:cNvPr id="2586" name="Google Shape;2586;p49"/>
          <p:cNvCxnSpPr>
            <a:stCxn id="2553" idx="3"/>
            <a:endCxn id="2550" idx="1"/>
          </p:cNvCxnSpPr>
          <p:nvPr/>
        </p:nvCxnSpPr>
        <p:spPr>
          <a:xfrm>
            <a:off x="9793715" y="2500222"/>
            <a:ext cx="439500" cy="0"/>
          </a:xfrm>
          <a:prstGeom prst="straightConnector1">
            <a:avLst/>
          </a:prstGeom>
          <a:noFill/>
          <a:ln cap="flat" cmpd="sng" w="9525">
            <a:solidFill>
              <a:schemeClr val="dk2"/>
            </a:solidFill>
            <a:prstDash val="dash"/>
            <a:round/>
            <a:headEnd len="sm" w="sm" type="none"/>
            <a:tailEnd len="sm" w="sm" type="none"/>
          </a:ln>
        </p:spPr>
      </p:cxnSp>
      <p:pic>
        <p:nvPicPr>
          <p:cNvPr id="2587" name="Google Shape;2587;p49"/>
          <p:cNvPicPr preferRelativeResize="0"/>
          <p:nvPr/>
        </p:nvPicPr>
        <p:blipFill rotWithShape="1">
          <a:blip r:embed="rId11">
            <a:alphaModFix/>
          </a:blip>
          <a:srcRect b="0" l="0" r="0" t="0"/>
          <a:stretch/>
        </p:blipFill>
        <p:spPr>
          <a:xfrm>
            <a:off x="8487513" y="2773854"/>
            <a:ext cx="186233" cy="234179"/>
          </a:xfrm>
          <a:prstGeom prst="rect">
            <a:avLst/>
          </a:prstGeom>
          <a:noFill/>
          <a:ln>
            <a:noFill/>
          </a:ln>
        </p:spPr>
      </p:pic>
      <p:cxnSp>
        <p:nvCxnSpPr>
          <p:cNvPr id="2588" name="Google Shape;2588;p49"/>
          <p:cNvCxnSpPr>
            <a:endCxn id="2587" idx="2"/>
          </p:cNvCxnSpPr>
          <p:nvPr/>
        </p:nvCxnSpPr>
        <p:spPr>
          <a:xfrm rot="10800000">
            <a:off x="8580630" y="3008033"/>
            <a:ext cx="3600" cy="622800"/>
          </a:xfrm>
          <a:prstGeom prst="straightConnector1">
            <a:avLst/>
          </a:prstGeom>
          <a:noFill/>
          <a:ln cap="flat" cmpd="sng" w="9525">
            <a:solidFill>
              <a:schemeClr val="dk1"/>
            </a:solidFill>
            <a:prstDash val="dash"/>
            <a:round/>
            <a:headEnd len="sm" w="sm" type="none"/>
            <a:tailEnd len="sm" w="sm" type="none"/>
          </a:ln>
        </p:spPr>
      </p:cxnSp>
      <p:pic>
        <p:nvPicPr>
          <p:cNvPr id="2589" name="Google Shape;2589;p49"/>
          <p:cNvPicPr preferRelativeResize="0"/>
          <p:nvPr/>
        </p:nvPicPr>
        <p:blipFill rotWithShape="1">
          <a:blip r:embed="rId11">
            <a:alphaModFix/>
          </a:blip>
          <a:srcRect b="0" l="0" r="0" t="0"/>
          <a:stretch/>
        </p:blipFill>
        <p:spPr>
          <a:xfrm>
            <a:off x="9329026" y="4235362"/>
            <a:ext cx="186233" cy="234179"/>
          </a:xfrm>
          <a:prstGeom prst="rect">
            <a:avLst/>
          </a:prstGeom>
          <a:noFill/>
          <a:ln>
            <a:noFill/>
          </a:ln>
        </p:spPr>
      </p:pic>
      <p:cxnSp>
        <p:nvCxnSpPr>
          <p:cNvPr id="2590" name="Google Shape;2590;p49"/>
          <p:cNvCxnSpPr>
            <a:endCxn id="2589" idx="2"/>
          </p:cNvCxnSpPr>
          <p:nvPr/>
        </p:nvCxnSpPr>
        <p:spPr>
          <a:xfrm rot="10800000">
            <a:off x="9422143" y="4469541"/>
            <a:ext cx="0" cy="245400"/>
          </a:xfrm>
          <a:prstGeom prst="straightConnector1">
            <a:avLst/>
          </a:prstGeom>
          <a:noFill/>
          <a:ln cap="flat" cmpd="sng" w="9525">
            <a:solidFill>
              <a:schemeClr val="dk1"/>
            </a:solidFill>
            <a:prstDash val="dash"/>
            <a:round/>
            <a:headEnd len="sm" w="sm" type="none"/>
            <a:tailEnd len="sm" w="sm" type="none"/>
          </a:ln>
        </p:spPr>
      </p:cxnSp>
      <p:grpSp>
        <p:nvGrpSpPr>
          <p:cNvPr id="2591" name="Google Shape;2591;p49"/>
          <p:cNvGrpSpPr/>
          <p:nvPr/>
        </p:nvGrpSpPr>
        <p:grpSpPr>
          <a:xfrm>
            <a:off x="11396300" y="3916198"/>
            <a:ext cx="645900" cy="349059"/>
            <a:chOff x="11472500" y="3916198"/>
            <a:chExt cx="645900" cy="349059"/>
          </a:xfrm>
        </p:grpSpPr>
        <p:sp>
          <p:nvSpPr>
            <p:cNvPr id="2592" name="Google Shape;2592;p49"/>
            <p:cNvSpPr/>
            <p:nvPr/>
          </p:nvSpPr>
          <p:spPr>
            <a:xfrm>
              <a:off x="11472500" y="4121557"/>
              <a:ext cx="645900" cy="1437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Ext. Group 1</a:t>
              </a:r>
              <a:endParaRPr b="0" i="0" sz="700" u="none" cap="none" strike="noStrike">
                <a:solidFill>
                  <a:srgbClr val="000000"/>
                </a:solidFill>
                <a:latin typeface="Calibri"/>
                <a:ea typeface="Calibri"/>
                <a:cs typeface="Calibri"/>
                <a:sym typeface="Calibri"/>
              </a:endParaRPr>
            </a:p>
          </p:txBody>
        </p:sp>
        <p:grpSp>
          <p:nvGrpSpPr>
            <p:cNvPr id="2593" name="Google Shape;2593;p49"/>
            <p:cNvGrpSpPr/>
            <p:nvPr/>
          </p:nvGrpSpPr>
          <p:grpSpPr>
            <a:xfrm>
              <a:off x="11623135" y="3916198"/>
              <a:ext cx="344631" cy="183062"/>
              <a:chOff x="11528089" y="3935587"/>
              <a:chExt cx="590323" cy="279100"/>
            </a:xfrm>
          </p:grpSpPr>
          <p:pic>
            <p:nvPicPr>
              <p:cNvPr id="2594" name="Google Shape;2594;p49"/>
              <p:cNvPicPr preferRelativeResize="0"/>
              <p:nvPr/>
            </p:nvPicPr>
            <p:blipFill rotWithShape="1">
              <a:blip r:embed="rId12">
                <a:alphaModFix/>
              </a:blip>
              <a:srcRect b="12532" l="0" r="0" t="4196"/>
              <a:stretch/>
            </p:blipFill>
            <p:spPr>
              <a:xfrm>
                <a:off x="11528089" y="3935587"/>
                <a:ext cx="311250" cy="279100"/>
              </a:xfrm>
              <a:prstGeom prst="rect">
                <a:avLst/>
              </a:prstGeom>
              <a:noFill/>
              <a:ln>
                <a:noFill/>
              </a:ln>
            </p:spPr>
          </p:pic>
          <p:pic>
            <p:nvPicPr>
              <p:cNvPr id="2595" name="Google Shape;2595;p49"/>
              <p:cNvPicPr preferRelativeResize="0"/>
              <p:nvPr/>
            </p:nvPicPr>
            <p:blipFill rotWithShape="1">
              <a:blip r:embed="rId13">
                <a:alphaModFix/>
              </a:blip>
              <a:srcRect b="0" l="0" r="0" t="0"/>
              <a:stretch/>
            </p:blipFill>
            <p:spPr>
              <a:xfrm>
                <a:off x="11839346" y="3945347"/>
                <a:ext cx="279066" cy="259580"/>
              </a:xfrm>
              <a:prstGeom prst="rect">
                <a:avLst/>
              </a:prstGeom>
              <a:noFill/>
              <a:ln>
                <a:noFill/>
              </a:ln>
            </p:spPr>
          </p:pic>
        </p:grpSp>
      </p:grpSp>
      <p:grpSp>
        <p:nvGrpSpPr>
          <p:cNvPr id="2596" name="Google Shape;2596;p49"/>
          <p:cNvGrpSpPr/>
          <p:nvPr/>
        </p:nvGrpSpPr>
        <p:grpSpPr>
          <a:xfrm>
            <a:off x="11396300" y="4342958"/>
            <a:ext cx="645900" cy="342658"/>
            <a:chOff x="11472500" y="3922599"/>
            <a:chExt cx="645900" cy="342658"/>
          </a:xfrm>
        </p:grpSpPr>
        <p:sp>
          <p:nvSpPr>
            <p:cNvPr id="2597" name="Google Shape;2597;p49"/>
            <p:cNvSpPr/>
            <p:nvPr/>
          </p:nvSpPr>
          <p:spPr>
            <a:xfrm>
              <a:off x="11472500" y="4121557"/>
              <a:ext cx="645900" cy="1437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Ext. Group 2</a:t>
              </a:r>
              <a:endParaRPr b="0" i="0" sz="700" u="none" cap="none" strike="noStrike">
                <a:solidFill>
                  <a:srgbClr val="000000"/>
                </a:solidFill>
                <a:latin typeface="Calibri"/>
                <a:ea typeface="Calibri"/>
                <a:cs typeface="Calibri"/>
                <a:sym typeface="Calibri"/>
              </a:endParaRPr>
            </a:p>
          </p:txBody>
        </p:sp>
        <p:pic>
          <p:nvPicPr>
            <p:cNvPr id="2598" name="Google Shape;2598;p49"/>
            <p:cNvPicPr preferRelativeResize="0"/>
            <p:nvPr/>
          </p:nvPicPr>
          <p:blipFill rotWithShape="1">
            <a:blip r:embed="rId13">
              <a:alphaModFix/>
            </a:blip>
            <a:srcRect b="0" l="0" r="0" t="0"/>
            <a:stretch/>
          </p:blipFill>
          <p:spPr>
            <a:xfrm>
              <a:off x="11804847" y="3922599"/>
              <a:ext cx="162918" cy="170259"/>
            </a:xfrm>
            <a:prstGeom prst="rect">
              <a:avLst/>
            </a:prstGeom>
            <a:noFill/>
            <a:ln>
              <a:noFill/>
            </a:ln>
          </p:spPr>
        </p:pic>
      </p:grpSp>
      <p:grpSp>
        <p:nvGrpSpPr>
          <p:cNvPr id="2599" name="Google Shape;2599;p49"/>
          <p:cNvGrpSpPr/>
          <p:nvPr/>
        </p:nvGrpSpPr>
        <p:grpSpPr>
          <a:xfrm>
            <a:off x="11396300" y="4763316"/>
            <a:ext cx="645900" cy="342658"/>
            <a:chOff x="11472500" y="3922599"/>
            <a:chExt cx="645900" cy="342658"/>
          </a:xfrm>
        </p:grpSpPr>
        <p:sp>
          <p:nvSpPr>
            <p:cNvPr id="2600" name="Google Shape;2600;p49"/>
            <p:cNvSpPr/>
            <p:nvPr/>
          </p:nvSpPr>
          <p:spPr>
            <a:xfrm>
              <a:off x="11472500" y="4121557"/>
              <a:ext cx="645900" cy="1437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Ext. Group 3</a:t>
              </a:r>
              <a:endParaRPr b="0" i="0" sz="700" u="none" cap="none" strike="noStrike">
                <a:solidFill>
                  <a:srgbClr val="000000"/>
                </a:solidFill>
                <a:latin typeface="Calibri"/>
                <a:ea typeface="Calibri"/>
                <a:cs typeface="Calibri"/>
                <a:sym typeface="Calibri"/>
              </a:endParaRPr>
            </a:p>
          </p:txBody>
        </p:sp>
        <p:pic>
          <p:nvPicPr>
            <p:cNvPr id="2601" name="Google Shape;2601;p49"/>
            <p:cNvPicPr preferRelativeResize="0"/>
            <p:nvPr/>
          </p:nvPicPr>
          <p:blipFill rotWithShape="1">
            <a:blip r:embed="rId13">
              <a:alphaModFix/>
            </a:blip>
            <a:srcRect b="0" l="0" r="0" t="0"/>
            <a:stretch/>
          </p:blipFill>
          <p:spPr>
            <a:xfrm>
              <a:off x="11804847" y="3922599"/>
              <a:ext cx="162918" cy="170259"/>
            </a:xfrm>
            <a:prstGeom prst="rect">
              <a:avLst/>
            </a:prstGeom>
            <a:noFill/>
            <a:ln>
              <a:noFill/>
            </a:ln>
          </p:spPr>
        </p:pic>
      </p:grpSp>
      <p:sp>
        <p:nvSpPr>
          <p:cNvPr id="2602" name="Google Shape;2602;p49"/>
          <p:cNvSpPr/>
          <p:nvPr/>
        </p:nvSpPr>
        <p:spPr>
          <a:xfrm>
            <a:off x="11396300" y="5382632"/>
            <a:ext cx="645900" cy="143700"/>
          </a:xfrm>
          <a:prstGeom prst="rect">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US" sz="700" u="none" cap="none" strike="noStrike">
                <a:solidFill>
                  <a:srgbClr val="000000"/>
                </a:solidFill>
                <a:latin typeface="Calibri"/>
                <a:ea typeface="Calibri"/>
                <a:cs typeface="Calibri"/>
                <a:sym typeface="Calibri"/>
              </a:rPr>
              <a:t>Ext. Group 4</a:t>
            </a:r>
            <a:endParaRPr b="0" i="0" sz="700" u="none" cap="none" strike="noStrike">
              <a:solidFill>
                <a:srgbClr val="000000"/>
              </a:solidFill>
              <a:latin typeface="Calibri"/>
              <a:ea typeface="Calibri"/>
              <a:cs typeface="Calibri"/>
              <a:sym typeface="Calibri"/>
            </a:endParaRPr>
          </a:p>
        </p:txBody>
      </p:sp>
      <p:pic>
        <p:nvPicPr>
          <p:cNvPr id="2603" name="Google Shape;2603;p49"/>
          <p:cNvPicPr preferRelativeResize="0"/>
          <p:nvPr/>
        </p:nvPicPr>
        <p:blipFill rotWithShape="1">
          <a:blip r:embed="rId13">
            <a:alphaModFix/>
          </a:blip>
          <a:srcRect b="0" l="0" r="0" t="0"/>
          <a:stretch/>
        </p:blipFill>
        <p:spPr>
          <a:xfrm>
            <a:off x="10621572" y="3008024"/>
            <a:ext cx="162918" cy="170259"/>
          </a:xfrm>
          <a:prstGeom prst="rect">
            <a:avLst/>
          </a:prstGeom>
          <a:noFill/>
          <a:ln>
            <a:noFill/>
          </a:ln>
        </p:spPr>
      </p:pic>
      <p:pic>
        <p:nvPicPr>
          <p:cNvPr id="2604" name="Google Shape;2604;p49"/>
          <p:cNvPicPr preferRelativeResize="0"/>
          <p:nvPr/>
        </p:nvPicPr>
        <p:blipFill rotWithShape="1">
          <a:blip r:embed="rId14">
            <a:alphaModFix/>
          </a:blip>
          <a:srcRect b="0" l="0" r="0" t="0"/>
          <a:stretch/>
        </p:blipFill>
        <p:spPr>
          <a:xfrm>
            <a:off x="11563775" y="4378050"/>
            <a:ext cx="135801" cy="135801"/>
          </a:xfrm>
          <a:prstGeom prst="rect">
            <a:avLst/>
          </a:prstGeom>
          <a:noFill/>
          <a:ln>
            <a:noFill/>
          </a:ln>
        </p:spPr>
      </p:pic>
      <p:pic>
        <p:nvPicPr>
          <p:cNvPr id="2605" name="Google Shape;2605;p49"/>
          <p:cNvPicPr preferRelativeResize="0"/>
          <p:nvPr/>
        </p:nvPicPr>
        <p:blipFill rotWithShape="1">
          <a:blip r:embed="rId15">
            <a:alphaModFix/>
          </a:blip>
          <a:srcRect b="13218" l="0" r="0" t="13131"/>
          <a:stretch/>
        </p:blipFill>
        <p:spPr>
          <a:xfrm>
            <a:off x="11499725" y="4770709"/>
            <a:ext cx="238700" cy="175814"/>
          </a:xfrm>
          <a:prstGeom prst="rect">
            <a:avLst/>
          </a:prstGeom>
          <a:noFill/>
          <a:ln>
            <a:noFill/>
          </a:ln>
        </p:spPr>
      </p:pic>
      <p:grpSp>
        <p:nvGrpSpPr>
          <p:cNvPr id="2606" name="Google Shape;2606;p49"/>
          <p:cNvGrpSpPr/>
          <p:nvPr/>
        </p:nvGrpSpPr>
        <p:grpSpPr>
          <a:xfrm>
            <a:off x="11511279" y="5183673"/>
            <a:ext cx="415942" cy="183062"/>
            <a:chOff x="11613275" y="5183673"/>
            <a:chExt cx="415942" cy="183062"/>
          </a:xfrm>
        </p:grpSpPr>
        <p:pic>
          <p:nvPicPr>
            <p:cNvPr id="2607" name="Google Shape;2607;p49"/>
            <p:cNvPicPr preferRelativeResize="0"/>
            <p:nvPr/>
          </p:nvPicPr>
          <p:blipFill rotWithShape="1">
            <a:blip r:embed="rId12">
              <a:alphaModFix/>
            </a:blip>
            <a:srcRect b="12532" l="0" r="0" t="4196"/>
            <a:stretch/>
          </p:blipFill>
          <p:spPr>
            <a:xfrm>
              <a:off x="11847510" y="5183673"/>
              <a:ext cx="181707" cy="183062"/>
            </a:xfrm>
            <a:prstGeom prst="rect">
              <a:avLst/>
            </a:prstGeom>
            <a:noFill/>
            <a:ln>
              <a:noFill/>
            </a:ln>
          </p:spPr>
        </p:pic>
        <p:pic>
          <p:nvPicPr>
            <p:cNvPr id="2608" name="Google Shape;2608;p49"/>
            <p:cNvPicPr preferRelativeResize="0"/>
            <p:nvPr/>
          </p:nvPicPr>
          <p:blipFill rotWithShape="1">
            <a:blip r:embed="rId15">
              <a:alphaModFix/>
            </a:blip>
            <a:srcRect b="13218" l="0" r="0" t="13131"/>
            <a:stretch/>
          </p:blipFill>
          <p:spPr>
            <a:xfrm>
              <a:off x="11613275" y="5183684"/>
              <a:ext cx="238700" cy="175814"/>
            </a:xfrm>
            <a:prstGeom prst="rect">
              <a:avLst/>
            </a:prstGeom>
            <a:noFill/>
            <a:ln>
              <a:noFill/>
            </a:ln>
          </p:spPr>
        </p:pic>
      </p:grpSp>
      <p:sp>
        <p:nvSpPr>
          <p:cNvPr id="2609" name="Google Shape;2609;p49"/>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Sample Cases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14" name="Shape 1514"/>
        <p:cNvGrpSpPr/>
        <p:nvPr/>
      </p:nvGrpSpPr>
      <p:grpSpPr>
        <a:xfrm>
          <a:off x="0" y="0"/>
          <a:ext cx="0" cy="0"/>
          <a:chOff x="0" y="0"/>
          <a:chExt cx="0" cy="0"/>
        </a:xfrm>
      </p:grpSpPr>
      <p:sp>
        <p:nvSpPr>
          <p:cNvPr id="1515" name="Google Shape;1515;p5"/>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Main Features</a:t>
            </a:r>
            <a:endParaRPr b="1" i="0" sz="3600" u="none" cap="none" strike="noStrike">
              <a:solidFill>
                <a:schemeClr val="dk1"/>
              </a:solidFill>
              <a:latin typeface="Calibri"/>
              <a:ea typeface="Calibri"/>
              <a:cs typeface="Calibri"/>
              <a:sym typeface="Calibri"/>
            </a:endParaRPr>
          </a:p>
        </p:txBody>
      </p:sp>
      <p:sp>
        <p:nvSpPr>
          <p:cNvPr id="1516" name="Google Shape;1516;p5"/>
          <p:cNvSpPr txBox="1"/>
          <p:nvPr/>
        </p:nvSpPr>
        <p:spPr>
          <a:xfrm>
            <a:off x="984000" y="1257025"/>
            <a:ext cx="10224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Our calling features are designed to give you a flexible, mobile, and powerful cloud phone system. </a:t>
            </a:r>
            <a:endParaRPr b="0" i="0" sz="1800" u="none" cap="none" strike="noStrike">
              <a:solidFill>
                <a:srgbClr val="000000"/>
              </a:solidFill>
              <a:latin typeface="Calibri"/>
              <a:ea typeface="Calibri"/>
              <a:cs typeface="Calibri"/>
              <a:sym typeface="Calibri"/>
            </a:endParaRPr>
          </a:p>
        </p:txBody>
      </p:sp>
      <p:sp>
        <p:nvSpPr>
          <p:cNvPr id="1517" name="Google Shape;1517;p5"/>
          <p:cNvSpPr txBox="1"/>
          <p:nvPr/>
        </p:nvSpPr>
        <p:spPr>
          <a:xfrm>
            <a:off x="6196871" y="43221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Delegation</a:t>
            </a:r>
            <a:endParaRPr b="0" i="0" sz="1800" u="none" cap="none" strike="noStrike">
              <a:solidFill>
                <a:schemeClr val="dk1"/>
              </a:solidFill>
              <a:latin typeface="Calibri"/>
              <a:ea typeface="Calibri"/>
              <a:cs typeface="Calibri"/>
              <a:sym typeface="Calibri"/>
            </a:endParaRPr>
          </a:p>
        </p:txBody>
      </p:sp>
      <p:sp>
        <p:nvSpPr>
          <p:cNvPr id="1518" name="Google Shape;1518;p5"/>
          <p:cNvSpPr txBox="1"/>
          <p:nvPr/>
        </p:nvSpPr>
        <p:spPr>
          <a:xfrm>
            <a:off x="6196871" y="358703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Forwarding</a:t>
            </a:r>
            <a:endParaRPr b="0" i="0" sz="1800" u="none" cap="none" strike="noStrike">
              <a:solidFill>
                <a:schemeClr val="dk1"/>
              </a:solidFill>
              <a:latin typeface="Calibri"/>
              <a:ea typeface="Calibri"/>
              <a:cs typeface="Calibri"/>
              <a:sym typeface="Calibri"/>
            </a:endParaRPr>
          </a:p>
        </p:txBody>
      </p:sp>
      <p:sp>
        <p:nvSpPr>
          <p:cNvPr id="1519" name="Google Shape;1519;p5"/>
          <p:cNvSpPr txBox="1"/>
          <p:nvPr/>
        </p:nvSpPr>
        <p:spPr>
          <a:xfrm>
            <a:off x="333537" y="3584563"/>
            <a:ext cx="2743200" cy="461700"/>
          </a:xfrm>
          <a:prstGeom prst="rect">
            <a:avLst/>
          </a:prstGeom>
          <a:solidFill>
            <a:srgbClr val="FFFFFF"/>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Work-shift Scheduler</a:t>
            </a:r>
            <a:endParaRPr b="0" i="0" sz="1800" u="none" cap="none" strike="noStrike">
              <a:solidFill>
                <a:schemeClr val="dk1"/>
              </a:solidFill>
              <a:latin typeface="Calibri"/>
              <a:ea typeface="Calibri"/>
              <a:cs typeface="Calibri"/>
              <a:sym typeface="Calibri"/>
            </a:endParaRPr>
          </a:p>
        </p:txBody>
      </p:sp>
      <p:sp>
        <p:nvSpPr>
          <p:cNvPr id="1520" name="Google Shape;1520;p5"/>
          <p:cNvSpPr txBox="1"/>
          <p:nvPr/>
        </p:nvSpPr>
        <p:spPr>
          <a:xfrm>
            <a:off x="333537" y="5049913"/>
            <a:ext cx="2743200" cy="461700"/>
          </a:xfrm>
          <a:prstGeom prst="rect">
            <a:avLst/>
          </a:prstGeom>
          <a:solidFill>
            <a:srgbClr val="FFFFFF"/>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Internal Calls</a:t>
            </a:r>
            <a:endParaRPr b="0" i="0" sz="1800" u="none" cap="none" strike="noStrike">
              <a:solidFill>
                <a:schemeClr val="dk1"/>
              </a:solidFill>
              <a:latin typeface="Calibri"/>
              <a:ea typeface="Calibri"/>
              <a:cs typeface="Calibri"/>
              <a:sym typeface="Calibri"/>
            </a:endParaRPr>
          </a:p>
        </p:txBody>
      </p:sp>
      <p:sp>
        <p:nvSpPr>
          <p:cNvPr id="1521" name="Google Shape;1521;p5"/>
          <p:cNvSpPr txBox="1"/>
          <p:nvPr/>
        </p:nvSpPr>
        <p:spPr>
          <a:xfrm>
            <a:off x="333537" y="4317238"/>
            <a:ext cx="2743200" cy="461700"/>
          </a:xfrm>
          <a:prstGeom prst="rect">
            <a:avLst/>
          </a:prstGeom>
          <a:solidFill>
            <a:srgbClr val="FFFFFF"/>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Multiple Devices</a:t>
            </a:r>
            <a:endParaRPr b="0" i="0" sz="1800" u="none" cap="none" strike="noStrike">
              <a:solidFill>
                <a:schemeClr val="dk1"/>
              </a:solidFill>
              <a:latin typeface="Calibri"/>
              <a:ea typeface="Calibri"/>
              <a:cs typeface="Calibri"/>
              <a:sym typeface="Calibri"/>
            </a:endParaRPr>
          </a:p>
        </p:txBody>
      </p:sp>
      <p:sp>
        <p:nvSpPr>
          <p:cNvPr id="1522" name="Google Shape;1522;p5"/>
          <p:cNvSpPr txBox="1"/>
          <p:nvPr/>
        </p:nvSpPr>
        <p:spPr>
          <a:xfrm>
            <a:off x="3278470" y="3584563"/>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Caller ID Control</a:t>
            </a:r>
            <a:endParaRPr b="0" i="0" sz="1800" u="none" cap="none" strike="noStrike">
              <a:solidFill>
                <a:schemeClr val="dk1"/>
              </a:solidFill>
              <a:latin typeface="Calibri"/>
              <a:ea typeface="Calibri"/>
              <a:cs typeface="Calibri"/>
              <a:sym typeface="Calibri"/>
            </a:endParaRPr>
          </a:p>
        </p:txBody>
      </p:sp>
      <p:sp>
        <p:nvSpPr>
          <p:cNvPr id="1523" name="Google Shape;1523;p5"/>
          <p:cNvSpPr txBox="1"/>
          <p:nvPr/>
        </p:nvSpPr>
        <p:spPr>
          <a:xfrm>
            <a:off x="3278470" y="5049913"/>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Transfer</a:t>
            </a:r>
            <a:endParaRPr b="0" i="0" sz="1800" u="none" cap="none" strike="noStrike">
              <a:solidFill>
                <a:schemeClr val="dk1"/>
              </a:solidFill>
              <a:latin typeface="Calibri"/>
              <a:ea typeface="Calibri"/>
              <a:cs typeface="Calibri"/>
              <a:sym typeface="Calibri"/>
            </a:endParaRPr>
          </a:p>
        </p:txBody>
      </p:sp>
      <p:sp>
        <p:nvSpPr>
          <p:cNvPr id="1524" name="Google Shape;1524;p5"/>
          <p:cNvSpPr txBox="1"/>
          <p:nvPr/>
        </p:nvSpPr>
        <p:spPr>
          <a:xfrm>
            <a:off x="9115263" y="28518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Waiting</a:t>
            </a:r>
            <a:endParaRPr b="0" i="0" sz="1800" u="none" cap="none" strike="noStrike">
              <a:solidFill>
                <a:schemeClr val="dk1"/>
              </a:solidFill>
              <a:latin typeface="Calibri"/>
              <a:ea typeface="Calibri"/>
              <a:cs typeface="Calibri"/>
              <a:sym typeface="Calibri"/>
            </a:endParaRPr>
          </a:p>
        </p:txBody>
      </p:sp>
      <p:sp>
        <p:nvSpPr>
          <p:cNvPr id="1525" name="Google Shape;1525;p5"/>
          <p:cNvSpPr txBox="1"/>
          <p:nvPr/>
        </p:nvSpPr>
        <p:spPr>
          <a:xfrm>
            <a:off x="333537" y="2851888"/>
            <a:ext cx="2743200" cy="461700"/>
          </a:xfrm>
          <a:prstGeom prst="rect">
            <a:avLst/>
          </a:prstGeom>
          <a:solidFill>
            <a:srgbClr val="FFFFFF"/>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Answering Rules</a:t>
            </a:r>
            <a:endParaRPr b="0" i="0" sz="1800" u="none" cap="none" strike="noStrike">
              <a:solidFill>
                <a:schemeClr val="dk1"/>
              </a:solidFill>
              <a:latin typeface="Calibri"/>
              <a:ea typeface="Calibri"/>
              <a:cs typeface="Calibri"/>
              <a:sym typeface="Calibri"/>
            </a:endParaRPr>
          </a:p>
        </p:txBody>
      </p:sp>
      <p:sp>
        <p:nvSpPr>
          <p:cNvPr id="1526" name="Google Shape;1526;p5"/>
          <p:cNvSpPr txBox="1"/>
          <p:nvPr/>
        </p:nvSpPr>
        <p:spPr>
          <a:xfrm>
            <a:off x="6196871" y="28518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Hunting</a:t>
            </a:r>
            <a:endParaRPr b="0" i="0" sz="1800" u="none" cap="none" strike="noStrike">
              <a:solidFill>
                <a:schemeClr val="dk1"/>
              </a:solidFill>
              <a:latin typeface="Calibri"/>
              <a:ea typeface="Calibri"/>
              <a:cs typeface="Calibri"/>
              <a:sym typeface="Calibri"/>
            </a:endParaRPr>
          </a:p>
        </p:txBody>
      </p:sp>
      <p:sp>
        <p:nvSpPr>
          <p:cNvPr id="1527" name="Google Shape;1527;p5"/>
          <p:cNvSpPr txBox="1"/>
          <p:nvPr/>
        </p:nvSpPr>
        <p:spPr>
          <a:xfrm>
            <a:off x="3278470" y="28518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Masking</a:t>
            </a:r>
            <a:endParaRPr b="0" i="0" sz="1800" u="none" cap="none" strike="noStrike">
              <a:solidFill>
                <a:schemeClr val="dk1"/>
              </a:solidFill>
              <a:latin typeface="Calibri"/>
              <a:ea typeface="Calibri"/>
              <a:cs typeface="Calibri"/>
              <a:sym typeface="Calibri"/>
            </a:endParaRPr>
          </a:p>
        </p:txBody>
      </p:sp>
      <p:sp>
        <p:nvSpPr>
          <p:cNvPr id="1528" name="Google Shape;1528;p5"/>
          <p:cNvSpPr txBox="1"/>
          <p:nvPr/>
        </p:nvSpPr>
        <p:spPr>
          <a:xfrm>
            <a:off x="9115263" y="358703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3-way Conference Call</a:t>
            </a:r>
            <a:endParaRPr b="0" i="0" sz="1800" u="none" cap="none" strike="noStrike">
              <a:solidFill>
                <a:schemeClr val="dk1"/>
              </a:solidFill>
              <a:latin typeface="Calibri"/>
              <a:ea typeface="Calibri"/>
              <a:cs typeface="Calibri"/>
              <a:sym typeface="Calibri"/>
            </a:endParaRPr>
          </a:p>
        </p:txBody>
      </p:sp>
      <p:sp>
        <p:nvSpPr>
          <p:cNvPr id="1529" name="Google Shape;1529;p5"/>
          <p:cNvSpPr txBox="1"/>
          <p:nvPr/>
        </p:nvSpPr>
        <p:spPr>
          <a:xfrm>
            <a:off x="6196871" y="505733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Hold / Retrieve</a:t>
            </a:r>
            <a:endParaRPr b="0" i="0" sz="1800" u="none" cap="none" strike="noStrike">
              <a:solidFill>
                <a:schemeClr val="dk1"/>
              </a:solidFill>
              <a:latin typeface="Calibri"/>
              <a:ea typeface="Calibri"/>
              <a:cs typeface="Calibri"/>
              <a:sym typeface="Calibri"/>
            </a:endParaRPr>
          </a:p>
        </p:txBody>
      </p:sp>
      <p:sp>
        <p:nvSpPr>
          <p:cNvPr id="1530" name="Google Shape;1530;p5"/>
          <p:cNvSpPr txBox="1"/>
          <p:nvPr/>
        </p:nvSpPr>
        <p:spPr>
          <a:xfrm>
            <a:off x="3301420" y="4317238"/>
            <a:ext cx="26973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Pickup</a:t>
            </a:r>
            <a:endParaRPr b="0" i="0" sz="1800" u="none" cap="none" strike="noStrike">
              <a:solidFill>
                <a:schemeClr val="dk1"/>
              </a:solidFill>
              <a:latin typeface="Calibri"/>
              <a:ea typeface="Calibri"/>
              <a:cs typeface="Calibri"/>
              <a:sym typeface="Calibri"/>
            </a:endParaRPr>
          </a:p>
        </p:txBody>
      </p:sp>
      <p:sp>
        <p:nvSpPr>
          <p:cNvPr id="1531" name="Google Shape;1531;p5"/>
          <p:cNvSpPr/>
          <p:nvPr/>
        </p:nvSpPr>
        <p:spPr>
          <a:xfrm>
            <a:off x="333450" y="1971963"/>
            <a:ext cx="11525100" cy="4572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Calling &amp; Mobility</a:t>
            </a:r>
            <a:endParaRPr b="0" i="0" sz="2200" u="none" cap="none" strike="noStrike">
              <a:solidFill>
                <a:schemeClr val="lt1"/>
              </a:solidFill>
              <a:latin typeface="Arial"/>
              <a:ea typeface="Arial"/>
              <a:cs typeface="Arial"/>
              <a:sym typeface="Arial"/>
            </a:endParaRPr>
          </a:p>
        </p:txBody>
      </p:sp>
      <p:cxnSp>
        <p:nvCxnSpPr>
          <p:cNvPr id="1532" name="Google Shape;1532;p5"/>
          <p:cNvCxnSpPr>
            <a:stCxn id="1531" idx="2"/>
            <a:endCxn id="1525" idx="0"/>
          </p:cNvCxnSpPr>
          <p:nvPr/>
        </p:nvCxnSpPr>
        <p:spPr>
          <a:xfrm rot="5400000">
            <a:off x="3689250" y="445113"/>
            <a:ext cx="422700" cy="4390800"/>
          </a:xfrm>
          <a:prstGeom prst="bentConnector3">
            <a:avLst>
              <a:gd fmla="val 50003" name="adj1"/>
            </a:avLst>
          </a:prstGeom>
          <a:noFill/>
          <a:ln cap="flat" cmpd="sng" w="9525">
            <a:solidFill>
              <a:schemeClr val="dk2"/>
            </a:solidFill>
            <a:prstDash val="solid"/>
            <a:round/>
            <a:headEnd len="sm" w="sm" type="none"/>
            <a:tailEnd len="sm" w="sm" type="none"/>
          </a:ln>
        </p:spPr>
      </p:cxnSp>
      <p:cxnSp>
        <p:nvCxnSpPr>
          <p:cNvPr id="1533" name="Google Shape;1533;p5"/>
          <p:cNvCxnSpPr>
            <a:stCxn id="1531" idx="2"/>
            <a:endCxn id="1524" idx="0"/>
          </p:cNvCxnSpPr>
          <p:nvPr/>
        </p:nvCxnSpPr>
        <p:spPr>
          <a:xfrm flipH="1" rot="-5400000">
            <a:off x="8080050" y="445113"/>
            <a:ext cx="422700" cy="4390800"/>
          </a:xfrm>
          <a:prstGeom prst="bentConnector3">
            <a:avLst>
              <a:gd fmla="val 50003" name="adj1"/>
            </a:avLst>
          </a:prstGeom>
          <a:noFill/>
          <a:ln cap="flat" cmpd="sng" w="9525">
            <a:solidFill>
              <a:schemeClr val="dk2"/>
            </a:solidFill>
            <a:prstDash val="solid"/>
            <a:round/>
            <a:headEnd len="sm" w="sm" type="none"/>
            <a:tailEnd len="sm" w="sm" type="none"/>
          </a:ln>
        </p:spPr>
      </p:cxnSp>
      <p:cxnSp>
        <p:nvCxnSpPr>
          <p:cNvPr id="1534" name="Google Shape;1534;p5"/>
          <p:cNvCxnSpPr>
            <a:stCxn id="1531" idx="2"/>
            <a:endCxn id="1527" idx="0"/>
          </p:cNvCxnSpPr>
          <p:nvPr/>
        </p:nvCxnSpPr>
        <p:spPr>
          <a:xfrm rot="5400000">
            <a:off x="5161650" y="1917513"/>
            <a:ext cx="422700" cy="1446000"/>
          </a:xfrm>
          <a:prstGeom prst="bentConnector3">
            <a:avLst>
              <a:gd fmla="val 50003" name="adj1"/>
            </a:avLst>
          </a:prstGeom>
          <a:noFill/>
          <a:ln cap="flat" cmpd="sng" w="9525">
            <a:solidFill>
              <a:schemeClr val="dk2"/>
            </a:solidFill>
            <a:prstDash val="solid"/>
            <a:round/>
            <a:headEnd len="sm" w="sm" type="none"/>
            <a:tailEnd len="sm" w="sm" type="none"/>
          </a:ln>
        </p:spPr>
      </p:cxnSp>
      <p:cxnSp>
        <p:nvCxnSpPr>
          <p:cNvPr id="1535" name="Google Shape;1535;p5"/>
          <p:cNvCxnSpPr>
            <a:stCxn id="1531" idx="2"/>
            <a:endCxn id="1526" idx="0"/>
          </p:cNvCxnSpPr>
          <p:nvPr/>
        </p:nvCxnSpPr>
        <p:spPr>
          <a:xfrm flipH="1" rot="-5400000">
            <a:off x="6620850" y="1904313"/>
            <a:ext cx="422700" cy="1472400"/>
          </a:xfrm>
          <a:prstGeom prst="bentConnector3">
            <a:avLst>
              <a:gd fmla="val 50003" name="adj1"/>
            </a:avLst>
          </a:prstGeom>
          <a:noFill/>
          <a:ln cap="flat" cmpd="sng" w="9525">
            <a:solidFill>
              <a:schemeClr val="dk2"/>
            </a:solidFill>
            <a:prstDash val="solid"/>
            <a:round/>
            <a:headEnd len="sm" w="sm" type="none"/>
            <a:tailEnd len="sm" w="sm" type="none"/>
          </a:ln>
        </p:spPr>
      </p:cxnSp>
      <p:cxnSp>
        <p:nvCxnSpPr>
          <p:cNvPr id="1536" name="Google Shape;1536;p5"/>
          <p:cNvCxnSpPr>
            <a:stCxn id="1525" idx="2"/>
            <a:endCxn id="1519" idx="0"/>
          </p:cNvCxnSpPr>
          <p:nvPr/>
        </p:nvCxnSpPr>
        <p:spPr>
          <a:xfrm>
            <a:off x="1705137" y="3313588"/>
            <a:ext cx="0" cy="270900"/>
          </a:xfrm>
          <a:prstGeom prst="straightConnector1">
            <a:avLst/>
          </a:prstGeom>
          <a:noFill/>
          <a:ln cap="flat" cmpd="sng" w="9525">
            <a:solidFill>
              <a:schemeClr val="dk2"/>
            </a:solidFill>
            <a:prstDash val="solid"/>
            <a:round/>
            <a:headEnd len="sm" w="sm" type="none"/>
            <a:tailEnd len="sm" w="sm" type="none"/>
          </a:ln>
        </p:spPr>
      </p:cxnSp>
      <p:cxnSp>
        <p:nvCxnSpPr>
          <p:cNvPr id="1537" name="Google Shape;1537;p5"/>
          <p:cNvCxnSpPr>
            <a:stCxn id="1519" idx="2"/>
            <a:endCxn id="1521" idx="0"/>
          </p:cNvCxnSpPr>
          <p:nvPr/>
        </p:nvCxnSpPr>
        <p:spPr>
          <a:xfrm>
            <a:off x="1705137" y="4046263"/>
            <a:ext cx="0" cy="270900"/>
          </a:xfrm>
          <a:prstGeom prst="straightConnector1">
            <a:avLst/>
          </a:prstGeom>
          <a:noFill/>
          <a:ln cap="flat" cmpd="sng" w="9525">
            <a:solidFill>
              <a:schemeClr val="dk2"/>
            </a:solidFill>
            <a:prstDash val="solid"/>
            <a:round/>
            <a:headEnd len="sm" w="sm" type="none"/>
            <a:tailEnd len="sm" w="sm" type="none"/>
          </a:ln>
        </p:spPr>
      </p:cxnSp>
      <p:cxnSp>
        <p:nvCxnSpPr>
          <p:cNvPr id="1538" name="Google Shape;1538;p5"/>
          <p:cNvCxnSpPr>
            <a:stCxn id="1521" idx="2"/>
            <a:endCxn id="1520" idx="0"/>
          </p:cNvCxnSpPr>
          <p:nvPr/>
        </p:nvCxnSpPr>
        <p:spPr>
          <a:xfrm>
            <a:off x="1705137" y="4778938"/>
            <a:ext cx="0" cy="270900"/>
          </a:xfrm>
          <a:prstGeom prst="straightConnector1">
            <a:avLst/>
          </a:prstGeom>
          <a:noFill/>
          <a:ln cap="flat" cmpd="sng" w="9525">
            <a:solidFill>
              <a:schemeClr val="dk2"/>
            </a:solidFill>
            <a:prstDash val="solid"/>
            <a:round/>
            <a:headEnd len="sm" w="sm" type="none"/>
            <a:tailEnd len="sm" w="sm" type="none"/>
          </a:ln>
        </p:spPr>
      </p:cxnSp>
      <p:cxnSp>
        <p:nvCxnSpPr>
          <p:cNvPr id="1539" name="Google Shape;1539;p5"/>
          <p:cNvCxnSpPr>
            <a:stCxn id="1527" idx="2"/>
            <a:endCxn id="1522" idx="0"/>
          </p:cNvCxnSpPr>
          <p:nvPr/>
        </p:nvCxnSpPr>
        <p:spPr>
          <a:xfrm>
            <a:off x="4650070" y="3313588"/>
            <a:ext cx="0" cy="270900"/>
          </a:xfrm>
          <a:prstGeom prst="straightConnector1">
            <a:avLst/>
          </a:prstGeom>
          <a:noFill/>
          <a:ln cap="flat" cmpd="sng" w="9525">
            <a:solidFill>
              <a:schemeClr val="dk2"/>
            </a:solidFill>
            <a:prstDash val="solid"/>
            <a:round/>
            <a:headEnd len="sm" w="sm" type="none"/>
            <a:tailEnd len="sm" w="sm" type="none"/>
          </a:ln>
        </p:spPr>
      </p:cxnSp>
      <p:cxnSp>
        <p:nvCxnSpPr>
          <p:cNvPr id="1540" name="Google Shape;1540;p5"/>
          <p:cNvCxnSpPr>
            <a:stCxn id="1522" idx="2"/>
            <a:endCxn id="1530" idx="0"/>
          </p:cNvCxnSpPr>
          <p:nvPr/>
        </p:nvCxnSpPr>
        <p:spPr>
          <a:xfrm>
            <a:off x="4650070" y="4046263"/>
            <a:ext cx="0" cy="270900"/>
          </a:xfrm>
          <a:prstGeom prst="straightConnector1">
            <a:avLst/>
          </a:prstGeom>
          <a:noFill/>
          <a:ln cap="flat" cmpd="sng" w="9525">
            <a:solidFill>
              <a:schemeClr val="dk2"/>
            </a:solidFill>
            <a:prstDash val="solid"/>
            <a:round/>
            <a:headEnd len="sm" w="sm" type="none"/>
            <a:tailEnd len="sm" w="sm" type="none"/>
          </a:ln>
        </p:spPr>
      </p:cxnSp>
      <p:cxnSp>
        <p:nvCxnSpPr>
          <p:cNvPr id="1541" name="Google Shape;1541;p5"/>
          <p:cNvCxnSpPr>
            <a:stCxn id="1530" idx="2"/>
            <a:endCxn id="1523" idx="0"/>
          </p:cNvCxnSpPr>
          <p:nvPr/>
        </p:nvCxnSpPr>
        <p:spPr>
          <a:xfrm>
            <a:off x="4650070" y="4778938"/>
            <a:ext cx="0" cy="270900"/>
          </a:xfrm>
          <a:prstGeom prst="straightConnector1">
            <a:avLst/>
          </a:prstGeom>
          <a:noFill/>
          <a:ln cap="flat" cmpd="sng" w="9525">
            <a:solidFill>
              <a:schemeClr val="dk2"/>
            </a:solidFill>
            <a:prstDash val="solid"/>
            <a:round/>
            <a:headEnd len="sm" w="sm" type="none"/>
            <a:tailEnd len="sm" w="sm" type="none"/>
          </a:ln>
        </p:spPr>
      </p:cxnSp>
      <p:cxnSp>
        <p:nvCxnSpPr>
          <p:cNvPr id="1542" name="Google Shape;1542;p5"/>
          <p:cNvCxnSpPr>
            <a:stCxn id="1526" idx="2"/>
            <a:endCxn id="1518" idx="0"/>
          </p:cNvCxnSpPr>
          <p:nvPr/>
        </p:nvCxnSpPr>
        <p:spPr>
          <a:xfrm>
            <a:off x="7568471" y="3313588"/>
            <a:ext cx="0" cy="273300"/>
          </a:xfrm>
          <a:prstGeom prst="straightConnector1">
            <a:avLst/>
          </a:prstGeom>
          <a:noFill/>
          <a:ln cap="flat" cmpd="sng" w="9525">
            <a:solidFill>
              <a:schemeClr val="dk2"/>
            </a:solidFill>
            <a:prstDash val="solid"/>
            <a:round/>
            <a:headEnd len="sm" w="sm" type="none"/>
            <a:tailEnd len="sm" w="sm" type="none"/>
          </a:ln>
        </p:spPr>
      </p:cxnSp>
      <p:cxnSp>
        <p:nvCxnSpPr>
          <p:cNvPr id="1543" name="Google Shape;1543;p5"/>
          <p:cNvCxnSpPr>
            <a:stCxn id="1518" idx="2"/>
            <a:endCxn id="1517" idx="0"/>
          </p:cNvCxnSpPr>
          <p:nvPr/>
        </p:nvCxnSpPr>
        <p:spPr>
          <a:xfrm>
            <a:off x="7568471" y="4048738"/>
            <a:ext cx="0" cy="273600"/>
          </a:xfrm>
          <a:prstGeom prst="straightConnector1">
            <a:avLst/>
          </a:prstGeom>
          <a:noFill/>
          <a:ln cap="flat" cmpd="sng" w="9525">
            <a:solidFill>
              <a:schemeClr val="dk2"/>
            </a:solidFill>
            <a:prstDash val="solid"/>
            <a:round/>
            <a:headEnd len="sm" w="sm" type="none"/>
            <a:tailEnd len="sm" w="sm" type="none"/>
          </a:ln>
        </p:spPr>
      </p:cxnSp>
      <p:cxnSp>
        <p:nvCxnSpPr>
          <p:cNvPr id="1544" name="Google Shape;1544;p5"/>
          <p:cNvCxnSpPr>
            <a:stCxn id="1517" idx="2"/>
            <a:endCxn id="1529" idx="0"/>
          </p:cNvCxnSpPr>
          <p:nvPr/>
        </p:nvCxnSpPr>
        <p:spPr>
          <a:xfrm>
            <a:off x="7568471" y="4783888"/>
            <a:ext cx="0" cy="273600"/>
          </a:xfrm>
          <a:prstGeom prst="straightConnector1">
            <a:avLst/>
          </a:prstGeom>
          <a:noFill/>
          <a:ln cap="flat" cmpd="sng" w="9525">
            <a:solidFill>
              <a:schemeClr val="dk2"/>
            </a:solidFill>
            <a:prstDash val="solid"/>
            <a:round/>
            <a:headEnd len="sm" w="sm" type="none"/>
            <a:tailEnd len="sm" w="sm" type="none"/>
          </a:ln>
        </p:spPr>
      </p:cxnSp>
      <p:cxnSp>
        <p:nvCxnSpPr>
          <p:cNvPr id="1545" name="Google Shape;1545;p5"/>
          <p:cNvCxnSpPr>
            <a:stCxn id="1524" idx="2"/>
            <a:endCxn id="1528" idx="0"/>
          </p:cNvCxnSpPr>
          <p:nvPr/>
        </p:nvCxnSpPr>
        <p:spPr>
          <a:xfrm>
            <a:off x="10486863" y="3313588"/>
            <a:ext cx="0" cy="273300"/>
          </a:xfrm>
          <a:prstGeom prst="straightConnector1">
            <a:avLst/>
          </a:prstGeom>
          <a:noFill/>
          <a:ln cap="flat" cmpd="sng" w="9525">
            <a:solidFill>
              <a:schemeClr val="dk2"/>
            </a:solidFill>
            <a:prstDash val="solid"/>
            <a:round/>
            <a:headEnd len="sm" w="sm" type="none"/>
            <a:tailEnd len="sm" w="sm" type="none"/>
          </a:ln>
        </p:spPr>
      </p:cxnSp>
      <p:sp>
        <p:nvSpPr>
          <p:cNvPr id="1546" name="Google Shape;1546;p5"/>
          <p:cNvSpPr txBox="1"/>
          <p:nvPr/>
        </p:nvSpPr>
        <p:spPr>
          <a:xfrm>
            <a:off x="3278471" y="57825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Webhook</a:t>
            </a:r>
            <a:endParaRPr b="0" i="0" sz="1800" u="none" cap="none" strike="noStrike">
              <a:solidFill>
                <a:schemeClr val="dk1"/>
              </a:solidFill>
              <a:latin typeface="Calibri"/>
              <a:ea typeface="Calibri"/>
              <a:cs typeface="Calibri"/>
              <a:sym typeface="Calibri"/>
            </a:endParaRPr>
          </a:p>
        </p:txBody>
      </p:sp>
      <p:cxnSp>
        <p:nvCxnSpPr>
          <p:cNvPr id="1547" name="Google Shape;1547;p5"/>
          <p:cNvCxnSpPr>
            <a:stCxn id="1528" idx="2"/>
            <a:endCxn id="1548" idx="0"/>
          </p:cNvCxnSpPr>
          <p:nvPr/>
        </p:nvCxnSpPr>
        <p:spPr>
          <a:xfrm>
            <a:off x="10486863" y="4048738"/>
            <a:ext cx="0" cy="273600"/>
          </a:xfrm>
          <a:prstGeom prst="straightConnector1">
            <a:avLst/>
          </a:prstGeom>
          <a:noFill/>
          <a:ln cap="flat" cmpd="sng" w="9525">
            <a:solidFill>
              <a:schemeClr val="dk2"/>
            </a:solidFill>
            <a:prstDash val="solid"/>
            <a:round/>
            <a:headEnd len="sm" w="sm" type="none"/>
            <a:tailEnd len="sm" w="sm" type="none"/>
          </a:ln>
        </p:spPr>
      </p:cxnSp>
      <p:sp>
        <p:nvSpPr>
          <p:cNvPr id="1549" name="Google Shape;1549;p5"/>
          <p:cNvSpPr txBox="1"/>
          <p:nvPr/>
        </p:nvSpPr>
        <p:spPr>
          <a:xfrm>
            <a:off x="6196871" y="5781863"/>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Parking</a:t>
            </a:r>
            <a:endParaRPr b="0" i="0" sz="1800" u="none" cap="none" strike="noStrike">
              <a:solidFill>
                <a:schemeClr val="dk1"/>
              </a:solidFill>
              <a:latin typeface="Calibri"/>
              <a:ea typeface="Calibri"/>
              <a:cs typeface="Calibri"/>
              <a:sym typeface="Calibri"/>
            </a:endParaRPr>
          </a:p>
        </p:txBody>
      </p:sp>
      <p:sp>
        <p:nvSpPr>
          <p:cNvPr id="1548" name="Google Shape;1548;p5"/>
          <p:cNvSpPr txBox="1"/>
          <p:nvPr/>
        </p:nvSpPr>
        <p:spPr>
          <a:xfrm>
            <a:off x="9115263" y="4322188"/>
            <a:ext cx="2743200" cy="461700"/>
          </a:xfrm>
          <a:prstGeom prst="rect">
            <a:avLst/>
          </a:prstGeom>
          <a:solidFill>
            <a:schemeClr val="lt1"/>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Recording</a:t>
            </a:r>
            <a:endParaRPr b="0" i="0" sz="1800" u="none" cap="none" strike="noStrike">
              <a:solidFill>
                <a:schemeClr val="dk1"/>
              </a:solidFill>
              <a:latin typeface="Calibri"/>
              <a:ea typeface="Calibri"/>
              <a:cs typeface="Calibri"/>
              <a:sym typeface="Calibri"/>
            </a:endParaRPr>
          </a:p>
        </p:txBody>
      </p:sp>
      <p:cxnSp>
        <p:nvCxnSpPr>
          <p:cNvPr id="1550" name="Google Shape;1550;p5"/>
          <p:cNvCxnSpPr>
            <a:stCxn id="1548" idx="2"/>
            <a:endCxn id="1551" idx="0"/>
          </p:cNvCxnSpPr>
          <p:nvPr/>
        </p:nvCxnSpPr>
        <p:spPr>
          <a:xfrm>
            <a:off x="10486863" y="4783888"/>
            <a:ext cx="0" cy="273600"/>
          </a:xfrm>
          <a:prstGeom prst="straightConnector1">
            <a:avLst/>
          </a:prstGeom>
          <a:noFill/>
          <a:ln cap="flat" cmpd="sng" w="9525">
            <a:solidFill>
              <a:schemeClr val="dk2"/>
            </a:solidFill>
            <a:prstDash val="solid"/>
            <a:round/>
            <a:headEnd len="sm" w="sm" type="none"/>
            <a:tailEnd len="sm" w="sm" type="none"/>
          </a:ln>
        </p:spPr>
      </p:cxnSp>
      <p:cxnSp>
        <p:nvCxnSpPr>
          <p:cNvPr id="1552" name="Google Shape;1552;p5"/>
          <p:cNvCxnSpPr>
            <a:stCxn id="1523" idx="2"/>
            <a:endCxn id="1546" idx="0"/>
          </p:cNvCxnSpPr>
          <p:nvPr/>
        </p:nvCxnSpPr>
        <p:spPr>
          <a:xfrm>
            <a:off x="4650070" y="5511613"/>
            <a:ext cx="0" cy="270900"/>
          </a:xfrm>
          <a:prstGeom prst="straightConnector1">
            <a:avLst/>
          </a:prstGeom>
          <a:noFill/>
          <a:ln cap="flat" cmpd="sng" w="9525">
            <a:solidFill>
              <a:schemeClr val="dk2"/>
            </a:solidFill>
            <a:prstDash val="solid"/>
            <a:round/>
            <a:headEnd len="sm" w="sm" type="none"/>
            <a:tailEnd len="sm" w="sm" type="none"/>
          </a:ln>
        </p:spPr>
      </p:cxnSp>
      <p:cxnSp>
        <p:nvCxnSpPr>
          <p:cNvPr id="1553" name="Google Shape;1553;p5"/>
          <p:cNvCxnSpPr>
            <a:stCxn id="1520" idx="2"/>
            <a:endCxn id="1554" idx="0"/>
          </p:cNvCxnSpPr>
          <p:nvPr/>
        </p:nvCxnSpPr>
        <p:spPr>
          <a:xfrm>
            <a:off x="1705137" y="5511613"/>
            <a:ext cx="0" cy="270300"/>
          </a:xfrm>
          <a:prstGeom prst="straightConnector1">
            <a:avLst/>
          </a:prstGeom>
          <a:noFill/>
          <a:ln cap="flat" cmpd="sng" w="9525">
            <a:solidFill>
              <a:schemeClr val="dk2"/>
            </a:solidFill>
            <a:prstDash val="solid"/>
            <a:round/>
            <a:headEnd len="sm" w="sm" type="none"/>
            <a:tailEnd len="sm" w="sm" type="none"/>
          </a:ln>
        </p:spPr>
      </p:cxnSp>
      <p:cxnSp>
        <p:nvCxnSpPr>
          <p:cNvPr id="1555" name="Google Shape;1555;p5"/>
          <p:cNvCxnSpPr>
            <a:stCxn id="1529" idx="2"/>
            <a:endCxn id="1549" idx="0"/>
          </p:cNvCxnSpPr>
          <p:nvPr/>
        </p:nvCxnSpPr>
        <p:spPr>
          <a:xfrm>
            <a:off x="7568471" y="5519038"/>
            <a:ext cx="0" cy="262800"/>
          </a:xfrm>
          <a:prstGeom prst="straightConnector1">
            <a:avLst/>
          </a:prstGeom>
          <a:noFill/>
          <a:ln cap="flat" cmpd="sng" w="9525">
            <a:solidFill>
              <a:schemeClr val="dk2"/>
            </a:solidFill>
            <a:prstDash val="solid"/>
            <a:round/>
            <a:headEnd len="sm" w="sm" type="none"/>
            <a:tailEnd len="sm" w="sm" type="none"/>
          </a:ln>
        </p:spPr>
      </p:cxnSp>
      <p:sp>
        <p:nvSpPr>
          <p:cNvPr id="1554" name="Google Shape;1554;p5"/>
          <p:cNvSpPr txBox="1"/>
          <p:nvPr/>
        </p:nvSpPr>
        <p:spPr>
          <a:xfrm>
            <a:off x="333537" y="5781863"/>
            <a:ext cx="2743200" cy="461700"/>
          </a:xfrm>
          <a:prstGeom prst="rect">
            <a:avLst/>
          </a:prstGeom>
          <a:solidFill>
            <a:srgbClr val="FFFFFF"/>
          </a:solidFill>
          <a:ln cap="flat" cmpd="sng" w="9525">
            <a:solidFill>
              <a:srgbClr val="1AC5D8"/>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API Keys</a:t>
            </a:r>
            <a:endParaRPr b="0" i="0" sz="1800" u="none" cap="none" strike="noStrike">
              <a:solidFill>
                <a:schemeClr val="dk1"/>
              </a:solidFill>
              <a:latin typeface="Calibri"/>
              <a:ea typeface="Calibri"/>
              <a:cs typeface="Calibri"/>
              <a:sym typeface="Calibri"/>
            </a:endParaRPr>
          </a:p>
        </p:txBody>
      </p:sp>
      <p:sp>
        <p:nvSpPr>
          <p:cNvPr id="1551" name="Google Shape;1551;p5"/>
          <p:cNvSpPr txBox="1"/>
          <p:nvPr/>
        </p:nvSpPr>
        <p:spPr>
          <a:xfrm>
            <a:off x="9115263" y="5057350"/>
            <a:ext cx="2743200" cy="1189500"/>
          </a:xfrm>
          <a:prstGeom prst="rect">
            <a:avLst/>
          </a:prstGeom>
          <a:solidFill>
            <a:schemeClr val="lt1"/>
          </a:solidFill>
          <a:ln cap="flat" cmpd="sng" w="9525">
            <a:solidFill>
              <a:srgbClr val="1AC5D8"/>
            </a:solidFill>
            <a:prstDash val="solid"/>
            <a:round/>
            <a:headEnd len="sm" w="sm" type="none"/>
            <a:tailEnd len="sm" w="sm" type="none"/>
          </a:ln>
        </p:spPr>
        <p:txBody>
          <a:bodyPr anchorCtr="0" anchor="ctr" bIns="91425" lIns="91425" spcFirstLastPara="1" rIns="91425" wrap="square" tIns="91425">
            <a:noAutofit/>
          </a:bodyPr>
          <a:lstStyle/>
          <a:p>
            <a:pPr indent="-342900" lvl="0" marL="457200" marR="0" rtl="0" algn="l">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Toll Free Numbers</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International DIDs</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b="0" i="0" lang="en-US" sz="1800" u="none" cap="none" strike="noStrike">
                <a:solidFill>
                  <a:schemeClr val="dk1"/>
                </a:solidFill>
                <a:latin typeface="Calibri"/>
                <a:ea typeface="Calibri"/>
                <a:cs typeface="Calibri"/>
                <a:sym typeface="Calibri"/>
              </a:rPr>
              <a:t>Golden Numbers</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4" name="Shape 2614"/>
        <p:cNvGrpSpPr/>
        <p:nvPr/>
      </p:nvGrpSpPr>
      <p:grpSpPr>
        <a:xfrm>
          <a:off x="0" y="0"/>
          <a:ext cx="0" cy="0"/>
          <a:chOff x="0" y="0"/>
          <a:chExt cx="0" cy="0"/>
        </a:xfrm>
      </p:grpSpPr>
      <p:sp>
        <p:nvSpPr>
          <p:cNvPr id="2615" name="Google Shape;2615;p50"/>
          <p:cNvSpPr txBox="1"/>
          <p:nvPr/>
        </p:nvSpPr>
        <p:spPr>
          <a:xfrm>
            <a:off x="216750" y="5118473"/>
            <a:ext cx="4729200" cy="12942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CPaaS Contact Center is a powerful and efficient solution that can help companies to seamlessly communicate and manage the high volume of calls everyday that are for common sales enquiries, customer service, collections, support, report and analyst, etc to list a few…</a:t>
            </a:r>
            <a:endParaRPr b="0" i="0" sz="1800" u="none" cap="none" strike="noStrike">
              <a:solidFill>
                <a:srgbClr val="000000"/>
              </a:solidFill>
              <a:latin typeface="Calibri"/>
              <a:ea typeface="Calibri"/>
              <a:cs typeface="Calibri"/>
              <a:sym typeface="Calibri"/>
            </a:endParaRPr>
          </a:p>
        </p:txBody>
      </p:sp>
      <p:sp>
        <p:nvSpPr>
          <p:cNvPr id="2616" name="Google Shape;2616;p50"/>
          <p:cNvSpPr txBox="1"/>
          <p:nvPr/>
        </p:nvSpPr>
        <p:spPr>
          <a:xfrm>
            <a:off x="216750" y="1214473"/>
            <a:ext cx="4729200" cy="4926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Insurance Company</a:t>
            </a:r>
            <a:endParaRPr b="1" i="0" sz="2000" u="none" cap="none" strike="noStrike">
              <a:solidFill>
                <a:schemeClr val="lt1"/>
              </a:solidFill>
              <a:latin typeface="Calibri"/>
              <a:ea typeface="Calibri"/>
              <a:cs typeface="Calibri"/>
              <a:sym typeface="Calibri"/>
            </a:endParaRPr>
          </a:p>
        </p:txBody>
      </p:sp>
      <p:pic>
        <p:nvPicPr>
          <p:cNvPr id="2617" name="Google Shape;2617;p50"/>
          <p:cNvPicPr preferRelativeResize="0"/>
          <p:nvPr/>
        </p:nvPicPr>
        <p:blipFill rotWithShape="1">
          <a:blip r:embed="rId3">
            <a:alphaModFix/>
          </a:blip>
          <a:srcRect b="1838" l="0" r="0" t="1830"/>
          <a:stretch/>
        </p:blipFill>
        <p:spPr>
          <a:xfrm>
            <a:off x="216750" y="1835150"/>
            <a:ext cx="4729201" cy="3036371"/>
          </a:xfrm>
          <a:prstGeom prst="rect">
            <a:avLst/>
          </a:prstGeom>
          <a:noFill/>
          <a:ln>
            <a:noFill/>
          </a:ln>
        </p:spPr>
      </p:pic>
      <p:sp>
        <p:nvSpPr>
          <p:cNvPr id="2618" name="Google Shape;2618;p50"/>
          <p:cNvSpPr/>
          <p:nvPr/>
        </p:nvSpPr>
        <p:spPr>
          <a:xfrm>
            <a:off x="7267531" y="333562"/>
            <a:ext cx="1523100" cy="669300"/>
          </a:xfrm>
          <a:prstGeom prst="roundRect">
            <a:avLst>
              <a:gd fmla="val 16667" name="adj"/>
            </a:avLst>
          </a:prstGeom>
          <a:solidFill>
            <a:srgbClr val="FFD45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Calibri"/>
                <a:ea typeface="Calibri"/>
                <a:cs typeface="Calibri"/>
                <a:sym typeface="Calibri"/>
              </a:rPr>
              <a:t>Welcome Message</a:t>
            </a:r>
            <a:endParaRPr b="1"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“Welcome to ABC Company.” </a:t>
            </a:r>
            <a:endParaRPr b="0" i="0" sz="900" u="none" cap="none" strike="noStrike">
              <a:solidFill>
                <a:srgbClr val="000000"/>
              </a:solidFill>
              <a:latin typeface="Calibri"/>
              <a:ea typeface="Calibri"/>
              <a:cs typeface="Calibri"/>
              <a:sym typeface="Calibri"/>
            </a:endParaRPr>
          </a:p>
        </p:txBody>
      </p:sp>
      <p:grpSp>
        <p:nvGrpSpPr>
          <p:cNvPr id="2619" name="Google Shape;2619;p50"/>
          <p:cNvGrpSpPr/>
          <p:nvPr/>
        </p:nvGrpSpPr>
        <p:grpSpPr>
          <a:xfrm>
            <a:off x="5831330" y="3108965"/>
            <a:ext cx="1147385" cy="430850"/>
            <a:chOff x="356868" y="1244876"/>
            <a:chExt cx="1135800" cy="400455"/>
          </a:xfrm>
        </p:grpSpPr>
        <p:sp>
          <p:nvSpPr>
            <p:cNvPr id="2620" name="Google Shape;2620;p50"/>
            <p:cNvSpPr/>
            <p:nvPr/>
          </p:nvSpPr>
          <p:spPr>
            <a:xfrm>
              <a:off x="356868" y="1338731"/>
              <a:ext cx="1135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For Account services</a:t>
              </a:r>
              <a:endParaRPr b="0" i="0" sz="900" u="none" cap="none" strike="noStrike">
                <a:solidFill>
                  <a:srgbClr val="000000"/>
                </a:solidFill>
                <a:latin typeface="Calibri"/>
                <a:ea typeface="Calibri"/>
                <a:cs typeface="Calibri"/>
                <a:sym typeface="Calibri"/>
              </a:endParaRPr>
            </a:p>
          </p:txBody>
        </p:sp>
        <p:sp>
          <p:nvSpPr>
            <p:cNvPr id="2621" name="Google Shape;2621;p50"/>
            <p:cNvSpPr/>
            <p:nvPr/>
          </p:nvSpPr>
          <p:spPr>
            <a:xfrm>
              <a:off x="356875" y="1244876"/>
              <a:ext cx="2361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1</a:t>
              </a:r>
              <a:endParaRPr b="1" i="0" sz="1200" u="none" cap="none" strike="noStrike">
                <a:solidFill>
                  <a:srgbClr val="FFFFFF"/>
                </a:solidFill>
                <a:latin typeface="Calibri"/>
                <a:ea typeface="Calibri"/>
                <a:cs typeface="Calibri"/>
                <a:sym typeface="Calibri"/>
              </a:endParaRPr>
            </a:p>
          </p:txBody>
        </p:sp>
      </p:grpSp>
      <p:grpSp>
        <p:nvGrpSpPr>
          <p:cNvPr id="2622" name="Google Shape;2622;p50"/>
          <p:cNvGrpSpPr/>
          <p:nvPr/>
        </p:nvGrpSpPr>
        <p:grpSpPr>
          <a:xfrm>
            <a:off x="7189591" y="3112238"/>
            <a:ext cx="898877" cy="430850"/>
            <a:chOff x="1855225" y="1244876"/>
            <a:chExt cx="889801" cy="400455"/>
          </a:xfrm>
        </p:grpSpPr>
        <p:sp>
          <p:nvSpPr>
            <p:cNvPr id="2623" name="Google Shape;2623;p50"/>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General Questions</a:t>
              </a:r>
              <a:endParaRPr b="0" i="0" sz="900" u="none" cap="none" strike="noStrike">
                <a:solidFill>
                  <a:srgbClr val="000000"/>
                </a:solidFill>
                <a:latin typeface="Calibri"/>
                <a:ea typeface="Calibri"/>
                <a:cs typeface="Calibri"/>
                <a:sym typeface="Calibri"/>
              </a:endParaRPr>
            </a:p>
          </p:txBody>
        </p:sp>
        <p:sp>
          <p:nvSpPr>
            <p:cNvPr id="2624" name="Google Shape;2624;p50"/>
            <p:cNvSpPr/>
            <p:nvPr/>
          </p:nvSpPr>
          <p:spPr>
            <a:xfrm>
              <a:off x="1855225" y="1244876"/>
              <a:ext cx="2361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2</a:t>
              </a:r>
              <a:endParaRPr b="1" i="0" sz="1200" u="none" cap="none" strike="noStrike">
                <a:solidFill>
                  <a:srgbClr val="FFFFFF"/>
                </a:solidFill>
                <a:latin typeface="Calibri"/>
                <a:ea typeface="Calibri"/>
                <a:cs typeface="Calibri"/>
                <a:sym typeface="Calibri"/>
              </a:endParaRPr>
            </a:p>
          </p:txBody>
        </p:sp>
      </p:grpSp>
      <p:sp>
        <p:nvSpPr>
          <p:cNvPr id="2625" name="Google Shape;2625;p50"/>
          <p:cNvSpPr txBox="1"/>
          <p:nvPr/>
        </p:nvSpPr>
        <p:spPr>
          <a:xfrm>
            <a:off x="8914386" y="1311023"/>
            <a:ext cx="4197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38761D"/>
                </a:solidFill>
                <a:latin typeface="Calibri"/>
                <a:ea typeface="Calibri"/>
                <a:cs typeface="Calibri"/>
                <a:sym typeface="Calibri"/>
              </a:rPr>
              <a:t>Yes</a:t>
            </a:r>
            <a:endParaRPr b="1" i="0" sz="900" u="none" cap="none" strike="noStrike">
              <a:solidFill>
                <a:srgbClr val="38761D"/>
              </a:solidFill>
              <a:latin typeface="Calibri"/>
              <a:ea typeface="Calibri"/>
              <a:cs typeface="Calibri"/>
              <a:sym typeface="Calibri"/>
            </a:endParaRPr>
          </a:p>
        </p:txBody>
      </p:sp>
      <p:sp>
        <p:nvSpPr>
          <p:cNvPr id="2626" name="Google Shape;2626;p50"/>
          <p:cNvSpPr/>
          <p:nvPr/>
        </p:nvSpPr>
        <p:spPr>
          <a:xfrm>
            <a:off x="8607679" y="1854337"/>
            <a:ext cx="985800" cy="3297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Normal Customers</a:t>
            </a:r>
            <a:endParaRPr b="0" i="0" sz="900" u="none" cap="none" strike="noStrike">
              <a:solidFill>
                <a:srgbClr val="000000"/>
              </a:solidFill>
              <a:latin typeface="Calibri"/>
              <a:ea typeface="Calibri"/>
              <a:cs typeface="Calibri"/>
              <a:sym typeface="Calibri"/>
            </a:endParaRPr>
          </a:p>
        </p:txBody>
      </p:sp>
      <p:sp>
        <p:nvSpPr>
          <p:cNvPr id="2627" name="Google Shape;2627;p50"/>
          <p:cNvSpPr/>
          <p:nvPr/>
        </p:nvSpPr>
        <p:spPr>
          <a:xfrm>
            <a:off x="7641972" y="1410901"/>
            <a:ext cx="774193" cy="430840"/>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FFFFFF"/>
                </a:solidFill>
                <a:latin typeface="Calibri"/>
                <a:ea typeface="Calibri"/>
                <a:cs typeface="Calibri"/>
                <a:sym typeface="Calibri"/>
              </a:rPr>
              <a:t>VIP?</a:t>
            </a:r>
            <a:endParaRPr b="1" i="0" sz="900" u="none" cap="none" strike="noStrike">
              <a:solidFill>
                <a:srgbClr val="FFFFFF"/>
              </a:solidFill>
              <a:latin typeface="Calibri"/>
              <a:ea typeface="Calibri"/>
              <a:cs typeface="Calibri"/>
              <a:sym typeface="Calibri"/>
            </a:endParaRPr>
          </a:p>
        </p:txBody>
      </p:sp>
      <p:cxnSp>
        <p:nvCxnSpPr>
          <p:cNvPr id="2628" name="Google Shape;2628;p50"/>
          <p:cNvCxnSpPr>
            <a:stCxn id="2627" idx="3"/>
            <a:endCxn id="2629" idx="1"/>
          </p:cNvCxnSpPr>
          <p:nvPr/>
        </p:nvCxnSpPr>
        <p:spPr>
          <a:xfrm flipH="1" rot="10800000">
            <a:off x="8416165" y="1623321"/>
            <a:ext cx="1532400" cy="3000"/>
          </a:xfrm>
          <a:prstGeom prst="straightConnector1">
            <a:avLst/>
          </a:prstGeom>
          <a:noFill/>
          <a:ln cap="flat" cmpd="sng" w="9525">
            <a:solidFill>
              <a:srgbClr val="44546A"/>
            </a:solidFill>
            <a:prstDash val="solid"/>
            <a:round/>
            <a:headEnd len="sm" w="sm" type="none"/>
            <a:tailEnd len="med" w="med" type="triangle"/>
          </a:ln>
        </p:spPr>
      </p:cxnSp>
      <p:cxnSp>
        <p:nvCxnSpPr>
          <p:cNvPr id="2630" name="Google Shape;2630;p50"/>
          <p:cNvCxnSpPr>
            <a:stCxn id="2627" idx="2"/>
            <a:endCxn id="2626" idx="1"/>
          </p:cNvCxnSpPr>
          <p:nvPr/>
        </p:nvCxnSpPr>
        <p:spPr>
          <a:xfrm flipH="1" rot="-5400000">
            <a:off x="8229769" y="1641041"/>
            <a:ext cx="177300" cy="578700"/>
          </a:xfrm>
          <a:prstGeom prst="bentConnector2">
            <a:avLst/>
          </a:prstGeom>
          <a:noFill/>
          <a:ln cap="flat" cmpd="sng" w="9525">
            <a:solidFill>
              <a:srgbClr val="44546A"/>
            </a:solidFill>
            <a:prstDash val="solid"/>
            <a:round/>
            <a:headEnd len="sm" w="sm" type="none"/>
            <a:tailEnd len="med" w="med" type="triangle"/>
          </a:ln>
        </p:spPr>
      </p:cxnSp>
      <p:sp>
        <p:nvSpPr>
          <p:cNvPr id="2631" name="Google Shape;2631;p50"/>
          <p:cNvSpPr txBox="1"/>
          <p:nvPr/>
        </p:nvSpPr>
        <p:spPr>
          <a:xfrm>
            <a:off x="7953149" y="2006675"/>
            <a:ext cx="645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FF0000"/>
                </a:solidFill>
                <a:latin typeface="Calibri"/>
                <a:ea typeface="Calibri"/>
                <a:cs typeface="Calibri"/>
                <a:sym typeface="Calibri"/>
              </a:rPr>
              <a:t>No</a:t>
            </a:r>
            <a:endParaRPr b="1" i="0" sz="900" u="none" cap="none" strike="noStrike">
              <a:solidFill>
                <a:srgbClr val="FF0000"/>
              </a:solidFill>
              <a:latin typeface="Calibri"/>
              <a:ea typeface="Calibri"/>
              <a:cs typeface="Calibri"/>
              <a:sym typeface="Calibri"/>
            </a:endParaRPr>
          </a:p>
        </p:txBody>
      </p:sp>
      <p:sp>
        <p:nvSpPr>
          <p:cNvPr id="2632" name="Google Shape;2632;p50"/>
          <p:cNvSpPr txBox="1"/>
          <p:nvPr/>
        </p:nvSpPr>
        <p:spPr>
          <a:xfrm>
            <a:off x="5040125" y="1387025"/>
            <a:ext cx="1532400" cy="4617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Checking uploaded database to define VIP Numbers</a:t>
            </a:r>
            <a:endParaRPr b="0" i="0" sz="900" u="none" cap="none" strike="noStrike">
              <a:solidFill>
                <a:srgbClr val="000000"/>
              </a:solidFill>
              <a:latin typeface="Calibri"/>
              <a:ea typeface="Calibri"/>
              <a:cs typeface="Calibri"/>
              <a:sym typeface="Calibri"/>
            </a:endParaRPr>
          </a:p>
        </p:txBody>
      </p:sp>
      <p:sp>
        <p:nvSpPr>
          <p:cNvPr id="2633" name="Google Shape;2633;p50"/>
          <p:cNvSpPr/>
          <p:nvPr/>
        </p:nvSpPr>
        <p:spPr>
          <a:xfrm>
            <a:off x="8650881" y="2440669"/>
            <a:ext cx="898832" cy="380257"/>
          </a:xfrm>
          <a:prstGeom prst="flowChartDecision">
            <a:avLst/>
          </a:prstGeom>
          <a:solidFill>
            <a:srgbClr val="1155CC"/>
          </a:solidFill>
          <a:ln>
            <a:noFill/>
          </a:ln>
        </p:spPr>
        <p:txBody>
          <a:bodyPr anchorCtr="0" anchor="ctr" bIns="91425" lIns="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p:txBody>
      </p:sp>
      <p:pic>
        <p:nvPicPr>
          <p:cNvPr id="2634" name="Google Shape;2634;p50"/>
          <p:cNvPicPr preferRelativeResize="0"/>
          <p:nvPr/>
        </p:nvPicPr>
        <p:blipFill rotWithShape="1">
          <a:blip r:embed="rId4">
            <a:alphaModFix/>
          </a:blip>
          <a:srcRect b="0" l="0" r="0" t="0"/>
          <a:stretch/>
        </p:blipFill>
        <p:spPr>
          <a:xfrm>
            <a:off x="9046889" y="2661762"/>
            <a:ext cx="113225" cy="113225"/>
          </a:xfrm>
          <a:prstGeom prst="rect">
            <a:avLst/>
          </a:prstGeom>
          <a:noFill/>
          <a:ln>
            <a:noFill/>
          </a:ln>
        </p:spPr>
      </p:pic>
      <p:sp>
        <p:nvSpPr>
          <p:cNvPr id="2635" name="Google Shape;2635;p50"/>
          <p:cNvSpPr txBox="1"/>
          <p:nvPr/>
        </p:nvSpPr>
        <p:spPr>
          <a:xfrm>
            <a:off x="8692297" y="2437200"/>
            <a:ext cx="774300" cy="292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FFFFFF"/>
                </a:solidFill>
                <a:latin typeface="Calibri"/>
                <a:ea typeface="Calibri"/>
                <a:cs typeface="Calibri"/>
                <a:sym typeface="Calibri"/>
              </a:rPr>
              <a:t>Time Switch</a:t>
            </a:r>
            <a:endParaRPr b="1" i="0" sz="700" u="none" cap="none" strike="noStrike">
              <a:solidFill>
                <a:srgbClr val="FFFFFF"/>
              </a:solidFill>
              <a:latin typeface="Calibri"/>
              <a:ea typeface="Calibri"/>
              <a:cs typeface="Calibri"/>
              <a:sym typeface="Calibri"/>
            </a:endParaRPr>
          </a:p>
        </p:txBody>
      </p:sp>
      <p:sp>
        <p:nvSpPr>
          <p:cNvPr id="2636" name="Google Shape;2636;p50"/>
          <p:cNvSpPr txBox="1"/>
          <p:nvPr/>
        </p:nvSpPr>
        <p:spPr>
          <a:xfrm>
            <a:off x="7764794" y="2381682"/>
            <a:ext cx="645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800" u="none" cap="none" strike="noStrike">
                <a:solidFill>
                  <a:srgbClr val="38761D"/>
                </a:solidFill>
                <a:latin typeface="Calibri"/>
                <a:ea typeface="Calibri"/>
                <a:cs typeface="Calibri"/>
                <a:sym typeface="Calibri"/>
              </a:rPr>
              <a:t>Open</a:t>
            </a:r>
            <a:endParaRPr b="1" i="0" sz="800" u="none" cap="none" strike="noStrike">
              <a:solidFill>
                <a:srgbClr val="38761D"/>
              </a:solidFill>
              <a:latin typeface="Calibri"/>
              <a:ea typeface="Calibri"/>
              <a:cs typeface="Calibri"/>
              <a:sym typeface="Calibri"/>
            </a:endParaRPr>
          </a:p>
        </p:txBody>
      </p:sp>
      <p:sp>
        <p:nvSpPr>
          <p:cNvPr id="2637" name="Google Shape;2637;p50"/>
          <p:cNvSpPr txBox="1"/>
          <p:nvPr/>
        </p:nvSpPr>
        <p:spPr>
          <a:xfrm>
            <a:off x="9445711" y="2381682"/>
            <a:ext cx="6459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0000"/>
                </a:solidFill>
                <a:latin typeface="Calibri"/>
                <a:ea typeface="Calibri"/>
                <a:cs typeface="Calibri"/>
                <a:sym typeface="Calibri"/>
              </a:rPr>
              <a:t>Closed</a:t>
            </a:r>
            <a:endParaRPr b="1" i="0" sz="800" u="none" cap="none" strike="noStrike">
              <a:solidFill>
                <a:srgbClr val="FF0000"/>
              </a:solidFill>
              <a:latin typeface="Calibri"/>
              <a:ea typeface="Calibri"/>
              <a:cs typeface="Calibri"/>
              <a:sym typeface="Calibri"/>
            </a:endParaRPr>
          </a:p>
        </p:txBody>
      </p:sp>
      <p:sp>
        <p:nvSpPr>
          <p:cNvPr id="2638" name="Google Shape;2638;p50"/>
          <p:cNvSpPr/>
          <p:nvPr/>
        </p:nvSpPr>
        <p:spPr>
          <a:xfrm>
            <a:off x="10062400" y="2465877"/>
            <a:ext cx="868800" cy="3297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Calibri"/>
                <a:ea typeface="Calibri"/>
                <a:cs typeface="Calibri"/>
                <a:sym typeface="Calibri"/>
              </a:rPr>
              <a:t>Voicemail Greeting</a:t>
            </a:r>
            <a:endParaRPr b="0" i="0" sz="800" u="none" cap="none" strike="noStrike">
              <a:solidFill>
                <a:srgbClr val="000000"/>
              </a:solidFill>
              <a:latin typeface="Calibri"/>
              <a:ea typeface="Calibri"/>
              <a:cs typeface="Calibri"/>
              <a:sym typeface="Calibri"/>
            </a:endParaRPr>
          </a:p>
        </p:txBody>
      </p:sp>
      <p:pic>
        <p:nvPicPr>
          <p:cNvPr id="2629" name="Google Shape;2629;p50"/>
          <p:cNvPicPr preferRelativeResize="0"/>
          <p:nvPr/>
        </p:nvPicPr>
        <p:blipFill rotWithShape="1">
          <a:blip r:embed="rId5">
            <a:alphaModFix/>
          </a:blip>
          <a:srcRect b="0" l="0" r="0" t="0"/>
          <a:stretch/>
        </p:blipFill>
        <p:spPr>
          <a:xfrm>
            <a:off x="9948668" y="1376550"/>
            <a:ext cx="493502" cy="493502"/>
          </a:xfrm>
          <a:prstGeom prst="rect">
            <a:avLst/>
          </a:prstGeom>
          <a:noFill/>
          <a:ln>
            <a:noFill/>
          </a:ln>
        </p:spPr>
      </p:pic>
      <p:pic>
        <p:nvPicPr>
          <p:cNvPr id="2639" name="Google Shape;2639;p50"/>
          <p:cNvPicPr preferRelativeResize="0"/>
          <p:nvPr/>
        </p:nvPicPr>
        <p:blipFill rotWithShape="1">
          <a:blip r:embed="rId6">
            <a:alphaModFix/>
          </a:blip>
          <a:srcRect b="0" l="0" r="0" t="0"/>
          <a:stretch/>
        </p:blipFill>
        <p:spPr>
          <a:xfrm>
            <a:off x="6572523" y="1418138"/>
            <a:ext cx="414125" cy="414100"/>
          </a:xfrm>
          <a:prstGeom prst="rect">
            <a:avLst/>
          </a:prstGeom>
          <a:noFill/>
          <a:ln>
            <a:noFill/>
          </a:ln>
        </p:spPr>
      </p:pic>
      <p:pic>
        <p:nvPicPr>
          <p:cNvPr id="2640" name="Google Shape;2640;p50"/>
          <p:cNvPicPr preferRelativeResize="0"/>
          <p:nvPr/>
        </p:nvPicPr>
        <p:blipFill rotWithShape="1">
          <a:blip r:embed="rId7">
            <a:alphaModFix/>
          </a:blip>
          <a:srcRect b="0" l="0" r="0" t="0"/>
          <a:stretch/>
        </p:blipFill>
        <p:spPr>
          <a:xfrm>
            <a:off x="11293805" y="2454534"/>
            <a:ext cx="352501" cy="352501"/>
          </a:xfrm>
          <a:prstGeom prst="rect">
            <a:avLst/>
          </a:prstGeom>
          <a:noFill/>
          <a:ln>
            <a:noFill/>
          </a:ln>
        </p:spPr>
      </p:pic>
      <p:sp>
        <p:nvSpPr>
          <p:cNvPr id="2641" name="Google Shape;2641;p50"/>
          <p:cNvSpPr txBox="1"/>
          <p:nvPr/>
        </p:nvSpPr>
        <p:spPr>
          <a:xfrm>
            <a:off x="10945800" y="2758738"/>
            <a:ext cx="10485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Voicemail to Email</a:t>
            </a:r>
            <a:endParaRPr b="0" i="0" sz="900" u="none" cap="none" strike="noStrike">
              <a:solidFill>
                <a:srgbClr val="000000"/>
              </a:solidFill>
              <a:latin typeface="Calibri"/>
              <a:ea typeface="Calibri"/>
              <a:cs typeface="Calibri"/>
              <a:sym typeface="Calibri"/>
            </a:endParaRPr>
          </a:p>
        </p:txBody>
      </p:sp>
      <p:cxnSp>
        <p:nvCxnSpPr>
          <p:cNvPr id="2642" name="Google Shape;2642;p50"/>
          <p:cNvCxnSpPr>
            <a:stCxn id="2633" idx="3"/>
            <a:endCxn id="2638" idx="1"/>
          </p:cNvCxnSpPr>
          <p:nvPr/>
        </p:nvCxnSpPr>
        <p:spPr>
          <a:xfrm>
            <a:off x="9549713" y="2630798"/>
            <a:ext cx="512700" cy="0"/>
          </a:xfrm>
          <a:prstGeom prst="straightConnector1">
            <a:avLst/>
          </a:prstGeom>
          <a:noFill/>
          <a:ln cap="flat" cmpd="sng" w="9525">
            <a:solidFill>
              <a:srgbClr val="44546A"/>
            </a:solidFill>
            <a:prstDash val="solid"/>
            <a:round/>
            <a:headEnd len="sm" w="sm" type="none"/>
            <a:tailEnd len="med" w="med" type="triangle"/>
          </a:ln>
        </p:spPr>
      </p:cxnSp>
      <p:cxnSp>
        <p:nvCxnSpPr>
          <p:cNvPr id="2643" name="Google Shape;2643;p50"/>
          <p:cNvCxnSpPr>
            <a:stCxn id="2638" idx="3"/>
            <a:endCxn id="2640" idx="1"/>
          </p:cNvCxnSpPr>
          <p:nvPr/>
        </p:nvCxnSpPr>
        <p:spPr>
          <a:xfrm>
            <a:off x="10931200" y="2630727"/>
            <a:ext cx="362700" cy="0"/>
          </a:xfrm>
          <a:prstGeom prst="straightConnector1">
            <a:avLst/>
          </a:prstGeom>
          <a:noFill/>
          <a:ln cap="flat" cmpd="sng" w="9525">
            <a:solidFill>
              <a:srgbClr val="44546A"/>
            </a:solidFill>
            <a:prstDash val="solid"/>
            <a:round/>
            <a:headEnd len="sm" w="sm" type="none"/>
            <a:tailEnd len="med" w="med" type="triangle"/>
          </a:ln>
        </p:spPr>
      </p:cxnSp>
      <p:grpSp>
        <p:nvGrpSpPr>
          <p:cNvPr id="2644" name="Google Shape;2644;p50"/>
          <p:cNvGrpSpPr/>
          <p:nvPr/>
        </p:nvGrpSpPr>
        <p:grpSpPr>
          <a:xfrm>
            <a:off x="8299471" y="3112238"/>
            <a:ext cx="985810" cy="430850"/>
            <a:chOff x="1855225" y="1244876"/>
            <a:chExt cx="889801" cy="400455"/>
          </a:xfrm>
        </p:grpSpPr>
        <p:sp>
          <p:nvSpPr>
            <p:cNvPr id="2645" name="Google Shape;2645;p50"/>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chemeClr val="dk1"/>
                </a:buClr>
                <a:buSzPts val="1100"/>
                <a:buFont typeface="Arial"/>
                <a:buNone/>
              </a:pPr>
              <a:r>
                <a:rPr b="0" i="0" lang="en-US" sz="900" u="none" cap="none" strike="noStrike">
                  <a:solidFill>
                    <a:schemeClr val="dk1"/>
                  </a:solidFill>
                  <a:latin typeface="Calibri"/>
                  <a:ea typeface="Calibri"/>
                  <a:cs typeface="Calibri"/>
                  <a:sym typeface="Calibri"/>
                </a:rPr>
                <a:t>To check the </a:t>
              </a:r>
              <a:endParaRPr b="0" i="0" sz="900" u="none" cap="none" strike="noStrike">
                <a:solidFill>
                  <a:schemeClr val="dk1"/>
                </a:solidFill>
                <a:latin typeface="Calibri"/>
                <a:ea typeface="Calibri"/>
                <a:cs typeface="Calibri"/>
                <a:sym typeface="Calibri"/>
              </a:endParaRPr>
            </a:p>
            <a:p>
              <a:pPr indent="0" lvl="0" marL="5715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Office Location</a:t>
              </a:r>
              <a:endParaRPr b="0" i="0" sz="900" u="none" cap="none" strike="noStrike">
                <a:solidFill>
                  <a:srgbClr val="000000"/>
                </a:solidFill>
                <a:latin typeface="Calibri"/>
                <a:ea typeface="Calibri"/>
                <a:cs typeface="Calibri"/>
                <a:sym typeface="Calibri"/>
              </a:endParaRPr>
            </a:p>
          </p:txBody>
        </p:sp>
        <p:sp>
          <p:nvSpPr>
            <p:cNvPr id="2646" name="Google Shape;2646;p50"/>
            <p:cNvSpPr/>
            <p:nvPr/>
          </p:nvSpPr>
          <p:spPr>
            <a:xfrm>
              <a:off x="1855225" y="1244876"/>
              <a:ext cx="2361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3</a:t>
              </a:r>
              <a:endParaRPr b="1" i="0" sz="1200" u="none" cap="none" strike="noStrike">
                <a:solidFill>
                  <a:srgbClr val="FFFFFF"/>
                </a:solidFill>
                <a:latin typeface="Calibri"/>
                <a:ea typeface="Calibri"/>
                <a:cs typeface="Calibri"/>
                <a:sym typeface="Calibri"/>
              </a:endParaRPr>
            </a:p>
          </p:txBody>
        </p:sp>
      </p:grpSp>
      <p:grpSp>
        <p:nvGrpSpPr>
          <p:cNvPr id="2647" name="Google Shape;2647;p50"/>
          <p:cNvGrpSpPr/>
          <p:nvPr/>
        </p:nvGrpSpPr>
        <p:grpSpPr>
          <a:xfrm>
            <a:off x="9496316" y="3135300"/>
            <a:ext cx="898877" cy="430850"/>
            <a:chOff x="1855225" y="1244876"/>
            <a:chExt cx="889801" cy="400455"/>
          </a:xfrm>
        </p:grpSpPr>
        <p:sp>
          <p:nvSpPr>
            <p:cNvPr id="2648" name="Google Shape;2648;p50"/>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To connect CSA</a:t>
              </a:r>
              <a:endParaRPr b="0" i="0" sz="900" u="none" cap="none" strike="noStrike">
                <a:solidFill>
                  <a:srgbClr val="000000"/>
                </a:solidFill>
                <a:latin typeface="Calibri"/>
                <a:ea typeface="Calibri"/>
                <a:cs typeface="Calibri"/>
                <a:sym typeface="Calibri"/>
              </a:endParaRPr>
            </a:p>
          </p:txBody>
        </p:sp>
        <p:sp>
          <p:nvSpPr>
            <p:cNvPr id="2649" name="Google Shape;2649;p50"/>
            <p:cNvSpPr/>
            <p:nvPr/>
          </p:nvSpPr>
          <p:spPr>
            <a:xfrm>
              <a:off x="1855225" y="1244876"/>
              <a:ext cx="2361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4</a:t>
              </a:r>
              <a:endParaRPr b="1" i="0" sz="1200" u="none" cap="none" strike="noStrike">
                <a:solidFill>
                  <a:srgbClr val="FFFFFF"/>
                </a:solidFill>
                <a:latin typeface="Calibri"/>
                <a:ea typeface="Calibri"/>
                <a:cs typeface="Calibri"/>
                <a:sym typeface="Calibri"/>
              </a:endParaRPr>
            </a:p>
          </p:txBody>
        </p:sp>
      </p:grpSp>
      <p:grpSp>
        <p:nvGrpSpPr>
          <p:cNvPr id="2650" name="Google Shape;2650;p50"/>
          <p:cNvGrpSpPr/>
          <p:nvPr/>
        </p:nvGrpSpPr>
        <p:grpSpPr>
          <a:xfrm>
            <a:off x="10606169" y="3135300"/>
            <a:ext cx="898877" cy="430850"/>
            <a:chOff x="1855225" y="1244876"/>
            <a:chExt cx="889801" cy="400455"/>
          </a:xfrm>
        </p:grpSpPr>
        <p:sp>
          <p:nvSpPr>
            <p:cNvPr id="2651" name="Google Shape;2651;p50"/>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Repeat the Menu</a:t>
              </a:r>
              <a:endParaRPr b="0" i="0" sz="900" u="none" cap="none" strike="noStrike">
                <a:solidFill>
                  <a:srgbClr val="000000"/>
                </a:solidFill>
                <a:latin typeface="Calibri"/>
                <a:ea typeface="Calibri"/>
                <a:cs typeface="Calibri"/>
                <a:sym typeface="Calibri"/>
              </a:endParaRPr>
            </a:p>
          </p:txBody>
        </p:sp>
        <p:sp>
          <p:nvSpPr>
            <p:cNvPr id="2652" name="Google Shape;2652;p50"/>
            <p:cNvSpPr/>
            <p:nvPr/>
          </p:nvSpPr>
          <p:spPr>
            <a:xfrm>
              <a:off x="1855225" y="1244876"/>
              <a:ext cx="2361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0</a:t>
              </a:r>
              <a:endParaRPr b="1" i="0" sz="1200" u="none" cap="none" strike="noStrike">
                <a:solidFill>
                  <a:srgbClr val="FFFFFF"/>
                </a:solidFill>
                <a:latin typeface="Calibri"/>
                <a:ea typeface="Calibri"/>
                <a:cs typeface="Calibri"/>
                <a:sym typeface="Calibri"/>
              </a:endParaRPr>
            </a:p>
          </p:txBody>
        </p:sp>
      </p:grpSp>
      <p:sp>
        <p:nvSpPr>
          <p:cNvPr id="2653" name="Google Shape;2653;p50"/>
          <p:cNvSpPr/>
          <p:nvPr/>
        </p:nvSpPr>
        <p:spPr>
          <a:xfrm>
            <a:off x="5831326" y="3675719"/>
            <a:ext cx="1147500" cy="329700"/>
          </a:xfrm>
          <a:prstGeom prst="roundRect">
            <a:avLst>
              <a:gd fmla="val 16667" name="adj"/>
            </a:avLst>
          </a:prstGeom>
          <a:solidFill>
            <a:srgbClr val="EAD1D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Enter your Customer number</a:t>
            </a:r>
            <a:endParaRPr b="0" i="0" sz="900" u="none" cap="none" strike="noStrike">
              <a:solidFill>
                <a:srgbClr val="000000"/>
              </a:solidFill>
              <a:latin typeface="Calibri"/>
              <a:ea typeface="Calibri"/>
              <a:cs typeface="Calibri"/>
              <a:sym typeface="Calibri"/>
            </a:endParaRPr>
          </a:p>
        </p:txBody>
      </p:sp>
      <p:sp>
        <p:nvSpPr>
          <p:cNvPr id="2654" name="Google Shape;2654;p50"/>
          <p:cNvSpPr/>
          <p:nvPr/>
        </p:nvSpPr>
        <p:spPr>
          <a:xfrm>
            <a:off x="6017974" y="4264112"/>
            <a:ext cx="774193" cy="430840"/>
          </a:xfrm>
          <a:prstGeom prst="flowChartDecision">
            <a:avLst/>
          </a:prstGeom>
          <a:solidFill>
            <a:srgbClr val="E06666"/>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FFFFFF"/>
                </a:solidFill>
                <a:latin typeface="Calibri"/>
                <a:ea typeface="Calibri"/>
                <a:cs typeface="Calibri"/>
                <a:sym typeface="Calibri"/>
              </a:rPr>
              <a:t>Valid?</a:t>
            </a:r>
            <a:endParaRPr b="1" i="0" sz="1000" u="none" cap="none" strike="noStrike">
              <a:solidFill>
                <a:srgbClr val="FFFFFF"/>
              </a:solidFill>
              <a:latin typeface="Calibri"/>
              <a:ea typeface="Calibri"/>
              <a:cs typeface="Calibri"/>
              <a:sym typeface="Calibri"/>
            </a:endParaRPr>
          </a:p>
        </p:txBody>
      </p:sp>
      <p:sp>
        <p:nvSpPr>
          <p:cNvPr id="2655" name="Google Shape;2655;p50"/>
          <p:cNvSpPr txBox="1"/>
          <p:nvPr/>
        </p:nvSpPr>
        <p:spPr>
          <a:xfrm>
            <a:off x="5897669" y="4866551"/>
            <a:ext cx="1089300" cy="600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Route the assigned Queue for available Agent</a:t>
            </a:r>
            <a:endParaRPr b="0" i="0" sz="900" u="none" cap="none" strike="noStrike">
              <a:solidFill>
                <a:srgbClr val="000000"/>
              </a:solidFill>
              <a:latin typeface="Calibri"/>
              <a:ea typeface="Calibri"/>
              <a:cs typeface="Calibri"/>
              <a:sym typeface="Calibri"/>
            </a:endParaRPr>
          </a:p>
        </p:txBody>
      </p:sp>
      <p:cxnSp>
        <p:nvCxnSpPr>
          <p:cNvPr id="2656" name="Google Shape;2656;p50"/>
          <p:cNvCxnSpPr>
            <a:stCxn id="2654" idx="1"/>
          </p:cNvCxnSpPr>
          <p:nvPr/>
        </p:nvCxnSpPr>
        <p:spPr>
          <a:xfrm flipH="1">
            <a:off x="5897674" y="4479532"/>
            <a:ext cx="120300" cy="1140000"/>
          </a:xfrm>
          <a:prstGeom prst="bentConnector2">
            <a:avLst/>
          </a:prstGeom>
          <a:noFill/>
          <a:ln cap="flat" cmpd="sng" w="9525">
            <a:solidFill>
              <a:srgbClr val="44546A"/>
            </a:solidFill>
            <a:prstDash val="solid"/>
            <a:round/>
            <a:headEnd len="sm" w="sm" type="none"/>
            <a:tailEnd len="med" w="med" type="triangle"/>
          </a:ln>
        </p:spPr>
      </p:cxnSp>
      <p:cxnSp>
        <p:nvCxnSpPr>
          <p:cNvPr id="2657" name="Google Shape;2657;p50"/>
          <p:cNvCxnSpPr>
            <a:stCxn id="2633" idx="1"/>
            <a:endCxn id="2620" idx="0"/>
          </p:cNvCxnSpPr>
          <p:nvPr/>
        </p:nvCxnSpPr>
        <p:spPr>
          <a:xfrm flipH="1">
            <a:off x="6405081" y="2630798"/>
            <a:ext cx="2245800" cy="579000"/>
          </a:xfrm>
          <a:prstGeom prst="bentConnector2">
            <a:avLst/>
          </a:prstGeom>
          <a:noFill/>
          <a:ln cap="flat" cmpd="sng" w="9525">
            <a:solidFill>
              <a:srgbClr val="44546A"/>
            </a:solidFill>
            <a:prstDash val="solid"/>
            <a:round/>
            <a:headEnd len="sm" w="sm" type="none"/>
            <a:tailEnd len="med" w="med" type="triangle"/>
          </a:ln>
        </p:spPr>
      </p:cxnSp>
      <p:cxnSp>
        <p:nvCxnSpPr>
          <p:cNvPr id="2658" name="Google Shape;2658;p50"/>
          <p:cNvCxnSpPr>
            <a:stCxn id="2620" idx="3"/>
            <a:endCxn id="2623" idx="1"/>
          </p:cNvCxnSpPr>
          <p:nvPr/>
        </p:nvCxnSpPr>
        <p:spPr>
          <a:xfrm>
            <a:off x="6978715" y="3374879"/>
            <a:ext cx="210900" cy="3300"/>
          </a:xfrm>
          <a:prstGeom prst="straightConnector1">
            <a:avLst/>
          </a:prstGeom>
          <a:noFill/>
          <a:ln cap="flat" cmpd="sng" w="9525">
            <a:solidFill>
              <a:srgbClr val="44546A"/>
            </a:solidFill>
            <a:prstDash val="dot"/>
            <a:round/>
            <a:headEnd len="sm" w="sm" type="none"/>
            <a:tailEnd len="sm" w="sm" type="none"/>
          </a:ln>
        </p:spPr>
      </p:cxnSp>
      <p:cxnSp>
        <p:nvCxnSpPr>
          <p:cNvPr id="2659" name="Google Shape;2659;p50"/>
          <p:cNvCxnSpPr>
            <a:stCxn id="2623" idx="3"/>
            <a:endCxn id="2645" idx="1"/>
          </p:cNvCxnSpPr>
          <p:nvPr/>
        </p:nvCxnSpPr>
        <p:spPr>
          <a:xfrm>
            <a:off x="8088468" y="3378152"/>
            <a:ext cx="210900" cy="0"/>
          </a:xfrm>
          <a:prstGeom prst="straightConnector1">
            <a:avLst/>
          </a:prstGeom>
          <a:noFill/>
          <a:ln cap="flat" cmpd="sng" w="9525">
            <a:solidFill>
              <a:srgbClr val="44546A"/>
            </a:solidFill>
            <a:prstDash val="dot"/>
            <a:round/>
            <a:headEnd len="sm" w="sm" type="none"/>
            <a:tailEnd len="sm" w="sm" type="none"/>
          </a:ln>
        </p:spPr>
      </p:cxnSp>
      <p:cxnSp>
        <p:nvCxnSpPr>
          <p:cNvPr id="2660" name="Google Shape;2660;p50"/>
          <p:cNvCxnSpPr>
            <a:stCxn id="2645" idx="3"/>
          </p:cNvCxnSpPr>
          <p:nvPr/>
        </p:nvCxnSpPr>
        <p:spPr>
          <a:xfrm flipH="1" rot="10800000">
            <a:off x="9285281" y="3377552"/>
            <a:ext cx="210900" cy="600"/>
          </a:xfrm>
          <a:prstGeom prst="straightConnector1">
            <a:avLst/>
          </a:prstGeom>
          <a:noFill/>
          <a:ln cap="flat" cmpd="sng" w="9525">
            <a:solidFill>
              <a:srgbClr val="44546A"/>
            </a:solidFill>
            <a:prstDash val="dot"/>
            <a:round/>
            <a:headEnd len="sm" w="sm" type="none"/>
            <a:tailEnd len="sm" w="sm" type="none"/>
          </a:ln>
        </p:spPr>
      </p:cxnSp>
      <p:cxnSp>
        <p:nvCxnSpPr>
          <p:cNvPr id="2661" name="Google Shape;2661;p50"/>
          <p:cNvCxnSpPr>
            <a:stCxn id="2648" idx="3"/>
            <a:endCxn id="2651" idx="1"/>
          </p:cNvCxnSpPr>
          <p:nvPr/>
        </p:nvCxnSpPr>
        <p:spPr>
          <a:xfrm>
            <a:off x="10395193" y="3401214"/>
            <a:ext cx="210900" cy="0"/>
          </a:xfrm>
          <a:prstGeom prst="straightConnector1">
            <a:avLst/>
          </a:prstGeom>
          <a:noFill/>
          <a:ln cap="flat" cmpd="sng" w="9525">
            <a:solidFill>
              <a:srgbClr val="44546A"/>
            </a:solidFill>
            <a:prstDash val="dot"/>
            <a:round/>
            <a:headEnd len="sm" w="sm" type="none"/>
            <a:tailEnd len="sm" w="sm" type="none"/>
          </a:ln>
        </p:spPr>
      </p:cxnSp>
      <p:cxnSp>
        <p:nvCxnSpPr>
          <p:cNvPr id="2662" name="Google Shape;2662;p50"/>
          <p:cNvCxnSpPr>
            <a:stCxn id="2620" idx="2"/>
            <a:endCxn id="2653" idx="0"/>
          </p:cNvCxnSpPr>
          <p:nvPr/>
        </p:nvCxnSpPr>
        <p:spPr>
          <a:xfrm>
            <a:off x="6405023" y="3539815"/>
            <a:ext cx="0" cy="135900"/>
          </a:xfrm>
          <a:prstGeom prst="straightConnector1">
            <a:avLst/>
          </a:prstGeom>
          <a:noFill/>
          <a:ln cap="flat" cmpd="sng" w="9525">
            <a:solidFill>
              <a:srgbClr val="44546A"/>
            </a:solidFill>
            <a:prstDash val="solid"/>
            <a:round/>
            <a:headEnd len="sm" w="sm" type="none"/>
            <a:tailEnd len="med" w="med" type="triangle"/>
          </a:ln>
        </p:spPr>
      </p:cxnSp>
      <p:cxnSp>
        <p:nvCxnSpPr>
          <p:cNvPr id="2663" name="Google Shape;2663;p50"/>
          <p:cNvCxnSpPr>
            <a:stCxn id="2653" idx="2"/>
            <a:endCxn id="2654" idx="0"/>
          </p:cNvCxnSpPr>
          <p:nvPr/>
        </p:nvCxnSpPr>
        <p:spPr>
          <a:xfrm>
            <a:off x="6405076" y="4005419"/>
            <a:ext cx="0" cy="258600"/>
          </a:xfrm>
          <a:prstGeom prst="straightConnector1">
            <a:avLst/>
          </a:prstGeom>
          <a:noFill/>
          <a:ln cap="flat" cmpd="sng" w="9525">
            <a:solidFill>
              <a:srgbClr val="44546A"/>
            </a:solidFill>
            <a:prstDash val="solid"/>
            <a:round/>
            <a:headEnd len="sm" w="sm" type="none"/>
            <a:tailEnd len="med" w="med" type="triangle"/>
          </a:ln>
        </p:spPr>
      </p:cxnSp>
      <p:sp>
        <p:nvSpPr>
          <p:cNvPr id="2664" name="Google Shape;2664;p50"/>
          <p:cNvSpPr txBox="1"/>
          <p:nvPr/>
        </p:nvSpPr>
        <p:spPr>
          <a:xfrm>
            <a:off x="5574584" y="4202956"/>
            <a:ext cx="645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FF0000"/>
                </a:solidFill>
                <a:latin typeface="Calibri"/>
                <a:ea typeface="Calibri"/>
                <a:cs typeface="Calibri"/>
                <a:sym typeface="Calibri"/>
              </a:rPr>
              <a:t>No</a:t>
            </a:r>
            <a:endParaRPr b="1" i="0" sz="900" u="none" cap="none" strike="noStrike">
              <a:solidFill>
                <a:srgbClr val="FF0000"/>
              </a:solidFill>
              <a:latin typeface="Calibri"/>
              <a:ea typeface="Calibri"/>
              <a:cs typeface="Calibri"/>
              <a:sym typeface="Calibri"/>
            </a:endParaRPr>
          </a:p>
        </p:txBody>
      </p:sp>
      <p:sp>
        <p:nvSpPr>
          <p:cNvPr id="2665" name="Google Shape;2665;p50"/>
          <p:cNvSpPr txBox="1"/>
          <p:nvPr/>
        </p:nvSpPr>
        <p:spPr>
          <a:xfrm>
            <a:off x="7131479" y="4214274"/>
            <a:ext cx="3627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38761D"/>
                </a:solidFill>
                <a:latin typeface="Calibri"/>
                <a:ea typeface="Calibri"/>
                <a:cs typeface="Calibri"/>
                <a:sym typeface="Calibri"/>
              </a:rPr>
              <a:t>Yes</a:t>
            </a:r>
            <a:endParaRPr b="1" i="0" sz="900" u="none" cap="none" strike="noStrike">
              <a:solidFill>
                <a:srgbClr val="38761D"/>
              </a:solidFill>
              <a:latin typeface="Calibri"/>
              <a:ea typeface="Calibri"/>
              <a:cs typeface="Calibri"/>
              <a:sym typeface="Calibri"/>
            </a:endParaRPr>
          </a:p>
        </p:txBody>
      </p:sp>
      <p:pic>
        <p:nvPicPr>
          <p:cNvPr id="2666" name="Google Shape;2666;p50"/>
          <p:cNvPicPr preferRelativeResize="0"/>
          <p:nvPr/>
        </p:nvPicPr>
        <p:blipFill rotWithShape="1">
          <a:blip r:embed="rId8">
            <a:alphaModFix/>
          </a:blip>
          <a:srcRect b="0" l="0" r="0" t="0"/>
          <a:stretch/>
        </p:blipFill>
        <p:spPr>
          <a:xfrm>
            <a:off x="6861216" y="5608742"/>
            <a:ext cx="493502" cy="493502"/>
          </a:xfrm>
          <a:prstGeom prst="rect">
            <a:avLst/>
          </a:prstGeom>
          <a:noFill/>
          <a:ln>
            <a:noFill/>
          </a:ln>
        </p:spPr>
      </p:pic>
      <p:sp>
        <p:nvSpPr>
          <p:cNvPr id="2667" name="Google Shape;2667;p50"/>
          <p:cNvSpPr txBox="1"/>
          <p:nvPr/>
        </p:nvSpPr>
        <p:spPr>
          <a:xfrm>
            <a:off x="6534235" y="6093665"/>
            <a:ext cx="11475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Connect call to </a:t>
            </a:r>
            <a:endParaRPr b="0"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 Queue</a:t>
            </a:r>
            <a:endParaRPr b="0" i="0" sz="900" u="none" cap="none" strike="noStrike">
              <a:solidFill>
                <a:srgbClr val="000000"/>
              </a:solidFill>
              <a:latin typeface="Calibri"/>
              <a:ea typeface="Calibri"/>
              <a:cs typeface="Calibri"/>
              <a:sym typeface="Calibri"/>
            </a:endParaRPr>
          </a:p>
        </p:txBody>
      </p:sp>
      <p:cxnSp>
        <p:nvCxnSpPr>
          <p:cNvPr id="2668" name="Google Shape;2668;p50"/>
          <p:cNvCxnSpPr>
            <a:stCxn id="2623" idx="2"/>
            <a:endCxn id="2669" idx="1"/>
          </p:cNvCxnSpPr>
          <p:nvPr/>
        </p:nvCxnSpPr>
        <p:spPr>
          <a:xfrm flipH="1" rot="-5400000">
            <a:off x="7692580" y="3489538"/>
            <a:ext cx="349800" cy="456900"/>
          </a:xfrm>
          <a:prstGeom prst="bentConnector2">
            <a:avLst/>
          </a:prstGeom>
          <a:noFill/>
          <a:ln cap="flat" cmpd="sng" w="9525">
            <a:solidFill>
              <a:srgbClr val="44546A"/>
            </a:solidFill>
            <a:prstDash val="dot"/>
            <a:round/>
            <a:headEnd len="sm" w="sm" type="none"/>
            <a:tailEnd len="sm" w="sm" type="none"/>
          </a:ln>
        </p:spPr>
      </p:cxnSp>
      <p:cxnSp>
        <p:nvCxnSpPr>
          <p:cNvPr id="2670" name="Google Shape;2670;p50"/>
          <p:cNvCxnSpPr>
            <a:stCxn id="2645" idx="2"/>
            <a:endCxn id="2669" idx="3"/>
          </p:cNvCxnSpPr>
          <p:nvPr/>
        </p:nvCxnSpPr>
        <p:spPr>
          <a:xfrm rot="5400000">
            <a:off x="8390377" y="3490888"/>
            <a:ext cx="349800" cy="454200"/>
          </a:xfrm>
          <a:prstGeom prst="bentConnector2">
            <a:avLst/>
          </a:prstGeom>
          <a:noFill/>
          <a:ln cap="flat" cmpd="sng" w="9525">
            <a:solidFill>
              <a:srgbClr val="44546A"/>
            </a:solidFill>
            <a:prstDash val="dot"/>
            <a:round/>
            <a:headEnd len="sm" w="sm" type="none"/>
            <a:tailEnd len="sm" w="sm" type="none"/>
          </a:ln>
        </p:spPr>
      </p:cxnSp>
      <p:pic>
        <p:nvPicPr>
          <p:cNvPr id="2671" name="Google Shape;2671;p50"/>
          <p:cNvPicPr preferRelativeResize="0"/>
          <p:nvPr/>
        </p:nvPicPr>
        <p:blipFill rotWithShape="1">
          <a:blip r:embed="rId9">
            <a:alphaModFix/>
          </a:blip>
          <a:srcRect b="0" l="0" r="0" t="0"/>
          <a:stretch/>
        </p:blipFill>
        <p:spPr>
          <a:xfrm>
            <a:off x="5628237" y="5624720"/>
            <a:ext cx="493498" cy="493498"/>
          </a:xfrm>
          <a:prstGeom prst="rect">
            <a:avLst/>
          </a:prstGeom>
          <a:noFill/>
          <a:ln>
            <a:noFill/>
          </a:ln>
        </p:spPr>
      </p:pic>
      <p:sp>
        <p:nvSpPr>
          <p:cNvPr id="2672" name="Google Shape;2672;p50"/>
          <p:cNvSpPr txBox="1"/>
          <p:nvPr/>
        </p:nvSpPr>
        <p:spPr>
          <a:xfrm>
            <a:off x="5352877" y="6093650"/>
            <a:ext cx="10893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Connect call to </a:t>
            </a:r>
            <a:endParaRPr b="0"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 Queue</a:t>
            </a:r>
            <a:endParaRPr b="0" i="0" sz="900" u="none" cap="none" strike="noStrike">
              <a:solidFill>
                <a:srgbClr val="000000"/>
              </a:solidFill>
              <a:latin typeface="Calibri"/>
              <a:ea typeface="Calibri"/>
              <a:cs typeface="Calibri"/>
              <a:sym typeface="Calibri"/>
            </a:endParaRPr>
          </a:p>
        </p:txBody>
      </p:sp>
      <p:sp>
        <p:nvSpPr>
          <p:cNvPr id="2673" name="Google Shape;2673;p50"/>
          <p:cNvSpPr/>
          <p:nvPr/>
        </p:nvSpPr>
        <p:spPr>
          <a:xfrm>
            <a:off x="7517724" y="4755925"/>
            <a:ext cx="718200" cy="329825"/>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FFFF"/>
                </a:solidFill>
                <a:latin typeface="Calibri"/>
                <a:ea typeface="Calibri"/>
                <a:cs typeface="Calibri"/>
                <a:sym typeface="Calibri"/>
              </a:rPr>
              <a:t>First time?</a:t>
            </a:r>
            <a:endParaRPr b="1" i="0" sz="800" u="none" cap="none" strike="noStrike">
              <a:solidFill>
                <a:srgbClr val="FFFFFF"/>
              </a:solidFill>
              <a:latin typeface="Calibri"/>
              <a:ea typeface="Calibri"/>
              <a:cs typeface="Calibri"/>
              <a:sym typeface="Calibri"/>
            </a:endParaRPr>
          </a:p>
        </p:txBody>
      </p:sp>
      <p:cxnSp>
        <p:nvCxnSpPr>
          <p:cNvPr id="2674" name="Google Shape;2674;p50"/>
          <p:cNvCxnSpPr>
            <a:stCxn id="2673" idx="1"/>
            <a:endCxn id="2666" idx="0"/>
          </p:cNvCxnSpPr>
          <p:nvPr/>
        </p:nvCxnSpPr>
        <p:spPr>
          <a:xfrm flipH="1">
            <a:off x="7107924" y="4920838"/>
            <a:ext cx="409800" cy="687900"/>
          </a:xfrm>
          <a:prstGeom prst="bentConnector2">
            <a:avLst/>
          </a:prstGeom>
          <a:noFill/>
          <a:ln cap="flat" cmpd="sng" w="9525">
            <a:solidFill>
              <a:schemeClr val="dk2"/>
            </a:solidFill>
            <a:prstDash val="solid"/>
            <a:round/>
            <a:headEnd len="sm" w="sm" type="none"/>
            <a:tailEnd len="med" w="med" type="triangle"/>
          </a:ln>
        </p:spPr>
      </p:cxnSp>
      <p:sp>
        <p:nvSpPr>
          <p:cNvPr id="2675" name="Google Shape;2675;p50"/>
          <p:cNvSpPr txBox="1"/>
          <p:nvPr/>
        </p:nvSpPr>
        <p:spPr>
          <a:xfrm>
            <a:off x="7102975" y="4656829"/>
            <a:ext cx="4197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38761D"/>
                </a:solidFill>
                <a:latin typeface="Calibri"/>
                <a:ea typeface="Calibri"/>
                <a:cs typeface="Calibri"/>
                <a:sym typeface="Calibri"/>
              </a:rPr>
              <a:t>Yes</a:t>
            </a:r>
            <a:endParaRPr b="1" i="0" sz="900" u="none" cap="none" strike="noStrike">
              <a:solidFill>
                <a:srgbClr val="38761D"/>
              </a:solidFill>
              <a:latin typeface="Calibri"/>
              <a:ea typeface="Calibri"/>
              <a:cs typeface="Calibri"/>
              <a:sym typeface="Calibri"/>
            </a:endParaRPr>
          </a:p>
        </p:txBody>
      </p:sp>
      <p:sp>
        <p:nvSpPr>
          <p:cNvPr id="2676" name="Google Shape;2676;p50"/>
          <p:cNvSpPr txBox="1"/>
          <p:nvPr/>
        </p:nvSpPr>
        <p:spPr>
          <a:xfrm>
            <a:off x="7795410" y="5629364"/>
            <a:ext cx="4935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FF0000"/>
                </a:solidFill>
                <a:latin typeface="Calibri"/>
                <a:ea typeface="Calibri"/>
                <a:cs typeface="Calibri"/>
                <a:sym typeface="Calibri"/>
              </a:rPr>
              <a:t>No</a:t>
            </a:r>
            <a:endParaRPr b="1" i="0" sz="900" u="none" cap="none" strike="noStrike">
              <a:solidFill>
                <a:srgbClr val="FF0000"/>
              </a:solidFill>
              <a:latin typeface="Calibri"/>
              <a:ea typeface="Calibri"/>
              <a:cs typeface="Calibri"/>
              <a:sym typeface="Calibri"/>
            </a:endParaRPr>
          </a:p>
        </p:txBody>
      </p:sp>
      <p:sp>
        <p:nvSpPr>
          <p:cNvPr id="2677" name="Google Shape;2677;p50"/>
          <p:cNvSpPr/>
          <p:nvPr/>
        </p:nvSpPr>
        <p:spPr>
          <a:xfrm>
            <a:off x="8163750" y="5172163"/>
            <a:ext cx="1436425" cy="554100"/>
          </a:xfrm>
          <a:prstGeom prst="flowChartDecision">
            <a:avLst/>
          </a:prstGeom>
          <a:solidFill>
            <a:srgbClr val="1155CC"/>
          </a:solidFill>
          <a:ln>
            <a:noFill/>
          </a:ln>
        </p:spPr>
        <p:txBody>
          <a:bodyPr anchorCtr="0" anchor="ctr" bIns="91425" lIns="57150"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FFFF"/>
                </a:solidFill>
                <a:latin typeface="Calibri"/>
                <a:ea typeface="Calibri"/>
                <a:cs typeface="Calibri"/>
                <a:sym typeface="Calibri"/>
              </a:rPr>
              <a:t>Is Latest connected</a:t>
            </a:r>
            <a:endParaRPr b="1" i="0" sz="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FFFF"/>
                </a:solidFill>
                <a:latin typeface="Calibri"/>
                <a:ea typeface="Calibri"/>
                <a:cs typeface="Calibri"/>
                <a:sym typeface="Calibri"/>
              </a:rPr>
              <a:t> Agent available?</a:t>
            </a:r>
            <a:endParaRPr b="1" i="0" sz="800" u="none" cap="none" strike="noStrike">
              <a:solidFill>
                <a:srgbClr val="FFFFFF"/>
              </a:solidFill>
              <a:latin typeface="Calibri"/>
              <a:ea typeface="Calibri"/>
              <a:cs typeface="Calibri"/>
              <a:sym typeface="Calibri"/>
            </a:endParaRPr>
          </a:p>
        </p:txBody>
      </p:sp>
      <p:sp>
        <p:nvSpPr>
          <p:cNvPr id="2678" name="Google Shape;2678;p50"/>
          <p:cNvSpPr txBox="1"/>
          <p:nvPr/>
        </p:nvSpPr>
        <p:spPr>
          <a:xfrm>
            <a:off x="9526051" y="5629368"/>
            <a:ext cx="4197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38761D"/>
                </a:solidFill>
                <a:latin typeface="Calibri"/>
                <a:ea typeface="Calibri"/>
                <a:cs typeface="Calibri"/>
                <a:sym typeface="Calibri"/>
              </a:rPr>
              <a:t>Yes</a:t>
            </a:r>
            <a:endParaRPr b="1" i="0" sz="900" u="none" cap="none" strike="noStrike">
              <a:solidFill>
                <a:srgbClr val="38761D"/>
              </a:solidFill>
              <a:latin typeface="Calibri"/>
              <a:ea typeface="Calibri"/>
              <a:cs typeface="Calibri"/>
              <a:sym typeface="Calibri"/>
            </a:endParaRPr>
          </a:p>
        </p:txBody>
      </p:sp>
      <p:pic>
        <p:nvPicPr>
          <p:cNvPr id="2679" name="Google Shape;2679;p50"/>
          <p:cNvPicPr preferRelativeResize="0"/>
          <p:nvPr/>
        </p:nvPicPr>
        <p:blipFill rotWithShape="1">
          <a:blip r:embed="rId10">
            <a:alphaModFix/>
          </a:blip>
          <a:srcRect b="0" l="0" r="0" t="0"/>
          <a:stretch/>
        </p:blipFill>
        <p:spPr>
          <a:xfrm>
            <a:off x="10341575" y="6092468"/>
            <a:ext cx="352501" cy="352501"/>
          </a:xfrm>
          <a:prstGeom prst="rect">
            <a:avLst/>
          </a:prstGeom>
          <a:noFill/>
          <a:ln>
            <a:noFill/>
          </a:ln>
        </p:spPr>
      </p:pic>
      <p:cxnSp>
        <p:nvCxnSpPr>
          <p:cNvPr id="2680" name="Google Shape;2680;p50"/>
          <p:cNvCxnSpPr>
            <a:stCxn id="2677" idx="2"/>
            <a:endCxn id="2666" idx="3"/>
          </p:cNvCxnSpPr>
          <p:nvPr/>
        </p:nvCxnSpPr>
        <p:spPr>
          <a:xfrm rot="5400000">
            <a:off x="8053663" y="5027263"/>
            <a:ext cx="129300" cy="1527300"/>
          </a:xfrm>
          <a:prstGeom prst="bentConnector2">
            <a:avLst/>
          </a:prstGeom>
          <a:noFill/>
          <a:ln cap="flat" cmpd="sng" w="9525">
            <a:solidFill>
              <a:schemeClr val="dk2"/>
            </a:solidFill>
            <a:prstDash val="solid"/>
            <a:round/>
            <a:headEnd len="sm" w="sm" type="none"/>
            <a:tailEnd len="med" w="med" type="triangle"/>
          </a:ln>
        </p:spPr>
      </p:cxnSp>
      <p:sp>
        <p:nvSpPr>
          <p:cNvPr id="2681" name="Google Shape;2681;p50"/>
          <p:cNvSpPr txBox="1"/>
          <p:nvPr/>
        </p:nvSpPr>
        <p:spPr>
          <a:xfrm>
            <a:off x="8273631" y="4694473"/>
            <a:ext cx="4935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0000"/>
                </a:solidFill>
                <a:latin typeface="Calibri"/>
                <a:ea typeface="Calibri"/>
                <a:cs typeface="Calibri"/>
                <a:sym typeface="Calibri"/>
              </a:rPr>
              <a:t>No</a:t>
            </a:r>
            <a:endParaRPr b="1" i="0" sz="800" u="none" cap="none" strike="noStrike">
              <a:solidFill>
                <a:srgbClr val="FF0000"/>
              </a:solidFill>
              <a:latin typeface="Calibri"/>
              <a:ea typeface="Calibri"/>
              <a:cs typeface="Calibri"/>
              <a:sym typeface="Calibri"/>
            </a:endParaRPr>
          </a:p>
        </p:txBody>
      </p:sp>
      <p:cxnSp>
        <p:nvCxnSpPr>
          <p:cNvPr id="2682" name="Google Shape;2682;p50"/>
          <p:cNvCxnSpPr>
            <a:stCxn id="2654" idx="3"/>
            <a:endCxn id="2673" idx="0"/>
          </p:cNvCxnSpPr>
          <p:nvPr/>
        </p:nvCxnSpPr>
        <p:spPr>
          <a:xfrm>
            <a:off x="6792167" y="4479532"/>
            <a:ext cx="1084800" cy="276300"/>
          </a:xfrm>
          <a:prstGeom prst="bentConnector2">
            <a:avLst/>
          </a:prstGeom>
          <a:noFill/>
          <a:ln cap="flat" cmpd="sng" w="9525">
            <a:solidFill>
              <a:schemeClr val="dk2"/>
            </a:solidFill>
            <a:prstDash val="solid"/>
            <a:round/>
            <a:headEnd len="sm" w="sm" type="none"/>
            <a:tailEnd len="med" w="med" type="triangle"/>
          </a:ln>
        </p:spPr>
      </p:cxnSp>
      <p:pic>
        <p:nvPicPr>
          <p:cNvPr id="2683" name="Google Shape;2683;p50"/>
          <p:cNvPicPr preferRelativeResize="0"/>
          <p:nvPr/>
        </p:nvPicPr>
        <p:blipFill rotWithShape="1">
          <a:blip r:embed="rId9">
            <a:alphaModFix/>
          </a:blip>
          <a:srcRect b="0" l="0" r="0" t="0"/>
          <a:stretch/>
        </p:blipFill>
        <p:spPr>
          <a:xfrm>
            <a:off x="10227268" y="3905884"/>
            <a:ext cx="493498" cy="493498"/>
          </a:xfrm>
          <a:prstGeom prst="rect">
            <a:avLst/>
          </a:prstGeom>
          <a:noFill/>
          <a:ln>
            <a:noFill/>
          </a:ln>
        </p:spPr>
      </p:pic>
      <p:sp>
        <p:nvSpPr>
          <p:cNvPr id="2684" name="Google Shape;2684;p50"/>
          <p:cNvSpPr txBox="1"/>
          <p:nvPr/>
        </p:nvSpPr>
        <p:spPr>
          <a:xfrm>
            <a:off x="9929421" y="4403690"/>
            <a:ext cx="10893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Connect call to </a:t>
            </a:r>
            <a:endParaRPr b="0"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CS Queue</a:t>
            </a:r>
            <a:endParaRPr b="0" i="0" sz="900" u="none" cap="none" strike="noStrike">
              <a:solidFill>
                <a:srgbClr val="000000"/>
              </a:solidFill>
              <a:latin typeface="Calibri"/>
              <a:ea typeface="Calibri"/>
              <a:cs typeface="Calibri"/>
              <a:sym typeface="Calibri"/>
            </a:endParaRPr>
          </a:p>
        </p:txBody>
      </p:sp>
      <p:cxnSp>
        <p:nvCxnSpPr>
          <p:cNvPr id="2685" name="Google Shape;2685;p50"/>
          <p:cNvCxnSpPr>
            <a:stCxn id="2673" idx="3"/>
            <a:endCxn id="2677" idx="0"/>
          </p:cNvCxnSpPr>
          <p:nvPr/>
        </p:nvCxnSpPr>
        <p:spPr>
          <a:xfrm>
            <a:off x="8235924" y="4920838"/>
            <a:ext cx="645900" cy="251400"/>
          </a:xfrm>
          <a:prstGeom prst="bentConnector2">
            <a:avLst/>
          </a:prstGeom>
          <a:noFill/>
          <a:ln cap="flat" cmpd="sng" w="9525">
            <a:solidFill>
              <a:schemeClr val="dk2"/>
            </a:solidFill>
            <a:prstDash val="solid"/>
            <a:round/>
            <a:headEnd len="sm" w="sm" type="none"/>
            <a:tailEnd len="med" w="med" type="triangle"/>
          </a:ln>
        </p:spPr>
      </p:cxnSp>
      <p:sp>
        <p:nvSpPr>
          <p:cNvPr id="2686" name="Google Shape;2686;p50"/>
          <p:cNvSpPr txBox="1"/>
          <p:nvPr/>
        </p:nvSpPr>
        <p:spPr>
          <a:xfrm>
            <a:off x="9973171" y="6384210"/>
            <a:ext cx="10893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Sticky Agent</a:t>
            </a:r>
            <a:endParaRPr b="0" i="0" sz="900" u="none" cap="none" strike="noStrike">
              <a:solidFill>
                <a:srgbClr val="000000"/>
              </a:solidFill>
              <a:latin typeface="Calibri"/>
              <a:ea typeface="Calibri"/>
              <a:cs typeface="Calibri"/>
              <a:sym typeface="Calibri"/>
            </a:endParaRPr>
          </a:p>
        </p:txBody>
      </p:sp>
      <p:grpSp>
        <p:nvGrpSpPr>
          <p:cNvPr id="2687" name="Google Shape;2687;p50"/>
          <p:cNvGrpSpPr/>
          <p:nvPr/>
        </p:nvGrpSpPr>
        <p:grpSpPr>
          <a:xfrm>
            <a:off x="7643379" y="3771875"/>
            <a:ext cx="1147479" cy="654015"/>
            <a:chOff x="3840938" y="3232819"/>
            <a:chExt cx="1488300" cy="848269"/>
          </a:xfrm>
        </p:grpSpPr>
        <p:sp>
          <p:nvSpPr>
            <p:cNvPr id="2688" name="Google Shape;2688;p50"/>
            <p:cNvSpPr txBox="1"/>
            <p:nvPr/>
          </p:nvSpPr>
          <p:spPr>
            <a:xfrm>
              <a:off x="3840938" y="3482288"/>
              <a:ext cx="1488300" cy="598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Playing Instruction Message</a:t>
              </a:r>
              <a:endParaRPr b="0" i="0" sz="900" u="none" cap="none" strike="noStrike">
                <a:solidFill>
                  <a:srgbClr val="000000"/>
                </a:solidFill>
                <a:latin typeface="Calibri"/>
                <a:ea typeface="Calibri"/>
                <a:cs typeface="Calibri"/>
                <a:sym typeface="Calibri"/>
              </a:endParaRPr>
            </a:p>
          </p:txBody>
        </p:sp>
        <p:pic>
          <p:nvPicPr>
            <p:cNvPr id="2669" name="Google Shape;2669;p50"/>
            <p:cNvPicPr preferRelativeResize="0"/>
            <p:nvPr/>
          </p:nvPicPr>
          <p:blipFill rotWithShape="1">
            <a:blip r:embed="rId11">
              <a:alphaModFix/>
            </a:blip>
            <a:srcRect b="0" l="0" r="0" t="0"/>
            <a:stretch/>
          </p:blipFill>
          <p:spPr>
            <a:xfrm>
              <a:off x="4428038" y="3232819"/>
              <a:ext cx="314100" cy="314100"/>
            </a:xfrm>
            <a:prstGeom prst="rect">
              <a:avLst/>
            </a:prstGeom>
            <a:noFill/>
            <a:ln>
              <a:noFill/>
            </a:ln>
          </p:spPr>
        </p:pic>
      </p:grpSp>
      <p:pic>
        <p:nvPicPr>
          <p:cNvPr id="2689" name="Google Shape;2689;p50"/>
          <p:cNvPicPr preferRelativeResize="0"/>
          <p:nvPr/>
        </p:nvPicPr>
        <p:blipFill rotWithShape="1">
          <a:blip r:embed="rId12">
            <a:alphaModFix/>
          </a:blip>
          <a:srcRect b="0" l="0" r="0" t="0"/>
          <a:stretch/>
        </p:blipFill>
        <p:spPr>
          <a:xfrm>
            <a:off x="10352984" y="5040069"/>
            <a:ext cx="242171" cy="242171"/>
          </a:xfrm>
          <a:prstGeom prst="rect">
            <a:avLst/>
          </a:prstGeom>
          <a:noFill/>
          <a:ln>
            <a:noFill/>
          </a:ln>
        </p:spPr>
      </p:pic>
      <p:sp>
        <p:nvSpPr>
          <p:cNvPr id="2690" name="Google Shape;2690;p50"/>
          <p:cNvSpPr txBox="1"/>
          <p:nvPr/>
        </p:nvSpPr>
        <p:spPr>
          <a:xfrm>
            <a:off x="10606180" y="4930306"/>
            <a:ext cx="10893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Taking note while handling call.</a:t>
            </a:r>
            <a:endParaRPr b="0" i="0" sz="900" u="none" cap="none" strike="noStrike">
              <a:solidFill>
                <a:srgbClr val="000000"/>
              </a:solidFill>
              <a:latin typeface="Calibri"/>
              <a:ea typeface="Calibri"/>
              <a:cs typeface="Calibri"/>
              <a:sym typeface="Calibri"/>
            </a:endParaRPr>
          </a:p>
        </p:txBody>
      </p:sp>
      <p:cxnSp>
        <p:nvCxnSpPr>
          <p:cNvPr id="2691" name="Google Shape;2691;p50"/>
          <p:cNvCxnSpPr/>
          <p:nvPr/>
        </p:nvCxnSpPr>
        <p:spPr>
          <a:xfrm>
            <a:off x="10474021" y="4865390"/>
            <a:ext cx="0" cy="334800"/>
          </a:xfrm>
          <a:prstGeom prst="straightConnector1">
            <a:avLst/>
          </a:prstGeom>
          <a:noFill/>
          <a:ln cap="flat" cmpd="sng" w="9525">
            <a:solidFill>
              <a:schemeClr val="dk2"/>
            </a:solidFill>
            <a:prstDash val="dot"/>
            <a:round/>
            <a:headEnd len="sm" w="sm" type="none"/>
            <a:tailEnd len="sm" w="sm" type="none"/>
          </a:ln>
        </p:spPr>
      </p:cxnSp>
      <p:cxnSp>
        <p:nvCxnSpPr>
          <p:cNvPr id="2692" name="Google Shape;2692;p50"/>
          <p:cNvCxnSpPr>
            <a:stCxn id="2626" idx="2"/>
            <a:endCxn id="2633" idx="0"/>
          </p:cNvCxnSpPr>
          <p:nvPr/>
        </p:nvCxnSpPr>
        <p:spPr>
          <a:xfrm flipH="1">
            <a:off x="9100279" y="2184037"/>
            <a:ext cx="300" cy="256500"/>
          </a:xfrm>
          <a:prstGeom prst="straightConnector1">
            <a:avLst/>
          </a:prstGeom>
          <a:noFill/>
          <a:ln cap="flat" cmpd="sng" w="9525">
            <a:solidFill>
              <a:schemeClr val="dk2"/>
            </a:solidFill>
            <a:prstDash val="solid"/>
            <a:round/>
            <a:headEnd len="sm" w="sm" type="none"/>
            <a:tailEnd len="sm" w="sm" type="none"/>
          </a:ln>
        </p:spPr>
      </p:cxnSp>
      <p:cxnSp>
        <p:nvCxnSpPr>
          <p:cNvPr id="2693" name="Google Shape;2693;p50"/>
          <p:cNvCxnSpPr>
            <a:stCxn id="2618" idx="2"/>
            <a:endCxn id="2627" idx="0"/>
          </p:cNvCxnSpPr>
          <p:nvPr/>
        </p:nvCxnSpPr>
        <p:spPr>
          <a:xfrm>
            <a:off x="8029081" y="1002862"/>
            <a:ext cx="0" cy="408000"/>
          </a:xfrm>
          <a:prstGeom prst="straightConnector1">
            <a:avLst/>
          </a:prstGeom>
          <a:noFill/>
          <a:ln cap="flat" cmpd="sng" w="9525">
            <a:solidFill>
              <a:schemeClr val="dk2"/>
            </a:solidFill>
            <a:prstDash val="solid"/>
            <a:round/>
            <a:headEnd len="sm" w="sm" type="none"/>
            <a:tailEnd len="med" w="med" type="triangle"/>
          </a:ln>
        </p:spPr>
      </p:cxnSp>
      <p:cxnSp>
        <p:nvCxnSpPr>
          <p:cNvPr id="2694" name="Google Shape;2694;p50"/>
          <p:cNvCxnSpPr>
            <a:stCxn id="2627" idx="1"/>
            <a:endCxn id="2639" idx="3"/>
          </p:cNvCxnSpPr>
          <p:nvPr/>
        </p:nvCxnSpPr>
        <p:spPr>
          <a:xfrm rot="10800000">
            <a:off x="6986772" y="1625121"/>
            <a:ext cx="655200" cy="1200"/>
          </a:xfrm>
          <a:prstGeom prst="straightConnector1">
            <a:avLst/>
          </a:prstGeom>
          <a:noFill/>
          <a:ln cap="flat" cmpd="sng" w="9525">
            <a:solidFill>
              <a:schemeClr val="dk2"/>
            </a:solidFill>
            <a:prstDash val="dot"/>
            <a:round/>
            <a:headEnd len="sm" w="sm" type="none"/>
            <a:tailEnd len="sm" w="sm" type="none"/>
          </a:ln>
        </p:spPr>
      </p:cxnSp>
      <p:cxnSp>
        <p:nvCxnSpPr>
          <p:cNvPr id="2695" name="Google Shape;2695;p50"/>
          <p:cNvCxnSpPr>
            <a:stCxn id="2648" idx="2"/>
            <a:endCxn id="2683" idx="1"/>
          </p:cNvCxnSpPr>
          <p:nvPr/>
        </p:nvCxnSpPr>
        <p:spPr>
          <a:xfrm flipH="1" rot="-5400000">
            <a:off x="9793205" y="3718700"/>
            <a:ext cx="586500" cy="281400"/>
          </a:xfrm>
          <a:prstGeom prst="bentConnector2">
            <a:avLst/>
          </a:prstGeom>
          <a:noFill/>
          <a:ln cap="flat" cmpd="sng" w="9525">
            <a:solidFill>
              <a:schemeClr val="dk2"/>
            </a:solidFill>
            <a:prstDash val="solid"/>
            <a:round/>
            <a:headEnd len="sm" w="sm" type="none"/>
            <a:tailEnd len="med" w="med" type="triangle"/>
          </a:ln>
        </p:spPr>
      </p:cxnSp>
      <p:sp>
        <p:nvSpPr>
          <p:cNvPr id="2696" name="Google Shape;2696;p50"/>
          <p:cNvSpPr txBox="1"/>
          <p:nvPr/>
        </p:nvSpPr>
        <p:spPr>
          <a:xfrm>
            <a:off x="406075" y="264875"/>
            <a:ext cx="86946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Sample Cases </a:t>
            </a:r>
            <a:r>
              <a:rPr b="0" i="0" lang="en-US" sz="2700" u="none" cap="none" strike="noStrike">
                <a:solidFill>
                  <a:srgbClr val="000000"/>
                </a:solidFill>
                <a:latin typeface="Calibri"/>
                <a:ea typeface="Calibri"/>
                <a:cs typeface="Calibri"/>
                <a:sym typeface="Calibri"/>
              </a:rPr>
              <a:t>&lt;Inbound Contact Center&gt;</a:t>
            </a:r>
            <a:endParaRPr b="0" i="0" sz="2700" u="none" cap="none" strike="noStrike">
              <a:solidFill>
                <a:srgbClr val="000000"/>
              </a:solidFill>
              <a:latin typeface="Calibri"/>
              <a:ea typeface="Calibri"/>
              <a:cs typeface="Calibri"/>
              <a:sym typeface="Calibri"/>
            </a:endParaRPr>
          </a:p>
        </p:txBody>
      </p:sp>
      <p:cxnSp>
        <p:nvCxnSpPr>
          <p:cNvPr id="2697" name="Google Shape;2697;p50"/>
          <p:cNvCxnSpPr>
            <a:stCxn id="2677" idx="2"/>
            <a:endCxn id="2679" idx="0"/>
          </p:cNvCxnSpPr>
          <p:nvPr/>
        </p:nvCxnSpPr>
        <p:spPr>
          <a:xfrm flipH="1" rot="-5400000">
            <a:off x="9516763" y="5091463"/>
            <a:ext cx="366300" cy="1635900"/>
          </a:xfrm>
          <a:prstGeom prst="bentConnector3">
            <a:avLst>
              <a:gd fmla="val 35487" name="adj1"/>
            </a:avLst>
          </a:prstGeom>
          <a:noFill/>
          <a:ln cap="flat" cmpd="sng" w="9525">
            <a:solidFill>
              <a:schemeClr val="dk2"/>
            </a:solidFill>
            <a:prstDash val="solid"/>
            <a:round/>
            <a:headEnd len="sm" w="sm" type="none"/>
            <a:tailEnd len="med" w="med" type="triangle"/>
          </a:ln>
        </p:spPr>
      </p:cxnSp>
      <p:sp>
        <p:nvSpPr>
          <p:cNvPr id="2698" name="Google Shape;2698;p50"/>
          <p:cNvSpPr txBox="1"/>
          <p:nvPr/>
        </p:nvSpPr>
        <p:spPr>
          <a:xfrm>
            <a:off x="9621685" y="828965"/>
            <a:ext cx="11475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Connect call to </a:t>
            </a:r>
            <a:endParaRPr b="0"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VIP Queue</a:t>
            </a:r>
            <a:endParaRPr b="0" i="0" sz="900" u="none" cap="none" strike="noStrike">
              <a:solidFill>
                <a:srgbClr val="000000"/>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03" name="Shape 2703"/>
        <p:cNvGrpSpPr/>
        <p:nvPr/>
      </p:nvGrpSpPr>
      <p:grpSpPr>
        <a:xfrm>
          <a:off x="0" y="0"/>
          <a:ext cx="0" cy="0"/>
          <a:chOff x="0" y="0"/>
          <a:chExt cx="0" cy="0"/>
        </a:xfrm>
      </p:grpSpPr>
      <p:grpSp>
        <p:nvGrpSpPr>
          <p:cNvPr id="2704" name="Google Shape;2704;p51"/>
          <p:cNvGrpSpPr/>
          <p:nvPr/>
        </p:nvGrpSpPr>
        <p:grpSpPr>
          <a:xfrm>
            <a:off x="216750" y="1214473"/>
            <a:ext cx="4729352" cy="4846900"/>
            <a:chOff x="171050" y="1408775"/>
            <a:chExt cx="4729352" cy="4846900"/>
          </a:xfrm>
        </p:grpSpPr>
        <p:sp>
          <p:nvSpPr>
            <p:cNvPr id="2705" name="Google Shape;2705;p51"/>
            <p:cNvSpPr txBox="1"/>
            <p:nvPr/>
          </p:nvSpPr>
          <p:spPr>
            <a:xfrm>
              <a:off x="171050" y="4961475"/>
              <a:ext cx="4729200" cy="1294200"/>
            </a:xfrm>
            <a:prstGeom prst="rect">
              <a:avLst/>
            </a:prstGeom>
            <a:noFill/>
            <a:ln>
              <a:noFill/>
            </a:ln>
          </p:spPr>
          <p:txBody>
            <a:bodyPr anchorCtr="0" anchor="ctr"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Our solution provides a Programmable Flow to connect the customers with the taxi driver without leaking their personal information such as phone number. </a:t>
              </a:r>
              <a:endParaRPr b="0" i="0" sz="1800" u="none" cap="none" strike="noStrike">
                <a:solidFill>
                  <a:srgbClr val="000000"/>
                </a:solidFill>
                <a:latin typeface="Calibri"/>
                <a:ea typeface="Calibri"/>
                <a:cs typeface="Calibri"/>
                <a:sym typeface="Calibri"/>
              </a:endParaRPr>
            </a:p>
          </p:txBody>
        </p:sp>
        <p:sp>
          <p:nvSpPr>
            <p:cNvPr id="2706" name="Google Shape;2706;p51"/>
            <p:cNvSpPr txBox="1"/>
            <p:nvPr/>
          </p:nvSpPr>
          <p:spPr>
            <a:xfrm>
              <a:off x="171050" y="1408775"/>
              <a:ext cx="4729200" cy="4926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Taxi Booking</a:t>
              </a:r>
              <a:endParaRPr b="1" i="0" sz="2000" u="none" cap="none" strike="noStrike">
                <a:solidFill>
                  <a:schemeClr val="lt1"/>
                </a:solidFill>
                <a:latin typeface="Calibri"/>
                <a:ea typeface="Calibri"/>
                <a:cs typeface="Calibri"/>
                <a:sym typeface="Calibri"/>
              </a:endParaRPr>
            </a:p>
          </p:txBody>
        </p:sp>
        <p:pic>
          <p:nvPicPr>
            <p:cNvPr id="2707" name="Google Shape;2707;p51"/>
            <p:cNvPicPr preferRelativeResize="0"/>
            <p:nvPr/>
          </p:nvPicPr>
          <p:blipFill rotWithShape="1">
            <a:blip r:embed="rId3">
              <a:alphaModFix/>
            </a:blip>
            <a:srcRect b="5067" l="0" r="0" t="5068"/>
            <a:stretch/>
          </p:blipFill>
          <p:spPr>
            <a:xfrm>
              <a:off x="171125" y="1985525"/>
              <a:ext cx="4729277" cy="2834648"/>
            </a:xfrm>
            <a:prstGeom prst="rect">
              <a:avLst/>
            </a:prstGeom>
            <a:noFill/>
            <a:ln>
              <a:noFill/>
            </a:ln>
          </p:spPr>
        </p:pic>
      </p:grpSp>
      <p:grpSp>
        <p:nvGrpSpPr>
          <p:cNvPr id="2708" name="Google Shape;2708;p51"/>
          <p:cNvGrpSpPr/>
          <p:nvPr/>
        </p:nvGrpSpPr>
        <p:grpSpPr>
          <a:xfrm>
            <a:off x="5213762" y="786375"/>
            <a:ext cx="6892713" cy="5703071"/>
            <a:chOff x="5213762" y="786375"/>
            <a:chExt cx="6892713" cy="5703071"/>
          </a:xfrm>
        </p:grpSpPr>
        <p:pic>
          <p:nvPicPr>
            <p:cNvPr id="2709" name="Google Shape;2709;p51"/>
            <p:cNvPicPr preferRelativeResize="0"/>
            <p:nvPr/>
          </p:nvPicPr>
          <p:blipFill rotWithShape="1">
            <a:blip r:embed="rId4">
              <a:alphaModFix/>
            </a:blip>
            <a:srcRect b="0" l="0" r="0" t="0"/>
            <a:stretch/>
          </p:blipFill>
          <p:spPr>
            <a:xfrm>
              <a:off x="6649233" y="4449621"/>
              <a:ext cx="337926" cy="365618"/>
            </a:xfrm>
            <a:prstGeom prst="rect">
              <a:avLst/>
            </a:prstGeom>
            <a:noFill/>
            <a:ln>
              <a:noFill/>
            </a:ln>
          </p:spPr>
        </p:pic>
        <p:pic>
          <p:nvPicPr>
            <p:cNvPr id="2710" name="Google Shape;2710;p51"/>
            <p:cNvPicPr preferRelativeResize="0"/>
            <p:nvPr/>
          </p:nvPicPr>
          <p:blipFill rotWithShape="1">
            <a:blip r:embed="rId5">
              <a:alphaModFix/>
            </a:blip>
            <a:srcRect b="0" l="0" r="0" t="0"/>
            <a:stretch/>
          </p:blipFill>
          <p:spPr>
            <a:xfrm>
              <a:off x="6649926" y="2951645"/>
              <a:ext cx="336545" cy="364123"/>
            </a:xfrm>
            <a:prstGeom prst="rect">
              <a:avLst/>
            </a:prstGeom>
            <a:noFill/>
            <a:ln>
              <a:noFill/>
            </a:ln>
          </p:spPr>
        </p:pic>
        <p:pic>
          <p:nvPicPr>
            <p:cNvPr id="2711" name="Google Shape;2711;p51"/>
            <p:cNvPicPr preferRelativeResize="0"/>
            <p:nvPr/>
          </p:nvPicPr>
          <p:blipFill rotWithShape="1">
            <a:blip r:embed="rId6">
              <a:alphaModFix/>
            </a:blip>
            <a:srcRect b="0" l="0" r="0" t="0"/>
            <a:stretch/>
          </p:blipFill>
          <p:spPr>
            <a:xfrm>
              <a:off x="8410742" y="1511025"/>
              <a:ext cx="438564" cy="474501"/>
            </a:xfrm>
            <a:prstGeom prst="rect">
              <a:avLst/>
            </a:prstGeom>
            <a:noFill/>
            <a:ln>
              <a:noFill/>
            </a:ln>
          </p:spPr>
        </p:pic>
        <p:pic>
          <p:nvPicPr>
            <p:cNvPr id="2712" name="Google Shape;2712;p51"/>
            <p:cNvPicPr preferRelativeResize="0"/>
            <p:nvPr/>
          </p:nvPicPr>
          <p:blipFill rotWithShape="1">
            <a:blip r:embed="rId7">
              <a:alphaModFix/>
            </a:blip>
            <a:srcRect b="0" l="0" r="0" t="0"/>
            <a:stretch/>
          </p:blipFill>
          <p:spPr>
            <a:xfrm>
              <a:off x="5356002" y="3315773"/>
              <a:ext cx="974875" cy="1054757"/>
            </a:xfrm>
            <a:prstGeom prst="rect">
              <a:avLst/>
            </a:prstGeom>
            <a:noFill/>
            <a:ln>
              <a:noFill/>
            </a:ln>
          </p:spPr>
        </p:pic>
        <p:grpSp>
          <p:nvGrpSpPr>
            <p:cNvPr id="2713" name="Google Shape;2713;p51"/>
            <p:cNvGrpSpPr/>
            <p:nvPr/>
          </p:nvGrpSpPr>
          <p:grpSpPr>
            <a:xfrm>
              <a:off x="11303836" y="2273385"/>
              <a:ext cx="678388" cy="3219626"/>
              <a:chOff x="10857625" y="852475"/>
              <a:chExt cx="1174900" cy="5153050"/>
            </a:xfrm>
          </p:grpSpPr>
          <p:pic>
            <p:nvPicPr>
              <p:cNvPr id="2714" name="Google Shape;2714;p51"/>
              <p:cNvPicPr preferRelativeResize="0"/>
              <p:nvPr/>
            </p:nvPicPr>
            <p:blipFill rotWithShape="1">
              <a:blip r:embed="rId8">
                <a:alphaModFix/>
              </a:blip>
              <a:srcRect b="0" l="0" r="0" t="0"/>
              <a:stretch/>
            </p:blipFill>
            <p:spPr>
              <a:xfrm>
                <a:off x="10857625" y="4831137"/>
                <a:ext cx="1174900" cy="1174388"/>
              </a:xfrm>
              <a:prstGeom prst="rect">
                <a:avLst/>
              </a:prstGeom>
              <a:noFill/>
              <a:ln>
                <a:noFill/>
              </a:ln>
            </p:spPr>
          </p:pic>
          <p:pic>
            <p:nvPicPr>
              <p:cNvPr id="2715" name="Google Shape;2715;p51"/>
              <p:cNvPicPr preferRelativeResize="0"/>
              <p:nvPr/>
            </p:nvPicPr>
            <p:blipFill rotWithShape="1">
              <a:blip r:embed="rId8">
                <a:alphaModFix/>
              </a:blip>
              <a:srcRect b="0" l="0" r="0" t="0"/>
              <a:stretch/>
            </p:blipFill>
            <p:spPr>
              <a:xfrm>
                <a:off x="10857625" y="3504916"/>
                <a:ext cx="1174900" cy="1174388"/>
              </a:xfrm>
              <a:prstGeom prst="rect">
                <a:avLst/>
              </a:prstGeom>
              <a:noFill/>
              <a:ln>
                <a:noFill/>
              </a:ln>
            </p:spPr>
          </p:pic>
          <p:pic>
            <p:nvPicPr>
              <p:cNvPr id="2716" name="Google Shape;2716;p51"/>
              <p:cNvPicPr preferRelativeResize="0"/>
              <p:nvPr/>
            </p:nvPicPr>
            <p:blipFill rotWithShape="1">
              <a:blip r:embed="rId8">
                <a:alphaModFix/>
              </a:blip>
              <a:srcRect b="0" l="0" r="0" t="0"/>
              <a:stretch/>
            </p:blipFill>
            <p:spPr>
              <a:xfrm>
                <a:off x="10857625" y="2178695"/>
                <a:ext cx="1174900" cy="1174388"/>
              </a:xfrm>
              <a:prstGeom prst="rect">
                <a:avLst/>
              </a:prstGeom>
              <a:noFill/>
              <a:ln>
                <a:noFill/>
              </a:ln>
            </p:spPr>
          </p:pic>
          <p:pic>
            <p:nvPicPr>
              <p:cNvPr id="2717" name="Google Shape;2717;p51"/>
              <p:cNvPicPr preferRelativeResize="0"/>
              <p:nvPr/>
            </p:nvPicPr>
            <p:blipFill rotWithShape="1">
              <a:blip r:embed="rId8">
                <a:alphaModFix/>
              </a:blip>
              <a:srcRect b="0" l="0" r="0" t="0"/>
              <a:stretch/>
            </p:blipFill>
            <p:spPr>
              <a:xfrm>
                <a:off x="10857625" y="852475"/>
                <a:ext cx="1174900" cy="1174388"/>
              </a:xfrm>
              <a:prstGeom prst="rect">
                <a:avLst/>
              </a:prstGeom>
              <a:noFill/>
              <a:ln>
                <a:noFill/>
              </a:ln>
            </p:spPr>
          </p:pic>
        </p:grpSp>
        <p:cxnSp>
          <p:nvCxnSpPr>
            <p:cNvPr id="2718" name="Google Shape;2718;p51"/>
            <p:cNvCxnSpPr>
              <a:stCxn id="2712" idx="0"/>
              <a:endCxn id="2710" idx="1"/>
            </p:cNvCxnSpPr>
            <p:nvPr/>
          </p:nvCxnSpPr>
          <p:spPr>
            <a:xfrm rot="-5400000">
              <a:off x="6155590" y="2821523"/>
              <a:ext cx="182100" cy="806400"/>
            </a:xfrm>
            <a:prstGeom prst="bentConnector2">
              <a:avLst/>
            </a:prstGeom>
            <a:noFill/>
            <a:ln cap="flat" cmpd="sng" w="9525">
              <a:solidFill>
                <a:schemeClr val="dk1"/>
              </a:solidFill>
              <a:prstDash val="solid"/>
              <a:round/>
              <a:headEnd len="sm" w="sm" type="none"/>
              <a:tailEnd len="sm" w="sm" type="none"/>
            </a:ln>
          </p:spPr>
        </p:cxnSp>
        <p:cxnSp>
          <p:nvCxnSpPr>
            <p:cNvPr id="2719" name="Google Shape;2719;p51"/>
            <p:cNvCxnSpPr>
              <a:stCxn id="2712" idx="2"/>
              <a:endCxn id="2709" idx="1"/>
            </p:cNvCxnSpPr>
            <p:nvPr/>
          </p:nvCxnSpPr>
          <p:spPr>
            <a:xfrm flipH="1" rot="-5400000">
              <a:off x="6115390" y="4098580"/>
              <a:ext cx="261900" cy="805800"/>
            </a:xfrm>
            <a:prstGeom prst="bentConnector2">
              <a:avLst/>
            </a:prstGeom>
            <a:noFill/>
            <a:ln cap="flat" cmpd="sng" w="9525">
              <a:solidFill>
                <a:schemeClr val="dk1"/>
              </a:solidFill>
              <a:prstDash val="solid"/>
              <a:round/>
              <a:headEnd len="sm" w="sm" type="none"/>
              <a:tailEnd len="sm" w="sm" type="none"/>
            </a:ln>
          </p:spPr>
        </p:cxnSp>
        <p:cxnSp>
          <p:nvCxnSpPr>
            <p:cNvPr id="2720" name="Google Shape;2720;p51"/>
            <p:cNvCxnSpPr>
              <a:stCxn id="2710" idx="3"/>
              <a:endCxn id="2709" idx="3"/>
            </p:cNvCxnSpPr>
            <p:nvPr/>
          </p:nvCxnSpPr>
          <p:spPr>
            <a:xfrm>
              <a:off x="6986471" y="3133707"/>
              <a:ext cx="600" cy="1498800"/>
            </a:xfrm>
            <a:prstGeom prst="bentConnector3">
              <a:avLst>
                <a:gd fmla="val 129713182" name="adj1"/>
              </a:avLst>
            </a:prstGeom>
            <a:noFill/>
            <a:ln cap="flat" cmpd="sng" w="9525">
              <a:solidFill>
                <a:schemeClr val="dk1"/>
              </a:solidFill>
              <a:prstDash val="solid"/>
              <a:round/>
              <a:headEnd len="sm" w="sm" type="none"/>
              <a:tailEnd len="sm" w="sm" type="none"/>
            </a:ln>
          </p:spPr>
        </p:cxnSp>
        <p:cxnSp>
          <p:nvCxnSpPr>
            <p:cNvPr id="2721" name="Google Shape;2721;p51"/>
            <p:cNvCxnSpPr>
              <a:stCxn id="2722" idx="1"/>
            </p:cNvCxnSpPr>
            <p:nvPr/>
          </p:nvCxnSpPr>
          <p:spPr>
            <a:xfrm rot="10800000">
              <a:off x="7775485" y="3843152"/>
              <a:ext cx="776700" cy="0"/>
            </a:xfrm>
            <a:prstGeom prst="straightConnector1">
              <a:avLst/>
            </a:prstGeom>
            <a:noFill/>
            <a:ln cap="flat" cmpd="sng" w="9525">
              <a:solidFill>
                <a:schemeClr val="dk1"/>
              </a:solidFill>
              <a:prstDash val="solid"/>
              <a:round/>
              <a:headEnd len="med" w="med" type="triangle"/>
              <a:tailEnd len="sm" w="sm" type="none"/>
            </a:ln>
          </p:spPr>
        </p:cxnSp>
        <p:pic>
          <p:nvPicPr>
            <p:cNvPr id="2722" name="Google Shape;2722;p51"/>
            <p:cNvPicPr preferRelativeResize="0"/>
            <p:nvPr/>
          </p:nvPicPr>
          <p:blipFill rotWithShape="1">
            <a:blip r:embed="rId9">
              <a:alphaModFix/>
            </a:blip>
            <a:srcRect b="0" l="0" r="0" t="0"/>
            <a:stretch/>
          </p:blipFill>
          <p:spPr>
            <a:xfrm>
              <a:off x="8552185" y="3524379"/>
              <a:ext cx="589261" cy="637546"/>
            </a:xfrm>
            <a:prstGeom prst="rect">
              <a:avLst/>
            </a:prstGeom>
            <a:noFill/>
            <a:ln>
              <a:noFill/>
            </a:ln>
          </p:spPr>
        </p:pic>
        <p:cxnSp>
          <p:nvCxnSpPr>
            <p:cNvPr id="2723" name="Google Shape;2723;p51"/>
            <p:cNvCxnSpPr>
              <a:stCxn id="2722" idx="3"/>
              <a:endCxn id="2717" idx="1"/>
            </p:cNvCxnSpPr>
            <p:nvPr/>
          </p:nvCxnSpPr>
          <p:spPr>
            <a:xfrm flipH="1" rot="10800000">
              <a:off x="9141446" y="2640152"/>
              <a:ext cx="2162400" cy="1203000"/>
            </a:xfrm>
            <a:prstGeom prst="bentConnector3">
              <a:avLst>
                <a:gd fmla="val 68768" name="adj1"/>
              </a:avLst>
            </a:prstGeom>
            <a:noFill/>
            <a:ln cap="flat" cmpd="sng" w="9525">
              <a:solidFill>
                <a:schemeClr val="dk1"/>
              </a:solidFill>
              <a:prstDash val="solid"/>
              <a:round/>
              <a:headEnd len="sm" w="sm" type="none"/>
              <a:tailEnd len="med" w="med" type="triangle"/>
            </a:ln>
          </p:spPr>
        </p:cxnSp>
        <p:cxnSp>
          <p:nvCxnSpPr>
            <p:cNvPr id="2724" name="Google Shape;2724;p51"/>
            <p:cNvCxnSpPr>
              <a:stCxn id="2722" idx="3"/>
              <a:endCxn id="2716" idx="1"/>
            </p:cNvCxnSpPr>
            <p:nvPr/>
          </p:nvCxnSpPr>
          <p:spPr>
            <a:xfrm flipH="1" rot="10800000">
              <a:off x="9141446" y="3468752"/>
              <a:ext cx="2162400" cy="374400"/>
            </a:xfrm>
            <a:prstGeom prst="bentConnector3">
              <a:avLst>
                <a:gd fmla="val 69014" name="adj1"/>
              </a:avLst>
            </a:prstGeom>
            <a:noFill/>
            <a:ln cap="flat" cmpd="sng" w="9525">
              <a:solidFill>
                <a:schemeClr val="dk1"/>
              </a:solidFill>
              <a:prstDash val="solid"/>
              <a:round/>
              <a:headEnd len="sm" w="sm" type="none"/>
              <a:tailEnd len="med" w="med" type="triangle"/>
            </a:ln>
          </p:spPr>
        </p:cxnSp>
        <p:cxnSp>
          <p:nvCxnSpPr>
            <p:cNvPr id="2725" name="Google Shape;2725;p51"/>
            <p:cNvCxnSpPr>
              <a:stCxn id="2722" idx="3"/>
              <a:endCxn id="2715" idx="1"/>
            </p:cNvCxnSpPr>
            <p:nvPr/>
          </p:nvCxnSpPr>
          <p:spPr>
            <a:xfrm>
              <a:off x="9141446" y="3843152"/>
              <a:ext cx="2162400" cy="454500"/>
            </a:xfrm>
            <a:prstGeom prst="bentConnector3">
              <a:avLst>
                <a:gd fmla="val 69014" name="adj1"/>
              </a:avLst>
            </a:prstGeom>
            <a:noFill/>
            <a:ln cap="flat" cmpd="sng" w="9525">
              <a:solidFill>
                <a:schemeClr val="dk1"/>
              </a:solidFill>
              <a:prstDash val="solid"/>
              <a:round/>
              <a:headEnd len="sm" w="sm" type="none"/>
              <a:tailEnd len="med" w="med" type="triangle"/>
            </a:ln>
          </p:spPr>
        </p:cxnSp>
        <p:cxnSp>
          <p:nvCxnSpPr>
            <p:cNvPr id="2726" name="Google Shape;2726;p51"/>
            <p:cNvCxnSpPr>
              <a:stCxn id="2722" idx="3"/>
              <a:endCxn id="2714" idx="1"/>
            </p:cNvCxnSpPr>
            <p:nvPr/>
          </p:nvCxnSpPr>
          <p:spPr>
            <a:xfrm>
              <a:off x="9141446" y="3843152"/>
              <a:ext cx="2162400" cy="1283100"/>
            </a:xfrm>
            <a:prstGeom prst="bentConnector3">
              <a:avLst>
                <a:gd fmla="val 68768" name="adj1"/>
              </a:avLst>
            </a:prstGeom>
            <a:noFill/>
            <a:ln cap="flat" cmpd="sng" w="9525">
              <a:solidFill>
                <a:schemeClr val="dk1"/>
              </a:solidFill>
              <a:prstDash val="solid"/>
              <a:round/>
              <a:headEnd len="sm" w="sm" type="none"/>
              <a:tailEnd len="med" w="med" type="triangle"/>
            </a:ln>
          </p:spPr>
        </p:cxnSp>
        <p:pic>
          <p:nvPicPr>
            <p:cNvPr id="2727" name="Google Shape;2727;p51"/>
            <p:cNvPicPr preferRelativeResize="0"/>
            <p:nvPr/>
          </p:nvPicPr>
          <p:blipFill rotWithShape="1">
            <a:blip r:embed="rId10">
              <a:alphaModFix/>
            </a:blip>
            <a:srcRect b="0" l="0" r="0" t="0"/>
            <a:stretch/>
          </p:blipFill>
          <p:spPr>
            <a:xfrm>
              <a:off x="9544243" y="3142149"/>
              <a:ext cx="530262" cy="573711"/>
            </a:xfrm>
            <a:prstGeom prst="rect">
              <a:avLst/>
            </a:prstGeom>
            <a:noFill/>
            <a:ln>
              <a:noFill/>
            </a:ln>
          </p:spPr>
        </p:pic>
        <p:cxnSp>
          <p:nvCxnSpPr>
            <p:cNvPr id="2728" name="Google Shape;2728;p51"/>
            <p:cNvCxnSpPr>
              <a:stCxn id="2717" idx="0"/>
              <a:endCxn id="2712" idx="1"/>
            </p:cNvCxnSpPr>
            <p:nvPr/>
          </p:nvCxnSpPr>
          <p:spPr>
            <a:xfrm rot="5400000">
              <a:off x="7714530" y="-85215"/>
              <a:ext cx="1569900" cy="6287100"/>
            </a:xfrm>
            <a:prstGeom prst="bentConnector4">
              <a:avLst>
                <a:gd fmla="val -13302" name="adj1"/>
                <a:gd fmla="val 103152" name="adj2"/>
              </a:avLst>
            </a:prstGeom>
            <a:noFill/>
            <a:ln cap="flat" cmpd="sng" w="9525">
              <a:solidFill>
                <a:schemeClr val="dk1"/>
              </a:solidFill>
              <a:prstDash val="solid"/>
              <a:round/>
              <a:headEnd len="med" w="med" type="triangle"/>
              <a:tailEnd len="med" w="med" type="triangle"/>
            </a:ln>
          </p:spPr>
        </p:cxnSp>
        <p:sp>
          <p:nvSpPr>
            <p:cNvPr id="2729" name="Google Shape;2729;p51"/>
            <p:cNvSpPr txBox="1"/>
            <p:nvPr/>
          </p:nvSpPr>
          <p:spPr>
            <a:xfrm>
              <a:off x="6442904" y="2356242"/>
              <a:ext cx="750600" cy="55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Phone Booking</a:t>
              </a:r>
              <a:endParaRPr b="0" i="0" sz="1200" u="none" cap="none" strike="noStrike">
                <a:solidFill>
                  <a:srgbClr val="000000"/>
                </a:solidFill>
                <a:latin typeface="Calibri"/>
                <a:ea typeface="Calibri"/>
                <a:cs typeface="Calibri"/>
                <a:sym typeface="Calibri"/>
              </a:endParaRPr>
            </a:p>
          </p:txBody>
        </p:sp>
        <p:sp>
          <p:nvSpPr>
            <p:cNvPr id="2730" name="Google Shape;2730;p51"/>
            <p:cNvSpPr txBox="1"/>
            <p:nvPr/>
          </p:nvSpPr>
          <p:spPr>
            <a:xfrm>
              <a:off x="6379490" y="4855849"/>
              <a:ext cx="877200" cy="5541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Online Booking</a:t>
              </a:r>
              <a:endParaRPr b="0" i="0" sz="1200" u="none" cap="none" strike="noStrike">
                <a:solidFill>
                  <a:srgbClr val="000000"/>
                </a:solidFill>
                <a:latin typeface="Calibri"/>
                <a:ea typeface="Calibri"/>
                <a:cs typeface="Calibri"/>
                <a:sym typeface="Calibri"/>
              </a:endParaRPr>
            </a:p>
          </p:txBody>
        </p:sp>
        <p:sp>
          <p:nvSpPr>
            <p:cNvPr id="2731" name="Google Shape;2731;p51"/>
            <p:cNvSpPr txBox="1"/>
            <p:nvPr/>
          </p:nvSpPr>
          <p:spPr>
            <a:xfrm>
              <a:off x="8364198" y="4132027"/>
              <a:ext cx="906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Taxi Services Server</a:t>
              </a:r>
              <a:endParaRPr b="0" i="0" sz="1200" u="none" cap="none" strike="noStrike">
                <a:solidFill>
                  <a:srgbClr val="000000"/>
                </a:solidFill>
                <a:latin typeface="Calibri"/>
                <a:ea typeface="Calibri"/>
                <a:cs typeface="Calibri"/>
                <a:sym typeface="Calibri"/>
              </a:endParaRPr>
            </a:p>
          </p:txBody>
        </p:sp>
        <p:sp>
          <p:nvSpPr>
            <p:cNvPr id="2732" name="Google Shape;2732;p51"/>
            <p:cNvSpPr txBox="1"/>
            <p:nvPr/>
          </p:nvSpPr>
          <p:spPr>
            <a:xfrm>
              <a:off x="9296063" y="3843270"/>
              <a:ext cx="10266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Routing for available</a:t>
              </a:r>
              <a:endParaRPr b="0" i="0" sz="1200" u="none" cap="none" strike="noStrike">
                <a:solidFill>
                  <a:schemeClr val="dk1"/>
                </a:solidFill>
                <a:latin typeface="Calibri"/>
                <a:ea typeface="Calibri"/>
                <a:cs typeface="Calibri"/>
                <a:sym typeface="Calibri"/>
              </a:endParaRPr>
            </a:p>
          </p:txBody>
        </p:sp>
        <p:sp>
          <p:nvSpPr>
            <p:cNvPr id="2733" name="Google Shape;2733;p51"/>
            <p:cNvSpPr txBox="1"/>
            <p:nvPr/>
          </p:nvSpPr>
          <p:spPr>
            <a:xfrm>
              <a:off x="6300775" y="3757675"/>
              <a:ext cx="9063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Customers</a:t>
              </a:r>
              <a:endParaRPr b="0" i="0" sz="1200" u="none" cap="none" strike="noStrike">
                <a:solidFill>
                  <a:srgbClr val="000000"/>
                </a:solidFill>
                <a:latin typeface="Calibri"/>
                <a:ea typeface="Calibri"/>
                <a:cs typeface="Calibri"/>
                <a:sym typeface="Calibri"/>
              </a:endParaRPr>
            </a:p>
          </p:txBody>
        </p:sp>
        <p:sp>
          <p:nvSpPr>
            <p:cNvPr id="2734" name="Google Shape;2734;p51"/>
            <p:cNvSpPr txBox="1"/>
            <p:nvPr/>
          </p:nvSpPr>
          <p:spPr>
            <a:xfrm>
              <a:off x="11017175" y="5423925"/>
              <a:ext cx="10893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Taxi Drivers</a:t>
              </a:r>
              <a:endParaRPr b="0" i="0" sz="1200" u="none" cap="none" strike="noStrike">
                <a:solidFill>
                  <a:srgbClr val="000000"/>
                </a:solidFill>
                <a:latin typeface="Calibri"/>
                <a:ea typeface="Calibri"/>
                <a:cs typeface="Calibri"/>
                <a:sym typeface="Calibri"/>
              </a:endParaRPr>
            </a:p>
          </p:txBody>
        </p:sp>
        <p:sp>
          <p:nvSpPr>
            <p:cNvPr id="2735" name="Google Shape;2735;p51"/>
            <p:cNvSpPr txBox="1"/>
            <p:nvPr/>
          </p:nvSpPr>
          <p:spPr>
            <a:xfrm>
              <a:off x="7276250" y="786375"/>
              <a:ext cx="2711700" cy="554100"/>
            </a:xfrm>
            <a:prstGeom prst="rect">
              <a:avLst/>
            </a:prstGeom>
            <a:solidFill>
              <a:srgbClr val="FFD452"/>
            </a:solid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Customers and Drivers are connected without knowing each other’s Caller ID.</a:t>
              </a:r>
              <a:endParaRPr b="0" i="0" sz="1200" u="none" cap="none" strike="noStrike">
                <a:solidFill>
                  <a:srgbClr val="000000"/>
                </a:solidFill>
                <a:latin typeface="Calibri"/>
                <a:ea typeface="Calibri"/>
                <a:cs typeface="Calibri"/>
                <a:sym typeface="Calibri"/>
              </a:endParaRPr>
            </a:p>
          </p:txBody>
        </p:sp>
        <p:grpSp>
          <p:nvGrpSpPr>
            <p:cNvPr id="2736" name="Google Shape;2736;p51"/>
            <p:cNvGrpSpPr/>
            <p:nvPr/>
          </p:nvGrpSpPr>
          <p:grpSpPr>
            <a:xfrm>
              <a:off x="5213762" y="5793225"/>
              <a:ext cx="6836700" cy="696221"/>
              <a:chOff x="5331812" y="5795375"/>
              <a:chExt cx="6836700" cy="696221"/>
            </a:xfrm>
          </p:grpSpPr>
          <p:pic>
            <p:nvPicPr>
              <p:cNvPr id="2737" name="Google Shape;2737;p51"/>
              <p:cNvPicPr preferRelativeResize="0"/>
              <p:nvPr/>
            </p:nvPicPr>
            <p:blipFill rotWithShape="1">
              <a:blip r:embed="rId11">
                <a:alphaModFix/>
              </a:blip>
              <a:srcRect b="0" l="0" r="0" t="0"/>
              <a:stretch/>
            </p:blipFill>
            <p:spPr>
              <a:xfrm>
                <a:off x="8547991" y="6087271"/>
                <a:ext cx="404350" cy="404325"/>
              </a:xfrm>
              <a:prstGeom prst="rect">
                <a:avLst/>
              </a:prstGeom>
              <a:noFill/>
              <a:ln>
                <a:noFill/>
              </a:ln>
            </p:spPr>
          </p:pic>
          <p:sp>
            <p:nvSpPr>
              <p:cNvPr id="2738" name="Google Shape;2738;p51"/>
              <p:cNvSpPr/>
              <p:nvPr/>
            </p:nvSpPr>
            <p:spPr>
              <a:xfrm rot="5400000">
                <a:off x="8635262" y="2491925"/>
                <a:ext cx="229800" cy="6836700"/>
              </a:xfrm>
              <a:prstGeom prst="rightBrace">
                <a:avLst>
                  <a:gd fmla="val 50000" name="adj1"/>
                  <a:gd fmla="val 50000" name="adj2"/>
                </a:avLst>
              </a:prstGeom>
              <a:noFill/>
              <a:ln cap="flat" cmpd="sng" w="952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739" name="Google Shape;2739;p51"/>
          <p:cNvSpPr txBox="1"/>
          <p:nvPr/>
        </p:nvSpPr>
        <p:spPr>
          <a:xfrm>
            <a:off x="406075" y="264875"/>
            <a:ext cx="7453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Sample Cases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43" name="Shape 2743"/>
        <p:cNvGrpSpPr/>
        <p:nvPr/>
      </p:nvGrpSpPr>
      <p:grpSpPr>
        <a:xfrm>
          <a:off x="0" y="0"/>
          <a:ext cx="0" cy="0"/>
          <a:chOff x="0" y="0"/>
          <a:chExt cx="0" cy="0"/>
        </a:xfrm>
      </p:grpSpPr>
      <p:sp>
        <p:nvSpPr>
          <p:cNvPr id="2744" name="Google Shape;2744;p52"/>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Prominent Clients</a:t>
            </a:r>
            <a:endParaRPr sz="4000">
              <a:latin typeface="Verdana"/>
              <a:ea typeface="Verdana"/>
              <a:cs typeface="Verdana"/>
              <a:sym typeface="Verdan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49" name="Shape 2749"/>
        <p:cNvGrpSpPr/>
        <p:nvPr/>
      </p:nvGrpSpPr>
      <p:grpSpPr>
        <a:xfrm>
          <a:off x="0" y="0"/>
          <a:ext cx="0" cy="0"/>
          <a:chOff x="0" y="0"/>
          <a:chExt cx="0" cy="0"/>
        </a:xfrm>
      </p:grpSpPr>
      <p:sp>
        <p:nvSpPr>
          <p:cNvPr id="2750" name="Google Shape;2750;p53"/>
          <p:cNvSpPr txBox="1"/>
          <p:nvPr/>
        </p:nvSpPr>
        <p:spPr>
          <a:xfrm>
            <a:off x="558475" y="3410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Prominent Clients</a:t>
            </a:r>
            <a:endParaRPr b="1" i="0" sz="3600" u="none" cap="none" strike="noStrike">
              <a:solidFill>
                <a:schemeClr val="dk1"/>
              </a:solidFill>
              <a:latin typeface="Calibri"/>
              <a:ea typeface="Calibri"/>
              <a:cs typeface="Calibri"/>
              <a:sym typeface="Calibri"/>
            </a:endParaRPr>
          </a:p>
        </p:txBody>
      </p:sp>
      <p:pic>
        <p:nvPicPr>
          <p:cNvPr id="2751" name="Google Shape;2751;p53"/>
          <p:cNvPicPr preferRelativeResize="0"/>
          <p:nvPr/>
        </p:nvPicPr>
        <p:blipFill rotWithShape="1">
          <a:blip r:embed="rId3">
            <a:alphaModFix/>
          </a:blip>
          <a:srcRect b="0" l="0" r="0" t="0"/>
          <a:stretch/>
        </p:blipFill>
        <p:spPr>
          <a:xfrm>
            <a:off x="1060963" y="1909532"/>
            <a:ext cx="2650750" cy="1636461"/>
          </a:xfrm>
          <a:prstGeom prst="rect">
            <a:avLst/>
          </a:prstGeom>
          <a:noFill/>
          <a:ln>
            <a:noFill/>
          </a:ln>
        </p:spPr>
      </p:pic>
      <p:pic>
        <p:nvPicPr>
          <p:cNvPr id="2752" name="Google Shape;2752;p53"/>
          <p:cNvPicPr preferRelativeResize="0"/>
          <p:nvPr/>
        </p:nvPicPr>
        <p:blipFill rotWithShape="1">
          <a:blip r:embed="rId4">
            <a:alphaModFix/>
          </a:blip>
          <a:srcRect b="0" l="0" r="0" t="0"/>
          <a:stretch/>
        </p:blipFill>
        <p:spPr>
          <a:xfrm>
            <a:off x="4816913" y="2034930"/>
            <a:ext cx="2558150" cy="1385675"/>
          </a:xfrm>
          <a:prstGeom prst="rect">
            <a:avLst/>
          </a:prstGeom>
          <a:noFill/>
          <a:ln>
            <a:noFill/>
          </a:ln>
        </p:spPr>
      </p:pic>
      <p:pic>
        <p:nvPicPr>
          <p:cNvPr id="2753" name="Google Shape;2753;p53"/>
          <p:cNvPicPr preferRelativeResize="0"/>
          <p:nvPr/>
        </p:nvPicPr>
        <p:blipFill rotWithShape="1">
          <a:blip r:embed="rId5">
            <a:alphaModFix/>
          </a:blip>
          <a:srcRect b="0" l="0" r="0" t="0"/>
          <a:stretch/>
        </p:blipFill>
        <p:spPr>
          <a:xfrm>
            <a:off x="8480276" y="2681518"/>
            <a:ext cx="3012050" cy="523800"/>
          </a:xfrm>
          <a:prstGeom prst="rect">
            <a:avLst/>
          </a:prstGeom>
          <a:noFill/>
          <a:ln>
            <a:noFill/>
          </a:ln>
        </p:spPr>
      </p:pic>
      <p:pic>
        <p:nvPicPr>
          <p:cNvPr id="2754" name="Google Shape;2754;p53"/>
          <p:cNvPicPr preferRelativeResize="0"/>
          <p:nvPr/>
        </p:nvPicPr>
        <p:blipFill rotWithShape="1">
          <a:blip r:embed="rId6">
            <a:alphaModFix/>
          </a:blip>
          <a:srcRect b="0" l="0" r="0" t="0"/>
          <a:stretch/>
        </p:blipFill>
        <p:spPr>
          <a:xfrm>
            <a:off x="2504826" y="4251724"/>
            <a:ext cx="3124636" cy="1168575"/>
          </a:xfrm>
          <a:prstGeom prst="rect">
            <a:avLst/>
          </a:prstGeom>
          <a:noFill/>
          <a:ln>
            <a:noFill/>
          </a:ln>
        </p:spPr>
      </p:pic>
      <p:pic>
        <p:nvPicPr>
          <p:cNvPr id="2755" name="Google Shape;2755;p53"/>
          <p:cNvPicPr preferRelativeResize="0"/>
          <p:nvPr/>
        </p:nvPicPr>
        <p:blipFill rotWithShape="1">
          <a:blip r:embed="rId7">
            <a:alphaModFix/>
          </a:blip>
          <a:srcRect b="0" l="0" r="0" t="0"/>
          <a:stretch/>
        </p:blipFill>
        <p:spPr>
          <a:xfrm>
            <a:off x="6522927" y="4536567"/>
            <a:ext cx="3550625" cy="8837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59" name="Shape 2759"/>
        <p:cNvGrpSpPr/>
        <p:nvPr/>
      </p:nvGrpSpPr>
      <p:grpSpPr>
        <a:xfrm>
          <a:off x="0" y="0"/>
          <a:ext cx="0" cy="0"/>
          <a:chOff x="0" y="0"/>
          <a:chExt cx="0" cy="0"/>
        </a:xfrm>
      </p:grpSpPr>
      <p:sp>
        <p:nvSpPr>
          <p:cNvPr id="2760" name="Google Shape;2760;p54"/>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Others</a:t>
            </a:r>
            <a:endParaRPr sz="4000">
              <a:latin typeface="Verdana"/>
              <a:ea typeface="Verdana"/>
              <a:cs typeface="Verdana"/>
              <a:sym typeface="Verdana"/>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65" name="Shape 2765"/>
        <p:cNvGrpSpPr/>
        <p:nvPr/>
      </p:nvGrpSpPr>
      <p:grpSpPr>
        <a:xfrm>
          <a:off x="0" y="0"/>
          <a:ext cx="0" cy="0"/>
          <a:chOff x="0" y="0"/>
          <a:chExt cx="0" cy="0"/>
        </a:xfrm>
      </p:grpSpPr>
      <p:grpSp>
        <p:nvGrpSpPr>
          <p:cNvPr id="2766" name="Google Shape;2766;p55"/>
          <p:cNvGrpSpPr/>
          <p:nvPr/>
        </p:nvGrpSpPr>
        <p:grpSpPr>
          <a:xfrm>
            <a:off x="302331" y="1576882"/>
            <a:ext cx="11587337" cy="4379056"/>
            <a:chOff x="302331" y="1576882"/>
            <a:chExt cx="11587337" cy="4379056"/>
          </a:xfrm>
        </p:grpSpPr>
        <p:sp>
          <p:nvSpPr>
            <p:cNvPr id="2767" name="Google Shape;2767;p55"/>
            <p:cNvSpPr txBox="1"/>
            <p:nvPr/>
          </p:nvSpPr>
          <p:spPr>
            <a:xfrm>
              <a:off x="7229156" y="1662575"/>
              <a:ext cx="4599000" cy="1146600"/>
            </a:xfrm>
            <a:prstGeom prst="rect">
              <a:avLst/>
            </a:prstGeom>
            <a:noFill/>
            <a:ln>
              <a:noFill/>
            </a:ln>
          </p:spPr>
          <p:txBody>
            <a:bodyPr anchorCtr="0" anchor="t" bIns="34275" lIns="68575" spcFirstLastPara="1" rIns="68575" wrap="square" tIns="34275">
              <a:spAutoFit/>
            </a:bodyPr>
            <a:lstStyle/>
            <a:p>
              <a:pPr indent="0" lvl="0" marL="0" marR="0" rtl="0" algn="just">
                <a:lnSpc>
                  <a:spcPct val="100000"/>
                </a:lnSpc>
                <a:spcBef>
                  <a:spcPts val="0"/>
                </a:spcBef>
                <a:spcAft>
                  <a:spcPts val="0"/>
                </a:spcAft>
                <a:buClr>
                  <a:srgbClr val="000000"/>
                </a:buClr>
                <a:buSzPts val="1750"/>
                <a:buFont typeface="Arial"/>
                <a:buNone/>
              </a:pPr>
              <a:r>
                <a:rPr b="0" i="0" lang="en-US" sz="1750" u="none" cap="none" strike="noStrike">
                  <a:solidFill>
                    <a:srgbClr val="3F3F3F"/>
                  </a:solidFill>
                  <a:latin typeface="Calibri"/>
                  <a:ea typeface="Calibri"/>
                  <a:cs typeface="Calibri"/>
                  <a:sym typeface="Calibri"/>
                </a:rPr>
                <a:t>Simplify your business communications with B3Networks as a one-stop service provider of business voice, cloud collaboration, network and communication services </a:t>
              </a:r>
              <a:endParaRPr b="0" i="0" sz="1250" u="none" cap="none" strike="noStrike">
                <a:solidFill>
                  <a:srgbClr val="3F3F3F"/>
                </a:solidFill>
                <a:latin typeface="Calibri"/>
                <a:ea typeface="Calibri"/>
                <a:cs typeface="Calibri"/>
                <a:sym typeface="Calibri"/>
              </a:endParaRPr>
            </a:p>
          </p:txBody>
        </p:sp>
        <p:sp>
          <p:nvSpPr>
            <p:cNvPr id="2768" name="Google Shape;2768;p55"/>
            <p:cNvSpPr txBox="1"/>
            <p:nvPr/>
          </p:nvSpPr>
          <p:spPr>
            <a:xfrm>
              <a:off x="7229156" y="4788350"/>
              <a:ext cx="4355700" cy="877200"/>
            </a:xfrm>
            <a:prstGeom prst="rect">
              <a:avLst/>
            </a:prstGeom>
            <a:noFill/>
            <a:ln>
              <a:noFill/>
            </a:ln>
          </p:spPr>
          <p:txBody>
            <a:bodyPr anchorCtr="0" anchor="t" bIns="34275" lIns="68575" spcFirstLastPara="1" rIns="68575" wrap="square" tIns="34275">
              <a:spAutoFit/>
            </a:bodyPr>
            <a:lstStyle/>
            <a:p>
              <a:pPr indent="0" lvl="0" marL="0" marR="0" rtl="0" algn="just">
                <a:lnSpc>
                  <a:spcPct val="100000"/>
                </a:lnSpc>
                <a:spcBef>
                  <a:spcPts val="0"/>
                </a:spcBef>
                <a:spcAft>
                  <a:spcPts val="0"/>
                </a:spcAft>
                <a:buClr>
                  <a:srgbClr val="000000"/>
                </a:buClr>
                <a:buSzPts val="1750"/>
                <a:buFont typeface="Arial"/>
                <a:buNone/>
              </a:pPr>
              <a:r>
                <a:rPr b="0" i="0" lang="en-US" sz="1750" u="none" cap="none" strike="noStrike">
                  <a:solidFill>
                    <a:srgbClr val="3F3F3F"/>
                  </a:solidFill>
                  <a:latin typeface="Calibri"/>
                  <a:ea typeface="Calibri"/>
                  <a:cs typeface="Calibri"/>
                  <a:sym typeface="Calibri"/>
                </a:rPr>
                <a:t>Pay according to your needs. Enjoy cost savings by being supported by a single provider for all your business requirements.</a:t>
              </a:r>
              <a:endParaRPr b="0" i="0" sz="1750" u="none" cap="none" strike="noStrike">
                <a:solidFill>
                  <a:srgbClr val="3F3F3F"/>
                </a:solidFill>
                <a:latin typeface="Calibri"/>
                <a:ea typeface="Calibri"/>
                <a:cs typeface="Calibri"/>
                <a:sym typeface="Calibri"/>
              </a:endParaRPr>
            </a:p>
          </p:txBody>
        </p:sp>
        <p:sp>
          <p:nvSpPr>
            <p:cNvPr id="2769" name="Google Shape;2769;p55"/>
            <p:cNvSpPr txBox="1"/>
            <p:nvPr/>
          </p:nvSpPr>
          <p:spPr>
            <a:xfrm>
              <a:off x="302331" y="3257713"/>
              <a:ext cx="4820700" cy="877200"/>
            </a:xfrm>
            <a:prstGeom prst="rect">
              <a:avLst/>
            </a:prstGeom>
            <a:noFill/>
            <a:ln>
              <a:noFill/>
            </a:ln>
          </p:spPr>
          <p:txBody>
            <a:bodyPr anchorCtr="0" anchor="t" bIns="34275" lIns="68575" spcFirstLastPara="1" rIns="68575" wrap="square" tIns="34275">
              <a:spAutoFit/>
            </a:bodyPr>
            <a:lstStyle/>
            <a:p>
              <a:pPr indent="0" lvl="0" marL="0" marR="0" rtl="0" algn="just">
                <a:lnSpc>
                  <a:spcPct val="100000"/>
                </a:lnSpc>
                <a:spcBef>
                  <a:spcPts val="0"/>
                </a:spcBef>
                <a:spcAft>
                  <a:spcPts val="0"/>
                </a:spcAft>
                <a:buClr>
                  <a:srgbClr val="000000"/>
                </a:buClr>
                <a:buSzPts val="1750"/>
                <a:buFont typeface="Arial"/>
                <a:buNone/>
              </a:pPr>
              <a:r>
                <a:rPr b="0" i="0" lang="en-US" sz="1750" u="none" cap="none" strike="noStrike">
                  <a:solidFill>
                    <a:srgbClr val="3F3F3F"/>
                  </a:solidFill>
                  <a:latin typeface="Calibri"/>
                  <a:ea typeface="Calibri"/>
                  <a:cs typeface="Calibri"/>
                  <a:sym typeface="Calibri"/>
                </a:rPr>
                <a:t>We provide comprehensive services including planning, deployment, integration and support to ensure your business runs with no disruption.</a:t>
              </a:r>
              <a:endParaRPr b="0" i="0" sz="1750" u="none" cap="none" strike="noStrike">
                <a:solidFill>
                  <a:srgbClr val="3F3F3F"/>
                </a:solidFill>
                <a:latin typeface="Calibri"/>
                <a:ea typeface="Calibri"/>
                <a:cs typeface="Calibri"/>
                <a:sym typeface="Calibri"/>
              </a:endParaRPr>
            </a:p>
          </p:txBody>
        </p:sp>
        <p:grpSp>
          <p:nvGrpSpPr>
            <p:cNvPr id="2770" name="Google Shape;2770;p55"/>
            <p:cNvGrpSpPr/>
            <p:nvPr/>
          </p:nvGrpSpPr>
          <p:grpSpPr>
            <a:xfrm>
              <a:off x="7138330" y="3494467"/>
              <a:ext cx="4751338" cy="574577"/>
              <a:chOff x="5675124" y="3463006"/>
              <a:chExt cx="4948280" cy="929286"/>
            </a:xfrm>
          </p:grpSpPr>
          <p:sp>
            <p:nvSpPr>
              <p:cNvPr id="2771" name="Google Shape;2771;p55"/>
              <p:cNvSpPr txBox="1"/>
              <p:nvPr/>
            </p:nvSpPr>
            <p:spPr>
              <a:xfrm>
                <a:off x="5675124" y="3463006"/>
                <a:ext cx="719100" cy="697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E32490"/>
                    </a:solidFill>
                    <a:latin typeface="Lato"/>
                    <a:ea typeface="Lato"/>
                    <a:cs typeface="Lato"/>
                    <a:sym typeface="Lato"/>
                  </a:rPr>
                  <a:t>02.</a:t>
                </a:r>
                <a:endParaRPr b="1" i="0" sz="2800" u="none" cap="none" strike="noStrike">
                  <a:solidFill>
                    <a:srgbClr val="E32490"/>
                  </a:solidFill>
                  <a:latin typeface="Lato"/>
                  <a:ea typeface="Lato"/>
                  <a:cs typeface="Lato"/>
                  <a:sym typeface="Lato"/>
                </a:endParaRPr>
              </a:p>
            </p:txBody>
          </p:sp>
          <p:sp>
            <p:nvSpPr>
              <p:cNvPr id="2772" name="Google Shape;2772;p55"/>
              <p:cNvSpPr txBox="1"/>
              <p:nvPr/>
            </p:nvSpPr>
            <p:spPr>
              <a:xfrm>
                <a:off x="6254504" y="3682792"/>
                <a:ext cx="4368900" cy="709500"/>
              </a:xfrm>
              <a:prstGeom prst="rect">
                <a:avLst/>
              </a:prstGeom>
              <a:noFill/>
              <a:ln>
                <a:noFill/>
              </a:ln>
            </p:spPr>
            <p:txBody>
              <a:bodyPr anchorCtr="0" anchor="ctr" bIns="34275" lIns="68575" spcFirstLastPara="1" rIns="68575" wrap="square" tIns="34275">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E32490"/>
                    </a:solidFill>
                    <a:latin typeface="Calibri"/>
                    <a:ea typeface="Calibri"/>
                    <a:cs typeface="Calibri"/>
                    <a:sym typeface="Calibri"/>
                  </a:rPr>
                  <a:t>Management and Reliability</a:t>
                </a:r>
                <a:endParaRPr b="1" i="0" sz="2400" u="none" cap="none" strike="noStrike">
                  <a:solidFill>
                    <a:srgbClr val="E32490"/>
                  </a:solidFill>
                  <a:latin typeface="Calibri"/>
                  <a:ea typeface="Calibri"/>
                  <a:cs typeface="Calibri"/>
                  <a:sym typeface="Calibri"/>
                </a:endParaRPr>
              </a:p>
            </p:txBody>
          </p:sp>
        </p:grpSp>
        <p:grpSp>
          <p:nvGrpSpPr>
            <p:cNvPr id="2773" name="Google Shape;2773;p55"/>
            <p:cNvGrpSpPr/>
            <p:nvPr/>
          </p:nvGrpSpPr>
          <p:grpSpPr>
            <a:xfrm>
              <a:off x="1802718" y="1950376"/>
              <a:ext cx="3330210" cy="570999"/>
              <a:chOff x="780062" y="1993472"/>
              <a:chExt cx="2834945" cy="761332"/>
            </a:xfrm>
          </p:grpSpPr>
          <p:sp>
            <p:nvSpPr>
              <p:cNvPr id="2774" name="Google Shape;2774;p55"/>
              <p:cNvSpPr txBox="1"/>
              <p:nvPr/>
            </p:nvSpPr>
            <p:spPr>
              <a:xfrm>
                <a:off x="2895907" y="1993472"/>
                <a:ext cx="719100" cy="5745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000000"/>
                  </a:buClr>
                  <a:buSzPts val="2800"/>
                  <a:buFont typeface="Arial"/>
                  <a:buNone/>
                </a:pPr>
                <a:r>
                  <a:rPr b="1" i="0" lang="en-US" sz="2800" u="none" cap="none" strike="noStrike">
                    <a:solidFill>
                      <a:srgbClr val="3FAFFF"/>
                    </a:solidFill>
                    <a:latin typeface="Lato"/>
                    <a:ea typeface="Lato"/>
                    <a:cs typeface="Lato"/>
                    <a:sym typeface="Lato"/>
                  </a:rPr>
                  <a:t>01.</a:t>
                </a:r>
                <a:endParaRPr b="1" i="0" sz="2800" u="none" cap="none" strike="noStrike">
                  <a:solidFill>
                    <a:srgbClr val="3FAFFF"/>
                  </a:solidFill>
                  <a:latin typeface="Lato"/>
                  <a:ea typeface="Lato"/>
                  <a:cs typeface="Lato"/>
                  <a:sym typeface="Lato"/>
                </a:endParaRPr>
              </a:p>
            </p:txBody>
          </p:sp>
          <p:sp>
            <p:nvSpPr>
              <p:cNvPr id="2775" name="Google Shape;2775;p55"/>
              <p:cNvSpPr txBox="1"/>
              <p:nvPr/>
            </p:nvSpPr>
            <p:spPr>
              <a:xfrm>
                <a:off x="780062" y="2169804"/>
                <a:ext cx="2367600" cy="585000"/>
              </a:xfrm>
              <a:prstGeom prst="rect">
                <a:avLst/>
              </a:prstGeom>
              <a:noFill/>
              <a:ln>
                <a:noFill/>
              </a:ln>
            </p:spPr>
            <p:txBody>
              <a:bodyPr anchorCtr="0" anchor="ctr" bIns="34275" lIns="68575" spcFirstLastPara="1" rIns="68575" wrap="square" tIns="34275">
                <a:spAutoFit/>
              </a:bodyPr>
              <a:lstStyle/>
              <a:p>
                <a:pPr indent="0" lvl="0" marL="0" marR="0" rtl="0" algn="r">
                  <a:lnSpc>
                    <a:spcPct val="100000"/>
                  </a:lnSpc>
                  <a:spcBef>
                    <a:spcPts val="0"/>
                  </a:spcBef>
                  <a:spcAft>
                    <a:spcPts val="0"/>
                  </a:spcAft>
                  <a:buClr>
                    <a:srgbClr val="000000"/>
                  </a:buClr>
                  <a:buSzPts val="2400"/>
                  <a:buFont typeface="Arial"/>
                  <a:buNone/>
                </a:pPr>
                <a:r>
                  <a:rPr b="1" i="0" lang="en-US" sz="2400" u="none" cap="none" strike="noStrike">
                    <a:solidFill>
                      <a:srgbClr val="3FAFFF"/>
                    </a:solidFill>
                    <a:latin typeface="Calibri"/>
                    <a:ea typeface="Calibri"/>
                    <a:cs typeface="Calibri"/>
                    <a:sym typeface="Calibri"/>
                  </a:rPr>
                  <a:t>One-stop Provider</a:t>
                </a:r>
                <a:endParaRPr b="1" i="0" sz="2400" u="none" cap="none" strike="noStrike">
                  <a:solidFill>
                    <a:srgbClr val="3FAFFF"/>
                  </a:solidFill>
                  <a:latin typeface="Calibri"/>
                  <a:ea typeface="Calibri"/>
                  <a:cs typeface="Calibri"/>
                  <a:sym typeface="Calibri"/>
                </a:endParaRPr>
              </a:p>
            </p:txBody>
          </p:sp>
        </p:grpSp>
        <p:grpSp>
          <p:nvGrpSpPr>
            <p:cNvPr id="2776" name="Google Shape;2776;p55"/>
            <p:cNvGrpSpPr/>
            <p:nvPr/>
          </p:nvGrpSpPr>
          <p:grpSpPr>
            <a:xfrm>
              <a:off x="2114506" y="5011365"/>
              <a:ext cx="3003530" cy="570994"/>
              <a:chOff x="755576" y="1993481"/>
              <a:chExt cx="2609950" cy="761325"/>
            </a:xfrm>
          </p:grpSpPr>
          <p:sp>
            <p:nvSpPr>
              <p:cNvPr id="2777" name="Google Shape;2777;p55"/>
              <p:cNvSpPr txBox="1"/>
              <p:nvPr/>
            </p:nvSpPr>
            <p:spPr>
              <a:xfrm>
                <a:off x="2816526" y="1993481"/>
                <a:ext cx="549000" cy="5745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000000"/>
                  </a:buClr>
                  <a:buSzPts val="2800"/>
                  <a:buFont typeface="Arial"/>
                  <a:buNone/>
                </a:pPr>
                <a:r>
                  <a:rPr b="1" i="0" lang="en-US" sz="2800" u="none" cap="none" strike="noStrike">
                    <a:solidFill>
                      <a:srgbClr val="FBC20A"/>
                    </a:solidFill>
                    <a:latin typeface="Lato"/>
                    <a:ea typeface="Lato"/>
                    <a:cs typeface="Lato"/>
                    <a:sym typeface="Lato"/>
                  </a:rPr>
                  <a:t>03.</a:t>
                </a:r>
                <a:endParaRPr b="1" i="0" sz="2800" u="none" cap="none" strike="noStrike">
                  <a:solidFill>
                    <a:srgbClr val="FBC20A"/>
                  </a:solidFill>
                  <a:latin typeface="Lato"/>
                  <a:ea typeface="Lato"/>
                  <a:cs typeface="Lato"/>
                  <a:sym typeface="Lato"/>
                </a:endParaRPr>
              </a:p>
            </p:txBody>
          </p:sp>
          <p:sp>
            <p:nvSpPr>
              <p:cNvPr id="2778" name="Google Shape;2778;p55"/>
              <p:cNvSpPr txBox="1"/>
              <p:nvPr/>
            </p:nvSpPr>
            <p:spPr>
              <a:xfrm>
                <a:off x="755576" y="2169806"/>
                <a:ext cx="2138100" cy="585000"/>
              </a:xfrm>
              <a:prstGeom prst="rect">
                <a:avLst/>
              </a:prstGeom>
              <a:noFill/>
              <a:ln>
                <a:noFill/>
              </a:ln>
            </p:spPr>
            <p:txBody>
              <a:bodyPr anchorCtr="0" anchor="ctr" bIns="34275" lIns="68575" spcFirstLastPara="1" rIns="68575" wrap="square" tIns="34275">
                <a:spAutoFit/>
              </a:bodyPr>
              <a:lstStyle/>
              <a:p>
                <a:pPr indent="0" lvl="0" marL="0" marR="0" rtl="0" algn="r">
                  <a:lnSpc>
                    <a:spcPct val="100000"/>
                  </a:lnSpc>
                  <a:spcBef>
                    <a:spcPts val="0"/>
                  </a:spcBef>
                  <a:spcAft>
                    <a:spcPts val="0"/>
                  </a:spcAft>
                  <a:buClr>
                    <a:srgbClr val="000000"/>
                  </a:buClr>
                  <a:buSzPts val="2400"/>
                  <a:buFont typeface="Arial"/>
                  <a:buNone/>
                </a:pPr>
                <a:r>
                  <a:rPr b="1" i="0" lang="en-US" sz="2400" u="none" cap="none" strike="noStrike">
                    <a:solidFill>
                      <a:srgbClr val="FBC20A"/>
                    </a:solidFill>
                    <a:latin typeface="Calibri"/>
                    <a:ea typeface="Calibri"/>
                    <a:cs typeface="Calibri"/>
                    <a:sym typeface="Calibri"/>
                  </a:rPr>
                  <a:t>Cost Effective</a:t>
                </a:r>
                <a:endParaRPr b="1" i="0" sz="2400" u="none" cap="none" strike="noStrike">
                  <a:solidFill>
                    <a:srgbClr val="FBC20A"/>
                  </a:solidFill>
                  <a:latin typeface="Calibri"/>
                  <a:ea typeface="Calibri"/>
                  <a:cs typeface="Calibri"/>
                  <a:sym typeface="Calibri"/>
                </a:endParaRPr>
              </a:p>
            </p:txBody>
          </p:sp>
        </p:grpSp>
        <p:sp>
          <p:nvSpPr>
            <p:cNvPr id="2779" name="Google Shape;2779;p55"/>
            <p:cNvSpPr/>
            <p:nvPr/>
          </p:nvSpPr>
          <p:spPr>
            <a:xfrm>
              <a:off x="5352644" y="4500338"/>
              <a:ext cx="1583400" cy="1455600"/>
            </a:xfrm>
            <a:prstGeom prst="arc">
              <a:avLst>
                <a:gd fmla="val 3657515" name="adj1"/>
                <a:gd fmla="val 15912259" name="adj2"/>
              </a:avLst>
            </a:prstGeom>
            <a:noFill/>
            <a:ln cap="flat" cmpd="sng" w="114300">
              <a:solidFill>
                <a:srgbClr val="FBC20A"/>
              </a:solidFill>
              <a:prstDash val="solid"/>
              <a:miter lim="800000"/>
              <a:headEnd len="sm" w="sm" type="none"/>
              <a:tailEnd len="sm" w="sm" type="triangl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1A9988"/>
                </a:solidFill>
                <a:latin typeface="Arial"/>
                <a:ea typeface="Arial"/>
                <a:cs typeface="Arial"/>
                <a:sym typeface="Arial"/>
              </a:endParaRPr>
            </a:p>
          </p:txBody>
        </p:sp>
        <p:sp>
          <p:nvSpPr>
            <p:cNvPr id="2780" name="Google Shape;2780;p55"/>
            <p:cNvSpPr/>
            <p:nvPr/>
          </p:nvSpPr>
          <p:spPr>
            <a:xfrm flipH="1">
              <a:off x="5338999" y="3023702"/>
              <a:ext cx="1583400" cy="1455600"/>
            </a:xfrm>
            <a:prstGeom prst="arc">
              <a:avLst>
                <a:gd fmla="val 5478932" name="adj1"/>
                <a:gd fmla="val 16740799" name="adj2"/>
              </a:avLst>
            </a:prstGeom>
            <a:noFill/>
            <a:ln cap="flat" cmpd="sng" w="114300">
              <a:solidFill>
                <a:srgbClr val="E32490"/>
              </a:solidFill>
              <a:prstDash val="solid"/>
              <a:miter lim="800000"/>
              <a:headEnd len="sm" w="sm" type="none"/>
              <a:tailEnd len="sm" w="sm" type="triangl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1A9988"/>
                </a:solidFill>
                <a:latin typeface="Arial"/>
                <a:ea typeface="Arial"/>
                <a:cs typeface="Arial"/>
                <a:sym typeface="Arial"/>
              </a:endParaRPr>
            </a:p>
          </p:txBody>
        </p:sp>
        <p:sp>
          <p:nvSpPr>
            <p:cNvPr id="2781" name="Google Shape;2781;p55"/>
            <p:cNvSpPr/>
            <p:nvPr/>
          </p:nvSpPr>
          <p:spPr>
            <a:xfrm>
              <a:off x="5338875" y="1576882"/>
              <a:ext cx="1583400" cy="1455600"/>
            </a:xfrm>
            <a:prstGeom prst="arc">
              <a:avLst>
                <a:gd fmla="val 6266444" name="adj1"/>
                <a:gd fmla="val 19078973" name="adj2"/>
              </a:avLst>
            </a:prstGeom>
            <a:noFill/>
            <a:ln cap="flat" cmpd="sng" w="114300">
              <a:solidFill>
                <a:srgbClr val="3FAFFF"/>
              </a:solidFill>
              <a:prstDash val="solid"/>
              <a:miter lim="800000"/>
              <a:headEnd len="sm" w="sm" type="none"/>
              <a:tailEnd len="sm" w="sm" type="triangl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3FAFFF"/>
                </a:solidFill>
                <a:latin typeface="Arial"/>
                <a:ea typeface="Arial"/>
                <a:cs typeface="Arial"/>
                <a:sym typeface="Arial"/>
              </a:endParaRPr>
            </a:p>
          </p:txBody>
        </p:sp>
        <p:sp>
          <p:nvSpPr>
            <p:cNvPr id="2782" name="Google Shape;2782;p55"/>
            <p:cNvSpPr/>
            <p:nvPr/>
          </p:nvSpPr>
          <p:spPr>
            <a:xfrm>
              <a:off x="5647366" y="1847813"/>
              <a:ext cx="993900" cy="913800"/>
            </a:xfrm>
            <a:prstGeom prst="ellipse">
              <a:avLst/>
            </a:prstGeom>
            <a:solidFill>
              <a:srgbClr val="3FA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2783" name="Google Shape;2783;p55"/>
            <p:cNvSpPr/>
            <p:nvPr/>
          </p:nvSpPr>
          <p:spPr>
            <a:xfrm>
              <a:off x="5647366" y="3294634"/>
              <a:ext cx="993900" cy="913800"/>
            </a:xfrm>
            <a:prstGeom prst="ellipse">
              <a:avLst/>
            </a:prstGeom>
            <a:solidFill>
              <a:srgbClr val="E3249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2784" name="Google Shape;2784;p55"/>
            <p:cNvSpPr/>
            <p:nvPr/>
          </p:nvSpPr>
          <p:spPr>
            <a:xfrm>
              <a:off x="5647366" y="4771270"/>
              <a:ext cx="993900" cy="913800"/>
            </a:xfrm>
            <a:prstGeom prst="ellipse">
              <a:avLst/>
            </a:prstGeom>
            <a:solidFill>
              <a:srgbClr val="FBC20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FFFFFF"/>
                </a:solidFill>
                <a:latin typeface="Arial"/>
                <a:ea typeface="Arial"/>
                <a:cs typeface="Arial"/>
                <a:sym typeface="Arial"/>
              </a:endParaRPr>
            </a:p>
          </p:txBody>
        </p:sp>
        <p:sp>
          <p:nvSpPr>
            <p:cNvPr id="2785" name="Google Shape;2785;p55"/>
            <p:cNvSpPr/>
            <p:nvPr/>
          </p:nvSpPr>
          <p:spPr>
            <a:xfrm>
              <a:off x="6788466" y="2108698"/>
              <a:ext cx="259500" cy="332400"/>
            </a:xfrm>
            <a:prstGeom prst="chevron">
              <a:avLst>
                <a:gd fmla="val 42574" name="adj"/>
              </a:avLst>
            </a:prstGeom>
            <a:solidFill>
              <a:srgbClr val="3FA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1A9988"/>
                </a:solidFill>
                <a:latin typeface="Arial"/>
                <a:ea typeface="Arial"/>
                <a:cs typeface="Arial"/>
                <a:sym typeface="Arial"/>
              </a:endParaRPr>
            </a:p>
          </p:txBody>
        </p:sp>
        <p:sp>
          <p:nvSpPr>
            <p:cNvPr id="2786" name="Google Shape;2786;p55"/>
            <p:cNvSpPr/>
            <p:nvPr/>
          </p:nvSpPr>
          <p:spPr>
            <a:xfrm>
              <a:off x="6802329" y="5044382"/>
              <a:ext cx="259500" cy="332400"/>
            </a:xfrm>
            <a:prstGeom prst="chevron">
              <a:avLst>
                <a:gd fmla="val 42574" name="adj"/>
              </a:avLst>
            </a:prstGeom>
            <a:solidFill>
              <a:srgbClr val="FBC20A"/>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1A9988"/>
                </a:solidFill>
                <a:latin typeface="Arial"/>
                <a:ea typeface="Arial"/>
                <a:cs typeface="Arial"/>
                <a:sym typeface="Arial"/>
              </a:endParaRPr>
            </a:p>
          </p:txBody>
        </p:sp>
        <p:sp>
          <p:nvSpPr>
            <p:cNvPr id="2787" name="Google Shape;2787;p55"/>
            <p:cNvSpPr/>
            <p:nvPr/>
          </p:nvSpPr>
          <p:spPr>
            <a:xfrm flipH="1">
              <a:off x="5209166" y="3581751"/>
              <a:ext cx="259500" cy="332400"/>
            </a:xfrm>
            <a:prstGeom prst="chevron">
              <a:avLst>
                <a:gd fmla="val 42574" name="adj"/>
              </a:avLst>
            </a:prstGeom>
            <a:solidFill>
              <a:srgbClr val="E3249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1A9988"/>
                </a:solidFill>
                <a:latin typeface="Arial"/>
                <a:ea typeface="Arial"/>
                <a:cs typeface="Arial"/>
                <a:sym typeface="Arial"/>
              </a:endParaRPr>
            </a:p>
          </p:txBody>
        </p:sp>
        <p:sp>
          <p:nvSpPr>
            <p:cNvPr id="2788" name="Google Shape;2788;p55"/>
            <p:cNvSpPr/>
            <p:nvPr/>
          </p:nvSpPr>
          <p:spPr>
            <a:xfrm>
              <a:off x="5860934" y="1998821"/>
              <a:ext cx="567048" cy="610540"/>
            </a:xfrm>
            <a:custGeom>
              <a:rect b="b" l="l" r="r" t="t"/>
              <a:pathLst>
                <a:path extrusionOk="0" h="3213371" w="254853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2789" name="Google Shape;2789;p55"/>
            <p:cNvSpPr/>
            <p:nvPr/>
          </p:nvSpPr>
          <p:spPr>
            <a:xfrm>
              <a:off x="5861165" y="3445654"/>
              <a:ext cx="569907" cy="610242"/>
            </a:xfrm>
            <a:custGeom>
              <a:rect b="b" l="l" r="r" t="t"/>
              <a:pathLst>
                <a:path extrusionOk="0" h="2940925" w="321074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2790" name="Google Shape;2790;p55"/>
            <p:cNvSpPr/>
            <p:nvPr/>
          </p:nvSpPr>
          <p:spPr>
            <a:xfrm>
              <a:off x="5798705" y="4985999"/>
              <a:ext cx="692107" cy="485149"/>
            </a:xfrm>
            <a:custGeom>
              <a:rect b="b" l="l" r="r" t="t"/>
              <a:pathLst>
                <a:path extrusionOk="0" h="2180445" w="3219104">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sp>
        <p:nvSpPr>
          <p:cNvPr id="2791" name="Google Shape;2791;p55"/>
          <p:cNvSpPr txBox="1"/>
          <p:nvPr/>
        </p:nvSpPr>
        <p:spPr>
          <a:xfrm>
            <a:off x="406075" y="264875"/>
            <a:ext cx="7453500" cy="6834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3600"/>
              <a:buFont typeface="Arial"/>
              <a:buNone/>
            </a:pPr>
            <a:r>
              <a:rPr b="1" i="0" lang="en-US" sz="3600" u="none" cap="none" strike="noStrike">
                <a:solidFill>
                  <a:srgbClr val="262626"/>
                </a:solidFill>
                <a:latin typeface="Calibri"/>
                <a:ea typeface="Calibri"/>
                <a:cs typeface="Calibri"/>
                <a:sym typeface="Calibri"/>
              </a:rPr>
              <a:t>Why B3Networks?</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6" name="Shape 2796"/>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60" name="Shape 1560"/>
        <p:cNvGrpSpPr/>
        <p:nvPr/>
      </p:nvGrpSpPr>
      <p:grpSpPr>
        <a:xfrm>
          <a:off x="0" y="0"/>
          <a:ext cx="0" cy="0"/>
          <a:chOff x="0" y="0"/>
          <a:chExt cx="0" cy="0"/>
        </a:xfrm>
      </p:grpSpPr>
      <p:sp>
        <p:nvSpPr>
          <p:cNvPr id="1561" name="Google Shape;1561;p6"/>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Main Features</a:t>
            </a:r>
            <a:endParaRPr b="1" i="0" sz="3600" u="none" cap="none" strike="noStrike">
              <a:solidFill>
                <a:schemeClr val="dk1"/>
              </a:solidFill>
              <a:latin typeface="Calibri"/>
              <a:ea typeface="Calibri"/>
              <a:cs typeface="Calibri"/>
              <a:sym typeface="Calibri"/>
            </a:endParaRPr>
          </a:p>
        </p:txBody>
      </p:sp>
      <p:sp>
        <p:nvSpPr>
          <p:cNvPr id="1562" name="Google Shape;1562;p6"/>
          <p:cNvSpPr txBox="1"/>
          <p:nvPr/>
        </p:nvSpPr>
        <p:spPr>
          <a:xfrm>
            <a:off x="4549051" y="34011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CTI Integration with CRM</a:t>
            </a:r>
            <a:endParaRPr b="0" i="0" sz="1800" u="none" cap="none" strike="noStrike">
              <a:solidFill>
                <a:schemeClr val="dk1"/>
              </a:solidFill>
              <a:latin typeface="Calibri"/>
              <a:ea typeface="Calibri"/>
              <a:cs typeface="Calibri"/>
              <a:sym typeface="Calibri"/>
            </a:endParaRPr>
          </a:p>
        </p:txBody>
      </p:sp>
      <p:sp>
        <p:nvSpPr>
          <p:cNvPr id="1563" name="Google Shape;1563;p6"/>
          <p:cNvSpPr txBox="1"/>
          <p:nvPr/>
        </p:nvSpPr>
        <p:spPr>
          <a:xfrm>
            <a:off x="4548501" y="4146563"/>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Queue Management</a:t>
            </a:r>
            <a:endParaRPr b="0" i="0" sz="1800" u="none" cap="none" strike="noStrike">
              <a:solidFill>
                <a:schemeClr val="dk1"/>
              </a:solidFill>
              <a:latin typeface="Calibri"/>
              <a:ea typeface="Calibri"/>
              <a:cs typeface="Calibri"/>
              <a:sym typeface="Calibri"/>
            </a:endParaRPr>
          </a:p>
        </p:txBody>
      </p:sp>
      <p:sp>
        <p:nvSpPr>
          <p:cNvPr id="1564" name="Google Shape;1564;p6"/>
          <p:cNvSpPr txBox="1"/>
          <p:nvPr/>
        </p:nvSpPr>
        <p:spPr>
          <a:xfrm>
            <a:off x="1070601" y="41465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Call Group</a:t>
            </a:r>
            <a:endParaRPr b="0" i="0" sz="1800" u="none" cap="none" strike="noStrike">
              <a:solidFill>
                <a:schemeClr val="dk1"/>
              </a:solidFill>
              <a:latin typeface="Calibri"/>
              <a:ea typeface="Calibri"/>
              <a:cs typeface="Calibri"/>
              <a:sym typeface="Calibri"/>
            </a:endParaRPr>
          </a:p>
        </p:txBody>
      </p:sp>
      <p:sp>
        <p:nvSpPr>
          <p:cNvPr id="1565" name="Google Shape;1565;p6"/>
          <p:cNvSpPr txBox="1"/>
          <p:nvPr/>
        </p:nvSpPr>
        <p:spPr>
          <a:xfrm>
            <a:off x="1070551" y="26556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Auto-Attendant</a:t>
            </a:r>
            <a:endParaRPr b="0" i="0" sz="1800" u="none" cap="none" strike="noStrike">
              <a:solidFill>
                <a:schemeClr val="dk1"/>
              </a:solidFill>
              <a:latin typeface="Calibri"/>
              <a:ea typeface="Calibri"/>
              <a:cs typeface="Calibri"/>
              <a:sym typeface="Calibri"/>
            </a:endParaRPr>
          </a:p>
        </p:txBody>
      </p:sp>
      <p:sp>
        <p:nvSpPr>
          <p:cNvPr id="1566" name="Google Shape;1566;p6"/>
          <p:cNvSpPr txBox="1"/>
          <p:nvPr/>
        </p:nvSpPr>
        <p:spPr>
          <a:xfrm>
            <a:off x="8024108" y="48843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Unified Call History</a:t>
            </a:r>
            <a:endParaRPr b="0" i="0" sz="1800" u="none" cap="none" strike="noStrike">
              <a:solidFill>
                <a:schemeClr val="dk1"/>
              </a:solidFill>
              <a:latin typeface="Calibri"/>
              <a:ea typeface="Calibri"/>
              <a:cs typeface="Calibri"/>
              <a:sym typeface="Calibri"/>
            </a:endParaRPr>
          </a:p>
        </p:txBody>
      </p:sp>
      <p:sp>
        <p:nvSpPr>
          <p:cNvPr id="1567" name="Google Shape;1567;p6"/>
          <p:cNvSpPr txBox="1"/>
          <p:nvPr/>
        </p:nvSpPr>
        <p:spPr>
          <a:xfrm>
            <a:off x="8024108" y="4144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Popup Configuration</a:t>
            </a:r>
            <a:endParaRPr b="0" i="0" sz="1800" u="none" cap="none" strike="noStrike">
              <a:solidFill>
                <a:schemeClr val="dk1"/>
              </a:solidFill>
              <a:latin typeface="Calibri"/>
              <a:ea typeface="Calibri"/>
              <a:cs typeface="Calibri"/>
              <a:sym typeface="Calibri"/>
            </a:endParaRPr>
          </a:p>
        </p:txBody>
      </p:sp>
      <p:sp>
        <p:nvSpPr>
          <p:cNvPr id="1568" name="Google Shape;1568;p6"/>
          <p:cNvSpPr txBox="1"/>
          <p:nvPr/>
        </p:nvSpPr>
        <p:spPr>
          <a:xfrm>
            <a:off x="4548458" y="4892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Singapore DNC Filtering</a:t>
            </a:r>
            <a:endParaRPr b="0" i="0" sz="1800" u="none" cap="none" strike="noStrike">
              <a:solidFill>
                <a:schemeClr val="dk1"/>
              </a:solidFill>
              <a:latin typeface="Calibri"/>
              <a:ea typeface="Calibri"/>
              <a:cs typeface="Calibri"/>
              <a:sym typeface="Calibri"/>
            </a:endParaRPr>
          </a:p>
        </p:txBody>
      </p:sp>
      <p:sp>
        <p:nvSpPr>
          <p:cNvPr id="1569" name="Google Shape;1569;p6"/>
          <p:cNvSpPr txBox="1"/>
          <p:nvPr/>
        </p:nvSpPr>
        <p:spPr>
          <a:xfrm>
            <a:off x="8023008" y="34036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Inbound Call Filter</a:t>
            </a:r>
            <a:endParaRPr b="0" i="0" sz="1800" u="none" cap="none" strike="noStrike">
              <a:solidFill>
                <a:schemeClr val="dk1"/>
              </a:solidFill>
              <a:latin typeface="Calibri"/>
              <a:ea typeface="Calibri"/>
              <a:cs typeface="Calibri"/>
              <a:sym typeface="Calibri"/>
            </a:endParaRPr>
          </a:p>
        </p:txBody>
      </p:sp>
      <p:sp>
        <p:nvSpPr>
          <p:cNvPr id="1570" name="Google Shape;1570;p6"/>
          <p:cNvSpPr txBox="1"/>
          <p:nvPr/>
        </p:nvSpPr>
        <p:spPr>
          <a:xfrm>
            <a:off x="1070506" y="4892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Team Chat</a:t>
            </a:r>
            <a:endParaRPr b="0" i="0" sz="1800" u="none" cap="none" strike="noStrike">
              <a:solidFill>
                <a:schemeClr val="dk1"/>
              </a:solidFill>
              <a:latin typeface="Calibri"/>
              <a:ea typeface="Calibri"/>
              <a:cs typeface="Calibri"/>
              <a:sym typeface="Calibri"/>
            </a:endParaRPr>
          </a:p>
        </p:txBody>
      </p:sp>
      <p:sp>
        <p:nvSpPr>
          <p:cNvPr id="1571" name="Google Shape;1571;p6"/>
          <p:cNvSpPr txBox="1"/>
          <p:nvPr/>
        </p:nvSpPr>
        <p:spPr>
          <a:xfrm>
            <a:off x="8024106" y="26556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Outbound Call Rules</a:t>
            </a:r>
            <a:endParaRPr b="0" i="0" sz="1800" u="none" cap="none" strike="noStrike">
              <a:solidFill>
                <a:schemeClr val="dk1"/>
              </a:solidFill>
              <a:latin typeface="Calibri"/>
              <a:ea typeface="Calibri"/>
              <a:cs typeface="Calibri"/>
              <a:sym typeface="Calibri"/>
            </a:endParaRPr>
          </a:p>
        </p:txBody>
      </p:sp>
      <p:sp>
        <p:nvSpPr>
          <p:cNvPr id="1572" name="Google Shape;1572;p6"/>
          <p:cNvSpPr txBox="1"/>
          <p:nvPr/>
        </p:nvSpPr>
        <p:spPr>
          <a:xfrm>
            <a:off x="1072806" y="34011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Programmable Flow</a:t>
            </a:r>
            <a:endParaRPr b="0" i="0" sz="1800" u="none" cap="none" strike="noStrike">
              <a:solidFill>
                <a:schemeClr val="dk1"/>
              </a:solidFill>
              <a:latin typeface="Calibri"/>
              <a:ea typeface="Calibri"/>
              <a:cs typeface="Calibri"/>
              <a:sym typeface="Calibri"/>
            </a:endParaRPr>
          </a:p>
        </p:txBody>
      </p:sp>
      <p:sp>
        <p:nvSpPr>
          <p:cNvPr id="1573" name="Google Shape;1573;p6"/>
          <p:cNvSpPr txBox="1"/>
          <p:nvPr/>
        </p:nvSpPr>
        <p:spPr>
          <a:xfrm>
            <a:off x="4549031" y="265567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MS Teams Integration</a:t>
            </a:r>
            <a:endParaRPr b="0" i="0" sz="1800" u="none" cap="none" strike="noStrike">
              <a:solidFill>
                <a:schemeClr val="dk1"/>
              </a:solidFill>
              <a:latin typeface="Calibri"/>
              <a:ea typeface="Calibri"/>
              <a:cs typeface="Calibri"/>
              <a:sym typeface="Calibri"/>
            </a:endParaRPr>
          </a:p>
        </p:txBody>
      </p:sp>
      <p:sp>
        <p:nvSpPr>
          <p:cNvPr id="1574" name="Google Shape;1574;p6"/>
          <p:cNvSpPr txBox="1"/>
          <p:nvPr/>
        </p:nvSpPr>
        <p:spPr>
          <a:xfrm>
            <a:off x="1073950" y="1104625"/>
            <a:ext cx="100452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Our solution improves business efficiency in various ways.</a:t>
            </a:r>
            <a:endParaRPr b="0" i="0" sz="1800" u="none" cap="none" strike="noStrike">
              <a:solidFill>
                <a:srgbClr val="000000"/>
              </a:solidFill>
              <a:latin typeface="Calibri"/>
              <a:ea typeface="Calibri"/>
              <a:cs typeface="Calibri"/>
              <a:sym typeface="Calibri"/>
            </a:endParaRPr>
          </a:p>
        </p:txBody>
      </p:sp>
      <p:sp>
        <p:nvSpPr>
          <p:cNvPr id="1575" name="Google Shape;1575;p6"/>
          <p:cNvSpPr/>
          <p:nvPr/>
        </p:nvSpPr>
        <p:spPr>
          <a:xfrm>
            <a:off x="1074000" y="1745475"/>
            <a:ext cx="10045200" cy="4617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Business Efficiency</a:t>
            </a:r>
            <a:endParaRPr b="1" i="0" sz="2200" u="none" cap="none" strike="noStrike">
              <a:solidFill>
                <a:schemeClr val="lt1"/>
              </a:solidFill>
              <a:latin typeface="Calibri"/>
              <a:ea typeface="Calibri"/>
              <a:cs typeface="Calibri"/>
              <a:sym typeface="Calibri"/>
            </a:endParaRPr>
          </a:p>
        </p:txBody>
      </p:sp>
      <p:cxnSp>
        <p:nvCxnSpPr>
          <p:cNvPr id="1576" name="Google Shape;1576;p6"/>
          <p:cNvCxnSpPr>
            <a:stCxn id="1575" idx="2"/>
            <a:endCxn id="1565" idx="0"/>
          </p:cNvCxnSpPr>
          <p:nvPr/>
        </p:nvCxnSpPr>
        <p:spPr>
          <a:xfrm rot="5400000">
            <a:off x="4133100" y="692175"/>
            <a:ext cx="448500" cy="3478500"/>
          </a:xfrm>
          <a:prstGeom prst="bentConnector3">
            <a:avLst>
              <a:gd fmla="val 50000" name="adj1"/>
            </a:avLst>
          </a:prstGeom>
          <a:noFill/>
          <a:ln cap="flat" cmpd="sng" w="9525">
            <a:solidFill>
              <a:schemeClr val="accent4"/>
            </a:solidFill>
            <a:prstDash val="solid"/>
            <a:round/>
            <a:headEnd len="sm" w="sm" type="none"/>
            <a:tailEnd len="sm" w="sm" type="none"/>
          </a:ln>
        </p:spPr>
      </p:cxnSp>
      <p:cxnSp>
        <p:nvCxnSpPr>
          <p:cNvPr id="1577" name="Google Shape;1577;p6"/>
          <p:cNvCxnSpPr>
            <a:stCxn id="1575" idx="2"/>
            <a:endCxn id="1573" idx="0"/>
          </p:cNvCxnSpPr>
          <p:nvPr/>
        </p:nvCxnSpPr>
        <p:spPr>
          <a:xfrm flipH="1" rot="-5400000">
            <a:off x="5872650" y="2431125"/>
            <a:ext cx="448500" cy="600"/>
          </a:xfrm>
          <a:prstGeom prst="bentConnector3">
            <a:avLst>
              <a:gd fmla="val 50000" name="adj1"/>
            </a:avLst>
          </a:prstGeom>
          <a:noFill/>
          <a:ln cap="flat" cmpd="sng" w="9525">
            <a:solidFill>
              <a:schemeClr val="accent4"/>
            </a:solidFill>
            <a:prstDash val="solid"/>
            <a:round/>
            <a:headEnd len="sm" w="sm" type="none"/>
            <a:tailEnd len="sm" w="sm" type="none"/>
          </a:ln>
        </p:spPr>
      </p:cxnSp>
      <p:cxnSp>
        <p:nvCxnSpPr>
          <p:cNvPr id="1578" name="Google Shape;1578;p6"/>
          <p:cNvCxnSpPr>
            <a:stCxn id="1575" idx="2"/>
            <a:endCxn id="1571" idx="0"/>
          </p:cNvCxnSpPr>
          <p:nvPr/>
        </p:nvCxnSpPr>
        <p:spPr>
          <a:xfrm flipH="1" rot="-5400000">
            <a:off x="7609950" y="693825"/>
            <a:ext cx="448500" cy="3475200"/>
          </a:xfrm>
          <a:prstGeom prst="bentConnector3">
            <a:avLst>
              <a:gd fmla="val 50000" name="adj1"/>
            </a:avLst>
          </a:prstGeom>
          <a:noFill/>
          <a:ln cap="flat" cmpd="sng" w="9525">
            <a:solidFill>
              <a:schemeClr val="accent4"/>
            </a:solidFill>
            <a:prstDash val="solid"/>
            <a:round/>
            <a:headEnd len="sm" w="sm" type="none"/>
            <a:tailEnd len="sm" w="sm" type="none"/>
          </a:ln>
        </p:spPr>
      </p:cxnSp>
      <p:cxnSp>
        <p:nvCxnSpPr>
          <p:cNvPr id="1579" name="Google Shape;1579;p6"/>
          <p:cNvCxnSpPr>
            <a:endCxn id="1572" idx="0"/>
          </p:cNvCxnSpPr>
          <p:nvPr/>
        </p:nvCxnSpPr>
        <p:spPr>
          <a:xfrm>
            <a:off x="2617956" y="3117325"/>
            <a:ext cx="2400" cy="283800"/>
          </a:xfrm>
          <a:prstGeom prst="straightConnector1">
            <a:avLst/>
          </a:prstGeom>
          <a:noFill/>
          <a:ln cap="flat" cmpd="sng" w="9525">
            <a:solidFill>
              <a:schemeClr val="accent4"/>
            </a:solidFill>
            <a:prstDash val="solid"/>
            <a:round/>
            <a:headEnd len="sm" w="sm" type="none"/>
            <a:tailEnd len="sm" w="sm" type="none"/>
          </a:ln>
        </p:spPr>
      </p:cxnSp>
      <p:cxnSp>
        <p:nvCxnSpPr>
          <p:cNvPr id="1580" name="Google Shape;1580;p6"/>
          <p:cNvCxnSpPr>
            <a:stCxn id="1572" idx="2"/>
            <a:endCxn id="1564" idx="0"/>
          </p:cNvCxnSpPr>
          <p:nvPr/>
        </p:nvCxnSpPr>
        <p:spPr>
          <a:xfrm flipH="1">
            <a:off x="2618256" y="3862825"/>
            <a:ext cx="2100" cy="283800"/>
          </a:xfrm>
          <a:prstGeom prst="straightConnector1">
            <a:avLst/>
          </a:prstGeom>
          <a:noFill/>
          <a:ln cap="flat" cmpd="sng" w="9525">
            <a:solidFill>
              <a:schemeClr val="accent4"/>
            </a:solidFill>
            <a:prstDash val="solid"/>
            <a:round/>
            <a:headEnd len="sm" w="sm" type="none"/>
            <a:tailEnd len="sm" w="sm" type="none"/>
          </a:ln>
        </p:spPr>
      </p:cxnSp>
      <p:cxnSp>
        <p:nvCxnSpPr>
          <p:cNvPr id="1581" name="Google Shape;1581;p6"/>
          <p:cNvCxnSpPr/>
          <p:nvPr/>
        </p:nvCxnSpPr>
        <p:spPr>
          <a:xfrm>
            <a:off x="2618151" y="4608275"/>
            <a:ext cx="0" cy="283800"/>
          </a:xfrm>
          <a:prstGeom prst="straightConnector1">
            <a:avLst/>
          </a:prstGeom>
          <a:noFill/>
          <a:ln cap="flat" cmpd="sng" w="9525">
            <a:solidFill>
              <a:schemeClr val="accent4"/>
            </a:solidFill>
            <a:prstDash val="solid"/>
            <a:round/>
            <a:headEnd len="sm" w="sm" type="none"/>
            <a:tailEnd len="sm" w="sm" type="none"/>
          </a:ln>
        </p:spPr>
      </p:cxnSp>
      <p:cxnSp>
        <p:nvCxnSpPr>
          <p:cNvPr id="1582" name="Google Shape;1582;p6"/>
          <p:cNvCxnSpPr>
            <a:stCxn id="1573" idx="2"/>
            <a:endCxn id="1562" idx="0"/>
          </p:cNvCxnSpPr>
          <p:nvPr/>
        </p:nvCxnSpPr>
        <p:spPr>
          <a:xfrm>
            <a:off x="6096581" y="3117375"/>
            <a:ext cx="0" cy="283800"/>
          </a:xfrm>
          <a:prstGeom prst="straightConnector1">
            <a:avLst/>
          </a:prstGeom>
          <a:noFill/>
          <a:ln cap="flat" cmpd="sng" w="9525">
            <a:solidFill>
              <a:schemeClr val="accent4"/>
            </a:solidFill>
            <a:prstDash val="solid"/>
            <a:round/>
            <a:headEnd len="sm" w="sm" type="none"/>
            <a:tailEnd len="sm" w="sm" type="none"/>
          </a:ln>
        </p:spPr>
      </p:cxnSp>
      <p:cxnSp>
        <p:nvCxnSpPr>
          <p:cNvPr id="1583" name="Google Shape;1583;p6"/>
          <p:cNvCxnSpPr>
            <a:stCxn id="1562" idx="2"/>
            <a:endCxn id="1563" idx="0"/>
          </p:cNvCxnSpPr>
          <p:nvPr/>
        </p:nvCxnSpPr>
        <p:spPr>
          <a:xfrm flipH="1">
            <a:off x="6096001" y="3862825"/>
            <a:ext cx="600" cy="283800"/>
          </a:xfrm>
          <a:prstGeom prst="straightConnector1">
            <a:avLst/>
          </a:prstGeom>
          <a:noFill/>
          <a:ln cap="flat" cmpd="sng" w="9525">
            <a:solidFill>
              <a:schemeClr val="accent4"/>
            </a:solidFill>
            <a:prstDash val="solid"/>
            <a:round/>
            <a:headEnd len="sm" w="sm" type="none"/>
            <a:tailEnd len="sm" w="sm" type="none"/>
          </a:ln>
        </p:spPr>
      </p:cxnSp>
      <p:cxnSp>
        <p:nvCxnSpPr>
          <p:cNvPr id="1584" name="Google Shape;1584;p6"/>
          <p:cNvCxnSpPr>
            <a:stCxn id="1563" idx="2"/>
            <a:endCxn id="1568" idx="0"/>
          </p:cNvCxnSpPr>
          <p:nvPr/>
        </p:nvCxnSpPr>
        <p:spPr>
          <a:xfrm>
            <a:off x="6096051" y="4608263"/>
            <a:ext cx="0" cy="283800"/>
          </a:xfrm>
          <a:prstGeom prst="straightConnector1">
            <a:avLst/>
          </a:prstGeom>
          <a:noFill/>
          <a:ln cap="flat" cmpd="sng" w="9525">
            <a:solidFill>
              <a:schemeClr val="accent4"/>
            </a:solidFill>
            <a:prstDash val="solid"/>
            <a:round/>
            <a:headEnd len="sm" w="sm" type="none"/>
            <a:tailEnd len="sm" w="sm" type="none"/>
          </a:ln>
        </p:spPr>
      </p:cxnSp>
      <p:cxnSp>
        <p:nvCxnSpPr>
          <p:cNvPr id="1585" name="Google Shape;1585;p6"/>
          <p:cNvCxnSpPr>
            <a:stCxn id="1571" idx="2"/>
            <a:endCxn id="1569" idx="0"/>
          </p:cNvCxnSpPr>
          <p:nvPr/>
        </p:nvCxnSpPr>
        <p:spPr>
          <a:xfrm flipH="1">
            <a:off x="9570456" y="3117375"/>
            <a:ext cx="1200" cy="286200"/>
          </a:xfrm>
          <a:prstGeom prst="straightConnector1">
            <a:avLst/>
          </a:prstGeom>
          <a:noFill/>
          <a:ln cap="flat" cmpd="sng" w="9525">
            <a:solidFill>
              <a:schemeClr val="accent4"/>
            </a:solidFill>
            <a:prstDash val="solid"/>
            <a:round/>
            <a:headEnd len="sm" w="sm" type="none"/>
            <a:tailEnd len="sm" w="sm" type="none"/>
          </a:ln>
        </p:spPr>
      </p:cxnSp>
      <p:cxnSp>
        <p:nvCxnSpPr>
          <p:cNvPr id="1586" name="Google Shape;1586;p6"/>
          <p:cNvCxnSpPr>
            <a:stCxn id="1569" idx="2"/>
            <a:endCxn id="1567" idx="0"/>
          </p:cNvCxnSpPr>
          <p:nvPr/>
        </p:nvCxnSpPr>
        <p:spPr>
          <a:xfrm>
            <a:off x="9570558" y="3865375"/>
            <a:ext cx="1200" cy="278700"/>
          </a:xfrm>
          <a:prstGeom prst="straightConnector1">
            <a:avLst/>
          </a:prstGeom>
          <a:noFill/>
          <a:ln cap="flat" cmpd="sng" w="9525">
            <a:solidFill>
              <a:schemeClr val="accent4"/>
            </a:solidFill>
            <a:prstDash val="solid"/>
            <a:round/>
            <a:headEnd len="sm" w="sm" type="none"/>
            <a:tailEnd len="sm" w="sm" type="none"/>
          </a:ln>
        </p:spPr>
      </p:cxnSp>
      <p:cxnSp>
        <p:nvCxnSpPr>
          <p:cNvPr id="1587" name="Google Shape;1587;p6"/>
          <p:cNvCxnSpPr>
            <a:stCxn id="1567" idx="2"/>
            <a:endCxn id="1566" idx="0"/>
          </p:cNvCxnSpPr>
          <p:nvPr/>
        </p:nvCxnSpPr>
        <p:spPr>
          <a:xfrm>
            <a:off x="9571658" y="4605725"/>
            <a:ext cx="0" cy="278700"/>
          </a:xfrm>
          <a:prstGeom prst="straightConnector1">
            <a:avLst/>
          </a:prstGeom>
          <a:noFill/>
          <a:ln cap="flat" cmpd="sng" w="9525">
            <a:solidFill>
              <a:schemeClr val="accent4"/>
            </a:solidFill>
            <a:prstDash val="solid"/>
            <a:round/>
            <a:headEnd len="sm" w="sm" type="none"/>
            <a:tailEnd len="sm" w="sm" type="none"/>
          </a:ln>
        </p:spPr>
      </p:cxnSp>
      <p:sp>
        <p:nvSpPr>
          <p:cNvPr id="1588" name="Google Shape;1588;p6"/>
          <p:cNvSpPr txBox="1"/>
          <p:nvPr/>
        </p:nvSpPr>
        <p:spPr>
          <a:xfrm>
            <a:off x="1070506" y="5654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Music on Hold</a:t>
            </a:r>
            <a:endParaRPr b="0" i="0" sz="1800" u="none" cap="none" strike="noStrike">
              <a:solidFill>
                <a:schemeClr val="dk1"/>
              </a:solidFill>
              <a:latin typeface="Calibri"/>
              <a:ea typeface="Calibri"/>
              <a:cs typeface="Calibri"/>
              <a:sym typeface="Calibri"/>
            </a:endParaRPr>
          </a:p>
        </p:txBody>
      </p:sp>
      <p:cxnSp>
        <p:nvCxnSpPr>
          <p:cNvPr id="1589" name="Google Shape;1589;p6"/>
          <p:cNvCxnSpPr/>
          <p:nvPr/>
        </p:nvCxnSpPr>
        <p:spPr>
          <a:xfrm>
            <a:off x="2618151" y="5370275"/>
            <a:ext cx="0" cy="283800"/>
          </a:xfrm>
          <a:prstGeom prst="straightConnector1">
            <a:avLst/>
          </a:prstGeom>
          <a:noFill/>
          <a:ln cap="flat" cmpd="sng" w="9525">
            <a:solidFill>
              <a:schemeClr val="accent4"/>
            </a:solidFill>
            <a:prstDash val="solid"/>
            <a:round/>
            <a:headEnd len="sm" w="sm" type="none"/>
            <a:tailEnd len="sm" w="sm" type="none"/>
          </a:ln>
        </p:spPr>
      </p:cxnSp>
      <p:sp>
        <p:nvSpPr>
          <p:cNvPr id="1590" name="Google Shape;1590;p6"/>
          <p:cNvSpPr txBox="1"/>
          <p:nvPr/>
        </p:nvSpPr>
        <p:spPr>
          <a:xfrm>
            <a:off x="4548458" y="5654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4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Inbound Missed Calls</a:t>
            </a:r>
            <a:endParaRPr b="0" i="0" sz="1800" u="none" cap="none" strike="noStrike">
              <a:solidFill>
                <a:schemeClr val="dk1"/>
              </a:solidFill>
              <a:latin typeface="Calibri"/>
              <a:ea typeface="Calibri"/>
              <a:cs typeface="Calibri"/>
              <a:sym typeface="Calibri"/>
            </a:endParaRPr>
          </a:p>
        </p:txBody>
      </p:sp>
      <p:sp>
        <p:nvSpPr>
          <p:cNvPr id="1591" name="Google Shape;1591;p6"/>
          <p:cNvSpPr txBox="1"/>
          <p:nvPr/>
        </p:nvSpPr>
        <p:spPr>
          <a:xfrm>
            <a:off x="8026408" y="5654025"/>
            <a:ext cx="3095100" cy="461700"/>
          </a:xfrm>
          <a:prstGeom prst="rect">
            <a:avLst/>
          </a:prstGeom>
          <a:noFill/>
          <a:ln cap="flat" cmpd="sng" w="9525">
            <a:solidFill>
              <a:srgbClr val="E3249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Busy Lamp Field</a:t>
            </a:r>
            <a:endParaRPr b="0" i="0" sz="1800" u="none" cap="none" strike="noStrike">
              <a:solidFill>
                <a:schemeClr val="dk1"/>
              </a:solidFill>
              <a:latin typeface="Calibri"/>
              <a:ea typeface="Calibri"/>
              <a:cs typeface="Calibri"/>
              <a:sym typeface="Calibri"/>
            </a:endParaRPr>
          </a:p>
        </p:txBody>
      </p:sp>
      <p:cxnSp>
        <p:nvCxnSpPr>
          <p:cNvPr id="1592" name="Google Shape;1592;p6"/>
          <p:cNvCxnSpPr/>
          <p:nvPr/>
        </p:nvCxnSpPr>
        <p:spPr>
          <a:xfrm>
            <a:off x="6096901" y="5370275"/>
            <a:ext cx="0" cy="283800"/>
          </a:xfrm>
          <a:prstGeom prst="straightConnector1">
            <a:avLst/>
          </a:prstGeom>
          <a:noFill/>
          <a:ln cap="flat" cmpd="sng" w="9525">
            <a:solidFill>
              <a:schemeClr val="accent4"/>
            </a:solidFill>
            <a:prstDash val="solid"/>
            <a:round/>
            <a:headEnd len="sm" w="sm" type="none"/>
            <a:tailEnd len="sm" w="sm" type="none"/>
          </a:ln>
        </p:spPr>
      </p:cxnSp>
      <p:cxnSp>
        <p:nvCxnSpPr>
          <p:cNvPr id="1593" name="Google Shape;1593;p6"/>
          <p:cNvCxnSpPr>
            <a:stCxn id="1566" idx="2"/>
            <a:endCxn id="1591" idx="0"/>
          </p:cNvCxnSpPr>
          <p:nvPr/>
        </p:nvCxnSpPr>
        <p:spPr>
          <a:xfrm>
            <a:off x="9571658" y="5346075"/>
            <a:ext cx="2400" cy="308100"/>
          </a:xfrm>
          <a:prstGeom prst="straightConnector1">
            <a:avLst/>
          </a:prstGeom>
          <a:noFill/>
          <a:ln cap="flat" cmpd="sng" w="9525">
            <a:solidFill>
              <a:schemeClr val="accent4"/>
            </a:solidFill>
            <a:prstDash val="solid"/>
            <a:round/>
            <a:headEnd len="sm" w="sm" type="none"/>
            <a:tailEnd len="sm" w="sm"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98" name="Shape 1598"/>
        <p:cNvGrpSpPr/>
        <p:nvPr/>
      </p:nvGrpSpPr>
      <p:grpSpPr>
        <a:xfrm>
          <a:off x="0" y="0"/>
          <a:ext cx="0" cy="0"/>
          <a:chOff x="0" y="0"/>
          <a:chExt cx="0" cy="0"/>
        </a:xfrm>
      </p:grpSpPr>
      <p:sp>
        <p:nvSpPr>
          <p:cNvPr id="1599" name="Google Shape;1599;p7"/>
          <p:cNvSpPr txBox="1"/>
          <p:nvPr/>
        </p:nvSpPr>
        <p:spPr>
          <a:xfrm>
            <a:off x="406075" y="264875"/>
            <a:ext cx="87378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Main Features</a:t>
            </a:r>
            <a:endParaRPr b="1" i="0" sz="3600" u="none" cap="none" strike="noStrike">
              <a:solidFill>
                <a:schemeClr val="dk1"/>
              </a:solidFill>
              <a:latin typeface="Calibri"/>
              <a:ea typeface="Calibri"/>
              <a:cs typeface="Calibri"/>
              <a:sym typeface="Calibri"/>
            </a:endParaRPr>
          </a:p>
        </p:txBody>
      </p:sp>
      <p:sp>
        <p:nvSpPr>
          <p:cNvPr id="1600" name="Google Shape;1600;p7"/>
          <p:cNvSpPr txBox="1"/>
          <p:nvPr/>
        </p:nvSpPr>
        <p:spPr>
          <a:xfrm>
            <a:off x="1072800" y="1319075"/>
            <a:ext cx="100464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Provision, manage, and gain insights anywhere with advanced administrative and analytics tools.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01" name="Google Shape;1601;p7"/>
          <p:cNvSpPr txBox="1"/>
          <p:nvPr/>
        </p:nvSpPr>
        <p:spPr>
          <a:xfrm>
            <a:off x="4550700" y="3620776"/>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Role-based Access Control</a:t>
            </a:r>
            <a:endParaRPr b="0" i="0" sz="1800" u="none" cap="none" strike="noStrike">
              <a:solidFill>
                <a:schemeClr val="dk1"/>
              </a:solidFill>
              <a:latin typeface="Calibri"/>
              <a:ea typeface="Calibri"/>
              <a:cs typeface="Calibri"/>
              <a:sym typeface="Calibri"/>
            </a:endParaRPr>
          </a:p>
        </p:txBody>
      </p:sp>
      <p:sp>
        <p:nvSpPr>
          <p:cNvPr id="1602" name="Google Shape;1602;p7"/>
          <p:cNvSpPr txBox="1"/>
          <p:nvPr/>
        </p:nvSpPr>
        <p:spPr>
          <a:xfrm>
            <a:off x="8028600" y="3620788"/>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Payment Management</a:t>
            </a:r>
            <a:endParaRPr b="0" i="0" sz="1800" u="none" cap="none" strike="noStrike">
              <a:solidFill>
                <a:schemeClr val="dk1"/>
              </a:solidFill>
              <a:latin typeface="Calibri"/>
              <a:ea typeface="Calibri"/>
              <a:cs typeface="Calibri"/>
              <a:sym typeface="Calibri"/>
            </a:endParaRPr>
          </a:p>
        </p:txBody>
      </p:sp>
      <p:sp>
        <p:nvSpPr>
          <p:cNvPr id="1603" name="Google Shape;1603;p7"/>
          <p:cNvSpPr txBox="1"/>
          <p:nvPr/>
        </p:nvSpPr>
        <p:spPr>
          <a:xfrm>
            <a:off x="4550700" y="2859089"/>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Remote Management</a:t>
            </a:r>
            <a:endParaRPr b="0" i="0" sz="1800" u="none" cap="none" strike="noStrike">
              <a:solidFill>
                <a:schemeClr val="dk1"/>
              </a:solidFill>
              <a:latin typeface="Calibri"/>
              <a:ea typeface="Calibri"/>
              <a:cs typeface="Calibri"/>
              <a:sym typeface="Calibri"/>
            </a:endParaRPr>
          </a:p>
        </p:txBody>
      </p:sp>
      <p:sp>
        <p:nvSpPr>
          <p:cNvPr id="1604" name="Google Shape;1604;p7"/>
          <p:cNvSpPr txBox="1"/>
          <p:nvPr/>
        </p:nvSpPr>
        <p:spPr>
          <a:xfrm>
            <a:off x="4550700" y="5166591"/>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Auto Provisioning</a:t>
            </a:r>
            <a:endParaRPr b="0" i="0" sz="1800" u="none" cap="none" strike="noStrike">
              <a:solidFill>
                <a:schemeClr val="dk1"/>
              </a:solidFill>
              <a:latin typeface="Calibri"/>
              <a:ea typeface="Calibri"/>
              <a:cs typeface="Calibri"/>
              <a:sym typeface="Calibri"/>
            </a:endParaRPr>
          </a:p>
        </p:txBody>
      </p:sp>
      <p:sp>
        <p:nvSpPr>
          <p:cNvPr id="1605" name="Google Shape;1605;p7"/>
          <p:cNvSpPr txBox="1"/>
          <p:nvPr/>
        </p:nvSpPr>
        <p:spPr>
          <a:xfrm>
            <a:off x="8028601" y="5166627"/>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Dashboard</a:t>
            </a:r>
            <a:endParaRPr b="0" i="0" sz="1800" u="none" cap="none" strike="noStrike">
              <a:solidFill>
                <a:schemeClr val="dk1"/>
              </a:solidFill>
              <a:latin typeface="Calibri"/>
              <a:ea typeface="Calibri"/>
              <a:cs typeface="Calibri"/>
              <a:sym typeface="Calibri"/>
            </a:endParaRPr>
          </a:p>
        </p:txBody>
      </p:sp>
      <p:sp>
        <p:nvSpPr>
          <p:cNvPr id="1606" name="Google Shape;1606;p7"/>
          <p:cNvSpPr txBox="1"/>
          <p:nvPr/>
        </p:nvSpPr>
        <p:spPr>
          <a:xfrm>
            <a:off x="8028601" y="4382479"/>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Usage Report</a:t>
            </a:r>
            <a:endParaRPr b="0" i="0" sz="1800" u="none" cap="none" strike="noStrike">
              <a:solidFill>
                <a:schemeClr val="dk1"/>
              </a:solidFill>
              <a:latin typeface="Calibri"/>
              <a:ea typeface="Calibri"/>
              <a:cs typeface="Calibri"/>
              <a:sym typeface="Calibri"/>
            </a:endParaRPr>
          </a:p>
        </p:txBody>
      </p:sp>
      <p:sp>
        <p:nvSpPr>
          <p:cNvPr id="1607" name="Google Shape;1607;p7"/>
          <p:cNvSpPr txBox="1"/>
          <p:nvPr/>
        </p:nvSpPr>
        <p:spPr>
          <a:xfrm>
            <a:off x="1072801" y="2859125"/>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Trusted Browser</a:t>
            </a:r>
            <a:endParaRPr b="0" i="0" sz="1800" u="none" cap="none" strike="noStrike">
              <a:solidFill>
                <a:schemeClr val="dk1"/>
              </a:solidFill>
              <a:latin typeface="Calibri"/>
              <a:ea typeface="Calibri"/>
              <a:cs typeface="Calibri"/>
              <a:sym typeface="Calibri"/>
            </a:endParaRPr>
          </a:p>
        </p:txBody>
      </p:sp>
      <p:sp>
        <p:nvSpPr>
          <p:cNvPr id="1608" name="Google Shape;1608;p7"/>
          <p:cNvSpPr txBox="1"/>
          <p:nvPr/>
        </p:nvSpPr>
        <p:spPr>
          <a:xfrm>
            <a:off x="4550699" y="4393675"/>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Audit Trail</a:t>
            </a:r>
            <a:endParaRPr b="0" i="0" sz="1800" u="none" cap="none" strike="noStrike">
              <a:solidFill>
                <a:schemeClr val="dk1"/>
              </a:solidFill>
              <a:latin typeface="Calibri"/>
              <a:ea typeface="Calibri"/>
              <a:cs typeface="Calibri"/>
              <a:sym typeface="Calibri"/>
            </a:endParaRPr>
          </a:p>
        </p:txBody>
      </p:sp>
      <p:sp>
        <p:nvSpPr>
          <p:cNvPr id="1609" name="Google Shape;1609;p7"/>
          <p:cNvSpPr txBox="1"/>
          <p:nvPr/>
        </p:nvSpPr>
        <p:spPr>
          <a:xfrm>
            <a:off x="1072799" y="3620811"/>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Digital Identity</a:t>
            </a:r>
            <a:endParaRPr b="0" i="0" sz="1800" u="none" cap="none" strike="noStrike">
              <a:solidFill>
                <a:schemeClr val="dk1"/>
              </a:solidFill>
              <a:latin typeface="Calibri"/>
              <a:ea typeface="Calibri"/>
              <a:cs typeface="Calibri"/>
              <a:sym typeface="Calibri"/>
            </a:endParaRPr>
          </a:p>
        </p:txBody>
      </p:sp>
      <p:sp>
        <p:nvSpPr>
          <p:cNvPr id="1610" name="Google Shape;1610;p7"/>
          <p:cNvSpPr txBox="1"/>
          <p:nvPr/>
        </p:nvSpPr>
        <p:spPr>
          <a:xfrm>
            <a:off x="1072799" y="4393690"/>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IP Whitelist</a:t>
            </a:r>
            <a:endParaRPr b="0" i="0" sz="1800" u="none" cap="none" strike="noStrike">
              <a:solidFill>
                <a:schemeClr val="dk1"/>
              </a:solidFill>
              <a:latin typeface="Calibri"/>
              <a:ea typeface="Calibri"/>
              <a:cs typeface="Calibri"/>
              <a:sym typeface="Calibri"/>
            </a:endParaRPr>
          </a:p>
        </p:txBody>
      </p:sp>
      <p:sp>
        <p:nvSpPr>
          <p:cNvPr id="1611" name="Google Shape;1611;p7"/>
          <p:cNvSpPr txBox="1"/>
          <p:nvPr/>
        </p:nvSpPr>
        <p:spPr>
          <a:xfrm>
            <a:off x="1072799" y="5166626"/>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2FA Authenticator</a:t>
            </a:r>
            <a:endParaRPr b="0" i="0" sz="1800" u="none" cap="none" strike="noStrike">
              <a:solidFill>
                <a:schemeClr val="dk1"/>
              </a:solidFill>
              <a:latin typeface="Calibri"/>
              <a:ea typeface="Calibri"/>
              <a:cs typeface="Calibri"/>
              <a:sym typeface="Calibri"/>
            </a:endParaRPr>
          </a:p>
        </p:txBody>
      </p:sp>
      <p:sp>
        <p:nvSpPr>
          <p:cNvPr id="1612" name="Google Shape;1612;p7"/>
          <p:cNvSpPr txBox="1"/>
          <p:nvPr/>
        </p:nvSpPr>
        <p:spPr>
          <a:xfrm>
            <a:off x="8028606" y="2859113"/>
            <a:ext cx="3090600" cy="461700"/>
          </a:xfrm>
          <a:prstGeom prst="rect">
            <a:avLst/>
          </a:prstGeom>
          <a:solidFill>
            <a:schemeClr val="lt1"/>
          </a:solidFill>
          <a:ln cap="flat" cmpd="sng" w="9525">
            <a:solidFill>
              <a:srgbClr val="FBC20A"/>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Org Announcement</a:t>
            </a:r>
            <a:endParaRPr b="0" i="0" sz="1800" u="none" cap="none" strike="noStrike">
              <a:solidFill>
                <a:schemeClr val="dk1"/>
              </a:solidFill>
              <a:latin typeface="Calibri"/>
              <a:ea typeface="Calibri"/>
              <a:cs typeface="Calibri"/>
              <a:sym typeface="Calibri"/>
            </a:endParaRPr>
          </a:p>
        </p:txBody>
      </p:sp>
      <p:sp>
        <p:nvSpPr>
          <p:cNvPr id="1613" name="Google Shape;1613;p7"/>
          <p:cNvSpPr/>
          <p:nvPr/>
        </p:nvSpPr>
        <p:spPr>
          <a:xfrm>
            <a:off x="1072800" y="1952500"/>
            <a:ext cx="10046400" cy="457200"/>
          </a:xfrm>
          <a:prstGeom prst="rect">
            <a:avLst/>
          </a:prstGeom>
          <a:solidFill>
            <a:srgbClr val="FCCC3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Administration</a:t>
            </a:r>
            <a:endParaRPr b="0" i="0" sz="2200" u="none" cap="none" strike="noStrike">
              <a:solidFill>
                <a:schemeClr val="lt1"/>
              </a:solidFill>
              <a:latin typeface="Arial"/>
              <a:ea typeface="Arial"/>
              <a:cs typeface="Arial"/>
              <a:sym typeface="Arial"/>
            </a:endParaRPr>
          </a:p>
        </p:txBody>
      </p:sp>
      <p:cxnSp>
        <p:nvCxnSpPr>
          <p:cNvPr id="1614" name="Google Shape;1614;p7"/>
          <p:cNvCxnSpPr>
            <a:stCxn id="1613" idx="2"/>
            <a:endCxn id="1607" idx="0"/>
          </p:cNvCxnSpPr>
          <p:nvPr/>
        </p:nvCxnSpPr>
        <p:spPr>
          <a:xfrm rot="5400000">
            <a:off x="4132350" y="895450"/>
            <a:ext cx="449400" cy="3477900"/>
          </a:xfrm>
          <a:prstGeom prst="bentConnector3">
            <a:avLst>
              <a:gd fmla="val 50003" name="adj1"/>
            </a:avLst>
          </a:prstGeom>
          <a:noFill/>
          <a:ln cap="flat" cmpd="sng" w="9525">
            <a:solidFill>
              <a:schemeClr val="dk2"/>
            </a:solidFill>
            <a:prstDash val="solid"/>
            <a:round/>
            <a:headEnd len="sm" w="sm" type="none"/>
            <a:tailEnd len="sm" w="sm" type="none"/>
          </a:ln>
        </p:spPr>
      </p:cxnSp>
      <p:cxnSp>
        <p:nvCxnSpPr>
          <p:cNvPr id="1615" name="Google Shape;1615;p7"/>
          <p:cNvCxnSpPr>
            <a:stCxn id="1613" idx="2"/>
            <a:endCxn id="1612" idx="0"/>
          </p:cNvCxnSpPr>
          <p:nvPr/>
        </p:nvCxnSpPr>
        <p:spPr>
          <a:xfrm flipH="1" rot="-5400000">
            <a:off x="7610250" y="895450"/>
            <a:ext cx="449400" cy="3477900"/>
          </a:xfrm>
          <a:prstGeom prst="bentConnector3">
            <a:avLst>
              <a:gd fmla="val 50001" name="adj1"/>
            </a:avLst>
          </a:prstGeom>
          <a:noFill/>
          <a:ln cap="flat" cmpd="sng" w="9525">
            <a:solidFill>
              <a:schemeClr val="dk2"/>
            </a:solidFill>
            <a:prstDash val="solid"/>
            <a:round/>
            <a:headEnd len="sm" w="sm" type="none"/>
            <a:tailEnd len="sm" w="sm" type="none"/>
          </a:ln>
        </p:spPr>
      </p:cxnSp>
      <p:cxnSp>
        <p:nvCxnSpPr>
          <p:cNvPr id="1616" name="Google Shape;1616;p7"/>
          <p:cNvCxnSpPr>
            <a:stCxn id="1613" idx="2"/>
            <a:endCxn id="1603" idx="0"/>
          </p:cNvCxnSpPr>
          <p:nvPr/>
        </p:nvCxnSpPr>
        <p:spPr>
          <a:xfrm>
            <a:off x="6096000" y="2409700"/>
            <a:ext cx="0" cy="449400"/>
          </a:xfrm>
          <a:prstGeom prst="straightConnector1">
            <a:avLst/>
          </a:prstGeom>
          <a:noFill/>
          <a:ln cap="flat" cmpd="sng" w="9525">
            <a:solidFill>
              <a:schemeClr val="dk2"/>
            </a:solidFill>
            <a:prstDash val="solid"/>
            <a:round/>
            <a:headEnd len="sm" w="sm" type="none"/>
            <a:tailEnd len="sm" w="sm" type="none"/>
          </a:ln>
        </p:spPr>
      </p:cxnSp>
      <p:cxnSp>
        <p:nvCxnSpPr>
          <p:cNvPr id="1617" name="Google Shape;1617;p7"/>
          <p:cNvCxnSpPr>
            <a:stCxn id="1607" idx="2"/>
            <a:endCxn id="1609" idx="0"/>
          </p:cNvCxnSpPr>
          <p:nvPr/>
        </p:nvCxnSpPr>
        <p:spPr>
          <a:xfrm>
            <a:off x="2618101" y="3320825"/>
            <a:ext cx="0" cy="300000"/>
          </a:xfrm>
          <a:prstGeom prst="straightConnector1">
            <a:avLst/>
          </a:prstGeom>
          <a:noFill/>
          <a:ln cap="flat" cmpd="sng" w="9525">
            <a:solidFill>
              <a:schemeClr val="dk2"/>
            </a:solidFill>
            <a:prstDash val="solid"/>
            <a:round/>
            <a:headEnd len="sm" w="sm" type="none"/>
            <a:tailEnd len="sm" w="sm" type="none"/>
          </a:ln>
        </p:spPr>
      </p:cxnSp>
      <p:cxnSp>
        <p:nvCxnSpPr>
          <p:cNvPr id="1618" name="Google Shape;1618;p7"/>
          <p:cNvCxnSpPr>
            <a:stCxn id="1609" idx="2"/>
            <a:endCxn id="1610" idx="0"/>
          </p:cNvCxnSpPr>
          <p:nvPr/>
        </p:nvCxnSpPr>
        <p:spPr>
          <a:xfrm>
            <a:off x="2618099" y="4082511"/>
            <a:ext cx="0" cy="311100"/>
          </a:xfrm>
          <a:prstGeom prst="straightConnector1">
            <a:avLst/>
          </a:prstGeom>
          <a:noFill/>
          <a:ln cap="flat" cmpd="sng" w="9525">
            <a:solidFill>
              <a:schemeClr val="dk2"/>
            </a:solidFill>
            <a:prstDash val="solid"/>
            <a:round/>
            <a:headEnd len="sm" w="sm" type="none"/>
            <a:tailEnd len="sm" w="sm" type="none"/>
          </a:ln>
        </p:spPr>
      </p:cxnSp>
      <p:cxnSp>
        <p:nvCxnSpPr>
          <p:cNvPr id="1619" name="Google Shape;1619;p7"/>
          <p:cNvCxnSpPr>
            <a:stCxn id="1610" idx="2"/>
            <a:endCxn id="1611" idx="0"/>
          </p:cNvCxnSpPr>
          <p:nvPr/>
        </p:nvCxnSpPr>
        <p:spPr>
          <a:xfrm>
            <a:off x="2618099" y="4855390"/>
            <a:ext cx="0" cy="311100"/>
          </a:xfrm>
          <a:prstGeom prst="straightConnector1">
            <a:avLst/>
          </a:prstGeom>
          <a:noFill/>
          <a:ln cap="flat" cmpd="sng" w="9525">
            <a:solidFill>
              <a:schemeClr val="dk2"/>
            </a:solidFill>
            <a:prstDash val="solid"/>
            <a:round/>
            <a:headEnd len="sm" w="sm" type="none"/>
            <a:tailEnd len="sm" w="sm" type="none"/>
          </a:ln>
        </p:spPr>
      </p:cxnSp>
      <p:cxnSp>
        <p:nvCxnSpPr>
          <p:cNvPr id="1620" name="Google Shape;1620;p7"/>
          <p:cNvCxnSpPr>
            <a:stCxn id="1603" idx="2"/>
            <a:endCxn id="1601" idx="0"/>
          </p:cNvCxnSpPr>
          <p:nvPr/>
        </p:nvCxnSpPr>
        <p:spPr>
          <a:xfrm>
            <a:off x="6096000" y="3320789"/>
            <a:ext cx="0" cy="300000"/>
          </a:xfrm>
          <a:prstGeom prst="straightConnector1">
            <a:avLst/>
          </a:prstGeom>
          <a:noFill/>
          <a:ln cap="flat" cmpd="sng" w="9525">
            <a:solidFill>
              <a:schemeClr val="dk2"/>
            </a:solidFill>
            <a:prstDash val="solid"/>
            <a:round/>
            <a:headEnd len="sm" w="sm" type="none"/>
            <a:tailEnd len="sm" w="sm" type="none"/>
          </a:ln>
        </p:spPr>
      </p:cxnSp>
      <p:cxnSp>
        <p:nvCxnSpPr>
          <p:cNvPr id="1621" name="Google Shape;1621;p7"/>
          <p:cNvCxnSpPr>
            <a:stCxn id="1601" idx="2"/>
            <a:endCxn id="1608" idx="0"/>
          </p:cNvCxnSpPr>
          <p:nvPr/>
        </p:nvCxnSpPr>
        <p:spPr>
          <a:xfrm>
            <a:off x="6096000" y="4082476"/>
            <a:ext cx="0" cy="311100"/>
          </a:xfrm>
          <a:prstGeom prst="straightConnector1">
            <a:avLst/>
          </a:prstGeom>
          <a:noFill/>
          <a:ln cap="flat" cmpd="sng" w="9525">
            <a:solidFill>
              <a:schemeClr val="dk2"/>
            </a:solidFill>
            <a:prstDash val="solid"/>
            <a:round/>
            <a:headEnd len="sm" w="sm" type="none"/>
            <a:tailEnd len="sm" w="sm" type="none"/>
          </a:ln>
        </p:spPr>
      </p:cxnSp>
      <p:cxnSp>
        <p:nvCxnSpPr>
          <p:cNvPr id="1622" name="Google Shape;1622;p7"/>
          <p:cNvCxnSpPr>
            <a:stCxn id="1608" idx="2"/>
            <a:endCxn id="1604" idx="0"/>
          </p:cNvCxnSpPr>
          <p:nvPr/>
        </p:nvCxnSpPr>
        <p:spPr>
          <a:xfrm>
            <a:off x="6095999" y="4855375"/>
            <a:ext cx="0" cy="311100"/>
          </a:xfrm>
          <a:prstGeom prst="straightConnector1">
            <a:avLst/>
          </a:prstGeom>
          <a:noFill/>
          <a:ln cap="flat" cmpd="sng" w="9525">
            <a:solidFill>
              <a:schemeClr val="dk2"/>
            </a:solidFill>
            <a:prstDash val="solid"/>
            <a:round/>
            <a:headEnd len="sm" w="sm" type="none"/>
            <a:tailEnd len="sm" w="sm" type="none"/>
          </a:ln>
        </p:spPr>
      </p:cxnSp>
      <p:cxnSp>
        <p:nvCxnSpPr>
          <p:cNvPr id="1623" name="Google Shape;1623;p7"/>
          <p:cNvCxnSpPr>
            <a:stCxn id="1612" idx="2"/>
            <a:endCxn id="1602" idx="0"/>
          </p:cNvCxnSpPr>
          <p:nvPr/>
        </p:nvCxnSpPr>
        <p:spPr>
          <a:xfrm>
            <a:off x="9573906" y="3320813"/>
            <a:ext cx="0" cy="300000"/>
          </a:xfrm>
          <a:prstGeom prst="straightConnector1">
            <a:avLst/>
          </a:prstGeom>
          <a:noFill/>
          <a:ln cap="flat" cmpd="sng" w="9525">
            <a:solidFill>
              <a:schemeClr val="dk2"/>
            </a:solidFill>
            <a:prstDash val="solid"/>
            <a:round/>
            <a:headEnd len="sm" w="sm" type="none"/>
            <a:tailEnd len="sm" w="sm" type="none"/>
          </a:ln>
        </p:spPr>
      </p:cxnSp>
      <p:cxnSp>
        <p:nvCxnSpPr>
          <p:cNvPr id="1624" name="Google Shape;1624;p7"/>
          <p:cNvCxnSpPr>
            <a:stCxn id="1602" idx="2"/>
            <a:endCxn id="1606" idx="0"/>
          </p:cNvCxnSpPr>
          <p:nvPr/>
        </p:nvCxnSpPr>
        <p:spPr>
          <a:xfrm>
            <a:off x="9573900" y="4082488"/>
            <a:ext cx="0" cy="300000"/>
          </a:xfrm>
          <a:prstGeom prst="straightConnector1">
            <a:avLst/>
          </a:prstGeom>
          <a:noFill/>
          <a:ln cap="flat" cmpd="sng" w="9525">
            <a:solidFill>
              <a:schemeClr val="dk2"/>
            </a:solidFill>
            <a:prstDash val="solid"/>
            <a:round/>
            <a:headEnd len="sm" w="sm" type="none"/>
            <a:tailEnd len="sm" w="sm" type="none"/>
          </a:ln>
        </p:spPr>
      </p:cxnSp>
      <p:cxnSp>
        <p:nvCxnSpPr>
          <p:cNvPr id="1625" name="Google Shape;1625;p7"/>
          <p:cNvCxnSpPr>
            <a:stCxn id="1606" idx="2"/>
            <a:endCxn id="1605" idx="0"/>
          </p:cNvCxnSpPr>
          <p:nvPr/>
        </p:nvCxnSpPr>
        <p:spPr>
          <a:xfrm>
            <a:off x="9573901" y="4844179"/>
            <a:ext cx="0" cy="322500"/>
          </a:xfrm>
          <a:prstGeom prst="straightConnector1">
            <a:avLst/>
          </a:prstGeom>
          <a:noFill/>
          <a:ln cap="flat" cmpd="sng" w="9525">
            <a:solidFill>
              <a:schemeClr val="dk2"/>
            </a:solidFill>
            <a:prstDash val="solid"/>
            <a:round/>
            <a:headEnd len="sm" w="sm" type="none"/>
            <a:tailEnd len="sm" w="sm" type="none"/>
          </a:ln>
        </p:spPr>
      </p:cxnSp>
      <p:sp>
        <p:nvSpPr>
          <p:cNvPr id="1626" name="Google Shape;1626;p7"/>
          <p:cNvSpPr txBox="1"/>
          <p:nvPr/>
        </p:nvSpPr>
        <p:spPr>
          <a:xfrm>
            <a:off x="8026356" y="5950775"/>
            <a:ext cx="3095100" cy="461700"/>
          </a:xfrm>
          <a:prstGeom prst="rect">
            <a:avLst/>
          </a:prstGeom>
          <a:noFill/>
          <a:ln cap="flat" cmpd="sng" w="9525">
            <a:solidFill>
              <a:srgbClr val="FBBD2B"/>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Activity Logs</a:t>
            </a:r>
            <a:endParaRPr b="0" i="0" sz="1800" u="none" cap="none" strike="noStrike">
              <a:solidFill>
                <a:schemeClr val="dk1"/>
              </a:solidFill>
              <a:latin typeface="Calibri"/>
              <a:ea typeface="Calibri"/>
              <a:cs typeface="Calibri"/>
              <a:sym typeface="Calibri"/>
            </a:endParaRPr>
          </a:p>
        </p:txBody>
      </p:sp>
      <p:sp>
        <p:nvSpPr>
          <p:cNvPr id="1627" name="Google Shape;1627;p7"/>
          <p:cNvSpPr txBox="1"/>
          <p:nvPr/>
        </p:nvSpPr>
        <p:spPr>
          <a:xfrm>
            <a:off x="4548456" y="5939525"/>
            <a:ext cx="3095100" cy="461700"/>
          </a:xfrm>
          <a:prstGeom prst="rect">
            <a:avLst/>
          </a:prstGeom>
          <a:noFill/>
          <a:ln cap="flat" cmpd="sng" w="9525">
            <a:solidFill>
              <a:srgbClr val="FBBD2B"/>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Active Calls Monitoring</a:t>
            </a:r>
            <a:endParaRPr b="0" i="0" sz="1800" u="none" cap="none" strike="noStrike">
              <a:solidFill>
                <a:schemeClr val="dk1"/>
              </a:solidFill>
              <a:latin typeface="Calibri"/>
              <a:ea typeface="Calibri"/>
              <a:cs typeface="Calibri"/>
              <a:sym typeface="Calibri"/>
            </a:endParaRPr>
          </a:p>
        </p:txBody>
      </p:sp>
      <p:sp>
        <p:nvSpPr>
          <p:cNvPr id="1628" name="Google Shape;1628;p7"/>
          <p:cNvSpPr txBox="1"/>
          <p:nvPr/>
        </p:nvSpPr>
        <p:spPr>
          <a:xfrm>
            <a:off x="1070556" y="5939550"/>
            <a:ext cx="3095100" cy="461700"/>
          </a:xfrm>
          <a:prstGeom prst="rect">
            <a:avLst/>
          </a:prstGeom>
          <a:noFill/>
          <a:ln cap="flat" cmpd="sng" w="9525">
            <a:solidFill>
              <a:srgbClr val="FBBD2B"/>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Agent SLA</a:t>
            </a:r>
            <a:endParaRPr b="0" i="0" sz="1800" u="none" cap="none" strike="noStrike">
              <a:solidFill>
                <a:schemeClr val="dk1"/>
              </a:solidFill>
              <a:latin typeface="Calibri"/>
              <a:ea typeface="Calibri"/>
              <a:cs typeface="Calibri"/>
              <a:sym typeface="Calibri"/>
            </a:endParaRPr>
          </a:p>
        </p:txBody>
      </p:sp>
      <p:cxnSp>
        <p:nvCxnSpPr>
          <p:cNvPr id="1629" name="Google Shape;1629;p7"/>
          <p:cNvCxnSpPr>
            <a:stCxn id="1611" idx="2"/>
            <a:endCxn id="1628" idx="0"/>
          </p:cNvCxnSpPr>
          <p:nvPr/>
        </p:nvCxnSpPr>
        <p:spPr>
          <a:xfrm>
            <a:off x="2618099" y="5628326"/>
            <a:ext cx="0" cy="311100"/>
          </a:xfrm>
          <a:prstGeom prst="straightConnector1">
            <a:avLst/>
          </a:prstGeom>
          <a:noFill/>
          <a:ln cap="flat" cmpd="sng" w="9525">
            <a:solidFill>
              <a:schemeClr val="dk2"/>
            </a:solidFill>
            <a:prstDash val="solid"/>
            <a:round/>
            <a:headEnd len="sm" w="sm" type="none"/>
            <a:tailEnd len="sm" w="sm" type="none"/>
          </a:ln>
        </p:spPr>
      </p:cxnSp>
      <p:cxnSp>
        <p:nvCxnSpPr>
          <p:cNvPr id="1630" name="Google Shape;1630;p7"/>
          <p:cNvCxnSpPr>
            <a:stCxn id="1604" idx="2"/>
            <a:endCxn id="1627" idx="0"/>
          </p:cNvCxnSpPr>
          <p:nvPr/>
        </p:nvCxnSpPr>
        <p:spPr>
          <a:xfrm>
            <a:off x="6096000" y="5628291"/>
            <a:ext cx="0" cy="311100"/>
          </a:xfrm>
          <a:prstGeom prst="straightConnector1">
            <a:avLst/>
          </a:prstGeom>
          <a:noFill/>
          <a:ln cap="flat" cmpd="sng" w="9525">
            <a:solidFill>
              <a:schemeClr val="dk2"/>
            </a:solidFill>
            <a:prstDash val="solid"/>
            <a:round/>
            <a:headEnd len="sm" w="sm" type="none"/>
            <a:tailEnd len="sm" w="sm" type="none"/>
          </a:ln>
        </p:spPr>
      </p:cxnSp>
      <p:cxnSp>
        <p:nvCxnSpPr>
          <p:cNvPr id="1631" name="Google Shape;1631;p7"/>
          <p:cNvCxnSpPr>
            <a:stCxn id="1605" idx="2"/>
            <a:endCxn id="1626" idx="0"/>
          </p:cNvCxnSpPr>
          <p:nvPr/>
        </p:nvCxnSpPr>
        <p:spPr>
          <a:xfrm>
            <a:off x="9573901" y="5628327"/>
            <a:ext cx="0" cy="3225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6" name="Shape 1636"/>
        <p:cNvGrpSpPr/>
        <p:nvPr/>
      </p:nvGrpSpPr>
      <p:grpSpPr>
        <a:xfrm>
          <a:off x="0" y="0"/>
          <a:ext cx="0" cy="0"/>
          <a:chOff x="0" y="0"/>
          <a:chExt cx="0" cy="0"/>
        </a:xfrm>
      </p:grpSpPr>
      <p:sp>
        <p:nvSpPr>
          <p:cNvPr id="1637" name="Google Shape;1637;p8"/>
          <p:cNvSpPr txBox="1"/>
          <p:nvPr/>
        </p:nvSpPr>
        <p:spPr>
          <a:xfrm>
            <a:off x="406075" y="327725"/>
            <a:ext cx="67665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Calibri"/>
                <a:ea typeface="Calibri"/>
                <a:cs typeface="Calibri"/>
                <a:sym typeface="Calibri"/>
              </a:rPr>
              <a:t>Value Propositions</a:t>
            </a:r>
            <a:endParaRPr b="1" i="0" sz="3600" u="none" cap="none" strike="noStrike">
              <a:solidFill>
                <a:schemeClr val="dk1"/>
              </a:solidFill>
              <a:latin typeface="Calibri"/>
              <a:ea typeface="Calibri"/>
              <a:cs typeface="Calibri"/>
              <a:sym typeface="Calibri"/>
            </a:endParaRPr>
          </a:p>
        </p:txBody>
      </p:sp>
      <p:sp>
        <p:nvSpPr>
          <p:cNvPr id="1638" name="Google Shape;1638;p8"/>
          <p:cNvSpPr txBox="1"/>
          <p:nvPr/>
        </p:nvSpPr>
        <p:spPr>
          <a:xfrm>
            <a:off x="7077964" y="2562625"/>
            <a:ext cx="4722300" cy="102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Increase Productivity</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By combining both internal and external communications into one unified communications platform.</a:t>
            </a:r>
            <a:endParaRPr b="0" i="0" sz="1500" u="none" cap="none" strike="noStrike">
              <a:solidFill>
                <a:schemeClr val="dk1"/>
              </a:solidFill>
              <a:latin typeface="Calibri"/>
              <a:ea typeface="Calibri"/>
              <a:cs typeface="Calibri"/>
              <a:sym typeface="Calibri"/>
            </a:endParaRPr>
          </a:p>
        </p:txBody>
      </p:sp>
      <p:sp>
        <p:nvSpPr>
          <p:cNvPr id="1639" name="Google Shape;1639;p8"/>
          <p:cNvSpPr txBox="1"/>
          <p:nvPr/>
        </p:nvSpPr>
        <p:spPr>
          <a:xfrm>
            <a:off x="1075559" y="1304163"/>
            <a:ext cx="4722300" cy="102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Scalability</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Allows businesses to easily scale up or down in proportion to business requirements.</a:t>
            </a:r>
            <a:endParaRPr b="1" i="0" sz="1600" u="none" cap="none" strike="noStrike">
              <a:solidFill>
                <a:schemeClr val="dk1"/>
              </a:solidFill>
              <a:latin typeface="Calibri"/>
              <a:ea typeface="Calibri"/>
              <a:cs typeface="Calibri"/>
              <a:sym typeface="Calibri"/>
            </a:endParaRPr>
          </a:p>
        </p:txBody>
      </p:sp>
      <p:sp>
        <p:nvSpPr>
          <p:cNvPr id="1640" name="Google Shape;1640;p8"/>
          <p:cNvSpPr txBox="1"/>
          <p:nvPr/>
        </p:nvSpPr>
        <p:spPr>
          <a:xfrm>
            <a:off x="7077964" y="5171975"/>
            <a:ext cx="4722300" cy="125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Cost &amp; Time Efficient</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Save cost and time on server maintenance and equipment upgrades. Provisioning and setup is typically quick and can be self-serviced via a user-friendly web interface.</a:t>
            </a:r>
            <a:endParaRPr b="0" i="0" sz="1500" u="none" cap="none" strike="noStrike">
              <a:solidFill>
                <a:srgbClr val="000000"/>
              </a:solidFill>
              <a:latin typeface="Arial"/>
              <a:ea typeface="Arial"/>
              <a:cs typeface="Arial"/>
              <a:sym typeface="Arial"/>
            </a:endParaRPr>
          </a:p>
        </p:txBody>
      </p:sp>
      <p:sp>
        <p:nvSpPr>
          <p:cNvPr id="1641" name="Google Shape;1641;p8"/>
          <p:cNvSpPr txBox="1"/>
          <p:nvPr/>
        </p:nvSpPr>
        <p:spPr>
          <a:xfrm>
            <a:off x="1079109" y="5180475"/>
            <a:ext cx="4722300" cy="125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Compliance and Security</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CPaaS platform utilizes the latest in cloud technologies with support for local data centers to fulfill local telecom regulatory and cybersecurity  requirements.</a:t>
            </a:r>
            <a:endParaRPr b="1" i="0" sz="1600" u="none" cap="none" strike="noStrike">
              <a:solidFill>
                <a:schemeClr val="dk1"/>
              </a:solidFill>
              <a:latin typeface="Calibri"/>
              <a:ea typeface="Calibri"/>
              <a:cs typeface="Calibri"/>
              <a:sym typeface="Calibri"/>
            </a:endParaRPr>
          </a:p>
        </p:txBody>
      </p:sp>
      <p:sp>
        <p:nvSpPr>
          <p:cNvPr id="1642" name="Google Shape;1642;p8"/>
          <p:cNvSpPr txBox="1"/>
          <p:nvPr/>
        </p:nvSpPr>
        <p:spPr>
          <a:xfrm>
            <a:off x="7077964" y="3856138"/>
            <a:ext cx="4722300" cy="102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Improve Performance</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Performance statistics are available for all levels, whether agent, team or company.</a:t>
            </a:r>
            <a:endParaRPr b="1" i="0" sz="1600" u="none" cap="none" strike="noStrike">
              <a:solidFill>
                <a:schemeClr val="dk1"/>
              </a:solidFill>
              <a:latin typeface="Calibri"/>
              <a:ea typeface="Calibri"/>
              <a:cs typeface="Calibri"/>
              <a:sym typeface="Calibri"/>
            </a:endParaRPr>
          </a:p>
        </p:txBody>
      </p:sp>
      <p:sp>
        <p:nvSpPr>
          <p:cNvPr id="1643" name="Google Shape;1643;p8"/>
          <p:cNvSpPr txBox="1"/>
          <p:nvPr/>
        </p:nvSpPr>
        <p:spPr>
          <a:xfrm>
            <a:off x="7081525" y="1304175"/>
            <a:ext cx="4722300" cy="102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Minimum Maintenance &amp; Admin Requirements</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Easily manage operations with a minimum technical obligation.</a:t>
            </a:r>
            <a:endParaRPr b="0" i="0" sz="1500" u="none" cap="none" strike="noStrike">
              <a:solidFill>
                <a:srgbClr val="000000"/>
              </a:solidFill>
              <a:latin typeface="Arial"/>
              <a:ea typeface="Arial"/>
              <a:cs typeface="Arial"/>
              <a:sym typeface="Arial"/>
            </a:endParaRPr>
          </a:p>
        </p:txBody>
      </p:sp>
      <p:sp>
        <p:nvSpPr>
          <p:cNvPr id="1644" name="Google Shape;1644;p8"/>
          <p:cNvSpPr txBox="1"/>
          <p:nvPr/>
        </p:nvSpPr>
        <p:spPr>
          <a:xfrm>
            <a:off x="6397692" y="4054963"/>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07</a:t>
            </a:r>
            <a:endParaRPr b="0" i="0" sz="1400" u="none" cap="none" strike="noStrike">
              <a:solidFill>
                <a:srgbClr val="1AC5D8"/>
              </a:solidFill>
              <a:latin typeface="Arial"/>
              <a:ea typeface="Arial"/>
              <a:cs typeface="Arial"/>
              <a:sym typeface="Arial"/>
            </a:endParaRPr>
          </a:p>
        </p:txBody>
      </p:sp>
      <p:sp>
        <p:nvSpPr>
          <p:cNvPr id="1645" name="Google Shape;1645;p8"/>
          <p:cNvSpPr txBox="1"/>
          <p:nvPr/>
        </p:nvSpPr>
        <p:spPr>
          <a:xfrm>
            <a:off x="6397692" y="2899413"/>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06</a:t>
            </a:r>
            <a:endParaRPr b="0" i="0" sz="1400" u="none" cap="none" strike="noStrike">
              <a:solidFill>
                <a:srgbClr val="1AC5D8"/>
              </a:solidFill>
              <a:latin typeface="Arial"/>
              <a:ea typeface="Arial"/>
              <a:cs typeface="Arial"/>
              <a:sym typeface="Arial"/>
            </a:endParaRPr>
          </a:p>
        </p:txBody>
      </p:sp>
      <p:sp>
        <p:nvSpPr>
          <p:cNvPr id="1646" name="Google Shape;1646;p8"/>
          <p:cNvSpPr txBox="1"/>
          <p:nvPr/>
        </p:nvSpPr>
        <p:spPr>
          <a:xfrm>
            <a:off x="6397692" y="5517050"/>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08</a:t>
            </a:r>
            <a:endParaRPr b="0" i="0" sz="1400" u="none" cap="none" strike="noStrike">
              <a:solidFill>
                <a:srgbClr val="1AC5D8"/>
              </a:solidFill>
              <a:latin typeface="Arial"/>
              <a:ea typeface="Arial"/>
              <a:cs typeface="Arial"/>
              <a:sym typeface="Arial"/>
            </a:endParaRPr>
          </a:p>
        </p:txBody>
      </p:sp>
      <p:sp>
        <p:nvSpPr>
          <p:cNvPr id="1647" name="Google Shape;1647;p8"/>
          <p:cNvSpPr txBox="1"/>
          <p:nvPr/>
        </p:nvSpPr>
        <p:spPr>
          <a:xfrm>
            <a:off x="388168" y="1433213"/>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01</a:t>
            </a:r>
            <a:endParaRPr b="0" i="0" sz="1400" u="none" cap="none" strike="noStrike">
              <a:solidFill>
                <a:srgbClr val="1AC5D8"/>
              </a:solidFill>
              <a:latin typeface="Arial"/>
              <a:ea typeface="Arial"/>
              <a:cs typeface="Arial"/>
              <a:sym typeface="Arial"/>
            </a:endParaRPr>
          </a:p>
        </p:txBody>
      </p:sp>
      <p:sp>
        <p:nvSpPr>
          <p:cNvPr id="1648" name="Google Shape;1648;p8"/>
          <p:cNvSpPr txBox="1"/>
          <p:nvPr/>
        </p:nvSpPr>
        <p:spPr>
          <a:xfrm>
            <a:off x="391718" y="5468600"/>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04</a:t>
            </a:r>
            <a:endParaRPr b="0" i="0" sz="1400" u="none" cap="none" strike="noStrike">
              <a:solidFill>
                <a:srgbClr val="1AC5D8"/>
              </a:solidFill>
              <a:latin typeface="Arial"/>
              <a:ea typeface="Arial"/>
              <a:cs typeface="Arial"/>
              <a:sym typeface="Arial"/>
            </a:endParaRPr>
          </a:p>
        </p:txBody>
      </p:sp>
      <p:sp>
        <p:nvSpPr>
          <p:cNvPr id="1649" name="Google Shape;1649;p8"/>
          <p:cNvSpPr txBox="1"/>
          <p:nvPr/>
        </p:nvSpPr>
        <p:spPr>
          <a:xfrm>
            <a:off x="6394143" y="1579475"/>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05</a:t>
            </a:r>
            <a:endParaRPr b="0" i="0" sz="1400" u="none" cap="none" strike="noStrike">
              <a:solidFill>
                <a:srgbClr val="1AC5D8"/>
              </a:solidFill>
              <a:latin typeface="Arial"/>
              <a:ea typeface="Arial"/>
              <a:cs typeface="Arial"/>
              <a:sym typeface="Arial"/>
            </a:endParaRPr>
          </a:p>
        </p:txBody>
      </p:sp>
      <p:sp>
        <p:nvSpPr>
          <p:cNvPr id="1650" name="Google Shape;1650;p8"/>
          <p:cNvSpPr txBox="1"/>
          <p:nvPr/>
        </p:nvSpPr>
        <p:spPr>
          <a:xfrm>
            <a:off x="1079109" y="3778113"/>
            <a:ext cx="4722300" cy="125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Access Control</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Different account roles are available for you in order to limit access to statistics and data to only authorized individuals.</a:t>
            </a:r>
            <a:endParaRPr b="0" i="0" sz="1500" u="none" cap="none" strike="noStrike">
              <a:solidFill>
                <a:srgbClr val="000000"/>
              </a:solidFill>
              <a:latin typeface="Arial"/>
              <a:ea typeface="Arial"/>
              <a:cs typeface="Arial"/>
              <a:sym typeface="Arial"/>
            </a:endParaRPr>
          </a:p>
        </p:txBody>
      </p:sp>
      <p:sp>
        <p:nvSpPr>
          <p:cNvPr id="1651" name="Google Shape;1651;p8"/>
          <p:cNvSpPr txBox="1"/>
          <p:nvPr/>
        </p:nvSpPr>
        <p:spPr>
          <a:xfrm>
            <a:off x="391718" y="4053413"/>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03</a:t>
            </a:r>
            <a:endParaRPr b="0" i="0" sz="1400" u="none" cap="none" strike="noStrike">
              <a:solidFill>
                <a:srgbClr val="1AC5D8"/>
              </a:solidFill>
              <a:latin typeface="Arial"/>
              <a:ea typeface="Arial"/>
              <a:cs typeface="Arial"/>
              <a:sym typeface="Arial"/>
            </a:endParaRPr>
          </a:p>
        </p:txBody>
      </p:sp>
      <p:sp>
        <p:nvSpPr>
          <p:cNvPr id="1652" name="Google Shape;1652;p8"/>
          <p:cNvSpPr txBox="1"/>
          <p:nvPr/>
        </p:nvSpPr>
        <p:spPr>
          <a:xfrm>
            <a:off x="1072001" y="2567263"/>
            <a:ext cx="4722300" cy="102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000"/>
              </a:spcBef>
              <a:spcAft>
                <a:spcPts val="0"/>
              </a:spcAft>
              <a:buClr>
                <a:srgbClr val="000000"/>
              </a:buClr>
              <a:buSzPts val="1600"/>
              <a:buFont typeface="Arial"/>
              <a:buNone/>
            </a:pPr>
            <a:r>
              <a:rPr b="1" i="0" lang="en-US" sz="1600" u="none" cap="none" strike="noStrike">
                <a:solidFill>
                  <a:srgbClr val="1AC5D8"/>
                </a:solidFill>
                <a:latin typeface="Calibri"/>
                <a:ea typeface="Calibri"/>
                <a:cs typeface="Calibri"/>
                <a:sym typeface="Calibri"/>
              </a:rPr>
              <a:t>Flexibility</a:t>
            </a:r>
            <a:endParaRPr b="1" i="0" sz="1600" u="none" cap="none" strike="noStrike">
              <a:solidFill>
                <a:srgbClr val="1AC5D8"/>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1500"/>
              <a:buFont typeface="Arial"/>
              <a:buNone/>
            </a:pPr>
            <a:r>
              <a:rPr b="0" i="0" lang="en-US" sz="1500" u="none" cap="none" strike="noStrike">
                <a:solidFill>
                  <a:schemeClr val="dk1"/>
                </a:solidFill>
                <a:latin typeface="Calibri"/>
                <a:ea typeface="Calibri"/>
                <a:cs typeface="Calibri"/>
                <a:sym typeface="Calibri"/>
              </a:rPr>
              <a:t>CPaaS empowers users to connect from anywhere and everywhere, using any VoIP device of their choice. </a:t>
            </a:r>
            <a:endParaRPr b="1" i="0" sz="1600" u="none" cap="none" strike="noStrike">
              <a:solidFill>
                <a:schemeClr val="dk1"/>
              </a:solidFill>
              <a:latin typeface="Calibri"/>
              <a:ea typeface="Calibri"/>
              <a:cs typeface="Calibri"/>
              <a:sym typeface="Calibri"/>
            </a:endParaRPr>
          </a:p>
        </p:txBody>
      </p:sp>
      <p:sp>
        <p:nvSpPr>
          <p:cNvPr id="1653" name="Google Shape;1653;p8"/>
          <p:cNvSpPr txBox="1"/>
          <p:nvPr/>
        </p:nvSpPr>
        <p:spPr>
          <a:xfrm>
            <a:off x="391730" y="2766088"/>
            <a:ext cx="758700" cy="661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100"/>
              <a:buFont typeface="Arial"/>
              <a:buNone/>
            </a:pPr>
            <a:r>
              <a:rPr b="1" i="0" lang="en-US" sz="3100" u="none" cap="none" strike="noStrike">
                <a:solidFill>
                  <a:srgbClr val="1AC5D8"/>
                </a:solidFill>
                <a:latin typeface="Calibri"/>
                <a:ea typeface="Calibri"/>
                <a:cs typeface="Calibri"/>
                <a:sym typeface="Calibri"/>
              </a:rPr>
              <a:t>02</a:t>
            </a:r>
            <a:endParaRPr b="0" i="0" sz="1400" u="none" cap="none" strike="noStrike">
              <a:solidFill>
                <a:srgbClr val="1AC5D8"/>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p9"/>
          <p:cNvSpPr txBox="1"/>
          <p:nvPr>
            <p:ph type="title"/>
          </p:nvPr>
        </p:nvSpPr>
        <p:spPr>
          <a:xfrm>
            <a:off x="2571750" y="2392450"/>
            <a:ext cx="7048500" cy="113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4800"/>
              <a:buFont typeface="Quattrocento Sans"/>
              <a:buNone/>
            </a:pPr>
            <a:r>
              <a:rPr lang="en-US" sz="4000">
                <a:latin typeface="Verdana"/>
                <a:ea typeface="Verdana"/>
                <a:cs typeface="Verdana"/>
                <a:sym typeface="Verdana"/>
              </a:rPr>
              <a:t>Elements of CPaaS</a:t>
            </a:r>
            <a:endParaRPr sz="4000">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