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9" r:id="rId3"/>
    <p:sldId id="300" r:id="rId4"/>
    <p:sldId id="301" r:id="rId5"/>
    <p:sldId id="303" r:id="rId6"/>
    <p:sldId id="302" r:id="rId7"/>
    <p:sldId id="30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00" d="100"/>
          <a:sy n="100" d="100"/>
        </p:scale>
        <p:origin x="1320" y="5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1/28/2026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1/28/2026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1/28/2026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1/28/2026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1/28/2026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Hạt</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bụi</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đời</a:t>
            </a:r>
            <a:r>
              <a:rPr lang="en-US" sz="6000" b="1" dirty="0">
                <a:solidFill>
                  <a:srgbClr val="FF0000"/>
                </a:solidFill>
                <a:latin typeface="Arial" panose="020B0604020202020204" pitchFamily="34" charset="0"/>
                <a:cs typeface="Arial" panose="020B0604020202020204" pitchFamily="34" charset="0"/>
              </a:rPr>
              <a:t> con</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F3432-FFD2-2463-17F3-487964400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DB7F4-F5C5-0400-CC49-4ACBFCCBB3C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E730031-4855-3E28-E113-28C694A6BB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332DA91-3AA2-88D6-6AF3-54D9438B11A8}"/>
              </a:ext>
            </a:extLst>
          </p:cNvPr>
          <p:cNvSpPr/>
          <p:nvPr/>
        </p:nvSpPr>
        <p:spPr>
          <a:xfrm>
            <a:off x="538367" y="302359"/>
            <a:ext cx="11087865"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1. </a:t>
            </a:r>
            <a:r>
              <a:rPr lang="vi-VN" sz="5500" b="1" dirty="0">
                <a:latin typeface="Arial" panose="020B0604020202020204" pitchFamily="34" charset="0"/>
                <a:cs typeface="Arial" panose="020B0604020202020204" pitchFamily="34" charset="0"/>
              </a:rPr>
              <a:t>Hỡi người, hãy nhớ chính thân phận mình. Chỉ là bụi đất, trong bàn tay Chúa tình yêu. Ngài dựng nên con, ban cho con xác thân, linh hồn, để rồi một mai, con sẽ trở về với cát bụi.</a:t>
            </a:r>
            <a:endParaRPr lang="vi-VN" sz="5500" b="1" dirty="0"/>
          </a:p>
        </p:txBody>
      </p:sp>
    </p:spTree>
    <p:extLst>
      <p:ext uri="{BB962C8B-B14F-4D97-AF65-F5344CB8AC3E}">
        <p14:creationId xmlns:p14="http://schemas.microsoft.com/office/powerpoint/2010/main" val="2128572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6A8CCE-390F-EA27-9968-06B57E7586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87080B-DEF0-DFE6-18DB-DB9A973A390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9952497-0587-8AFF-E04E-1830FC227D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D3C335E-1DAC-B78A-6F55-E3F4447D7F60}"/>
              </a:ext>
            </a:extLst>
          </p:cNvPr>
          <p:cNvSpPr/>
          <p:nvPr/>
        </p:nvSpPr>
        <p:spPr>
          <a:xfrm>
            <a:off x="538367" y="302359"/>
            <a:ext cx="11087865" cy="6494085"/>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Xin hãy nhớ, người ơi hãy nhớ: Ta được dựng nên từ bụi tro. Là bụi tro mong manh bé nhỏ, cuối cuộc đời ta trở về tro bụi. Ôi lạy Chúa! Nguyện xin nâng đỡ, giữ gìn đây hạt bụi đời con, được cậy, tin, mến Chúa sắt son, bởi Ngài là gia nghiệp đời con.</a:t>
            </a:r>
            <a:endParaRPr lang="vi-VN" sz="5200" b="1" dirty="0"/>
          </a:p>
        </p:txBody>
      </p:sp>
    </p:spTree>
    <p:extLst>
      <p:ext uri="{BB962C8B-B14F-4D97-AF65-F5344CB8AC3E}">
        <p14:creationId xmlns:p14="http://schemas.microsoft.com/office/powerpoint/2010/main" val="2842486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E21E91-C5BA-0EFC-1DD6-0DDC1C1C2C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250EC5-1636-F0DB-0C57-4C324F378E5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A5274AF-9E31-CCDC-C45F-E6B6FAD252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8E9975D-16EC-1213-BBA3-8B670D49324E}"/>
              </a:ext>
            </a:extLst>
          </p:cNvPr>
          <p:cNvSpPr/>
          <p:nvPr/>
        </p:nvSpPr>
        <p:spPr>
          <a:xfrm>
            <a:off x="538367" y="302359"/>
            <a:ext cx="11087865" cy="5170646"/>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2. </a:t>
            </a:r>
            <a:r>
              <a:rPr lang="vi-VN" sz="5500" b="1" dirty="0">
                <a:latin typeface="Arial" panose="020B0604020202020204" pitchFamily="34" charset="0"/>
                <a:cs typeface="Arial" panose="020B0604020202020204" pitchFamily="34" charset="0"/>
              </a:rPr>
              <a:t>Ví tựa hạt cát giữa nơi biển đời, dập vùi tả tơi trong cuồng phong sóng nổi trôi. Nguyện cầu Ngài ơi, xin giơ tay đỡ nâng phù trì. Dù ngàn hiểm nguy, có Chúa lòng chẳng lo lắng gì.</a:t>
            </a:r>
            <a:endParaRPr lang="vi-VN" sz="5500" b="1" dirty="0"/>
          </a:p>
        </p:txBody>
      </p:sp>
    </p:spTree>
    <p:extLst>
      <p:ext uri="{BB962C8B-B14F-4D97-AF65-F5344CB8AC3E}">
        <p14:creationId xmlns:p14="http://schemas.microsoft.com/office/powerpoint/2010/main" val="2449281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8E997-5369-25AA-36C2-8F359F8772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A283D1-B03D-2982-4AE4-3924B2F439A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B8ED245-AF89-6609-B408-128927ABAE5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39DA2AB-9365-5812-297D-BFEB9A735CD9}"/>
              </a:ext>
            </a:extLst>
          </p:cNvPr>
          <p:cNvSpPr/>
          <p:nvPr/>
        </p:nvSpPr>
        <p:spPr>
          <a:xfrm>
            <a:off x="538367" y="302359"/>
            <a:ext cx="11087865" cy="6494085"/>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Xin hãy nhớ, người ơi hãy nhớ: Ta được dựng nên từ bụi tro. Là bụi tro mong manh bé nhỏ, cuối cuộc đời ta trở về tro bụi. Ôi lạy Chúa! Nguyện xin nâng đỡ, giữ gìn đây hạt bụi đời con, được cậy, tin, mến Chúa sắt son, bởi Ngài là gia nghiệp đời con.</a:t>
            </a:r>
            <a:endParaRPr lang="vi-VN" sz="5200" b="1" dirty="0"/>
          </a:p>
        </p:txBody>
      </p:sp>
    </p:spTree>
    <p:extLst>
      <p:ext uri="{BB962C8B-B14F-4D97-AF65-F5344CB8AC3E}">
        <p14:creationId xmlns:p14="http://schemas.microsoft.com/office/powerpoint/2010/main" val="3840481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1D1C2-518A-E9D1-CAD8-2AD133DE8F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3B735F-A7C9-D2EC-DFF5-139E72F9D24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C472EAB-5A52-CC98-EF8B-3A08CCCCA2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0BC6C37-1AFC-3CDD-7201-B9AD7EC5FC1F}"/>
              </a:ext>
            </a:extLst>
          </p:cNvPr>
          <p:cNvSpPr/>
          <p:nvPr/>
        </p:nvSpPr>
        <p:spPr>
          <a:xfrm>
            <a:off x="538367" y="302359"/>
            <a:ext cx="11087865" cy="6017032"/>
          </a:xfrm>
          <a:prstGeom prst="rect">
            <a:avLst/>
          </a:prstGeom>
        </p:spPr>
        <p:txBody>
          <a:bodyPr wrap="square">
            <a:spAutoFit/>
          </a:bodyPr>
          <a:lstStyle/>
          <a:p>
            <a:pPr algn="just"/>
            <a:r>
              <a:rPr lang="vi-VN" sz="5500" b="1" dirty="0">
                <a:solidFill>
                  <a:srgbClr val="FF0000"/>
                </a:solidFill>
                <a:latin typeface="Arial" panose="020B0604020202020204" pitchFamily="34" charset="0"/>
                <a:cs typeface="Arial" panose="020B0604020202020204" pitchFamily="34" charset="0"/>
              </a:rPr>
              <a:t>3. </a:t>
            </a:r>
            <a:r>
              <a:rPr lang="vi-VN" sz="5500" b="1" dirty="0">
                <a:latin typeface="Arial" panose="020B0604020202020204" pitchFamily="34" charset="0"/>
                <a:cs typeface="Arial" panose="020B0604020202020204" pitchFamily="34" charset="0"/>
              </a:rPr>
              <a:t>Hãy nhìn, loài hoa ngát hương rạng ngời. Một làn gió thoáng lay nhẹ hoa héo tàn khô. Phận người hư vô như hoa kia sắc hương nhạt nhoà. Đường trần bơ vơ, con biết tìm được đâu bến bờ.</a:t>
            </a:r>
            <a:endParaRPr lang="vi-VN" sz="5500" b="1" dirty="0"/>
          </a:p>
        </p:txBody>
      </p:sp>
    </p:spTree>
    <p:extLst>
      <p:ext uri="{BB962C8B-B14F-4D97-AF65-F5344CB8AC3E}">
        <p14:creationId xmlns:p14="http://schemas.microsoft.com/office/powerpoint/2010/main" val="101771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F9CDCC-38C2-D0BD-81A6-F898FF2934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A872F6-14E8-C28E-D5AA-5A420B91B7B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3503AF7-A972-F80B-51A7-EFBD7988DF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6A01774-6DCB-775D-E1FA-2DD8A1AE95C7}"/>
              </a:ext>
            </a:extLst>
          </p:cNvPr>
          <p:cNvSpPr/>
          <p:nvPr/>
        </p:nvSpPr>
        <p:spPr>
          <a:xfrm>
            <a:off x="538367" y="302359"/>
            <a:ext cx="11087865" cy="6494085"/>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Xin hãy nhớ, người ơi hãy nhớ: Ta được dựng nên từ bụi tro. Là bụi tro mong manh bé nhỏ, cuối cuộc đời ta trở về tro bụi. Ôi lạy Chúa! Nguyện xin nâng đỡ, giữ gìn đây hạt bụi đời con, được cậy, tin, mến Chúa sắt son, bởi Ngài là gia nghiệp đời con.</a:t>
            </a:r>
            <a:endParaRPr lang="vi-VN" sz="5200" b="1" dirty="0"/>
          </a:p>
        </p:txBody>
      </p:sp>
    </p:spTree>
    <p:extLst>
      <p:ext uri="{BB962C8B-B14F-4D97-AF65-F5344CB8AC3E}">
        <p14:creationId xmlns:p14="http://schemas.microsoft.com/office/powerpoint/2010/main" val="3087959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201</TotalTime>
  <Words>364</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Hạt bụi đời con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44</cp:revision>
  <dcterms:created xsi:type="dcterms:W3CDTF">2024-12-09T09:23:25Z</dcterms:created>
  <dcterms:modified xsi:type="dcterms:W3CDTF">2026-01-28T05:09:34Z</dcterms:modified>
</cp:coreProperties>
</file>