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6858000" cx="12192000"/>
  <p:notesSz cx="6858000" cy="9144000"/>
  <p:embeddedFontLst>
    <p:embeddedFont>
      <p:font typeface="Play"/>
      <p:regular r:id="rId17"/>
      <p:bold r:id="rId18"/>
    </p:embeddedFont>
    <p:embeddedFont>
      <p:font typeface="Poppins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3" roundtripDataSignature="AMtx7mjfR+BUChiDHn9IQnzfx0axOQ+P7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-bold.fntdata"/><Relationship Id="rId11" Type="http://schemas.openxmlformats.org/officeDocument/2006/relationships/slide" Target="slides/slide6.xml"/><Relationship Id="rId22" Type="http://schemas.openxmlformats.org/officeDocument/2006/relationships/font" Target="fonts/Poppins-boldItalic.fntdata"/><Relationship Id="rId10" Type="http://schemas.openxmlformats.org/officeDocument/2006/relationships/slide" Target="slides/slide5.xml"/><Relationship Id="rId21" Type="http://schemas.openxmlformats.org/officeDocument/2006/relationships/font" Target="fonts/Poppin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customschemas.google.com/relationships/presentationmetadata" Target="metadata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Play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Poppins-regular.fntdata"/><Relationship Id="rId6" Type="http://schemas.openxmlformats.org/officeDocument/2006/relationships/slide" Target="slides/slide1.xml"/><Relationship Id="rId18" Type="http://schemas.openxmlformats.org/officeDocument/2006/relationships/font" Target="fonts/Play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e44a01206a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1" name="Google Shape;161;g3e44a01206a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9" name="Google Shape;329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e9f1c18f2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5" name="Google Shape;345;g3e9f1c18f23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0" name="Google Shape;170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e44aed2dd8_0_71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96" name="Google Shape;196;g3e44aed2dd8_0_71:notes"/>
          <p:cNvSpPr/>
          <p:nvPr>
            <p:ph idx="2" type="sldImg"/>
          </p:nvPr>
        </p:nvSpPr>
        <p:spPr>
          <a:xfrm>
            <a:off x="2290763" y="512763"/>
            <a:ext cx="45624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4" name="Google Shape;204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6" name="Google Shape;226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5" name="Google Shape;24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0" name="Google Shape;260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6" name="Google Shape;286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0" name="Google Shape;300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5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92" name="Google Shape;92;p25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93" name="Google Shape;93;p25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8"/>
          <p:cNvSpPr txBox="1"/>
          <p:nvPr>
            <p:ph type="ctrTitle"/>
          </p:nvPr>
        </p:nvSpPr>
        <p:spPr>
          <a:xfrm>
            <a:off x="457200" y="1420285"/>
            <a:ext cx="5181600" cy="9800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6" name="Google Shape;96;p38"/>
          <p:cNvSpPr txBox="1"/>
          <p:nvPr>
            <p:ph idx="1" type="subTitle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7" name="Google Shape;97;p38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98" name="Google Shape;98;p38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99" name="Google Shape;99;p38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9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2" name="Google Shape;102;p39"/>
          <p:cNvSpPr txBox="1"/>
          <p:nvPr>
            <p:ph idx="1" type="body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03" name="Google Shape;103;p39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04" name="Google Shape;104;p39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05" name="Google Shape;105;p39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0"/>
          <p:cNvSpPr txBox="1"/>
          <p:nvPr>
            <p:ph type="title"/>
          </p:nvPr>
        </p:nvSpPr>
        <p:spPr>
          <a:xfrm>
            <a:off x="481541" y="2937933"/>
            <a:ext cx="5181600" cy="908051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667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8" name="Google Shape;108;p40"/>
          <p:cNvSpPr txBox="1"/>
          <p:nvPr>
            <p:ph idx="1" type="body"/>
          </p:nvPr>
        </p:nvSpPr>
        <p:spPr>
          <a:xfrm>
            <a:off x="481541" y="1937810"/>
            <a:ext cx="5181600" cy="1000125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333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12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1067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933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933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933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933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933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933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9" name="Google Shape;109;p40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10" name="Google Shape;110;p40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11" name="Google Shape;111;p40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1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4" name="Google Shape;114;p41"/>
          <p:cNvSpPr txBox="1"/>
          <p:nvPr>
            <p:ph idx="1" type="body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indent="-304800" lvl="1" marL="914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indent="-292100" lvl="2" marL="1371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333"/>
            </a:lvl3pPr>
            <a:lvl4pPr indent="-285750" lvl="3" marL="1828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indent="-285750" lvl="4" marL="22860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indent="-285750" lvl="5" marL="2743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/>
            </a:lvl6pPr>
            <a:lvl7pPr indent="-285750" lvl="6" marL="3200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/>
            </a:lvl7pPr>
            <a:lvl8pPr indent="-285750" lvl="7" marL="3657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/>
            </a:lvl8pPr>
            <a:lvl9pPr indent="-285750" lvl="8" marL="411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/>
            </a:lvl9pPr>
          </a:lstStyle>
          <a:p/>
        </p:txBody>
      </p:sp>
      <p:sp>
        <p:nvSpPr>
          <p:cNvPr id="115" name="Google Shape;115;p41"/>
          <p:cNvSpPr txBox="1"/>
          <p:nvPr>
            <p:ph idx="2" type="body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867"/>
            </a:lvl1pPr>
            <a:lvl2pPr indent="-304800" lvl="1" marL="914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600"/>
            </a:lvl2pPr>
            <a:lvl3pPr indent="-292100" lvl="2" marL="1371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333"/>
            </a:lvl3pPr>
            <a:lvl4pPr indent="-285750" lvl="3" marL="1828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200"/>
            </a:lvl4pPr>
            <a:lvl5pPr indent="-285750" lvl="4" marL="22860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200"/>
            </a:lvl5pPr>
            <a:lvl6pPr indent="-285750" lvl="5" marL="2743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/>
            </a:lvl6pPr>
            <a:lvl7pPr indent="-285750" lvl="6" marL="3200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/>
            </a:lvl7pPr>
            <a:lvl8pPr indent="-285750" lvl="7" marL="3657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/>
            </a:lvl8pPr>
            <a:lvl9pPr indent="-285750" lvl="8" marL="411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/>
            </a:lvl9pPr>
          </a:lstStyle>
          <a:p/>
        </p:txBody>
      </p:sp>
      <p:sp>
        <p:nvSpPr>
          <p:cNvPr id="116" name="Google Shape;116;p41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17" name="Google Shape;117;p41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18" name="Google Shape;118;p41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2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1" name="Google Shape;121;p42"/>
          <p:cNvSpPr txBox="1"/>
          <p:nvPr>
            <p:ph idx="1" type="body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1pPr>
            <a:lvl2pPr indent="-228600" lvl="1" marL="914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333"/>
            </a:lvl2pPr>
            <a:lvl3pPr indent="-228600" lvl="2" marL="1371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1200"/>
            </a:lvl3pPr>
            <a:lvl4pPr indent="-228600" lvl="3" marL="1828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4pPr>
            <a:lvl5pPr indent="-228600" lvl="4" marL="22860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5pPr>
            <a:lvl6pPr indent="-228600" lvl="5" marL="2743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6pPr>
            <a:lvl7pPr indent="-228600" lvl="6" marL="3200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7pPr>
            <a:lvl8pPr indent="-228600" lvl="7" marL="3657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8pPr>
            <a:lvl9pPr indent="-228600" lvl="8" marL="411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9pPr>
          </a:lstStyle>
          <a:p/>
        </p:txBody>
      </p:sp>
      <p:sp>
        <p:nvSpPr>
          <p:cNvPr id="122" name="Google Shape;122;p42"/>
          <p:cNvSpPr txBox="1"/>
          <p:nvPr>
            <p:ph idx="2" type="body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1pPr>
            <a:lvl2pPr indent="-292100" lvl="1" marL="914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333"/>
            </a:lvl2pPr>
            <a:lvl3pPr indent="-285750" lvl="2" marL="1371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/>
            </a:lvl3pPr>
            <a:lvl4pPr indent="-279400" lvl="3" marL="1828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1067"/>
            </a:lvl4pPr>
            <a:lvl5pPr indent="-279400" lvl="4" marL="22860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1067"/>
            </a:lvl5pPr>
            <a:lvl6pPr indent="-279400" lvl="5" marL="2743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067"/>
            </a:lvl6pPr>
            <a:lvl7pPr indent="-279400" lvl="6" marL="3200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067"/>
            </a:lvl7pPr>
            <a:lvl8pPr indent="-279400" lvl="7" marL="3657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067"/>
            </a:lvl8pPr>
            <a:lvl9pPr indent="-279400" lvl="8" marL="411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067"/>
            </a:lvl9pPr>
          </a:lstStyle>
          <a:p/>
        </p:txBody>
      </p:sp>
      <p:sp>
        <p:nvSpPr>
          <p:cNvPr id="123" name="Google Shape;123;p42"/>
          <p:cNvSpPr txBox="1"/>
          <p:nvPr>
            <p:ph idx="3" type="body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600"/>
            </a:lvl1pPr>
            <a:lvl2pPr indent="-228600" lvl="1" marL="914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333"/>
            </a:lvl2pPr>
            <a:lvl3pPr indent="-228600" lvl="2" marL="1371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1200"/>
            </a:lvl3pPr>
            <a:lvl4pPr indent="-228600" lvl="3" marL="1828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4pPr>
            <a:lvl5pPr indent="-228600" lvl="4" marL="22860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5pPr>
            <a:lvl6pPr indent="-228600" lvl="5" marL="2743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6pPr>
            <a:lvl7pPr indent="-228600" lvl="6" marL="3200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7pPr>
            <a:lvl8pPr indent="-228600" lvl="7" marL="3657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8pPr>
            <a:lvl9pPr indent="-228600" lvl="8" marL="411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1067"/>
            </a:lvl9pPr>
          </a:lstStyle>
          <a:p/>
        </p:txBody>
      </p:sp>
      <p:sp>
        <p:nvSpPr>
          <p:cNvPr id="124" name="Google Shape;124;p42"/>
          <p:cNvSpPr txBox="1"/>
          <p:nvPr>
            <p:ph idx="4" type="body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1pPr>
            <a:lvl2pPr indent="-292100" lvl="1" marL="914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333"/>
            </a:lvl2pPr>
            <a:lvl3pPr indent="-285750" lvl="2" marL="1371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/>
            </a:lvl3pPr>
            <a:lvl4pPr indent="-279400" lvl="3" marL="1828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1067"/>
            </a:lvl4pPr>
            <a:lvl5pPr indent="-279400" lvl="4" marL="22860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1067"/>
            </a:lvl5pPr>
            <a:lvl6pPr indent="-279400" lvl="5" marL="2743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067"/>
            </a:lvl6pPr>
            <a:lvl7pPr indent="-279400" lvl="6" marL="3200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067"/>
            </a:lvl7pPr>
            <a:lvl8pPr indent="-279400" lvl="7" marL="3657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067"/>
            </a:lvl8pPr>
            <a:lvl9pPr indent="-279400" lvl="8" marL="411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067"/>
            </a:lvl9pPr>
          </a:lstStyle>
          <a:p/>
        </p:txBody>
      </p:sp>
      <p:sp>
        <p:nvSpPr>
          <p:cNvPr id="125" name="Google Shape;125;p42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26" name="Google Shape;126;p42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27" name="Google Shape;127;p42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3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0" name="Google Shape;130;p43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31" name="Google Shape;131;p43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32" name="Google Shape;132;p43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4"/>
          <p:cNvSpPr txBox="1"/>
          <p:nvPr>
            <p:ph type="title"/>
          </p:nvPr>
        </p:nvSpPr>
        <p:spPr>
          <a:xfrm>
            <a:off x="304801" y="182034"/>
            <a:ext cx="2005543" cy="7747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3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5" name="Google Shape;135;p44"/>
          <p:cNvSpPr txBox="1"/>
          <p:nvPr>
            <p:ph idx="1" type="body"/>
          </p:nvPr>
        </p:nvSpPr>
        <p:spPr>
          <a:xfrm>
            <a:off x="2383368" y="182034"/>
            <a:ext cx="3407833" cy="3902076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133"/>
            </a:lvl1pPr>
            <a:lvl2pPr indent="-3175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867"/>
            </a:lvl2pPr>
            <a:lvl3pPr indent="-304800" lvl="2" marL="1371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600"/>
            </a:lvl3pPr>
            <a:lvl4pPr indent="-292100" lvl="3" marL="1828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333"/>
            </a:lvl4pPr>
            <a:lvl5pPr indent="-292100" lvl="4" marL="22860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333"/>
            </a:lvl5pPr>
            <a:lvl6pPr indent="-292100" lvl="5" marL="2743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333"/>
            </a:lvl6pPr>
            <a:lvl7pPr indent="-292100" lvl="6" marL="3200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333"/>
            </a:lvl7pPr>
            <a:lvl8pPr indent="-292100" lvl="7" marL="3657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333"/>
            </a:lvl8pPr>
            <a:lvl9pPr indent="-292100" lvl="8" marL="411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333"/>
            </a:lvl9pPr>
          </a:lstStyle>
          <a:p/>
        </p:txBody>
      </p:sp>
      <p:sp>
        <p:nvSpPr>
          <p:cNvPr id="136" name="Google Shape;136;p44"/>
          <p:cNvSpPr txBox="1"/>
          <p:nvPr>
            <p:ph idx="2" type="body"/>
          </p:nvPr>
        </p:nvSpPr>
        <p:spPr>
          <a:xfrm>
            <a:off x="304801" y="956733"/>
            <a:ext cx="2005543" cy="3127376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/>
            </a:lvl1pPr>
            <a:lvl2pPr indent="-228600" lvl="1" marL="9144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/>
            </a:lvl2pPr>
            <a:lvl3pPr indent="-228600" lvl="2" marL="13716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3pPr>
            <a:lvl4pPr indent="-228600" lvl="3" marL="18288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4pPr>
            <a:lvl5pPr indent="-228600" lvl="4" marL="22860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5pPr>
            <a:lvl6pPr indent="-228600" lvl="5" marL="27432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6pPr>
            <a:lvl7pPr indent="-228600" lvl="6" marL="32004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7pPr>
            <a:lvl8pPr indent="-228600" lvl="7" marL="36576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8pPr>
            <a:lvl9pPr indent="-228600" lvl="8" marL="41148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9pPr>
          </a:lstStyle>
          <a:p/>
        </p:txBody>
      </p:sp>
      <p:sp>
        <p:nvSpPr>
          <p:cNvPr id="137" name="Google Shape;137;p44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38" name="Google Shape;138;p44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39" name="Google Shape;139;p44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2" name="Google Shape;22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5"/>
          <p:cNvSpPr txBox="1"/>
          <p:nvPr>
            <p:ph type="title"/>
          </p:nvPr>
        </p:nvSpPr>
        <p:spPr>
          <a:xfrm>
            <a:off x="1194859" y="3200401"/>
            <a:ext cx="3657600" cy="377825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33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2" name="Google Shape;142;p45"/>
          <p:cNvSpPr/>
          <p:nvPr>
            <p:ph idx="2" type="pic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45"/>
          <p:cNvSpPr txBox="1"/>
          <p:nvPr>
            <p:ph idx="1" type="body"/>
          </p:nvPr>
        </p:nvSpPr>
        <p:spPr>
          <a:xfrm>
            <a:off x="1194859" y="3578226"/>
            <a:ext cx="3657600" cy="536575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933"/>
            </a:lvl1pPr>
            <a:lvl2pPr indent="-228600" lvl="1" marL="9144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800"/>
            </a:lvl2pPr>
            <a:lvl3pPr indent="-228600" lvl="2" marL="13716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3pPr>
            <a:lvl4pPr indent="-228600" lvl="3" marL="18288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4pPr>
            <a:lvl5pPr indent="-228600" lvl="4" marL="22860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5pPr>
            <a:lvl6pPr indent="-228600" lvl="5" marL="27432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6pPr>
            <a:lvl7pPr indent="-228600" lvl="6" marL="32004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7pPr>
            <a:lvl8pPr indent="-228600" lvl="7" marL="36576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8pPr>
            <a:lvl9pPr indent="-228600" lvl="8" marL="4114800" algn="l">
              <a:lnSpc>
                <a:spcPct val="100000"/>
              </a:lnSpc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667"/>
            </a:lvl9pPr>
          </a:lstStyle>
          <a:p/>
        </p:txBody>
      </p:sp>
      <p:sp>
        <p:nvSpPr>
          <p:cNvPr id="144" name="Google Shape;144;p45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45" name="Google Shape;145;p45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46" name="Google Shape;146;p45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6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9" name="Google Shape;149;p46"/>
          <p:cNvSpPr txBox="1"/>
          <p:nvPr>
            <p:ph idx="1" type="body"/>
          </p:nvPr>
        </p:nvSpPr>
        <p:spPr>
          <a:xfrm rot="5400000">
            <a:off x="1539346" y="-167745"/>
            <a:ext cx="3017309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50" name="Google Shape;150;p46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51" name="Google Shape;151;p46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52" name="Google Shape;152;p46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7"/>
          <p:cNvSpPr txBox="1"/>
          <p:nvPr>
            <p:ph type="title"/>
          </p:nvPr>
        </p:nvSpPr>
        <p:spPr>
          <a:xfrm rot="5400000">
            <a:off x="3154893" y="1447800"/>
            <a:ext cx="3901017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5" name="Google Shape;155;p47"/>
          <p:cNvSpPr txBox="1"/>
          <p:nvPr>
            <p:ph idx="1" type="body"/>
          </p:nvPr>
        </p:nvSpPr>
        <p:spPr>
          <a:xfrm rot="5400000">
            <a:off x="360893" y="127000"/>
            <a:ext cx="3901017" cy="401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56" name="Google Shape;156;p47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57" name="Google Shape;157;p47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/>
            </a:lvl9pPr>
          </a:lstStyle>
          <a:p/>
        </p:txBody>
      </p:sp>
      <p:sp>
        <p:nvSpPr>
          <p:cNvPr id="158" name="Google Shape;158;p47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3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4" name="Google Shape;34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3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3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3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3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4"/>
          <p:cNvSpPr txBox="1"/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24"/>
          <p:cNvSpPr txBox="1"/>
          <p:nvPr>
            <p:ph idx="1" type="body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100" lvl="3" marL="1828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100" lvl="5" marL="27432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100" lvl="6" marL="3200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100" lvl="7" marL="36576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100" lvl="8" marL="4114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7" name="Google Shape;87;p24"/>
          <p:cNvSpPr txBox="1"/>
          <p:nvPr>
            <p:ph idx="10" type="dt"/>
          </p:nvPr>
        </p:nvSpPr>
        <p:spPr>
          <a:xfrm>
            <a:off x="304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Google Shape;88;p24"/>
          <p:cNvSpPr txBox="1"/>
          <p:nvPr>
            <p:ph idx="11" type="ftr"/>
          </p:nvPr>
        </p:nvSpPr>
        <p:spPr>
          <a:xfrm>
            <a:off x="2082800" y="4237568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7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Calibri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Google Shape;89;p24"/>
          <p:cNvSpPr txBox="1"/>
          <p:nvPr>
            <p:ph idx="12" type="sldNum"/>
          </p:nvPr>
        </p:nvSpPr>
        <p:spPr>
          <a:xfrm>
            <a:off x="4368800" y="4237568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"/>
              <a:buFont typeface="Calibri"/>
              <a:buNone/>
              <a:defRPr b="0" i="0" sz="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32.png"/><Relationship Id="rId7" Type="http://schemas.openxmlformats.org/officeDocument/2006/relationships/image" Target="../media/image37.png"/><Relationship Id="rId8" Type="http://schemas.openxmlformats.org/officeDocument/2006/relationships/image" Target="../media/image3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33.pn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34.png"/><Relationship Id="rId10" Type="http://schemas.openxmlformats.org/officeDocument/2006/relationships/image" Target="../media/image4.png"/><Relationship Id="rId13" Type="http://schemas.openxmlformats.org/officeDocument/2006/relationships/image" Target="../media/image2.png"/><Relationship Id="rId1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22.png"/><Relationship Id="rId9" Type="http://schemas.openxmlformats.org/officeDocument/2006/relationships/image" Target="../media/image3.png"/><Relationship Id="rId15" Type="http://schemas.openxmlformats.org/officeDocument/2006/relationships/image" Target="../media/image20.png"/><Relationship Id="rId14" Type="http://schemas.openxmlformats.org/officeDocument/2006/relationships/image" Target="../media/image33.png"/><Relationship Id="rId5" Type="http://schemas.openxmlformats.org/officeDocument/2006/relationships/image" Target="../media/image7.png"/><Relationship Id="rId6" Type="http://schemas.openxmlformats.org/officeDocument/2006/relationships/image" Target="../media/image19.png"/><Relationship Id="rId7" Type="http://schemas.openxmlformats.org/officeDocument/2006/relationships/image" Target="../media/image6.png"/><Relationship Id="rId8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jpg"/><Relationship Id="rId4" Type="http://schemas.openxmlformats.org/officeDocument/2006/relationships/image" Target="../media/image13.png"/><Relationship Id="rId5" Type="http://schemas.openxmlformats.org/officeDocument/2006/relationships/image" Target="../media/image3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Relationship Id="rId4" Type="http://schemas.openxmlformats.org/officeDocument/2006/relationships/image" Target="../media/image7.png"/><Relationship Id="rId5" Type="http://schemas.openxmlformats.org/officeDocument/2006/relationships/image" Target="../media/image8.jpg"/><Relationship Id="rId6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11.jpg"/><Relationship Id="rId9" Type="http://schemas.openxmlformats.org/officeDocument/2006/relationships/image" Target="../media/image33.png"/><Relationship Id="rId5" Type="http://schemas.openxmlformats.org/officeDocument/2006/relationships/image" Target="../media/image14.jpg"/><Relationship Id="rId6" Type="http://schemas.openxmlformats.org/officeDocument/2006/relationships/image" Target="../media/image23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25.jpg"/><Relationship Id="rId5" Type="http://schemas.openxmlformats.org/officeDocument/2006/relationships/image" Target="../media/image36.png"/><Relationship Id="rId6" Type="http://schemas.openxmlformats.org/officeDocument/2006/relationships/image" Target="../media/image21.png"/><Relationship Id="rId7" Type="http://schemas.openxmlformats.org/officeDocument/2006/relationships/image" Target="../media/image3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6.png"/><Relationship Id="rId5" Type="http://schemas.openxmlformats.org/officeDocument/2006/relationships/image" Target="../media/image29.png"/><Relationship Id="rId6" Type="http://schemas.openxmlformats.org/officeDocument/2006/relationships/image" Target="../media/image28.png"/><Relationship Id="rId7" Type="http://schemas.openxmlformats.org/officeDocument/2006/relationships/image" Target="../media/image3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35.jpg"/><Relationship Id="rId5" Type="http://schemas.openxmlformats.org/officeDocument/2006/relationships/image" Target="../media/image24.jpg"/><Relationship Id="rId6" Type="http://schemas.openxmlformats.org/officeDocument/2006/relationships/image" Target="../media/image3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1.png"/><Relationship Id="rId4" Type="http://schemas.openxmlformats.org/officeDocument/2006/relationships/image" Target="../media/image30.png"/><Relationship Id="rId5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e44a01206a_0_0"/>
          <p:cNvSpPr/>
          <p:nvPr/>
        </p:nvSpPr>
        <p:spPr>
          <a:xfrm>
            <a:off x="11118533" y="918266"/>
            <a:ext cx="706127" cy="5863532"/>
          </a:xfrm>
          <a:custGeom>
            <a:rect b="b" l="l" r="r" t="t"/>
            <a:pathLst>
              <a:path extrusionOk="0" h="2447" w="414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rgbClr val="0F486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g3e44a01206a_0_0"/>
          <p:cNvSpPr/>
          <p:nvPr/>
        </p:nvSpPr>
        <p:spPr>
          <a:xfrm>
            <a:off x="11117879" y="643467"/>
            <a:ext cx="420307" cy="5668921"/>
          </a:xfrm>
          <a:custGeom>
            <a:rect b="b" l="l" r="r" t="t"/>
            <a:pathLst>
              <a:path extrusionOk="0" h="2358" w="209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rgbClr val="0A30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g3e44a01206a_0_0"/>
          <p:cNvSpPr/>
          <p:nvPr/>
        </p:nvSpPr>
        <p:spPr>
          <a:xfrm>
            <a:off x="464825" y="643475"/>
            <a:ext cx="11106900" cy="53919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red and white logo&#10;&#10;Description automatically generated" id="166" name="Google Shape;166;g3e44a01206a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6853" y="1394383"/>
            <a:ext cx="9664847" cy="3890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g3e44a01206a_0_0" title="Gold Prevail eagl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19375" y="6126475"/>
            <a:ext cx="933324" cy="65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0"/>
          <p:cNvSpPr/>
          <p:nvPr/>
        </p:nvSpPr>
        <p:spPr>
          <a:xfrm>
            <a:off x="685800" y="466404"/>
            <a:ext cx="1758808" cy="710025"/>
          </a:xfrm>
          <a:custGeom>
            <a:rect b="b" l="l" r="r" t="t"/>
            <a:pathLst>
              <a:path extrusionOk="0" h="1065037" w="2638212">
                <a:moveTo>
                  <a:pt x="0" y="0"/>
                </a:moveTo>
                <a:lnTo>
                  <a:pt x="2638212" y="0"/>
                </a:lnTo>
                <a:lnTo>
                  <a:pt x="2638212" y="1065037"/>
                </a:lnTo>
                <a:lnTo>
                  <a:pt x="0" y="10650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20"/>
          <p:cNvSpPr/>
          <p:nvPr/>
        </p:nvSpPr>
        <p:spPr>
          <a:xfrm>
            <a:off x="-3000477" y="1652490"/>
            <a:ext cx="7815238" cy="6703069"/>
          </a:xfrm>
          <a:custGeom>
            <a:rect b="b" l="l" r="r" t="t"/>
            <a:pathLst>
              <a:path extrusionOk="0" h="10054604" w="11722857">
                <a:moveTo>
                  <a:pt x="0" y="0"/>
                </a:moveTo>
                <a:lnTo>
                  <a:pt x="11722857" y="0"/>
                </a:lnTo>
                <a:lnTo>
                  <a:pt x="11722857" y="10054604"/>
                </a:lnTo>
                <a:lnTo>
                  <a:pt x="0" y="100546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19999"/>
            </a:blip>
            <a:stretch>
              <a:fillRect b="0" l="-452" r="-452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20"/>
          <p:cNvSpPr/>
          <p:nvPr/>
        </p:nvSpPr>
        <p:spPr>
          <a:xfrm>
            <a:off x="4652665" y="1397215"/>
            <a:ext cx="7267371" cy="4586878"/>
          </a:xfrm>
          <a:custGeom>
            <a:rect b="b" l="l" r="r" t="t"/>
            <a:pathLst>
              <a:path extrusionOk="0" h="6880317" w="10901057">
                <a:moveTo>
                  <a:pt x="0" y="0"/>
                </a:moveTo>
                <a:lnTo>
                  <a:pt x="10901057" y="0"/>
                </a:lnTo>
                <a:lnTo>
                  <a:pt x="10901057" y="6880317"/>
                </a:lnTo>
                <a:lnTo>
                  <a:pt x="0" y="68803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 cap="sq" cmpd="sng" w="9525">
            <a:solidFill>
              <a:srgbClr val="000000"/>
            </a:solidFill>
            <a:prstDash val="solid"/>
            <a:miter lim="8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20"/>
          <p:cNvSpPr/>
          <p:nvPr/>
        </p:nvSpPr>
        <p:spPr>
          <a:xfrm>
            <a:off x="8599608" y="4053742"/>
            <a:ext cx="245508" cy="250199"/>
          </a:xfrm>
          <a:custGeom>
            <a:rect b="b" l="l" r="r" t="t"/>
            <a:pathLst>
              <a:path extrusionOk="0" h="375299" w="368262">
                <a:moveTo>
                  <a:pt x="0" y="0"/>
                </a:moveTo>
                <a:lnTo>
                  <a:pt x="368262" y="0"/>
                </a:lnTo>
                <a:lnTo>
                  <a:pt x="368262" y="375299"/>
                </a:lnTo>
                <a:lnTo>
                  <a:pt x="0" y="3752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20"/>
          <p:cNvSpPr/>
          <p:nvPr/>
        </p:nvSpPr>
        <p:spPr>
          <a:xfrm>
            <a:off x="8599608" y="4404739"/>
            <a:ext cx="245815" cy="250512"/>
          </a:xfrm>
          <a:custGeom>
            <a:rect b="b" l="l" r="r" t="t"/>
            <a:pathLst>
              <a:path extrusionOk="0" h="375299" w="368262">
                <a:moveTo>
                  <a:pt x="0" y="0"/>
                </a:moveTo>
                <a:lnTo>
                  <a:pt x="368262" y="0"/>
                </a:lnTo>
                <a:lnTo>
                  <a:pt x="368262" y="375299"/>
                </a:lnTo>
                <a:lnTo>
                  <a:pt x="0" y="3752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20"/>
          <p:cNvSpPr/>
          <p:nvPr/>
        </p:nvSpPr>
        <p:spPr>
          <a:xfrm>
            <a:off x="8599608" y="5095025"/>
            <a:ext cx="245815" cy="250512"/>
          </a:xfrm>
          <a:custGeom>
            <a:rect b="b" l="l" r="r" t="t"/>
            <a:pathLst>
              <a:path extrusionOk="0" h="375299" w="368262">
                <a:moveTo>
                  <a:pt x="0" y="0"/>
                </a:moveTo>
                <a:lnTo>
                  <a:pt x="368262" y="0"/>
                </a:lnTo>
                <a:lnTo>
                  <a:pt x="368262" y="375299"/>
                </a:lnTo>
                <a:lnTo>
                  <a:pt x="0" y="3752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20"/>
          <p:cNvSpPr/>
          <p:nvPr/>
        </p:nvSpPr>
        <p:spPr>
          <a:xfrm>
            <a:off x="8599608" y="4755725"/>
            <a:ext cx="245815" cy="250512"/>
          </a:xfrm>
          <a:custGeom>
            <a:rect b="b" l="l" r="r" t="t"/>
            <a:pathLst>
              <a:path extrusionOk="0" h="375299" w="368262">
                <a:moveTo>
                  <a:pt x="0" y="0"/>
                </a:moveTo>
                <a:lnTo>
                  <a:pt x="368262" y="0"/>
                </a:lnTo>
                <a:lnTo>
                  <a:pt x="368262" y="375299"/>
                </a:lnTo>
                <a:lnTo>
                  <a:pt x="0" y="3752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20"/>
          <p:cNvSpPr/>
          <p:nvPr/>
        </p:nvSpPr>
        <p:spPr>
          <a:xfrm>
            <a:off x="7768095" y="1585340"/>
            <a:ext cx="3859103" cy="802586"/>
          </a:xfrm>
          <a:custGeom>
            <a:rect b="b" l="l" r="r" t="t"/>
            <a:pathLst>
              <a:path extrusionOk="0" h="1203879" w="5788654">
                <a:moveTo>
                  <a:pt x="0" y="0"/>
                </a:moveTo>
                <a:lnTo>
                  <a:pt x="5788654" y="0"/>
                </a:lnTo>
                <a:lnTo>
                  <a:pt x="5788654" y="1203879"/>
                </a:lnTo>
                <a:lnTo>
                  <a:pt x="0" y="12038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93892" l="0" r="-38575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20"/>
          <p:cNvSpPr txBox="1"/>
          <p:nvPr/>
        </p:nvSpPr>
        <p:spPr>
          <a:xfrm>
            <a:off x="2951170" y="604159"/>
            <a:ext cx="9994337" cy="3718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7"/>
              <a:buFont typeface="Arial"/>
              <a:buNone/>
            </a:pPr>
            <a:r>
              <a:rPr b="0" i="0" lang="en-US" sz="2857" u="none" cap="none" strike="noStrike">
                <a:solidFill>
                  <a:srgbClr val="FF3131"/>
                </a:solidFill>
                <a:latin typeface="Poppins"/>
                <a:ea typeface="Poppins"/>
                <a:cs typeface="Poppins"/>
                <a:sym typeface="Poppins"/>
              </a:rPr>
              <a:t>WHAT YOU NEED</a:t>
            </a:r>
            <a:r>
              <a:rPr b="1" i="0" lang="en-US" sz="2857" u="none" cap="none" strike="noStrike">
                <a:solidFill>
                  <a:srgbClr val="FF3131"/>
                </a:solidFill>
                <a:latin typeface="Poppins"/>
                <a:ea typeface="Poppins"/>
                <a:cs typeface="Poppins"/>
                <a:sym typeface="Poppins"/>
              </a:rPr>
              <a:t> TO GET STARTED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20"/>
          <p:cNvSpPr txBox="1"/>
          <p:nvPr/>
        </p:nvSpPr>
        <p:spPr>
          <a:xfrm>
            <a:off x="8955800" y="3665223"/>
            <a:ext cx="2823000" cy="16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5"/>
              <a:buFont typeface="Arial"/>
              <a:buNone/>
            </a:pPr>
            <a:r>
              <a:rPr b="1" i="0" lang="en-US" sz="2205" u="none" cap="none" strike="noStrike">
                <a:solidFill>
                  <a:srgbClr val="FF3131"/>
                </a:solidFill>
                <a:latin typeface="Poppins"/>
                <a:ea typeface="Poppins"/>
                <a:cs typeface="Poppins"/>
                <a:sym typeface="Poppins"/>
              </a:rPr>
              <a:t>BACKGROUND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9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5"/>
              <a:buFont typeface="Arial"/>
              <a:buNone/>
            </a:pPr>
            <a:r>
              <a:rPr b="0" i="0" lang="en-US" sz="2205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MISDEMEANORS</a:t>
            </a:r>
            <a:endParaRPr b="0" i="0" sz="2205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99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5"/>
              <a:buFont typeface="Arial"/>
              <a:buNone/>
            </a:pPr>
            <a:r>
              <a:rPr b="0" i="0" lang="en-US" sz="2205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FELONIES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9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5"/>
              <a:buFont typeface="Arial"/>
              <a:buNone/>
            </a:pPr>
            <a:r>
              <a:rPr b="0" i="0" lang="en-US" sz="2205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TAX LIENS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9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5"/>
              <a:buFont typeface="Arial"/>
              <a:buNone/>
            </a:pPr>
            <a:r>
              <a:rPr b="0" i="0" lang="en-US" sz="2205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BANKRUPTCIES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20"/>
          <p:cNvSpPr txBox="1"/>
          <p:nvPr/>
        </p:nvSpPr>
        <p:spPr>
          <a:xfrm>
            <a:off x="144704" y="2405360"/>
            <a:ext cx="4094125" cy="18081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48"/>
              <a:buFont typeface="Arial"/>
              <a:buNone/>
            </a:pPr>
            <a:r>
              <a:rPr b="1" i="0" lang="en-US" sz="4748" u="none" cap="none" strike="noStrike">
                <a:solidFill>
                  <a:srgbClr val="FF3131"/>
                </a:solidFill>
                <a:latin typeface="Poppins"/>
                <a:ea typeface="Poppins"/>
                <a:cs typeface="Poppins"/>
                <a:sym typeface="Poppins"/>
              </a:rPr>
              <a:t>HOW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748"/>
              <a:buFont typeface="Arial"/>
              <a:buNone/>
            </a:pPr>
            <a:r>
              <a:rPr b="1" i="0" lang="en-US" sz="4748" u="none" cap="none" strike="noStrike">
                <a:solidFill>
                  <a:srgbClr val="FF3131"/>
                </a:solidFill>
                <a:latin typeface="Poppins"/>
                <a:ea typeface="Poppins"/>
                <a:cs typeface="Poppins"/>
                <a:sym typeface="Poppins"/>
              </a:rPr>
              <a:t>URGENT ARE YOU?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2" name="Google Shape;342;p20" title="Gold prevail clear backgroud.png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942325" y="6250000"/>
            <a:ext cx="769626" cy="509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e9f1c18f23_0_0"/>
          <p:cNvSpPr/>
          <p:nvPr/>
        </p:nvSpPr>
        <p:spPr>
          <a:xfrm>
            <a:off x="11118533" y="918266"/>
            <a:ext cx="706127" cy="5863532"/>
          </a:xfrm>
          <a:custGeom>
            <a:rect b="b" l="l" r="r" t="t"/>
            <a:pathLst>
              <a:path extrusionOk="0" h="2447" w="414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rgbClr val="0F486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g3e9f1c18f23_0_0"/>
          <p:cNvSpPr/>
          <p:nvPr/>
        </p:nvSpPr>
        <p:spPr>
          <a:xfrm>
            <a:off x="11117879" y="643467"/>
            <a:ext cx="420307" cy="5668921"/>
          </a:xfrm>
          <a:custGeom>
            <a:rect b="b" l="l" r="r" t="t"/>
            <a:pathLst>
              <a:path extrusionOk="0" h="2358" w="209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rgbClr val="0A304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g3e9f1c18f23_0_0"/>
          <p:cNvSpPr/>
          <p:nvPr/>
        </p:nvSpPr>
        <p:spPr>
          <a:xfrm>
            <a:off x="638387" y="643467"/>
            <a:ext cx="10933500" cy="5391900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red and white logo&#10;&#10;Description automatically generated" id="350" name="Google Shape;350;g3e9f1c18f23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3578" y="1394858"/>
            <a:ext cx="9664847" cy="3890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g3e9f1c18f23_0_0" title="Gold prevail clear backgroud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42168" y="6149350"/>
            <a:ext cx="814458" cy="63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"/>
          <p:cNvSpPr/>
          <p:nvPr/>
        </p:nvSpPr>
        <p:spPr>
          <a:xfrm>
            <a:off x="2579424" y="879387"/>
            <a:ext cx="3687175" cy="1488499"/>
          </a:xfrm>
          <a:custGeom>
            <a:rect b="b" l="l" r="r" t="t"/>
            <a:pathLst>
              <a:path extrusionOk="0" h="2232749" w="5530762">
                <a:moveTo>
                  <a:pt x="0" y="0"/>
                </a:moveTo>
                <a:lnTo>
                  <a:pt x="5530762" y="0"/>
                </a:lnTo>
                <a:lnTo>
                  <a:pt x="5530762" y="2232750"/>
                </a:lnTo>
                <a:lnTo>
                  <a:pt x="0" y="22327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2"/>
          <p:cNvSpPr/>
          <p:nvPr/>
        </p:nvSpPr>
        <p:spPr>
          <a:xfrm>
            <a:off x="0" y="2798345"/>
            <a:ext cx="12192000" cy="4250707"/>
          </a:xfrm>
          <a:custGeom>
            <a:rect b="b" l="l" r="r" t="t"/>
            <a:pathLst>
              <a:path extrusionOk="0" h="6376060" w="18288000">
                <a:moveTo>
                  <a:pt x="0" y="0"/>
                </a:moveTo>
                <a:lnTo>
                  <a:pt x="18288000" y="0"/>
                </a:lnTo>
                <a:lnTo>
                  <a:pt x="18288000" y="6376059"/>
                </a:lnTo>
                <a:lnTo>
                  <a:pt x="0" y="63760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38112" l="0" r="-404" t="-4188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2"/>
          <p:cNvSpPr/>
          <p:nvPr/>
        </p:nvSpPr>
        <p:spPr>
          <a:xfrm rot="10800000">
            <a:off x="-690940" y="3479115"/>
            <a:ext cx="14127787" cy="6357504"/>
          </a:xfrm>
          <a:custGeom>
            <a:rect b="b" l="l" r="r" t="t"/>
            <a:pathLst>
              <a:path extrusionOk="0" h="9536256" w="21191680">
                <a:moveTo>
                  <a:pt x="0" y="0"/>
                </a:moveTo>
                <a:lnTo>
                  <a:pt x="21191680" y="0"/>
                </a:lnTo>
                <a:lnTo>
                  <a:pt x="21191680" y="9536256"/>
                </a:lnTo>
                <a:lnTo>
                  <a:pt x="0" y="95362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2"/>
          <p:cNvSpPr/>
          <p:nvPr/>
        </p:nvSpPr>
        <p:spPr>
          <a:xfrm>
            <a:off x="-2381245" y="2066458"/>
            <a:ext cx="8765141" cy="5071790"/>
          </a:xfrm>
          <a:custGeom>
            <a:rect b="b" l="l" r="r" t="t"/>
            <a:pathLst>
              <a:path extrusionOk="0" h="7598187" w="13131298">
                <a:moveTo>
                  <a:pt x="0" y="0"/>
                </a:moveTo>
                <a:lnTo>
                  <a:pt x="13131298" y="0"/>
                </a:lnTo>
                <a:lnTo>
                  <a:pt x="13131298" y="7598187"/>
                </a:lnTo>
                <a:lnTo>
                  <a:pt x="0" y="7598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-1921" t="-17427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12"/>
          <p:cNvSpPr/>
          <p:nvPr/>
        </p:nvSpPr>
        <p:spPr>
          <a:xfrm>
            <a:off x="8228412" y="3781257"/>
            <a:ext cx="1521079" cy="519710"/>
          </a:xfrm>
          <a:custGeom>
            <a:rect b="b" l="l" r="r" t="t"/>
            <a:pathLst>
              <a:path extrusionOk="0" h="779565" w="2281619">
                <a:moveTo>
                  <a:pt x="0" y="0"/>
                </a:moveTo>
                <a:lnTo>
                  <a:pt x="2281619" y="0"/>
                </a:lnTo>
                <a:lnTo>
                  <a:pt x="2281619" y="779565"/>
                </a:lnTo>
                <a:lnTo>
                  <a:pt x="0" y="7795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207976" l="0" r="-327917" t="-9797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7" name="Google Shape;177;p12"/>
          <p:cNvGrpSpPr/>
          <p:nvPr/>
        </p:nvGrpSpPr>
        <p:grpSpPr>
          <a:xfrm>
            <a:off x="3741379" y="5618358"/>
            <a:ext cx="3983391" cy="1011211"/>
            <a:chOff x="0" y="0"/>
            <a:chExt cx="7966783" cy="2022423"/>
          </a:xfrm>
        </p:grpSpPr>
        <p:sp>
          <p:nvSpPr>
            <p:cNvPr id="178" name="Google Shape;178;p12"/>
            <p:cNvSpPr/>
            <p:nvPr/>
          </p:nvSpPr>
          <p:spPr>
            <a:xfrm>
              <a:off x="0" y="0"/>
              <a:ext cx="7966783" cy="2022423"/>
            </a:xfrm>
            <a:custGeom>
              <a:rect b="b" l="l" r="r" t="t"/>
              <a:pathLst>
                <a:path extrusionOk="0" h="2022423" w="7966783">
                  <a:moveTo>
                    <a:pt x="0" y="0"/>
                  </a:moveTo>
                  <a:lnTo>
                    <a:pt x="7966783" y="0"/>
                  </a:lnTo>
                  <a:lnTo>
                    <a:pt x="7966783" y="2022423"/>
                  </a:lnTo>
                  <a:lnTo>
                    <a:pt x="0" y="202242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12"/>
            <p:cNvSpPr txBox="1"/>
            <p:nvPr/>
          </p:nvSpPr>
          <p:spPr>
            <a:xfrm>
              <a:off x="1717830" y="1431499"/>
              <a:ext cx="6169200" cy="34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5"/>
                <a:buFont typeface="Arial"/>
                <a:buNone/>
              </a:pPr>
              <a:r>
                <a:rPr b="0" i="0" lang="en-US" sz="1105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#1 CHANNEL</a:t>
              </a:r>
              <a:r>
                <a:rPr b="1" i="0" lang="en-US" sz="1105" u="none" cap="none" strike="noStrike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 FOR ENTREPRENEURS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0" name="Google Shape;180;p12"/>
          <p:cNvGrpSpPr/>
          <p:nvPr/>
        </p:nvGrpSpPr>
        <p:grpSpPr>
          <a:xfrm>
            <a:off x="297748" y="5738164"/>
            <a:ext cx="3202330" cy="703898"/>
            <a:chOff x="0" y="-135401"/>
            <a:chExt cx="6404661" cy="1407795"/>
          </a:xfrm>
        </p:grpSpPr>
        <p:grpSp>
          <p:nvGrpSpPr>
            <p:cNvPr id="181" name="Google Shape;181;p12"/>
            <p:cNvGrpSpPr/>
            <p:nvPr/>
          </p:nvGrpSpPr>
          <p:grpSpPr>
            <a:xfrm>
              <a:off x="0" y="-135401"/>
              <a:ext cx="5832152" cy="1233094"/>
              <a:chOff x="0" y="-76200"/>
              <a:chExt cx="1406516" cy="297380"/>
            </a:xfrm>
          </p:grpSpPr>
          <p:sp>
            <p:nvSpPr>
              <p:cNvPr id="182" name="Google Shape;182;p12"/>
              <p:cNvSpPr/>
              <p:nvPr/>
            </p:nvSpPr>
            <p:spPr>
              <a:xfrm>
                <a:off x="0" y="0"/>
                <a:ext cx="1406516" cy="221180"/>
              </a:xfrm>
              <a:custGeom>
                <a:rect b="b" l="l" r="r" t="t"/>
                <a:pathLst>
                  <a:path extrusionOk="0" h="221180" w="1406516">
                    <a:moveTo>
                      <a:pt x="38608" y="0"/>
                    </a:moveTo>
                    <a:lnTo>
                      <a:pt x="1367908" y="0"/>
                    </a:lnTo>
                    <a:cubicBezTo>
                      <a:pt x="1378147" y="0"/>
                      <a:pt x="1387967" y="4068"/>
                      <a:pt x="1395208" y="11308"/>
                    </a:cubicBezTo>
                    <a:cubicBezTo>
                      <a:pt x="1402448" y="18548"/>
                      <a:pt x="1406516" y="28369"/>
                      <a:pt x="1406516" y="38608"/>
                    </a:cubicBezTo>
                    <a:lnTo>
                      <a:pt x="1406516" y="182572"/>
                    </a:lnTo>
                    <a:cubicBezTo>
                      <a:pt x="1406516" y="192812"/>
                      <a:pt x="1402448" y="202632"/>
                      <a:pt x="1395208" y="209872"/>
                    </a:cubicBezTo>
                    <a:cubicBezTo>
                      <a:pt x="1387967" y="217112"/>
                      <a:pt x="1378147" y="221180"/>
                      <a:pt x="1367908" y="221180"/>
                    </a:cubicBezTo>
                    <a:lnTo>
                      <a:pt x="38608" y="221180"/>
                    </a:lnTo>
                    <a:cubicBezTo>
                      <a:pt x="28369" y="221180"/>
                      <a:pt x="18548" y="217112"/>
                      <a:pt x="11308" y="209872"/>
                    </a:cubicBezTo>
                    <a:cubicBezTo>
                      <a:pt x="4068" y="202632"/>
                      <a:pt x="0" y="192812"/>
                      <a:pt x="0" y="182572"/>
                    </a:cubicBezTo>
                    <a:lnTo>
                      <a:pt x="0" y="38608"/>
                    </a:lnTo>
                    <a:cubicBezTo>
                      <a:pt x="0" y="28369"/>
                      <a:pt x="4068" y="18548"/>
                      <a:pt x="11308" y="11308"/>
                    </a:cubicBezTo>
                    <a:cubicBezTo>
                      <a:pt x="18548" y="4068"/>
                      <a:pt x="28369" y="0"/>
                      <a:pt x="386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rnd" cmpd="sng" w="9525">
                <a:solidFill>
                  <a:srgbClr val="DE0A1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/>
                  <a:buNone/>
                </a:pPr>
                <a:r>
                  <a:t/>
                </a:r>
                <a:endParaRPr b="0" i="0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12"/>
              <p:cNvSpPr txBox="1"/>
              <p:nvPr/>
            </p:nvSpPr>
            <p:spPr>
              <a:xfrm>
                <a:off x="0" y="-76200"/>
                <a:ext cx="1406516" cy="29738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35525" lIns="35525" spcFirstLastPara="1" rIns="35525" wrap="square" tIns="35525">
                <a:noAutofit/>
              </a:bodyPr>
              <a:lstStyle/>
              <a:p>
                <a:pPr indent="0" lvl="0" marL="0" marR="0" rtl="0" algn="ctr">
                  <a:lnSpc>
                    <a:spcPct val="139936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267"/>
                  <a:buFont typeface="Arial"/>
                  <a:buNone/>
                </a:pPr>
                <a:r>
                  <a:rPr b="0" i="0" lang="en-US" sz="1267" u="none" cap="none" strike="noStrike">
                    <a:solidFill>
                      <a:srgbClr val="FFFFFF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7</a:t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4" name="Google Shape;184;p12"/>
            <p:cNvSpPr/>
            <p:nvPr/>
          </p:nvSpPr>
          <p:spPr>
            <a:xfrm>
              <a:off x="4500106" y="0"/>
              <a:ext cx="1904555" cy="1272394"/>
            </a:xfrm>
            <a:custGeom>
              <a:rect b="b" l="l" r="r" t="t"/>
              <a:pathLst>
                <a:path extrusionOk="0" h="1272394" w="1904555">
                  <a:moveTo>
                    <a:pt x="0" y="0"/>
                  </a:moveTo>
                  <a:lnTo>
                    <a:pt x="1904555" y="0"/>
                  </a:lnTo>
                  <a:lnTo>
                    <a:pt x="1904555" y="1272394"/>
                  </a:lnTo>
                  <a:lnTo>
                    <a:pt x="0" y="127239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b="0" l="0" r="-197663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12"/>
            <p:cNvSpPr txBox="1"/>
            <p:nvPr/>
          </p:nvSpPr>
          <p:spPr>
            <a:xfrm>
              <a:off x="263238" y="354316"/>
              <a:ext cx="4236900" cy="50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499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41"/>
                <a:buFont typeface="Arial"/>
                <a:buNone/>
              </a:pPr>
              <a:r>
                <a:rPr b="1" i="0" lang="en-US" sz="1641" u="none" cap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7.1 M +</a:t>
              </a:r>
              <a:r>
                <a:rPr b="0" i="0" lang="en-US" sz="1641" u="none" cap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SUBSCRIBERS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6" name="Google Shape;186;p12"/>
          <p:cNvSpPr/>
          <p:nvPr/>
        </p:nvSpPr>
        <p:spPr>
          <a:xfrm>
            <a:off x="7933142" y="4592037"/>
            <a:ext cx="1877618" cy="1056502"/>
          </a:xfrm>
          <a:custGeom>
            <a:rect b="b" l="l" r="r" t="t"/>
            <a:pathLst>
              <a:path extrusionOk="0" h="1584753" w="2816427">
                <a:moveTo>
                  <a:pt x="0" y="0"/>
                </a:moveTo>
                <a:lnTo>
                  <a:pt x="2816427" y="0"/>
                </a:lnTo>
                <a:lnTo>
                  <a:pt x="2816427" y="1584754"/>
                </a:lnTo>
                <a:lnTo>
                  <a:pt x="0" y="15847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12"/>
          <p:cNvSpPr/>
          <p:nvPr/>
        </p:nvSpPr>
        <p:spPr>
          <a:xfrm>
            <a:off x="7980253" y="5686533"/>
            <a:ext cx="1726259" cy="971335"/>
          </a:xfrm>
          <a:custGeom>
            <a:rect b="b" l="l" r="r" t="t"/>
            <a:pathLst>
              <a:path extrusionOk="0" h="1457003" w="2589388">
                <a:moveTo>
                  <a:pt x="0" y="0"/>
                </a:moveTo>
                <a:lnTo>
                  <a:pt x="2589388" y="0"/>
                </a:lnTo>
                <a:lnTo>
                  <a:pt x="2589388" y="1457002"/>
                </a:lnTo>
                <a:lnTo>
                  <a:pt x="0" y="14570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12"/>
          <p:cNvSpPr/>
          <p:nvPr/>
        </p:nvSpPr>
        <p:spPr>
          <a:xfrm>
            <a:off x="9886447" y="4619946"/>
            <a:ext cx="1774955" cy="998413"/>
          </a:xfrm>
          <a:custGeom>
            <a:rect b="b" l="l" r="r" t="t"/>
            <a:pathLst>
              <a:path extrusionOk="0" h="1497619" w="2662433">
                <a:moveTo>
                  <a:pt x="0" y="0"/>
                </a:moveTo>
                <a:lnTo>
                  <a:pt x="2662433" y="0"/>
                </a:lnTo>
                <a:lnTo>
                  <a:pt x="2662433" y="1497618"/>
                </a:lnTo>
                <a:lnTo>
                  <a:pt x="0" y="14976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12"/>
          <p:cNvSpPr/>
          <p:nvPr/>
        </p:nvSpPr>
        <p:spPr>
          <a:xfrm>
            <a:off x="9886447" y="5674110"/>
            <a:ext cx="1774955" cy="983421"/>
          </a:xfrm>
          <a:custGeom>
            <a:rect b="b" l="l" r="r" t="t"/>
            <a:pathLst>
              <a:path extrusionOk="0" h="1475132" w="2662433">
                <a:moveTo>
                  <a:pt x="0" y="0"/>
                </a:moveTo>
                <a:lnTo>
                  <a:pt x="2662433" y="0"/>
                </a:lnTo>
                <a:lnTo>
                  <a:pt x="2662433" y="1475132"/>
                </a:lnTo>
                <a:lnTo>
                  <a:pt x="0" y="14751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2"/>
          <p:cNvSpPr txBox="1"/>
          <p:nvPr/>
        </p:nvSpPr>
        <p:spPr>
          <a:xfrm>
            <a:off x="2347100" y="3115700"/>
            <a:ext cx="52044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05926" lvl="1" marL="411853" marR="0" rtl="0" algn="l">
              <a:lnSpc>
                <a:spcPct val="114997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907"/>
              <a:buFont typeface="Arial"/>
              <a:buChar char="•"/>
            </a:pPr>
            <a:r>
              <a:rPr b="0" i="0" lang="en-US" sz="1907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GROWN FROM </a:t>
            </a:r>
            <a:r>
              <a:rPr b="1" i="0" lang="en-US" sz="1907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66 TO 60 K+ AGENTS</a:t>
            </a:r>
            <a:r>
              <a:rPr b="0" i="0" lang="en-US" sz="1907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05926" lvl="1" marL="411853" marR="0" rtl="0" algn="l">
              <a:lnSpc>
                <a:spcPct val="114997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907"/>
              <a:buFont typeface="Arial"/>
              <a:buChar char="•"/>
            </a:pPr>
            <a:r>
              <a:rPr b="0" i="0" lang="en-US" sz="1907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OPENED </a:t>
            </a:r>
            <a:r>
              <a:rPr b="1" i="0" lang="en-US" sz="1907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170+ OFFICES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05926" lvl="1" marL="411853" marR="0" rtl="0" algn="l">
              <a:lnSpc>
                <a:spcPct val="114997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907"/>
              <a:buFont typeface="Arial"/>
              <a:buChar char="•"/>
            </a:pPr>
            <a:r>
              <a:rPr b="0" i="0" lang="en-US" sz="1907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FOUNDED BY</a:t>
            </a:r>
            <a:r>
              <a:rPr b="1" i="0" lang="en-US" sz="1907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 PATRICK BET-DAVID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05926" lvl="1" marL="411853" marR="0" rtl="0" algn="l">
              <a:lnSpc>
                <a:spcPct val="114997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907"/>
              <a:buFont typeface="Arial"/>
              <a:buChar char="•"/>
            </a:pPr>
            <a:r>
              <a:rPr b="0" i="0" lang="en-US" sz="1907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PROTECTED OVER</a:t>
            </a:r>
            <a:r>
              <a:rPr b="1" i="0" lang="en-US" sz="1907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 1 MILLION FAMILIES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1533" lvl="1" marL="383066" marR="0" rtl="0" algn="l">
              <a:lnSpc>
                <a:spcPct val="114994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774"/>
              <a:buFont typeface="Arial"/>
              <a:buChar char="•"/>
            </a:pPr>
            <a:r>
              <a:rPr b="0" i="0" lang="en-US" sz="1774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OUR VISION</a:t>
            </a:r>
            <a:r>
              <a:rPr b="1" i="0" lang="en-US" sz="1774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 IS SAVING AMERICA BY BRINGING BACK FREE ENTERPRISE &amp; HOPE TO AMERICAN FAMILIES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05926" lvl="1" marL="411853" marR="0" rtl="0" algn="l">
              <a:lnSpc>
                <a:spcPct val="114997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907"/>
              <a:buFont typeface="Arial"/>
              <a:buChar char="•"/>
            </a:pPr>
            <a:r>
              <a:rPr b="0" i="0" lang="en-US" sz="1907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OUR VISION IS </a:t>
            </a:r>
            <a:r>
              <a:rPr b="1" i="0" lang="en-US" sz="1907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500K AGENTS BY 2029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2"/>
          <p:cNvSpPr txBox="1"/>
          <p:nvPr/>
        </p:nvSpPr>
        <p:spPr>
          <a:xfrm>
            <a:off x="1068900" y="2768111"/>
            <a:ext cx="7852200" cy="31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49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19"/>
              <a:buFont typeface="Arial"/>
              <a:buNone/>
            </a:pPr>
            <a:r>
              <a:rPr b="0" i="0" lang="en-US" sz="2019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SINCE 2009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2" name="Google Shape;192;p12" title="Gold prevail clear backgroud.png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36685" y="76450"/>
            <a:ext cx="1013941" cy="703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2" title="carriers.png"/>
          <p:cNvPicPr preferRelativeResize="0"/>
          <p:nvPr/>
        </p:nvPicPr>
        <p:blipFill rotWithShape="1">
          <a:blip r:embed="rId15">
            <a:alphaModFix/>
          </a:blip>
          <a:srcRect b="33378" l="1768" r="1098" t="0"/>
          <a:stretch/>
        </p:blipFill>
        <p:spPr>
          <a:xfrm>
            <a:off x="7874300" y="76450"/>
            <a:ext cx="3749050" cy="4477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e44aed2dd8_0_71"/>
          <p:cNvSpPr/>
          <p:nvPr/>
        </p:nvSpPr>
        <p:spPr>
          <a:xfrm>
            <a:off x="28167" y="0"/>
            <a:ext cx="12192000" cy="6858000"/>
          </a:xfrm>
          <a:custGeom>
            <a:rect b="b" l="l" r="r" t="t"/>
            <a:pathLst>
              <a:path extrusionOk="0" h="13716000" w="2438400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50" l="0" r="0" t="-4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5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g3e44aed2dd8_0_71"/>
          <p:cNvSpPr txBox="1"/>
          <p:nvPr/>
        </p:nvSpPr>
        <p:spPr>
          <a:xfrm>
            <a:off x="1540730" y="751374"/>
            <a:ext cx="11125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98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t/>
            </a:r>
            <a:endParaRPr b="0" i="0" sz="4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0" name="Google Shape;200;g3e44aed2dd8_0_71" title="ChatGPT Image May 23, 2026 at 05_49_19 PM.png"/>
          <p:cNvPicPr preferRelativeResize="0"/>
          <p:nvPr/>
        </p:nvPicPr>
        <p:blipFill rotWithShape="1">
          <a:blip r:embed="rId4">
            <a:alphaModFix/>
          </a:blip>
          <a:srcRect b="29359" l="7732" r="0" t="0"/>
          <a:stretch/>
        </p:blipFill>
        <p:spPr>
          <a:xfrm>
            <a:off x="2476500" y="1213600"/>
            <a:ext cx="9715499" cy="3526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g3e44aed2dd8_0_71" title="Gold prevail clear backgroud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457350" y="6187450"/>
            <a:ext cx="1012023" cy="57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3"/>
          <p:cNvSpPr/>
          <p:nvPr/>
        </p:nvSpPr>
        <p:spPr>
          <a:xfrm>
            <a:off x="0" y="5237938"/>
            <a:ext cx="2804541" cy="1868525"/>
          </a:xfrm>
          <a:custGeom>
            <a:rect b="b" l="l" r="r" t="t"/>
            <a:pathLst>
              <a:path extrusionOk="0" h="2802788" w="4206812">
                <a:moveTo>
                  <a:pt x="0" y="0"/>
                </a:moveTo>
                <a:lnTo>
                  <a:pt x="4206812" y="0"/>
                </a:lnTo>
                <a:lnTo>
                  <a:pt x="4206812" y="2802788"/>
                </a:lnTo>
                <a:lnTo>
                  <a:pt x="0" y="28027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3"/>
          <p:cNvSpPr/>
          <p:nvPr/>
        </p:nvSpPr>
        <p:spPr>
          <a:xfrm rot="10800000">
            <a:off x="-15725061" y="-605173"/>
            <a:ext cx="22234897" cy="10005704"/>
          </a:xfrm>
          <a:custGeom>
            <a:rect b="b" l="l" r="r" t="t"/>
            <a:pathLst>
              <a:path extrusionOk="0" h="15008556" w="33352346">
                <a:moveTo>
                  <a:pt x="0" y="0"/>
                </a:moveTo>
                <a:lnTo>
                  <a:pt x="33352346" y="0"/>
                </a:lnTo>
                <a:lnTo>
                  <a:pt x="33352346" y="15008556"/>
                </a:lnTo>
                <a:lnTo>
                  <a:pt x="0" y="150085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7000"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3"/>
          <p:cNvSpPr/>
          <p:nvPr/>
        </p:nvSpPr>
        <p:spPr>
          <a:xfrm>
            <a:off x="0" y="-125675"/>
            <a:ext cx="6107309" cy="7789890"/>
          </a:xfrm>
          <a:custGeom>
            <a:rect b="b" l="l" r="r" t="t"/>
            <a:pathLst>
              <a:path extrusionOk="0" h="11497993" w="9149526">
                <a:moveTo>
                  <a:pt x="0" y="0"/>
                </a:moveTo>
                <a:lnTo>
                  <a:pt x="9149526" y="0"/>
                </a:lnTo>
                <a:lnTo>
                  <a:pt x="9149526" y="11497993"/>
                </a:lnTo>
                <a:lnTo>
                  <a:pt x="0" y="114979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41394" r="-47224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3"/>
          <p:cNvSpPr/>
          <p:nvPr/>
        </p:nvSpPr>
        <p:spPr>
          <a:xfrm rot="10800000">
            <a:off x="0" y="2945393"/>
            <a:ext cx="12192000" cy="5486400"/>
          </a:xfrm>
          <a:custGeom>
            <a:rect b="b" l="l" r="r" t="t"/>
            <a:pathLst>
              <a:path extrusionOk="0" h="8229600" w="18288000">
                <a:moveTo>
                  <a:pt x="0" y="0"/>
                </a:moveTo>
                <a:lnTo>
                  <a:pt x="18288000" y="0"/>
                </a:lnTo>
                <a:lnTo>
                  <a:pt x="182880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0" name="Google Shape;210;p13"/>
          <p:cNvGrpSpPr/>
          <p:nvPr/>
        </p:nvGrpSpPr>
        <p:grpSpPr>
          <a:xfrm>
            <a:off x="0" y="3206250"/>
            <a:ext cx="5986028" cy="915427"/>
            <a:chOff x="0" y="-85725"/>
            <a:chExt cx="2500325" cy="361643"/>
          </a:xfrm>
        </p:grpSpPr>
        <p:sp>
          <p:nvSpPr>
            <p:cNvPr id="211" name="Google Shape;211;p13"/>
            <p:cNvSpPr/>
            <p:nvPr/>
          </p:nvSpPr>
          <p:spPr>
            <a:xfrm>
              <a:off x="0" y="0"/>
              <a:ext cx="2500325" cy="275918"/>
            </a:xfrm>
            <a:custGeom>
              <a:rect b="b" l="l" r="r" t="t"/>
              <a:pathLst>
                <a:path extrusionOk="0" h="275918" w="2500325">
                  <a:moveTo>
                    <a:pt x="0" y="0"/>
                  </a:moveTo>
                  <a:lnTo>
                    <a:pt x="2500325" y="0"/>
                  </a:lnTo>
                  <a:lnTo>
                    <a:pt x="2500325" y="275918"/>
                  </a:lnTo>
                  <a:lnTo>
                    <a:pt x="0" y="275918"/>
                  </a:lnTo>
                  <a:close/>
                </a:path>
              </a:pathLst>
            </a:custGeom>
            <a:solidFill>
              <a:srgbClr val="FF313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13"/>
            <p:cNvSpPr txBox="1"/>
            <p:nvPr/>
          </p:nvSpPr>
          <p:spPr>
            <a:xfrm>
              <a:off x="0" y="-85725"/>
              <a:ext cx="2500325" cy="3616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50" lIns="33850" spcFirstLastPara="1" rIns="33850" wrap="square" tIns="33850">
              <a:noAutofit/>
            </a:bodyPr>
            <a:lstStyle/>
            <a:p>
              <a:pPr indent="0" lvl="0" marL="0" marR="0" rtl="0" algn="ctr">
                <a:lnSpc>
                  <a:spcPct val="157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3" name="Google Shape;213;p13"/>
          <p:cNvSpPr/>
          <p:nvPr/>
        </p:nvSpPr>
        <p:spPr>
          <a:xfrm>
            <a:off x="6151110" y="-125672"/>
            <a:ext cx="7243970" cy="6983672"/>
          </a:xfrm>
          <a:custGeom>
            <a:rect b="b" l="l" r="r" t="t"/>
            <a:pathLst>
              <a:path extrusionOk="0" h="10475508" w="10865955">
                <a:moveTo>
                  <a:pt x="0" y="0"/>
                </a:moveTo>
                <a:lnTo>
                  <a:pt x="10865955" y="0"/>
                </a:lnTo>
                <a:lnTo>
                  <a:pt x="10865955" y="10475508"/>
                </a:lnTo>
                <a:lnTo>
                  <a:pt x="0" y="104755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-28131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4" name="Google Shape;214;p13"/>
          <p:cNvGrpSpPr/>
          <p:nvPr/>
        </p:nvGrpSpPr>
        <p:grpSpPr>
          <a:xfrm>
            <a:off x="5986048" y="-342663"/>
            <a:ext cx="219906" cy="7556671"/>
            <a:chOff x="0" y="-85725"/>
            <a:chExt cx="86876" cy="2985352"/>
          </a:xfrm>
        </p:grpSpPr>
        <p:sp>
          <p:nvSpPr>
            <p:cNvPr id="215" name="Google Shape;215;p13"/>
            <p:cNvSpPr/>
            <p:nvPr/>
          </p:nvSpPr>
          <p:spPr>
            <a:xfrm>
              <a:off x="0" y="0"/>
              <a:ext cx="86876" cy="2899627"/>
            </a:xfrm>
            <a:custGeom>
              <a:rect b="b" l="l" r="r" t="t"/>
              <a:pathLst>
                <a:path extrusionOk="0" h="2899627" w="86876">
                  <a:moveTo>
                    <a:pt x="0" y="0"/>
                  </a:moveTo>
                  <a:lnTo>
                    <a:pt x="86876" y="0"/>
                  </a:lnTo>
                  <a:lnTo>
                    <a:pt x="86876" y="2899627"/>
                  </a:lnTo>
                  <a:lnTo>
                    <a:pt x="0" y="2899627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13"/>
            <p:cNvSpPr txBox="1"/>
            <p:nvPr/>
          </p:nvSpPr>
          <p:spPr>
            <a:xfrm>
              <a:off x="0" y="-85725"/>
              <a:ext cx="86876" cy="298535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50" lIns="33850" spcFirstLastPara="1" rIns="33850" wrap="square" tIns="33850">
              <a:noAutofit/>
            </a:bodyPr>
            <a:lstStyle/>
            <a:p>
              <a:pPr indent="0" lvl="0" marL="0" marR="0" rtl="0" algn="ctr">
                <a:lnSpc>
                  <a:spcPct val="157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13"/>
          <p:cNvGrpSpPr/>
          <p:nvPr/>
        </p:nvGrpSpPr>
        <p:grpSpPr>
          <a:xfrm>
            <a:off x="6205950" y="3206250"/>
            <a:ext cx="7029914" cy="915427"/>
            <a:chOff x="0" y="-85725"/>
            <a:chExt cx="2500325" cy="361643"/>
          </a:xfrm>
        </p:grpSpPr>
        <p:sp>
          <p:nvSpPr>
            <p:cNvPr id="218" name="Google Shape;218;p13"/>
            <p:cNvSpPr/>
            <p:nvPr/>
          </p:nvSpPr>
          <p:spPr>
            <a:xfrm>
              <a:off x="0" y="0"/>
              <a:ext cx="2500325" cy="275918"/>
            </a:xfrm>
            <a:custGeom>
              <a:rect b="b" l="l" r="r" t="t"/>
              <a:pathLst>
                <a:path extrusionOk="0" h="275918" w="2500325">
                  <a:moveTo>
                    <a:pt x="0" y="0"/>
                  </a:moveTo>
                  <a:lnTo>
                    <a:pt x="2500325" y="0"/>
                  </a:lnTo>
                  <a:lnTo>
                    <a:pt x="2500325" y="275918"/>
                  </a:lnTo>
                  <a:lnTo>
                    <a:pt x="0" y="275918"/>
                  </a:lnTo>
                  <a:close/>
                </a:path>
              </a:pathLst>
            </a:custGeom>
            <a:solidFill>
              <a:srgbClr val="00BF6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13"/>
            <p:cNvSpPr txBox="1"/>
            <p:nvPr/>
          </p:nvSpPr>
          <p:spPr>
            <a:xfrm>
              <a:off x="0" y="-85725"/>
              <a:ext cx="2500325" cy="3616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50" lIns="33850" spcFirstLastPara="1" rIns="33850" wrap="square" tIns="33850">
              <a:noAutofit/>
            </a:bodyPr>
            <a:lstStyle/>
            <a:p>
              <a:pPr indent="0" lvl="0" marL="0" marR="0" rtl="0" algn="ctr">
                <a:lnSpc>
                  <a:spcPct val="157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0" name="Google Shape;220;p13"/>
          <p:cNvSpPr txBox="1"/>
          <p:nvPr/>
        </p:nvSpPr>
        <p:spPr>
          <a:xfrm>
            <a:off x="1025332" y="4433574"/>
            <a:ext cx="4049021" cy="170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10500" lvl="1" marL="42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949"/>
              <a:buFont typeface="Arial"/>
              <a:buChar char="•"/>
            </a:pPr>
            <a:r>
              <a:rPr b="1" i="0" lang="en-US" sz="1949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PAYCHECK TO PAYCHECK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0500" lvl="1" marL="42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949"/>
              <a:buFont typeface="Arial"/>
              <a:buChar char="•"/>
            </a:pPr>
            <a:r>
              <a:rPr b="1" i="0" lang="en-US" sz="1949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LITTLE TO NO SAVINGS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0500" lvl="1" marL="42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949"/>
              <a:buFont typeface="Arial"/>
              <a:buChar char="•"/>
            </a:pPr>
            <a:r>
              <a:rPr b="1" i="0" lang="en-US" sz="1949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RENTING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0500" lvl="1" marL="42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949"/>
              <a:buFont typeface="Arial"/>
              <a:buChar char="•"/>
            </a:pPr>
            <a:r>
              <a:rPr b="1" i="0" lang="en-US" sz="1949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65+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0500" lvl="1" marL="42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949"/>
              <a:buFont typeface="Arial"/>
              <a:buChar char="•"/>
            </a:pPr>
            <a:r>
              <a:rPr b="1" i="0" lang="en-US" sz="1949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401K PLAN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0500" lvl="1" marL="42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949"/>
              <a:buFont typeface="Arial"/>
              <a:buChar char="•"/>
            </a:pPr>
            <a:r>
              <a:rPr b="1" i="0" lang="en-US" sz="1949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SOCIAL SECURITY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3"/>
          <p:cNvSpPr txBox="1"/>
          <p:nvPr/>
        </p:nvSpPr>
        <p:spPr>
          <a:xfrm>
            <a:off x="7615971" y="4433574"/>
            <a:ext cx="3347803" cy="170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10500" lvl="1" marL="42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949"/>
              <a:buFont typeface="Arial"/>
              <a:buChar char="•"/>
            </a:pPr>
            <a:r>
              <a:rPr b="1" i="0" lang="en-US" sz="1949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INVESTMENTS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0500" lvl="1" marL="42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949"/>
              <a:buFont typeface="Arial"/>
              <a:buChar char="•"/>
            </a:pPr>
            <a:r>
              <a:rPr b="1" i="0" lang="en-US" sz="1949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Stocks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0500" lvl="1" marL="42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949"/>
              <a:buFont typeface="Arial"/>
              <a:buChar char="•"/>
            </a:pPr>
            <a:r>
              <a:rPr b="1" i="0" lang="en-US" sz="1949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Mutual Funds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0500" lvl="1" marL="42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949"/>
              <a:buFont typeface="Arial"/>
              <a:buChar char="•"/>
            </a:pPr>
            <a:r>
              <a:rPr b="1" i="0" lang="en-US" sz="1949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Insurance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0500" lvl="1" marL="42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949"/>
              <a:buFont typeface="Arial"/>
              <a:buChar char="•"/>
            </a:pPr>
            <a:r>
              <a:rPr b="1" i="0" lang="en-US" sz="1949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50+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0500" lvl="1" marL="42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949"/>
              <a:buFont typeface="Arial"/>
              <a:buChar char="•"/>
            </a:pPr>
            <a:r>
              <a:rPr b="1" i="0" lang="en-US" sz="1949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Own Properties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0500" lvl="1" marL="421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949"/>
              <a:buFont typeface="Arial"/>
              <a:buChar char="•"/>
            </a:pPr>
            <a:r>
              <a:rPr b="1" i="0" lang="en-US" sz="1949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Financially Free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3"/>
          <p:cNvSpPr txBox="1"/>
          <p:nvPr/>
        </p:nvSpPr>
        <p:spPr>
          <a:xfrm>
            <a:off x="1025332" y="3537819"/>
            <a:ext cx="4049021" cy="4103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13"/>
              <a:buFont typeface="Arial"/>
              <a:buNone/>
            </a:pPr>
            <a:r>
              <a:rPr b="1" i="0" lang="en-US" sz="3213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UNDER $100K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3"/>
          <p:cNvSpPr txBox="1"/>
          <p:nvPr/>
        </p:nvSpPr>
        <p:spPr>
          <a:xfrm>
            <a:off x="7265362" y="3522097"/>
            <a:ext cx="4049021" cy="4103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13"/>
              <a:buFont typeface="Arial"/>
              <a:buNone/>
            </a:pPr>
            <a:r>
              <a:rPr b="1" i="0" lang="en-US" sz="3213" u="none" cap="none" strike="noStrike">
                <a:solidFill>
                  <a:srgbClr val="FEFEFE"/>
                </a:solidFill>
                <a:latin typeface="Poppins"/>
                <a:ea typeface="Poppins"/>
                <a:cs typeface="Poppins"/>
                <a:sym typeface="Poppins"/>
              </a:rPr>
              <a:t>OVER $250K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4"/>
          <p:cNvSpPr/>
          <p:nvPr/>
        </p:nvSpPr>
        <p:spPr>
          <a:xfrm>
            <a:off x="2012370" y="361940"/>
            <a:ext cx="1604477" cy="647721"/>
          </a:xfrm>
          <a:custGeom>
            <a:rect b="b" l="l" r="r" t="t"/>
            <a:pathLst>
              <a:path extrusionOk="0" h="971582" w="2406715">
                <a:moveTo>
                  <a:pt x="0" y="0"/>
                </a:moveTo>
                <a:lnTo>
                  <a:pt x="2406715" y="0"/>
                </a:lnTo>
                <a:lnTo>
                  <a:pt x="2406715" y="971582"/>
                </a:lnTo>
                <a:lnTo>
                  <a:pt x="0" y="9715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9" name="Google Shape;229;p14"/>
          <p:cNvGrpSpPr/>
          <p:nvPr/>
        </p:nvGrpSpPr>
        <p:grpSpPr>
          <a:xfrm>
            <a:off x="-342900" y="1419619"/>
            <a:ext cx="14174622" cy="3394473"/>
            <a:chOff x="0" y="-85725"/>
            <a:chExt cx="5599851" cy="1341026"/>
          </a:xfrm>
        </p:grpSpPr>
        <p:sp>
          <p:nvSpPr>
            <p:cNvPr id="230" name="Google Shape;230;p14"/>
            <p:cNvSpPr/>
            <p:nvPr/>
          </p:nvSpPr>
          <p:spPr>
            <a:xfrm>
              <a:off x="0" y="0"/>
              <a:ext cx="5599851" cy="1255301"/>
            </a:xfrm>
            <a:custGeom>
              <a:rect b="b" l="l" r="r" t="t"/>
              <a:pathLst>
                <a:path extrusionOk="0" h="1255301" w="5599851">
                  <a:moveTo>
                    <a:pt x="0" y="0"/>
                  </a:moveTo>
                  <a:lnTo>
                    <a:pt x="5599851" y="0"/>
                  </a:lnTo>
                  <a:lnTo>
                    <a:pt x="5599851" y="1255301"/>
                  </a:lnTo>
                  <a:lnTo>
                    <a:pt x="0" y="1255301"/>
                  </a:lnTo>
                  <a:close/>
                </a:path>
              </a:pathLst>
            </a:custGeom>
            <a:solidFill>
              <a:srgbClr val="E3EAF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4"/>
            <p:cNvSpPr txBox="1"/>
            <p:nvPr/>
          </p:nvSpPr>
          <p:spPr>
            <a:xfrm>
              <a:off x="0" y="-85725"/>
              <a:ext cx="5599851" cy="1341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50" lIns="33850" spcFirstLastPara="1" rIns="33850" wrap="square" tIns="33850">
              <a:noAutofit/>
            </a:bodyPr>
            <a:lstStyle/>
            <a:p>
              <a:pPr indent="0" lvl="0" marL="0" marR="0" rtl="0" algn="ctr">
                <a:lnSpc>
                  <a:spcPct val="157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2" name="Google Shape;232;p14"/>
          <p:cNvSpPr/>
          <p:nvPr/>
        </p:nvSpPr>
        <p:spPr>
          <a:xfrm>
            <a:off x="413464" y="1343303"/>
            <a:ext cx="3672272" cy="3672272"/>
          </a:xfrm>
          <a:custGeom>
            <a:rect b="b" l="l" r="r" t="t"/>
            <a:pathLst>
              <a:path extrusionOk="0" h="5508408" w="5508408">
                <a:moveTo>
                  <a:pt x="0" y="0"/>
                </a:moveTo>
                <a:lnTo>
                  <a:pt x="5508408" y="0"/>
                </a:lnTo>
                <a:lnTo>
                  <a:pt x="5508408" y="5508408"/>
                </a:lnTo>
                <a:lnTo>
                  <a:pt x="0" y="5508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4"/>
          <p:cNvSpPr/>
          <p:nvPr/>
        </p:nvSpPr>
        <p:spPr>
          <a:xfrm>
            <a:off x="4424044" y="1343303"/>
            <a:ext cx="3672272" cy="3672272"/>
          </a:xfrm>
          <a:custGeom>
            <a:rect b="b" l="l" r="r" t="t"/>
            <a:pathLst>
              <a:path extrusionOk="0" h="5508408" w="5508408">
                <a:moveTo>
                  <a:pt x="0" y="0"/>
                </a:moveTo>
                <a:lnTo>
                  <a:pt x="5508408" y="0"/>
                </a:lnTo>
                <a:lnTo>
                  <a:pt x="5508408" y="5508408"/>
                </a:lnTo>
                <a:lnTo>
                  <a:pt x="0" y="5508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4"/>
          <p:cNvSpPr/>
          <p:nvPr/>
        </p:nvSpPr>
        <p:spPr>
          <a:xfrm>
            <a:off x="8474688" y="2260895"/>
            <a:ext cx="3409884" cy="1704942"/>
          </a:xfrm>
          <a:custGeom>
            <a:rect b="b" l="l" r="r" t="t"/>
            <a:pathLst>
              <a:path extrusionOk="0" h="2557413" w="5114826">
                <a:moveTo>
                  <a:pt x="0" y="0"/>
                </a:moveTo>
                <a:lnTo>
                  <a:pt x="5114826" y="0"/>
                </a:lnTo>
                <a:lnTo>
                  <a:pt x="5114826" y="2557413"/>
                </a:lnTo>
                <a:lnTo>
                  <a:pt x="0" y="25574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4"/>
          <p:cNvSpPr/>
          <p:nvPr/>
        </p:nvSpPr>
        <p:spPr>
          <a:xfrm>
            <a:off x="8576432" y="3791156"/>
            <a:ext cx="3120268" cy="624053"/>
          </a:xfrm>
          <a:custGeom>
            <a:rect b="b" l="l" r="r" t="t"/>
            <a:pathLst>
              <a:path extrusionOk="0" h="936080" w="4680402">
                <a:moveTo>
                  <a:pt x="0" y="0"/>
                </a:moveTo>
                <a:lnTo>
                  <a:pt x="4680402" y="0"/>
                </a:lnTo>
                <a:lnTo>
                  <a:pt x="4680402" y="936081"/>
                </a:lnTo>
                <a:lnTo>
                  <a:pt x="0" y="9360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14"/>
          <p:cNvSpPr/>
          <p:nvPr/>
        </p:nvSpPr>
        <p:spPr>
          <a:xfrm>
            <a:off x="8806126" y="1965591"/>
            <a:ext cx="2747008" cy="590607"/>
          </a:xfrm>
          <a:custGeom>
            <a:rect b="b" l="l" r="r" t="t"/>
            <a:pathLst>
              <a:path extrusionOk="0" h="885910" w="4120512">
                <a:moveTo>
                  <a:pt x="0" y="0"/>
                </a:moveTo>
                <a:lnTo>
                  <a:pt x="4120512" y="0"/>
                </a:lnTo>
                <a:lnTo>
                  <a:pt x="4120512" y="885910"/>
                </a:lnTo>
                <a:lnTo>
                  <a:pt x="0" y="8859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14"/>
          <p:cNvSpPr txBox="1"/>
          <p:nvPr/>
        </p:nvSpPr>
        <p:spPr>
          <a:xfrm>
            <a:off x="3616847" y="441791"/>
            <a:ext cx="6562783" cy="3975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80"/>
              <a:buFont typeface="Arial"/>
              <a:buNone/>
            </a:pPr>
            <a:r>
              <a:rPr b="0" i="0" lang="en-US" sz="3080" u="none" cap="none" strike="noStrike">
                <a:solidFill>
                  <a:srgbClr val="FF3131"/>
                </a:solidFill>
                <a:latin typeface="Poppins"/>
                <a:ea typeface="Poppins"/>
                <a:cs typeface="Poppins"/>
                <a:sym typeface="Poppins"/>
              </a:rPr>
              <a:t>3 TYPES OF </a:t>
            </a:r>
            <a:r>
              <a:rPr b="1" i="0" lang="en-US" sz="3080" u="none" cap="none" strike="noStrike">
                <a:solidFill>
                  <a:srgbClr val="FF3131"/>
                </a:solidFill>
                <a:latin typeface="Poppins"/>
                <a:ea typeface="Poppins"/>
                <a:cs typeface="Poppins"/>
                <a:sym typeface="Poppins"/>
              </a:rPr>
              <a:t>TRAINING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14"/>
          <p:cNvSpPr txBox="1"/>
          <p:nvPr/>
        </p:nvSpPr>
        <p:spPr>
          <a:xfrm>
            <a:off x="205750" y="5224075"/>
            <a:ext cx="3957900" cy="16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60"/>
              <a:buFont typeface="Arial"/>
              <a:buNone/>
            </a:pPr>
            <a:r>
              <a:rPr b="1" i="0" lang="en-US" sz="176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IN-PERSON TRAINING: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60"/>
              <a:buFont typeface="Arial"/>
              <a:buNone/>
            </a:pPr>
            <a:r>
              <a:t/>
            </a:r>
            <a:endParaRPr b="1" i="0" sz="176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190008" lvl="1" marL="3800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60"/>
              <a:buFont typeface="Arial"/>
              <a:buChar char="•"/>
            </a:pPr>
            <a:r>
              <a:rPr b="0" i="0" lang="en-US" sz="176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WEEKDAY 7-9 PM</a:t>
            </a:r>
            <a:r>
              <a:rPr lang="en-US" sz="1760">
                <a:latin typeface="Poppins"/>
                <a:ea typeface="Poppins"/>
                <a:cs typeface="Poppins"/>
                <a:sym typeface="Poppins"/>
              </a:rPr>
              <a:t>: </a:t>
            </a:r>
            <a:r>
              <a:rPr b="0" i="0" lang="en-US" sz="176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HOW TO RUN A BUSINESS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008" lvl="1" marL="38001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60"/>
              <a:buFont typeface="Arial"/>
              <a:buChar char="•"/>
            </a:pPr>
            <a:r>
              <a:rPr b="0" i="0" lang="en-US" sz="176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WEEKEND 10-12 PM</a:t>
            </a:r>
            <a:r>
              <a:rPr lang="en-US" sz="1760">
                <a:latin typeface="Poppins"/>
                <a:ea typeface="Poppins"/>
                <a:cs typeface="Poppins"/>
                <a:sym typeface="Poppins"/>
              </a:rPr>
              <a:t>: </a:t>
            </a:r>
            <a:r>
              <a:rPr b="0" i="0" lang="en-US" sz="176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HOW MONEY WORKS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4"/>
          <p:cNvSpPr txBox="1"/>
          <p:nvPr/>
        </p:nvSpPr>
        <p:spPr>
          <a:xfrm>
            <a:off x="4573059" y="5218775"/>
            <a:ext cx="3523258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60"/>
              <a:buFont typeface="Arial"/>
              <a:buNone/>
            </a:pPr>
            <a:r>
              <a:rPr b="1" i="0" lang="en-US" sz="176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FIELD TRAINING: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60"/>
              <a:buFont typeface="Arial"/>
              <a:buNone/>
            </a:pPr>
            <a:r>
              <a:t/>
            </a:r>
            <a:endParaRPr b="1" i="0" sz="176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60"/>
              <a:buFont typeface="Arial"/>
              <a:buNone/>
            </a:pPr>
            <a:r>
              <a:rPr b="0" i="0" lang="en-US" sz="176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30 MINUTES DUPLICATING AN EXPERT IS BETTER THAN DOING IT YOURSELF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14"/>
          <p:cNvSpPr txBox="1"/>
          <p:nvPr/>
        </p:nvSpPr>
        <p:spPr>
          <a:xfrm>
            <a:off x="9091955" y="5218775"/>
            <a:ext cx="2604745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60"/>
              <a:buFont typeface="Arial"/>
              <a:buNone/>
            </a:pPr>
            <a:r>
              <a:rPr b="1" i="0" lang="en-US" sz="176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LICENSING: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60"/>
              <a:buFont typeface="Arial"/>
              <a:buNone/>
            </a:pPr>
            <a:r>
              <a:t/>
            </a:r>
            <a:endParaRPr b="1" i="0" sz="176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60"/>
              <a:buFont typeface="Arial"/>
              <a:buNone/>
            </a:pPr>
            <a:r>
              <a:rPr b="0" i="0" lang="en-US" sz="176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A. CLASS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60"/>
              <a:buFont typeface="Arial"/>
              <a:buNone/>
            </a:pPr>
            <a:r>
              <a:rPr b="0" i="0" lang="en-US" sz="176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B. Test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60"/>
              <a:buFont typeface="Arial"/>
              <a:buNone/>
            </a:pPr>
            <a:r>
              <a:rPr b="0" i="0" lang="en-US" sz="176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C. Fingerprints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60"/>
              <a:buFont typeface="Arial"/>
              <a:buNone/>
            </a:pPr>
            <a:r>
              <a:rPr b="0" i="0" lang="en-US" sz="176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D. Licensing Fee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14"/>
          <p:cNvSpPr txBox="1"/>
          <p:nvPr/>
        </p:nvSpPr>
        <p:spPr>
          <a:xfrm>
            <a:off x="9106282" y="5472218"/>
            <a:ext cx="3092069" cy="141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45"/>
              <a:buFont typeface="Arial"/>
              <a:buNone/>
            </a:pPr>
            <a:r>
              <a:rPr b="0" i="0" lang="en-US" sz="1145" u="none" cap="none" strike="noStrike">
                <a:solidFill>
                  <a:srgbClr val="FF3131"/>
                </a:solidFill>
                <a:latin typeface="Poppins"/>
                <a:ea typeface="Poppins"/>
                <a:cs typeface="Poppins"/>
                <a:sym typeface="Poppins"/>
              </a:rPr>
              <a:t>DIFFERS PER STATE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2" name="Google Shape;242;p14" title="Gold prevail clear backgroud.png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094725" y="71825"/>
            <a:ext cx="876376" cy="59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"/>
          <p:cNvSpPr/>
          <p:nvPr/>
        </p:nvSpPr>
        <p:spPr>
          <a:xfrm>
            <a:off x="2012370" y="361940"/>
            <a:ext cx="1604477" cy="647721"/>
          </a:xfrm>
          <a:custGeom>
            <a:rect b="b" l="l" r="r" t="t"/>
            <a:pathLst>
              <a:path extrusionOk="0" h="971582" w="2406715">
                <a:moveTo>
                  <a:pt x="0" y="0"/>
                </a:moveTo>
                <a:lnTo>
                  <a:pt x="2406715" y="0"/>
                </a:lnTo>
                <a:lnTo>
                  <a:pt x="2406715" y="971582"/>
                </a:lnTo>
                <a:lnTo>
                  <a:pt x="0" y="9715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8" name="Google Shape;248;p16"/>
          <p:cNvGrpSpPr/>
          <p:nvPr/>
        </p:nvGrpSpPr>
        <p:grpSpPr>
          <a:xfrm>
            <a:off x="-342900" y="1419618"/>
            <a:ext cx="14174622" cy="3542659"/>
            <a:chOff x="0" y="-85725"/>
            <a:chExt cx="5599851" cy="1399569"/>
          </a:xfrm>
        </p:grpSpPr>
        <p:sp>
          <p:nvSpPr>
            <p:cNvPr id="249" name="Google Shape;249;p16"/>
            <p:cNvSpPr/>
            <p:nvPr/>
          </p:nvSpPr>
          <p:spPr>
            <a:xfrm>
              <a:off x="0" y="0"/>
              <a:ext cx="5599851" cy="1313844"/>
            </a:xfrm>
            <a:custGeom>
              <a:rect b="b" l="l" r="r" t="t"/>
              <a:pathLst>
                <a:path extrusionOk="0" h="1313844" w="5599851">
                  <a:moveTo>
                    <a:pt x="0" y="0"/>
                  </a:moveTo>
                  <a:lnTo>
                    <a:pt x="5599851" y="0"/>
                  </a:lnTo>
                  <a:lnTo>
                    <a:pt x="5599851" y="1313844"/>
                  </a:lnTo>
                  <a:lnTo>
                    <a:pt x="0" y="1313844"/>
                  </a:lnTo>
                  <a:close/>
                </a:path>
              </a:pathLst>
            </a:custGeom>
            <a:solidFill>
              <a:srgbClr val="E3EAF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16"/>
            <p:cNvSpPr txBox="1"/>
            <p:nvPr/>
          </p:nvSpPr>
          <p:spPr>
            <a:xfrm>
              <a:off x="0" y="-85725"/>
              <a:ext cx="5599851" cy="13995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50" lIns="33850" spcFirstLastPara="1" rIns="33850" wrap="square" tIns="33850">
              <a:noAutofit/>
            </a:bodyPr>
            <a:lstStyle/>
            <a:p>
              <a:pPr indent="0" lvl="0" marL="0" marR="0" rtl="0" algn="ctr">
                <a:lnSpc>
                  <a:spcPct val="157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1" name="Google Shape;251;p16"/>
          <p:cNvSpPr/>
          <p:nvPr/>
        </p:nvSpPr>
        <p:spPr>
          <a:xfrm>
            <a:off x="5707622" y="1385895"/>
            <a:ext cx="5798578" cy="3863303"/>
          </a:xfrm>
          <a:custGeom>
            <a:rect b="b" l="l" r="r" t="t"/>
            <a:pathLst>
              <a:path extrusionOk="0" h="5794954" w="8697867">
                <a:moveTo>
                  <a:pt x="0" y="0"/>
                </a:moveTo>
                <a:lnTo>
                  <a:pt x="8697867" y="0"/>
                </a:lnTo>
                <a:lnTo>
                  <a:pt x="8697867" y="5794954"/>
                </a:lnTo>
                <a:lnTo>
                  <a:pt x="0" y="57949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6"/>
          <p:cNvSpPr/>
          <p:nvPr/>
        </p:nvSpPr>
        <p:spPr>
          <a:xfrm>
            <a:off x="978028" y="1378507"/>
            <a:ext cx="4113317" cy="3878079"/>
          </a:xfrm>
          <a:custGeom>
            <a:rect b="b" l="l" r="r" t="t"/>
            <a:pathLst>
              <a:path extrusionOk="0" h="5817119" w="6169976">
                <a:moveTo>
                  <a:pt x="0" y="0"/>
                </a:moveTo>
                <a:lnTo>
                  <a:pt x="6169976" y="0"/>
                </a:lnTo>
                <a:lnTo>
                  <a:pt x="6169976" y="5817118"/>
                </a:lnTo>
                <a:lnTo>
                  <a:pt x="0" y="58171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912" l="-15871" r="-26929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6"/>
          <p:cNvSpPr/>
          <p:nvPr/>
        </p:nvSpPr>
        <p:spPr>
          <a:xfrm>
            <a:off x="1663087" y="1945946"/>
            <a:ext cx="2743200" cy="2743200"/>
          </a:xfrm>
          <a:custGeom>
            <a:rect b="b" l="l" r="r" t="t"/>
            <a:pathLst>
              <a:path extrusionOk="0"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6"/>
          <p:cNvSpPr txBox="1"/>
          <p:nvPr/>
        </p:nvSpPr>
        <p:spPr>
          <a:xfrm>
            <a:off x="3616847" y="441791"/>
            <a:ext cx="6562783" cy="3975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80"/>
              <a:buFont typeface="Arial"/>
              <a:buNone/>
            </a:pPr>
            <a:r>
              <a:rPr b="0" i="0" lang="en-US" sz="3080" u="none" cap="none" strike="noStrike">
                <a:solidFill>
                  <a:srgbClr val="FF3131"/>
                </a:solidFill>
                <a:latin typeface="Poppins"/>
                <a:ea typeface="Poppins"/>
                <a:cs typeface="Poppins"/>
                <a:sym typeface="Poppins"/>
              </a:rPr>
              <a:t>GETTING </a:t>
            </a:r>
            <a:r>
              <a:rPr b="1" i="0" lang="en-US" sz="3080" u="none" cap="none" strike="noStrike">
                <a:solidFill>
                  <a:srgbClr val="FF3131"/>
                </a:solidFill>
                <a:latin typeface="Poppins"/>
                <a:ea typeface="Poppins"/>
                <a:cs typeface="Poppins"/>
                <a:sym typeface="Poppins"/>
              </a:rPr>
              <a:t>CLIENTS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6"/>
          <p:cNvSpPr txBox="1"/>
          <p:nvPr/>
        </p:nvSpPr>
        <p:spPr>
          <a:xfrm>
            <a:off x="5707622" y="5699007"/>
            <a:ext cx="5345870" cy="8079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93"/>
              <a:buFont typeface="Arial"/>
              <a:buNone/>
            </a:pPr>
            <a:r>
              <a:rPr b="0" i="0" lang="en-US" sz="2093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ALL OF OUR CLIENTS COME FROM</a:t>
            </a:r>
            <a:r>
              <a:rPr b="1" i="0" lang="en-US" sz="2093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WORD OF MOUTH, REFERRALS, &amp; SOCIAL MEDIA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16"/>
          <p:cNvSpPr txBox="1"/>
          <p:nvPr/>
        </p:nvSpPr>
        <p:spPr>
          <a:xfrm>
            <a:off x="361752" y="5699007"/>
            <a:ext cx="5345870" cy="5386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93"/>
              <a:buFont typeface="Arial"/>
              <a:buNone/>
            </a:pPr>
            <a:r>
              <a:rPr b="0" i="0" lang="en-US" sz="2093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DON’T DO </a:t>
            </a:r>
            <a:r>
              <a:rPr b="1" i="0" lang="en-US" sz="2093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COLD CALLING, DOOR TO DOOR, OR BUY LEADS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7" name="Google Shape;257;p16" title="Gold prevail clear backgroud.png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240871" y="6237625"/>
            <a:ext cx="693631" cy="538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7"/>
          <p:cNvSpPr/>
          <p:nvPr/>
        </p:nvSpPr>
        <p:spPr>
          <a:xfrm>
            <a:off x="1954496" y="281075"/>
            <a:ext cx="2280999" cy="920831"/>
          </a:xfrm>
          <a:custGeom>
            <a:rect b="b" l="l" r="r" t="t"/>
            <a:pathLst>
              <a:path extrusionOk="0" h="1381247" w="3421498">
                <a:moveTo>
                  <a:pt x="0" y="0"/>
                </a:moveTo>
                <a:lnTo>
                  <a:pt x="3421498" y="0"/>
                </a:lnTo>
                <a:lnTo>
                  <a:pt x="3421498" y="1381247"/>
                </a:lnTo>
                <a:lnTo>
                  <a:pt x="0" y="13812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3" name="Google Shape;263;p17"/>
          <p:cNvGrpSpPr/>
          <p:nvPr/>
        </p:nvGrpSpPr>
        <p:grpSpPr>
          <a:xfrm>
            <a:off x="-368356" y="1468068"/>
            <a:ext cx="14174622" cy="4127614"/>
            <a:chOff x="0" y="-85725"/>
            <a:chExt cx="5599851" cy="1630663"/>
          </a:xfrm>
        </p:grpSpPr>
        <p:sp>
          <p:nvSpPr>
            <p:cNvPr id="264" name="Google Shape;264;p17"/>
            <p:cNvSpPr/>
            <p:nvPr/>
          </p:nvSpPr>
          <p:spPr>
            <a:xfrm>
              <a:off x="0" y="0"/>
              <a:ext cx="5599851" cy="1544938"/>
            </a:xfrm>
            <a:custGeom>
              <a:rect b="b" l="l" r="r" t="t"/>
              <a:pathLst>
                <a:path extrusionOk="0" h="1544938" w="5599851">
                  <a:moveTo>
                    <a:pt x="0" y="0"/>
                  </a:moveTo>
                  <a:lnTo>
                    <a:pt x="5599851" y="0"/>
                  </a:lnTo>
                  <a:lnTo>
                    <a:pt x="5599851" y="1544938"/>
                  </a:lnTo>
                  <a:lnTo>
                    <a:pt x="0" y="1544938"/>
                  </a:lnTo>
                  <a:close/>
                </a:path>
              </a:pathLst>
            </a:custGeom>
            <a:solidFill>
              <a:srgbClr val="E3EAF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17"/>
            <p:cNvSpPr txBox="1"/>
            <p:nvPr/>
          </p:nvSpPr>
          <p:spPr>
            <a:xfrm>
              <a:off x="0" y="-85725"/>
              <a:ext cx="5599851" cy="1630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50" lIns="33850" spcFirstLastPara="1" rIns="33850" wrap="square" tIns="33850">
              <a:noAutofit/>
            </a:bodyPr>
            <a:lstStyle/>
            <a:p>
              <a:pPr indent="0" lvl="0" marL="0" marR="0" rtl="0" algn="ctr">
                <a:lnSpc>
                  <a:spcPct val="157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6" name="Google Shape;266;p17"/>
          <p:cNvGrpSpPr/>
          <p:nvPr/>
        </p:nvGrpSpPr>
        <p:grpSpPr>
          <a:xfrm>
            <a:off x="7184037" y="1112869"/>
            <a:ext cx="4729465" cy="5059331"/>
            <a:chOff x="0" y="-76200"/>
            <a:chExt cx="1383504" cy="1479999"/>
          </a:xfrm>
        </p:grpSpPr>
        <p:sp>
          <p:nvSpPr>
            <p:cNvPr id="267" name="Google Shape;267;p17"/>
            <p:cNvSpPr/>
            <p:nvPr/>
          </p:nvSpPr>
          <p:spPr>
            <a:xfrm>
              <a:off x="0" y="0"/>
              <a:ext cx="1383504" cy="1403799"/>
            </a:xfrm>
            <a:custGeom>
              <a:rect b="b" l="l" r="r" t="t"/>
              <a:pathLst>
                <a:path extrusionOk="0" h="1403799" w="1383504">
                  <a:moveTo>
                    <a:pt x="18552" y="0"/>
                  </a:moveTo>
                  <a:lnTo>
                    <a:pt x="1364952" y="0"/>
                  </a:lnTo>
                  <a:cubicBezTo>
                    <a:pt x="1369872" y="0"/>
                    <a:pt x="1374591" y="1955"/>
                    <a:pt x="1378070" y="5434"/>
                  </a:cubicBezTo>
                  <a:cubicBezTo>
                    <a:pt x="1381549" y="8913"/>
                    <a:pt x="1383504" y="13632"/>
                    <a:pt x="1383504" y="18552"/>
                  </a:cubicBezTo>
                  <a:lnTo>
                    <a:pt x="1383504" y="1385247"/>
                  </a:lnTo>
                  <a:cubicBezTo>
                    <a:pt x="1383504" y="1395493"/>
                    <a:pt x="1375198" y="1403799"/>
                    <a:pt x="1364952" y="1403799"/>
                  </a:cubicBezTo>
                  <a:lnTo>
                    <a:pt x="18552" y="1403799"/>
                  </a:lnTo>
                  <a:cubicBezTo>
                    <a:pt x="13632" y="1403799"/>
                    <a:pt x="8913" y="1401844"/>
                    <a:pt x="5434" y="1398365"/>
                  </a:cubicBezTo>
                  <a:cubicBezTo>
                    <a:pt x="1955" y="1394886"/>
                    <a:pt x="0" y="1390167"/>
                    <a:pt x="0" y="1385247"/>
                  </a:cubicBezTo>
                  <a:lnTo>
                    <a:pt x="0" y="18552"/>
                  </a:lnTo>
                  <a:cubicBezTo>
                    <a:pt x="0" y="13632"/>
                    <a:pt x="1955" y="8913"/>
                    <a:pt x="5434" y="5434"/>
                  </a:cubicBezTo>
                  <a:cubicBezTo>
                    <a:pt x="8913" y="1955"/>
                    <a:pt x="13632" y="0"/>
                    <a:pt x="18552" y="0"/>
                  </a:cubicBezTo>
                  <a:close/>
                </a:path>
              </a:pathLst>
            </a:custGeom>
            <a:solidFill>
              <a:srgbClr val="FEFEFE"/>
            </a:solidFill>
            <a:ln cap="sq" cmpd="sng" w="9525">
              <a:solidFill>
                <a:srgbClr val="000000"/>
              </a:solidFill>
              <a:prstDash val="solid"/>
              <a:miter lim="8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17"/>
            <p:cNvSpPr txBox="1"/>
            <p:nvPr/>
          </p:nvSpPr>
          <p:spPr>
            <a:xfrm>
              <a:off x="0" y="-76200"/>
              <a:ext cx="1383504" cy="1479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375" lIns="30375" spcFirstLastPara="1" rIns="30375" wrap="square" tIns="30375">
              <a:noAutofit/>
            </a:bodyPr>
            <a:lstStyle/>
            <a:p>
              <a:pPr indent="0" lvl="0" marL="0" marR="0" rtl="0" algn="ctr">
                <a:lnSpc>
                  <a:spcPct val="147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9" name="Google Shape;269;p17"/>
          <p:cNvSpPr/>
          <p:nvPr/>
        </p:nvSpPr>
        <p:spPr>
          <a:xfrm>
            <a:off x="7816378" y="3388885"/>
            <a:ext cx="1294501" cy="800747"/>
          </a:xfrm>
          <a:custGeom>
            <a:rect b="b" l="l" r="r" t="t"/>
            <a:pathLst>
              <a:path extrusionOk="0" h="1201120" w="1941752">
                <a:moveTo>
                  <a:pt x="0" y="0"/>
                </a:moveTo>
                <a:lnTo>
                  <a:pt x="1941752" y="0"/>
                </a:lnTo>
                <a:lnTo>
                  <a:pt x="1941752" y="1201121"/>
                </a:lnTo>
                <a:lnTo>
                  <a:pt x="0" y="12011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253834" r="-406969" t="-21208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7"/>
          <p:cNvSpPr/>
          <p:nvPr/>
        </p:nvSpPr>
        <p:spPr>
          <a:xfrm>
            <a:off x="7376394" y="1607990"/>
            <a:ext cx="2283275" cy="777445"/>
          </a:xfrm>
          <a:custGeom>
            <a:rect b="b" l="l" r="r" t="t"/>
            <a:pathLst>
              <a:path extrusionOk="0" h="1166168" w="3424913">
                <a:moveTo>
                  <a:pt x="0" y="0"/>
                </a:moveTo>
                <a:lnTo>
                  <a:pt x="3424913" y="0"/>
                </a:lnTo>
                <a:lnTo>
                  <a:pt x="3424913" y="1166167"/>
                </a:lnTo>
                <a:lnTo>
                  <a:pt x="0" y="1166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8047" l="0" r="-320716" t="-115462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7"/>
          <p:cNvSpPr/>
          <p:nvPr/>
        </p:nvSpPr>
        <p:spPr>
          <a:xfrm>
            <a:off x="9635092" y="2473310"/>
            <a:ext cx="2157492" cy="825407"/>
          </a:xfrm>
          <a:custGeom>
            <a:rect b="b" l="l" r="r" t="t"/>
            <a:pathLst>
              <a:path extrusionOk="0" h="1238110" w="3236238">
                <a:moveTo>
                  <a:pt x="0" y="0"/>
                </a:moveTo>
                <a:lnTo>
                  <a:pt x="3236237" y="0"/>
                </a:lnTo>
                <a:lnTo>
                  <a:pt x="3236237" y="1238110"/>
                </a:lnTo>
                <a:lnTo>
                  <a:pt x="0" y="12381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90410" l="-273926" r="-96640" t="-12167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7"/>
          <p:cNvSpPr/>
          <p:nvPr/>
        </p:nvSpPr>
        <p:spPr>
          <a:xfrm>
            <a:off x="9659669" y="1457453"/>
            <a:ext cx="1609546" cy="1058903"/>
          </a:xfrm>
          <a:custGeom>
            <a:rect b="b" l="l" r="r" t="t"/>
            <a:pathLst>
              <a:path extrusionOk="0" h="1588354" w="2414319">
                <a:moveTo>
                  <a:pt x="0" y="0"/>
                </a:moveTo>
                <a:lnTo>
                  <a:pt x="2414319" y="0"/>
                </a:lnTo>
                <a:lnTo>
                  <a:pt x="2414319" y="1588354"/>
                </a:lnTo>
                <a:lnTo>
                  <a:pt x="0" y="15883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77721" l="-393437" r="0" t="-12581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7"/>
          <p:cNvSpPr/>
          <p:nvPr/>
        </p:nvSpPr>
        <p:spPr>
          <a:xfrm>
            <a:off x="7473810" y="2495513"/>
            <a:ext cx="2041419" cy="781000"/>
          </a:xfrm>
          <a:custGeom>
            <a:rect b="b" l="l" r="r" t="t"/>
            <a:pathLst>
              <a:path extrusionOk="0" h="1171500" w="3062129">
                <a:moveTo>
                  <a:pt x="0" y="0"/>
                </a:moveTo>
                <a:lnTo>
                  <a:pt x="3062129" y="0"/>
                </a:lnTo>
                <a:lnTo>
                  <a:pt x="3062129" y="1171500"/>
                </a:lnTo>
                <a:lnTo>
                  <a:pt x="0" y="11715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17355" l="-145064" r="-225480" t="-94726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17"/>
          <p:cNvSpPr/>
          <p:nvPr/>
        </p:nvSpPr>
        <p:spPr>
          <a:xfrm>
            <a:off x="9255115" y="3298717"/>
            <a:ext cx="2537468" cy="760643"/>
          </a:xfrm>
          <a:custGeom>
            <a:rect b="b" l="l" r="r" t="t"/>
            <a:pathLst>
              <a:path extrusionOk="0" h="1140965" w="3806202">
                <a:moveTo>
                  <a:pt x="0" y="0"/>
                </a:moveTo>
                <a:lnTo>
                  <a:pt x="3806202" y="0"/>
                </a:lnTo>
                <a:lnTo>
                  <a:pt x="3806202" y="1140964"/>
                </a:lnTo>
                <a:lnTo>
                  <a:pt x="0" y="11409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16973" l="-100394" r="-178179" t="-3457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7"/>
          <p:cNvSpPr/>
          <p:nvPr/>
        </p:nvSpPr>
        <p:spPr>
          <a:xfrm>
            <a:off x="7573815" y="4360118"/>
            <a:ext cx="1831937" cy="715757"/>
          </a:xfrm>
          <a:custGeom>
            <a:rect b="b" l="l" r="r" t="t"/>
            <a:pathLst>
              <a:path extrusionOk="0" h="1073635" w="2747905">
                <a:moveTo>
                  <a:pt x="0" y="0"/>
                </a:moveTo>
                <a:lnTo>
                  <a:pt x="2747905" y="0"/>
                </a:lnTo>
                <a:lnTo>
                  <a:pt x="2747905" y="1073635"/>
                </a:lnTo>
                <a:lnTo>
                  <a:pt x="0" y="10736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7"/>
          <p:cNvSpPr/>
          <p:nvPr/>
        </p:nvSpPr>
        <p:spPr>
          <a:xfrm>
            <a:off x="10011401" y="4064081"/>
            <a:ext cx="1024899" cy="1024899"/>
          </a:xfrm>
          <a:custGeom>
            <a:rect b="b" l="l" r="r" t="t"/>
            <a:pathLst>
              <a:path extrusionOk="0" h="1537349" w="1537349">
                <a:moveTo>
                  <a:pt x="0" y="0"/>
                </a:moveTo>
                <a:lnTo>
                  <a:pt x="1537349" y="0"/>
                </a:lnTo>
                <a:lnTo>
                  <a:pt x="1537349" y="1537349"/>
                </a:lnTo>
                <a:lnTo>
                  <a:pt x="0" y="15373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7"/>
          <p:cNvSpPr/>
          <p:nvPr/>
        </p:nvSpPr>
        <p:spPr>
          <a:xfrm>
            <a:off x="9635092" y="5120763"/>
            <a:ext cx="2244858" cy="747744"/>
          </a:xfrm>
          <a:custGeom>
            <a:rect b="b" l="l" r="r" t="t"/>
            <a:pathLst>
              <a:path extrusionOk="0" h="1121616" w="3367287">
                <a:moveTo>
                  <a:pt x="0" y="0"/>
                </a:moveTo>
                <a:lnTo>
                  <a:pt x="3367287" y="0"/>
                </a:lnTo>
                <a:lnTo>
                  <a:pt x="3367287" y="1121616"/>
                </a:lnTo>
                <a:lnTo>
                  <a:pt x="0" y="11216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22801" l="-241104" r="-86795" t="-3155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7"/>
          <p:cNvSpPr/>
          <p:nvPr/>
        </p:nvSpPr>
        <p:spPr>
          <a:xfrm>
            <a:off x="7528211" y="5257488"/>
            <a:ext cx="1979639" cy="676387"/>
          </a:xfrm>
          <a:custGeom>
            <a:rect b="b" l="l" r="r" t="t"/>
            <a:pathLst>
              <a:path extrusionOk="0" h="1014581" w="2969458">
                <a:moveTo>
                  <a:pt x="0" y="0"/>
                </a:moveTo>
                <a:lnTo>
                  <a:pt x="2969458" y="0"/>
                </a:lnTo>
                <a:lnTo>
                  <a:pt x="2969458" y="1014581"/>
                </a:lnTo>
                <a:lnTo>
                  <a:pt x="0" y="10145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07976" l="0" r="-327917" t="-9797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17"/>
          <p:cNvSpPr txBox="1"/>
          <p:nvPr/>
        </p:nvSpPr>
        <p:spPr>
          <a:xfrm>
            <a:off x="3674721" y="462741"/>
            <a:ext cx="6562783" cy="3975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80"/>
              <a:buFont typeface="Arial"/>
              <a:buNone/>
            </a:pPr>
            <a:r>
              <a:rPr b="0" i="0" lang="en-US" sz="3080" u="none" cap="none" strike="noStrike">
                <a:solidFill>
                  <a:srgbClr val="FF3131"/>
                </a:solidFill>
                <a:latin typeface="Poppins"/>
                <a:ea typeface="Poppins"/>
                <a:cs typeface="Poppins"/>
                <a:sym typeface="Poppins"/>
              </a:rPr>
              <a:t>GETTING </a:t>
            </a:r>
            <a:r>
              <a:rPr b="1" i="0" lang="en-US" sz="3080" u="none" cap="none" strike="noStrike">
                <a:solidFill>
                  <a:srgbClr val="FF3131"/>
                </a:solidFill>
                <a:latin typeface="Poppins"/>
                <a:ea typeface="Poppins"/>
                <a:cs typeface="Poppins"/>
                <a:sym typeface="Poppins"/>
              </a:rPr>
              <a:t>CLIENTS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17"/>
          <p:cNvSpPr txBox="1"/>
          <p:nvPr/>
        </p:nvSpPr>
        <p:spPr>
          <a:xfrm>
            <a:off x="-221552" y="5862157"/>
            <a:ext cx="8165946" cy="3975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38"/>
              <a:buFont typeface="Arial"/>
              <a:buNone/>
            </a:pPr>
            <a:r>
              <a:rPr b="0" i="0" lang="en-US" sz="3138" u="none" cap="none" strike="noStrike">
                <a:solidFill>
                  <a:srgbClr val="FF3131"/>
                </a:solidFill>
                <a:latin typeface="Poppins"/>
                <a:ea typeface="Poppins"/>
                <a:cs typeface="Poppins"/>
                <a:sym typeface="Poppins"/>
              </a:rPr>
              <a:t>CLIENT PAYS </a:t>
            </a:r>
            <a:r>
              <a:rPr b="1" i="0" lang="en-US" sz="3138" u="none" cap="none" strike="noStrike">
                <a:solidFill>
                  <a:srgbClr val="FF3131"/>
                </a:solidFill>
                <a:latin typeface="Poppins"/>
                <a:ea typeface="Poppins"/>
                <a:cs typeface="Poppins"/>
                <a:sym typeface="Poppins"/>
              </a:rPr>
              <a:t>$0 FOR OUR SERVICES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7"/>
          <p:cNvSpPr txBox="1"/>
          <p:nvPr/>
        </p:nvSpPr>
        <p:spPr>
          <a:xfrm>
            <a:off x="-972895" y="6367316"/>
            <a:ext cx="9295231" cy="2051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6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4"/>
              <a:buFont typeface="Arial"/>
              <a:buNone/>
            </a:pPr>
            <a:r>
              <a:rPr b="0" i="0" lang="en-US" sz="1605" u="none" cap="none" strike="noStrike">
                <a:solidFill>
                  <a:srgbClr val="FF3131"/>
                </a:solidFill>
                <a:latin typeface="Poppins"/>
                <a:ea typeface="Poppins"/>
                <a:cs typeface="Poppins"/>
                <a:sym typeface="Poppins"/>
              </a:rPr>
              <a:t>NO MARKUPS TO ANY COST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7"/>
          <p:cNvSpPr txBox="1"/>
          <p:nvPr/>
        </p:nvSpPr>
        <p:spPr>
          <a:xfrm>
            <a:off x="615100" y="2083495"/>
            <a:ext cx="6119241" cy="34624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87874" lvl="1" marL="57574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Char char="•"/>
            </a:pPr>
            <a:r>
              <a:rPr b="0" i="0" lang="en-US" sz="2666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AGENT TEACHES CLIENT ABOUT INSURANCE &amp; RETIREMENT.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t/>
            </a:r>
            <a:endParaRPr b="0" i="0" sz="2666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87874" lvl="1" marL="57574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Char char="•"/>
            </a:pPr>
            <a:r>
              <a:rPr b="0" i="0" lang="en-US" sz="2666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AGENT FINDS THE BEST COMPANY FOR THE CLIENT.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None/>
            </a:pPr>
            <a:r>
              <a:t/>
            </a:r>
            <a:endParaRPr b="0" i="0" sz="2666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87874" lvl="1" marL="57574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66"/>
              <a:buFont typeface="Arial"/>
              <a:buChar char="•"/>
            </a:pPr>
            <a:r>
              <a:rPr b="0" i="0" lang="en-US" sz="2666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COMPANY COMPENSATES THE AGENT.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3" name="Google Shape;283;p17" title="Gold prevail clear backgroud.png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980425" y="6233625"/>
            <a:ext cx="899525" cy="599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8"/>
          <p:cNvSpPr/>
          <p:nvPr/>
        </p:nvSpPr>
        <p:spPr>
          <a:xfrm>
            <a:off x="761164" y="255161"/>
            <a:ext cx="1527187" cy="616520"/>
          </a:xfrm>
          <a:custGeom>
            <a:rect b="b" l="l" r="r" t="t"/>
            <a:pathLst>
              <a:path extrusionOk="0" h="924780" w="2290780">
                <a:moveTo>
                  <a:pt x="0" y="0"/>
                </a:moveTo>
                <a:lnTo>
                  <a:pt x="2290780" y="0"/>
                </a:lnTo>
                <a:lnTo>
                  <a:pt x="2290780" y="924780"/>
                </a:lnTo>
                <a:lnTo>
                  <a:pt x="0" y="924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9" name="Google Shape;289;p18"/>
          <p:cNvGrpSpPr/>
          <p:nvPr/>
        </p:nvGrpSpPr>
        <p:grpSpPr>
          <a:xfrm>
            <a:off x="-342900" y="1178985"/>
            <a:ext cx="14174622" cy="4253875"/>
            <a:chOff x="0" y="-85725"/>
            <a:chExt cx="5599851" cy="1680543"/>
          </a:xfrm>
        </p:grpSpPr>
        <p:sp>
          <p:nvSpPr>
            <p:cNvPr id="290" name="Google Shape;290;p18"/>
            <p:cNvSpPr/>
            <p:nvPr/>
          </p:nvSpPr>
          <p:spPr>
            <a:xfrm>
              <a:off x="0" y="0"/>
              <a:ext cx="5599851" cy="1594818"/>
            </a:xfrm>
            <a:custGeom>
              <a:rect b="b" l="l" r="r" t="t"/>
              <a:pathLst>
                <a:path extrusionOk="0" h="1594818" w="5599851">
                  <a:moveTo>
                    <a:pt x="0" y="0"/>
                  </a:moveTo>
                  <a:lnTo>
                    <a:pt x="5599851" y="0"/>
                  </a:lnTo>
                  <a:lnTo>
                    <a:pt x="5599851" y="1594818"/>
                  </a:lnTo>
                  <a:lnTo>
                    <a:pt x="0" y="1594818"/>
                  </a:lnTo>
                  <a:close/>
                </a:path>
              </a:pathLst>
            </a:custGeom>
            <a:solidFill>
              <a:srgbClr val="E3EAF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18"/>
            <p:cNvSpPr txBox="1"/>
            <p:nvPr/>
          </p:nvSpPr>
          <p:spPr>
            <a:xfrm>
              <a:off x="0" y="-85725"/>
              <a:ext cx="5599851" cy="1680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50" lIns="33850" spcFirstLastPara="1" rIns="33850" wrap="square" tIns="33850">
              <a:noAutofit/>
            </a:bodyPr>
            <a:lstStyle/>
            <a:p>
              <a:pPr indent="0" lvl="0" marL="0" marR="0" rtl="0" algn="ctr">
                <a:lnSpc>
                  <a:spcPct val="157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2" name="Google Shape;292;p18"/>
          <p:cNvSpPr/>
          <p:nvPr/>
        </p:nvSpPr>
        <p:spPr>
          <a:xfrm>
            <a:off x="6200336" y="1166294"/>
            <a:ext cx="5305864" cy="4537439"/>
          </a:xfrm>
          <a:custGeom>
            <a:rect b="b" l="l" r="r" t="t"/>
            <a:pathLst>
              <a:path extrusionOk="0" h="6806158" w="7958796">
                <a:moveTo>
                  <a:pt x="0" y="0"/>
                </a:moveTo>
                <a:lnTo>
                  <a:pt x="7958796" y="0"/>
                </a:lnTo>
                <a:lnTo>
                  <a:pt x="7958796" y="6806158"/>
                </a:lnTo>
                <a:lnTo>
                  <a:pt x="0" y="68061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28598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8"/>
          <p:cNvSpPr/>
          <p:nvPr/>
        </p:nvSpPr>
        <p:spPr>
          <a:xfrm>
            <a:off x="660512" y="1166294"/>
            <a:ext cx="5228151" cy="4537439"/>
          </a:xfrm>
          <a:custGeom>
            <a:rect b="b" l="l" r="r" t="t"/>
            <a:pathLst>
              <a:path extrusionOk="0" h="6806158" w="7842227">
                <a:moveTo>
                  <a:pt x="0" y="0"/>
                </a:moveTo>
                <a:lnTo>
                  <a:pt x="7842227" y="0"/>
                </a:lnTo>
                <a:lnTo>
                  <a:pt x="7842227" y="6806158"/>
                </a:lnTo>
                <a:lnTo>
                  <a:pt x="0" y="68061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30264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8"/>
          <p:cNvSpPr txBox="1"/>
          <p:nvPr/>
        </p:nvSpPr>
        <p:spPr>
          <a:xfrm>
            <a:off x="2534674" y="318662"/>
            <a:ext cx="8971526" cy="6924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23"/>
              <a:buFont typeface="Arial"/>
              <a:buNone/>
            </a:pPr>
            <a:r>
              <a:rPr b="0" i="0" lang="en-US" sz="2723" u="none" cap="none" strike="noStrike">
                <a:solidFill>
                  <a:srgbClr val="FF3131"/>
                </a:solidFill>
                <a:latin typeface="Poppins"/>
                <a:ea typeface="Poppins"/>
                <a:cs typeface="Poppins"/>
                <a:sym typeface="Poppins"/>
              </a:rPr>
              <a:t>WHAT SEASON OF YOUR LIFE </a:t>
            </a:r>
            <a:r>
              <a:rPr b="1" i="0" lang="en-US" sz="2723" u="none" cap="none" strike="noStrike">
                <a:solidFill>
                  <a:srgbClr val="FF3131"/>
                </a:solidFill>
                <a:latin typeface="Poppins"/>
                <a:ea typeface="Poppins"/>
                <a:cs typeface="Poppins"/>
                <a:sym typeface="Poppins"/>
              </a:rPr>
              <a:t>ARE YOU IN?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18"/>
          <p:cNvSpPr txBox="1"/>
          <p:nvPr/>
        </p:nvSpPr>
        <p:spPr>
          <a:xfrm>
            <a:off x="685800" y="6013459"/>
            <a:ext cx="5345870" cy="3590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60"/>
              <a:buFont typeface="Arial"/>
              <a:buNone/>
            </a:pPr>
            <a:r>
              <a:rPr b="0" i="0" lang="en-US" sz="276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MAKE </a:t>
            </a:r>
            <a:r>
              <a:rPr b="1" i="0" lang="en-US" sz="276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EXTRA INCOME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18"/>
          <p:cNvSpPr txBox="1"/>
          <p:nvPr/>
        </p:nvSpPr>
        <p:spPr>
          <a:xfrm>
            <a:off x="6389405" y="5860235"/>
            <a:ext cx="4712379" cy="6668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75"/>
              <a:buFont typeface="Arial"/>
              <a:buNone/>
            </a:pPr>
            <a:r>
              <a:rPr b="0" i="0" lang="en-US" sz="2575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BUILD A LEGACY </a:t>
            </a:r>
            <a:r>
              <a:rPr b="1" i="0" lang="en-US" sz="2575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FOR YOU &amp; YOUR FAMILY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7" name="Google Shape;297;p18" title="Gold prevail clear backgroud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010900" y="196200"/>
            <a:ext cx="813074" cy="555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2" name="Google Shape;302;p19"/>
          <p:cNvGrpSpPr/>
          <p:nvPr/>
        </p:nvGrpSpPr>
        <p:grpSpPr>
          <a:xfrm>
            <a:off x="-227779" y="-802626"/>
            <a:ext cx="17147957" cy="2159212"/>
            <a:chOff x="0" y="-85725"/>
            <a:chExt cx="6774502" cy="853022"/>
          </a:xfrm>
        </p:grpSpPr>
        <p:sp>
          <p:nvSpPr>
            <p:cNvPr id="303" name="Google Shape;303;p19"/>
            <p:cNvSpPr/>
            <p:nvPr/>
          </p:nvSpPr>
          <p:spPr>
            <a:xfrm>
              <a:off x="0" y="0"/>
              <a:ext cx="6774501" cy="767297"/>
            </a:xfrm>
            <a:custGeom>
              <a:rect b="b" l="l" r="r" t="t"/>
              <a:pathLst>
                <a:path extrusionOk="0" h="767297" w="6774501">
                  <a:moveTo>
                    <a:pt x="0" y="0"/>
                  </a:moveTo>
                  <a:lnTo>
                    <a:pt x="6774501" y="0"/>
                  </a:lnTo>
                  <a:lnTo>
                    <a:pt x="6774501" y="767297"/>
                  </a:lnTo>
                  <a:lnTo>
                    <a:pt x="0" y="767297"/>
                  </a:lnTo>
                  <a:close/>
                </a:path>
              </a:pathLst>
            </a:custGeom>
            <a:solidFill>
              <a:srgbClr val="FF313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19"/>
            <p:cNvSpPr txBox="1"/>
            <p:nvPr/>
          </p:nvSpPr>
          <p:spPr>
            <a:xfrm>
              <a:off x="0" y="-85725"/>
              <a:ext cx="6774502" cy="8530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50" lIns="33850" spcFirstLastPara="1" rIns="33850" wrap="square" tIns="33850">
              <a:noAutofit/>
            </a:bodyPr>
            <a:lstStyle/>
            <a:p>
              <a:pPr indent="0" lvl="0" marL="0" marR="0" rtl="0" algn="ctr">
                <a:lnSpc>
                  <a:spcPct val="157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5" name="Google Shape;305;p19"/>
          <p:cNvSpPr/>
          <p:nvPr/>
        </p:nvSpPr>
        <p:spPr>
          <a:xfrm>
            <a:off x="0" y="122600"/>
            <a:ext cx="2045803" cy="931448"/>
          </a:xfrm>
          <a:custGeom>
            <a:rect b="b" l="l" r="r" t="t"/>
            <a:pathLst>
              <a:path extrusionOk="0" h="1241930" w="3076396">
                <a:moveTo>
                  <a:pt x="0" y="0"/>
                </a:moveTo>
                <a:lnTo>
                  <a:pt x="3076396" y="0"/>
                </a:lnTo>
                <a:lnTo>
                  <a:pt x="3076396" y="1241930"/>
                </a:lnTo>
                <a:lnTo>
                  <a:pt x="0" y="12419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6" name="Google Shape;306;p19"/>
          <p:cNvGrpSpPr/>
          <p:nvPr/>
        </p:nvGrpSpPr>
        <p:grpSpPr>
          <a:xfrm>
            <a:off x="-328303" y="1993946"/>
            <a:ext cx="14174622" cy="4253875"/>
            <a:chOff x="0" y="-85725"/>
            <a:chExt cx="5599851" cy="1680543"/>
          </a:xfrm>
        </p:grpSpPr>
        <p:sp>
          <p:nvSpPr>
            <p:cNvPr id="307" name="Google Shape;307;p19"/>
            <p:cNvSpPr/>
            <p:nvPr/>
          </p:nvSpPr>
          <p:spPr>
            <a:xfrm>
              <a:off x="0" y="0"/>
              <a:ext cx="5599851" cy="1594818"/>
            </a:xfrm>
            <a:custGeom>
              <a:rect b="b" l="l" r="r" t="t"/>
              <a:pathLst>
                <a:path extrusionOk="0" h="1594818" w="5599851">
                  <a:moveTo>
                    <a:pt x="0" y="0"/>
                  </a:moveTo>
                  <a:lnTo>
                    <a:pt x="5599851" y="0"/>
                  </a:lnTo>
                  <a:lnTo>
                    <a:pt x="5599851" y="1594818"/>
                  </a:lnTo>
                  <a:lnTo>
                    <a:pt x="0" y="1594818"/>
                  </a:lnTo>
                  <a:close/>
                </a:path>
              </a:pathLst>
            </a:custGeom>
            <a:solidFill>
              <a:srgbClr val="E3EAF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19"/>
            <p:cNvSpPr txBox="1"/>
            <p:nvPr/>
          </p:nvSpPr>
          <p:spPr>
            <a:xfrm>
              <a:off x="0" y="-85725"/>
              <a:ext cx="5599851" cy="1680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3850" lIns="33850" spcFirstLastPara="1" rIns="33850" wrap="square" tIns="33850">
              <a:noAutofit/>
            </a:bodyPr>
            <a:lstStyle/>
            <a:p>
              <a:pPr indent="0" lvl="0" marL="0" marR="0" rtl="0" algn="ctr">
                <a:lnSpc>
                  <a:spcPct val="157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9" name="Google Shape;309;p19"/>
          <p:cNvGrpSpPr/>
          <p:nvPr/>
        </p:nvGrpSpPr>
        <p:grpSpPr>
          <a:xfrm>
            <a:off x="4061169" y="1671670"/>
            <a:ext cx="3389032" cy="4950226"/>
            <a:chOff x="0" y="-76200"/>
            <a:chExt cx="991389" cy="1448083"/>
          </a:xfrm>
        </p:grpSpPr>
        <p:sp>
          <p:nvSpPr>
            <p:cNvPr id="310" name="Google Shape;310;p19"/>
            <p:cNvSpPr/>
            <p:nvPr/>
          </p:nvSpPr>
          <p:spPr>
            <a:xfrm>
              <a:off x="0" y="0"/>
              <a:ext cx="991389" cy="1371883"/>
            </a:xfrm>
            <a:custGeom>
              <a:rect b="b" l="l" r="r" t="t"/>
              <a:pathLst>
                <a:path extrusionOk="0" h="1371883" w="991389">
                  <a:moveTo>
                    <a:pt x="25890" y="0"/>
                  </a:moveTo>
                  <a:lnTo>
                    <a:pt x="965499" y="0"/>
                  </a:lnTo>
                  <a:cubicBezTo>
                    <a:pt x="979797" y="0"/>
                    <a:pt x="991389" y="11591"/>
                    <a:pt x="991389" y="25890"/>
                  </a:cubicBezTo>
                  <a:lnTo>
                    <a:pt x="991389" y="1345993"/>
                  </a:lnTo>
                  <a:cubicBezTo>
                    <a:pt x="991389" y="1360291"/>
                    <a:pt x="979797" y="1371883"/>
                    <a:pt x="965499" y="1371883"/>
                  </a:cubicBezTo>
                  <a:lnTo>
                    <a:pt x="25890" y="1371883"/>
                  </a:lnTo>
                  <a:cubicBezTo>
                    <a:pt x="19023" y="1371883"/>
                    <a:pt x="12438" y="1369155"/>
                    <a:pt x="7583" y="1364300"/>
                  </a:cubicBezTo>
                  <a:cubicBezTo>
                    <a:pt x="2728" y="1359444"/>
                    <a:pt x="0" y="1352859"/>
                    <a:pt x="0" y="1345993"/>
                  </a:cubicBezTo>
                  <a:lnTo>
                    <a:pt x="0" y="25890"/>
                  </a:lnTo>
                  <a:cubicBezTo>
                    <a:pt x="0" y="11591"/>
                    <a:pt x="11591" y="0"/>
                    <a:pt x="25890" y="0"/>
                  </a:cubicBezTo>
                  <a:close/>
                </a:path>
              </a:pathLst>
            </a:custGeom>
            <a:solidFill>
              <a:srgbClr val="FEFEFE"/>
            </a:solidFill>
            <a:ln cap="sq" cmpd="sng" w="9525">
              <a:solidFill>
                <a:srgbClr val="000000"/>
              </a:solidFill>
              <a:prstDash val="solid"/>
              <a:miter lim="8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9"/>
            <p:cNvSpPr txBox="1"/>
            <p:nvPr/>
          </p:nvSpPr>
          <p:spPr>
            <a:xfrm>
              <a:off x="0" y="-76200"/>
              <a:ext cx="991389" cy="144808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375" lIns="30375" spcFirstLastPara="1" rIns="30375" wrap="square" tIns="30375">
              <a:noAutofit/>
            </a:bodyPr>
            <a:lstStyle/>
            <a:p>
              <a:pPr indent="0" lvl="0" marL="0" marR="0" rtl="0" algn="ctr">
                <a:lnSpc>
                  <a:spcPct val="147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2" name="Google Shape;312;p19"/>
          <p:cNvSpPr txBox="1"/>
          <p:nvPr/>
        </p:nvSpPr>
        <p:spPr>
          <a:xfrm>
            <a:off x="4171706" y="2062547"/>
            <a:ext cx="3168000" cy="45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5"/>
              <a:buFont typeface="Arial"/>
              <a:buNone/>
            </a:pPr>
            <a:r>
              <a:rPr b="1" i="0" lang="en-US" sz="1475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10 LICENSED AGENTS: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9284" lvl="1" marL="318568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5"/>
              <a:buFont typeface="Arial"/>
              <a:buChar char="•"/>
            </a:pPr>
            <a:r>
              <a:rPr b="0" i="0" lang="en-US" sz="1475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EACH LICENSED AGENT WRITES 5 POLICIES A MONTH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2379" lvl="2" marL="637135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3131"/>
              </a:buClr>
              <a:buSzPts val="1475"/>
              <a:buFont typeface="Arial"/>
              <a:buChar char="⚬"/>
            </a:pPr>
            <a:r>
              <a:rPr b="0" i="0" lang="en-US" sz="1475" u="none" cap="none" strike="noStrike">
                <a:solidFill>
                  <a:srgbClr val="FF3131"/>
                </a:solidFill>
                <a:latin typeface="Poppins"/>
                <a:ea typeface="Poppins"/>
                <a:cs typeface="Poppins"/>
                <a:sym typeface="Poppins"/>
              </a:rPr>
              <a:t>@ $200 A MONTH PREMIUM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9284" lvl="1" marL="318568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5"/>
              <a:buFont typeface="Arial"/>
              <a:buChar char="•"/>
            </a:pPr>
            <a:r>
              <a:rPr b="0" i="0" lang="en-US" sz="1475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$200 X 12 = 2,400 POINTS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9284" lvl="1" marL="318568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5"/>
              <a:buFont typeface="Arial"/>
              <a:buChar char="•"/>
            </a:pPr>
            <a:r>
              <a:rPr b="0" i="0" lang="en-US" sz="1475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2,400 POINTS X 5 POLICIES = 12,000 POINTS/ MONTH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9284" lvl="1" marL="318568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5"/>
              <a:buFont typeface="Arial"/>
              <a:buChar char="•"/>
            </a:pPr>
            <a:r>
              <a:rPr b="0" i="0" lang="en-US" sz="1475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12,000 POINTS X 10 LICENSED AGENTS = 120,000 POINTS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9284" lvl="1" marL="318568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5"/>
              <a:buFont typeface="Arial"/>
              <a:buChar char="•"/>
            </a:pPr>
            <a:r>
              <a:rPr b="0" i="0" lang="en-US" sz="1475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AVERAGE BROKER SPREAD (40%) =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2379" lvl="2" marL="637135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BF63"/>
              </a:buClr>
              <a:buSzPts val="1475"/>
              <a:buFont typeface="Arial"/>
              <a:buChar char="⚬"/>
            </a:pPr>
            <a:r>
              <a:rPr b="1" i="0" lang="en-US" sz="1475" u="none" cap="none" strike="noStrike">
                <a:solidFill>
                  <a:srgbClr val="00BF63"/>
                </a:solidFill>
                <a:latin typeface="Poppins"/>
                <a:ea typeface="Poppins"/>
                <a:cs typeface="Poppins"/>
                <a:sym typeface="Poppins"/>
              </a:rPr>
              <a:t>$48,000 MONTHLY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2379" lvl="2" marL="637135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BF63"/>
              </a:buClr>
              <a:buSzPts val="1475"/>
              <a:buFont typeface="Arial"/>
              <a:buChar char="⚬"/>
            </a:pPr>
            <a:r>
              <a:rPr b="1" i="0" lang="en-US" sz="1475" u="none" cap="none" strike="noStrike">
                <a:solidFill>
                  <a:srgbClr val="00BF63"/>
                </a:solidFill>
                <a:latin typeface="Poppins"/>
                <a:ea typeface="Poppins"/>
                <a:cs typeface="Poppins"/>
                <a:sym typeface="Poppins"/>
              </a:rPr>
              <a:t>$576K ANNUALLY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40234" lvl="1" marL="318568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3131"/>
              </a:buClr>
              <a:buSzPts val="1175"/>
              <a:buFont typeface="Arial"/>
              <a:buChar char="•"/>
            </a:pPr>
            <a:r>
              <a:rPr b="0" i="0" lang="en-US" sz="1175" u="none" cap="none" strike="noStrike">
                <a:solidFill>
                  <a:srgbClr val="FF3131"/>
                </a:solidFill>
                <a:latin typeface="Poppins"/>
                <a:ea typeface="Poppins"/>
                <a:cs typeface="Poppins"/>
                <a:sym typeface="Poppins"/>
              </a:rPr>
              <a:t>YOUR PART-TIME AGENTS MAKE $72,000 A YEAR 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3" name="Google Shape;313;p19"/>
          <p:cNvGrpSpPr/>
          <p:nvPr/>
        </p:nvGrpSpPr>
        <p:grpSpPr>
          <a:xfrm>
            <a:off x="389506" y="1671668"/>
            <a:ext cx="3389032" cy="2782397"/>
            <a:chOff x="0" y="-76200"/>
            <a:chExt cx="991389" cy="813930"/>
          </a:xfrm>
        </p:grpSpPr>
        <p:sp>
          <p:nvSpPr>
            <p:cNvPr id="314" name="Google Shape;314;p19"/>
            <p:cNvSpPr/>
            <p:nvPr/>
          </p:nvSpPr>
          <p:spPr>
            <a:xfrm>
              <a:off x="0" y="0"/>
              <a:ext cx="991389" cy="737730"/>
            </a:xfrm>
            <a:custGeom>
              <a:rect b="b" l="l" r="r" t="t"/>
              <a:pathLst>
                <a:path extrusionOk="0" h="737730" w="991389">
                  <a:moveTo>
                    <a:pt x="25890" y="0"/>
                  </a:moveTo>
                  <a:lnTo>
                    <a:pt x="965499" y="0"/>
                  </a:lnTo>
                  <a:cubicBezTo>
                    <a:pt x="979797" y="0"/>
                    <a:pt x="991389" y="11591"/>
                    <a:pt x="991389" y="25890"/>
                  </a:cubicBezTo>
                  <a:lnTo>
                    <a:pt x="991389" y="711840"/>
                  </a:lnTo>
                  <a:cubicBezTo>
                    <a:pt x="991389" y="726139"/>
                    <a:pt x="979797" y="737730"/>
                    <a:pt x="965499" y="737730"/>
                  </a:cubicBezTo>
                  <a:lnTo>
                    <a:pt x="25890" y="737730"/>
                  </a:lnTo>
                  <a:cubicBezTo>
                    <a:pt x="19023" y="737730"/>
                    <a:pt x="12438" y="735003"/>
                    <a:pt x="7583" y="730147"/>
                  </a:cubicBezTo>
                  <a:cubicBezTo>
                    <a:pt x="2728" y="725292"/>
                    <a:pt x="0" y="718707"/>
                    <a:pt x="0" y="711840"/>
                  </a:cubicBezTo>
                  <a:lnTo>
                    <a:pt x="0" y="25890"/>
                  </a:lnTo>
                  <a:cubicBezTo>
                    <a:pt x="0" y="11591"/>
                    <a:pt x="11591" y="0"/>
                    <a:pt x="25890" y="0"/>
                  </a:cubicBezTo>
                  <a:close/>
                </a:path>
              </a:pathLst>
            </a:custGeom>
            <a:solidFill>
              <a:srgbClr val="FEFEFE"/>
            </a:solidFill>
            <a:ln cap="sq" cmpd="sng" w="9525">
              <a:solidFill>
                <a:srgbClr val="000000"/>
              </a:solidFill>
              <a:prstDash val="solid"/>
              <a:miter lim="8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9"/>
            <p:cNvSpPr txBox="1"/>
            <p:nvPr/>
          </p:nvSpPr>
          <p:spPr>
            <a:xfrm>
              <a:off x="0" y="-76200"/>
              <a:ext cx="991389" cy="8139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375" lIns="30375" spcFirstLastPara="1" rIns="30375" wrap="square" tIns="30375">
              <a:noAutofit/>
            </a:bodyPr>
            <a:lstStyle/>
            <a:p>
              <a:pPr indent="0" lvl="0" marL="0" marR="0" rtl="0" algn="ctr">
                <a:lnSpc>
                  <a:spcPct val="147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6" name="Google Shape;316;p19"/>
          <p:cNvGrpSpPr/>
          <p:nvPr/>
        </p:nvGrpSpPr>
        <p:grpSpPr>
          <a:xfrm>
            <a:off x="7876932" y="1679715"/>
            <a:ext cx="3389032" cy="4942181"/>
            <a:chOff x="0" y="-76200"/>
            <a:chExt cx="991389" cy="1445729"/>
          </a:xfrm>
        </p:grpSpPr>
        <p:sp>
          <p:nvSpPr>
            <p:cNvPr id="317" name="Google Shape;317;p19"/>
            <p:cNvSpPr/>
            <p:nvPr/>
          </p:nvSpPr>
          <p:spPr>
            <a:xfrm>
              <a:off x="0" y="0"/>
              <a:ext cx="991389" cy="1369529"/>
            </a:xfrm>
            <a:custGeom>
              <a:rect b="b" l="l" r="r" t="t"/>
              <a:pathLst>
                <a:path extrusionOk="0" h="1369529" w="991389">
                  <a:moveTo>
                    <a:pt x="25890" y="0"/>
                  </a:moveTo>
                  <a:lnTo>
                    <a:pt x="965499" y="0"/>
                  </a:lnTo>
                  <a:cubicBezTo>
                    <a:pt x="979797" y="0"/>
                    <a:pt x="991389" y="11591"/>
                    <a:pt x="991389" y="25890"/>
                  </a:cubicBezTo>
                  <a:lnTo>
                    <a:pt x="991389" y="1343639"/>
                  </a:lnTo>
                  <a:cubicBezTo>
                    <a:pt x="991389" y="1350506"/>
                    <a:pt x="988661" y="1357091"/>
                    <a:pt x="983806" y="1361946"/>
                  </a:cubicBezTo>
                  <a:cubicBezTo>
                    <a:pt x="978950" y="1366802"/>
                    <a:pt x="972365" y="1369529"/>
                    <a:pt x="965499" y="1369529"/>
                  </a:cubicBezTo>
                  <a:lnTo>
                    <a:pt x="25890" y="1369529"/>
                  </a:lnTo>
                  <a:cubicBezTo>
                    <a:pt x="11591" y="1369529"/>
                    <a:pt x="0" y="1357938"/>
                    <a:pt x="0" y="1343639"/>
                  </a:cubicBezTo>
                  <a:lnTo>
                    <a:pt x="0" y="25890"/>
                  </a:lnTo>
                  <a:cubicBezTo>
                    <a:pt x="0" y="11591"/>
                    <a:pt x="11591" y="0"/>
                    <a:pt x="25890" y="0"/>
                  </a:cubicBezTo>
                  <a:close/>
                </a:path>
              </a:pathLst>
            </a:custGeom>
            <a:solidFill>
              <a:srgbClr val="FEFEFE"/>
            </a:solidFill>
            <a:ln cap="sq" cmpd="sng" w="9525">
              <a:solidFill>
                <a:srgbClr val="000000"/>
              </a:solidFill>
              <a:prstDash val="solid"/>
              <a:miter lim="8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9"/>
            <p:cNvSpPr txBox="1"/>
            <p:nvPr/>
          </p:nvSpPr>
          <p:spPr>
            <a:xfrm>
              <a:off x="0" y="-76200"/>
              <a:ext cx="991389" cy="14457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0375" lIns="30375" spcFirstLastPara="1" rIns="30375" wrap="square" tIns="30375">
              <a:noAutofit/>
            </a:bodyPr>
            <a:lstStyle/>
            <a:p>
              <a:pPr indent="0" lvl="0" marL="0" marR="0" rtl="0" algn="ctr">
                <a:lnSpc>
                  <a:spcPct val="14775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9" name="Google Shape;319;p19"/>
          <p:cNvSpPr/>
          <p:nvPr/>
        </p:nvSpPr>
        <p:spPr>
          <a:xfrm flipH="1">
            <a:off x="-141585" y="4102167"/>
            <a:ext cx="3920123" cy="3934879"/>
          </a:xfrm>
          <a:custGeom>
            <a:rect b="b" l="l" r="r" t="t"/>
            <a:pathLst>
              <a:path extrusionOk="0" h="5902319" w="5880185">
                <a:moveTo>
                  <a:pt x="5880185" y="0"/>
                </a:moveTo>
                <a:lnTo>
                  <a:pt x="0" y="0"/>
                </a:lnTo>
                <a:lnTo>
                  <a:pt x="0" y="5902319"/>
                </a:lnTo>
                <a:lnTo>
                  <a:pt x="5880185" y="5902319"/>
                </a:lnTo>
                <a:lnTo>
                  <a:pt x="5880185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19"/>
          <p:cNvSpPr txBox="1"/>
          <p:nvPr/>
        </p:nvSpPr>
        <p:spPr>
          <a:xfrm>
            <a:off x="3931811" y="421558"/>
            <a:ext cx="4696200" cy="5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57"/>
              <a:buFont typeface="Arial"/>
              <a:buNone/>
            </a:pPr>
            <a:r>
              <a:rPr b="0" i="0" lang="en-US" sz="3657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COMPENSATION</a:t>
            </a:r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1" name="Google Shape;321;p19"/>
          <p:cNvSpPr txBox="1"/>
          <p:nvPr/>
        </p:nvSpPr>
        <p:spPr>
          <a:xfrm>
            <a:off x="52694" y="1510117"/>
            <a:ext cx="3973500" cy="3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45"/>
              <a:buFont typeface="Arial"/>
              <a:buNone/>
            </a:pPr>
            <a:r>
              <a:rPr b="0" i="0" lang="en-US" sz="2145" u="none" cap="none" strike="noStrike">
                <a:solidFill>
                  <a:srgbClr val="F2000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PART-TIME</a:t>
            </a:r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2" name="Google Shape;322;p19"/>
          <p:cNvSpPr txBox="1"/>
          <p:nvPr/>
        </p:nvSpPr>
        <p:spPr>
          <a:xfrm>
            <a:off x="4920949" y="1536217"/>
            <a:ext cx="1838100" cy="3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45"/>
              <a:buFont typeface="Arial"/>
              <a:buNone/>
            </a:pPr>
            <a:r>
              <a:rPr b="0" i="0" lang="en-US" sz="2145" u="none" cap="none" strike="noStrike">
                <a:solidFill>
                  <a:srgbClr val="F2000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BROKER</a:t>
            </a:r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3" name="Google Shape;323;p19"/>
          <p:cNvSpPr txBox="1"/>
          <p:nvPr/>
        </p:nvSpPr>
        <p:spPr>
          <a:xfrm>
            <a:off x="749300" y="2077986"/>
            <a:ext cx="2673000" cy="230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9"/>
              <a:buFont typeface="Arial"/>
              <a:buNone/>
            </a:pPr>
            <a:r>
              <a:rPr b="1" i="0" lang="en-US" sz="1409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5 CLIENTS PUT AWAY $200 A MONTH INTO A POLICY: </a:t>
            </a:r>
            <a:endParaRPr b="1" i="0" sz="1409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152106" lvl="1" marL="304211" marR="0" rtl="0" algn="l">
              <a:lnSpc>
                <a:spcPct val="1399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9"/>
              <a:buFont typeface="Arial"/>
              <a:buChar char="•"/>
            </a:pPr>
            <a:r>
              <a:rPr b="0" i="0" lang="en-US" sz="1409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$200 X 12 = 2,400 POINTS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2106" lvl="1" marL="304211" marR="0" rtl="0" algn="l">
              <a:lnSpc>
                <a:spcPct val="1399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9"/>
              <a:buFont typeface="Arial"/>
              <a:buChar char="•"/>
            </a:pPr>
            <a:r>
              <a:rPr b="0" i="0" lang="en-US" sz="1409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2,400 POINTS X 5 CLIENTS = 12,000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2106" lvl="1" marL="304211" marR="0" rtl="0" algn="l">
              <a:lnSpc>
                <a:spcPct val="1399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9"/>
              <a:buFont typeface="Arial"/>
              <a:buChar char="•"/>
            </a:pPr>
            <a:r>
              <a:rPr b="0" i="0" lang="en-US" sz="1409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12,000 POINTS X 50% =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6457" lvl="2" marL="608422" marR="0" rtl="0" algn="l">
              <a:lnSpc>
                <a:spcPct val="139957"/>
              </a:lnSpc>
              <a:spcBef>
                <a:spcPts val="0"/>
              </a:spcBef>
              <a:spcAft>
                <a:spcPts val="0"/>
              </a:spcAft>
              <a:buClr>
                <a:srgbClr val="00BF63"/>
              </a:buClr>
              <a:buSzPts val="1309"/>
              <a:buFont typeface="Arial"/>
              <a:buChar char="⚬"/>
            </a:pPr>
            <a:r>
              <a:rPr b="1" i="0" lang="en-US" sz="1309" u="none" cap="none" strike="noStrike">
                <a:solidFill>
                  <a:srgbClr val="00BF63"/>
                </a:solidFill>
                <a:latin typeface="Poppins"/>
                <a:ea typeface="Poppins"/>
                <a:cs typeface="Poppins"/>
                <a:sym typeface="Poppins"/>
              </a:rPr>
              <a:t>$6,000 MONTHLY 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6457" lvl="2" marL="608422" marR="0" rtl="0" algn="l">
              <a:lnSpc>
                <a:spcPct val="139957"/>
              </a:lnSpc>
              <a:spcBef>
                <a:spcPts val="0"/>
              </a:spcBef>
              <a:spcAft>
                <a:spcPts val="0"/>
              </a:spcAft>
              <a:buClr>
                <a:srgbClr val="00BF63"/>
              </a:buClr>
              <a:buSzPts val="1309"/>
              <a:buFont typeface="Arial"/>
              <a:buChar char="⚬"/>
            </a:pPr>
            <a:r>
              <a:rPr b="1" i="0" lang="en-US" sz="1309" u="none" cap="none" strike="noStrike">
                <a:solidFill>
                  <a:srgbClr val="00BF63"/>
                </a:solidFill>
                <a:latin typeface="Poppins"/>
                <a:ea typeface="Poppins"/>
                <a:cs typeface="Poppins"/>
                <a:sym typeface="Poppins"/>
              </a:rPr>
              <a:t>$72,000 ANNUALLY 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9"/>
          <p:cNvSpPr txBox="1"/>
          <p:nvPr/>
        </p:nvSpPr>
        <p:spPr>
          <a:xfrm>
            <a:off x="7732832" y="1510104"/>
            <a:ext cx="3973500" cy="3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45"/>
              <a:buFont typeface="Arial"/>
              <a:buNone/>
            </a:pPr>
            <a:r>
              <a:rPr b="0" i="0" lang="en-US" sz="2145" u="none" cap="none" strike="noStrike">
                <a:solidFill>
                  <a:srgbClr val="F2000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RESIDUAL </a:t>
            </a:r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5" name="Google Shape;325;p19"/>
          <p:cNvSpPr txBox="1"/>
          <p:nvPr/>
        </p:nvSpPr>
        <p:spPr>
          <a:xfrm>
            <a:off x="7948525" y="1985175"/>
            <a:ext cx="3215400" cy="43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5"/>
              <a:buFont typeface="Arial"/>
              <a:buNone/>
            </a:pPr>
            <a:r>
              <a:rPr b="1" i="0" lang="en-US" sz="1475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INCLUDES YOUR PERSONAL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5"/>
              <a:buFont typeface="Arial"/>
              <a:buNone/>
            </a:pPr>
            <a:r>
              <a:rPr b="1" i="0" lang="en-US" sz="1475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POLICY + TEAM POLICIES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5"/>
              <a:buFont typeface="Arial"/>
              <a:buNone/>
            </a:pPr>
            <a:r>
              <a:rPr b="0" i="0" lang="en-US" sz="1475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Most Carriers Pay 3%+ in residual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9276" lvl="1" marL="31855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5"/>
              <a:buFont typeface="Arial"/>
              <a:buChar char="•"/>
            </a:pPr>
            <a:r>
              <a:rPr b="0" i="0" lang="en-US" sz="1475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PERSONAL PAID POINTS: $720,000 X 3% = $21,600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9276" lvl="1" marL="31855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5"/>
              <a:buFont typeface="Arial"/>
              <a:buChar char="•"/>
            </a:pPr>
            <a:r>
              <a:rPr b="0" i="0" lang="en-US" sz="1475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BASE PAID POINTS (EXCLUDING PERSONAL): $2,945,000 X 40% OVERRIDE = $1,178,000 X 3% =$35,340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9276" lvl="1" marL="31855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5"/>
              <a:buFont typeface="Arial"/>
              <a:buChar char="•"/>
            </a:pPr>
            <a:r>
              <a:rPr b="0" i="0" lang="en-US" sz="1475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TEAM PAID POINTS (EXCLUDE BASE + PERSONAL): $4,757,000 X 10% OVERRIDE = $475,700 X 3% =$14,271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9276" lvl="1" marL="31855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BF63"/>
              </a:buClr>
              <a:buSzPts val="1475"/>
              <a:buFont typeface="Arial"/>
              <a:buChar char="•"/>
            </a:pPr>
            <a:r>
              <a:rPr b="1" i="0" lang="en-US" sz="1475" u="none" cap="none" strike="noStrike">
                <a:solidFill>
                  <a:srgbClr val="00BF63"/>
                </a:solidFill>
                <a:latin typeface="Poppins"/>
                <a:ea typeface="Poppins"/>
                <a:cs typeface="Poppins"/>
                <a:sym typeface="Poppins"/>
              </a:rPr>
              <a:t>TOTAL = $71,211 YEARLY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6" name="Google Shape;326;p19" title="Gold prevail clear backgroud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981900" y="249625"/>
            <a:ext cx="880175" cy="562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2024-07-26T00:04:05Z</dcterms:created>
  <dc:creator>Earnest Sears Jr</dc:creator>
</cp:coreProperties>
</file>