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40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15-4D86-B5D6-468F21ADBC7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D15-4D86-B5D6-468F21ADBC7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D15-4D86-B5D6-468F21ADBC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86200640"/>
        <c:axId val="286198240"/>
      </c:barChart>
      <c:catAx>
        <c:axId val="286200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6198240"/>
        <c:crosses val="autoZero"/>
        <c:auto val="1"/>
        <c:lblAlgn val="ctr"/>
        <c:lblOffset val="100"/>
        <c:noMultiLvlLbl val="0"/>
      </c:catAx>
      <c:valAx>
        <c:axId val="2861982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62006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055137175649649E-2"/>
          <c:y val="0.12567163355148306"/>
          <c:w val="0.90046786524565781"/>
          <c:h val="0.73088765926716848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EAB-4FA6-B2B0-9664317B977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EAB-4FA6-B2B0-9664317B977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EAB-4FA6-B2B0-9664317B97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44224304"/>
        <c:axId val="444227664"/>
      </c:barChart>
      <c:catAx>
        <c:axId val="444224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4227664"/>
        <c:crosses val="autoZero"/>
        <c:auto val="1"/>
        <c:lblAlgn val="ctr"/>
        <c:lblOffset val="100"/>
        <c:noMultiLvlLbl val="0"/>
      </c:catAx>
      <c:valAx>
        <c:axId val="444227664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4224304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13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0D42EB-A520-425D-11D3-3EDDA0FBE5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FB3DB963-11E3-22BA-84FF-1BC290E43479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FB3DB963-11E3-22BA-84FF-1BC290E4347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itle 1">
            <a:extLst>
              <a:ext uri="{FF2B5EF4-FFF2-40B4-BE49-F238E27FC236}">
                <a16:creationId xmlns:a16="http://schemas.microsoft.com/office/drawing/2014/main" id="{3EA12226-FA53-771C-7CD2-030308E45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100% Stacked Column / Clustered Column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1518FADD-FE22-17CD-8DBA-C084D5899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E4AD7185-F82C-00B1-A1F8-64DBCF8ADE1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3A6C1-BDE8-72D9-32EF-E54D2A0013C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8D8F2897-D2C6-8AFA-687A-E4D6379B54D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5" name="Chart Placeholder 6">
            <a:extLst>
              <a:ext uri="{FF2B5EF4-FFF2-40B4-BE49-F238E27FC236}">
                <a16:creationId xmlns:a16="http://schemas.microsoft.com/office/drawing/2014/main" id="{9A26D68C-C032-6123-D183-9ACE90593474}"/>
              </a:ext>
            </a:extLst>
          </p:cNvPr>
          <p:cNvGraphicFramePr>
            <a:graphicFrameLocks noGrp="1"/>
          </p:cNvGraphicFramePr>
          <p:nvPr>
            <p:ph type="chart" sz="quarter" idx="17"/>
          </p:nvPr>
        </p:nvGraphicFramePr>
        <p:xfrm>
          <a:off x="6392863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7" name="Chart Placeholder 12">
            <a:extLst>
              <a:ext uri="{FF2B5EF4-FFF2-40B4-BE49-F238E27FC236}">
                <a16:creationId xmlns:a16="http://schemas.microsoft.com/office/drawing/2014/main" id="{4A2EF9DA-1A71-38C2-3AD3-214AB30F2281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67040452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1610</TotalTime>
  <Words>25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100% Stacked Column / Clustered Column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235</cp:revision>
  <dcterms:created xsi:type="dcterms:W3CDTF">2025-07-09T10:57:17Z</dcterms:created>
  <dcterms:modified xsi:type="dcterms:W3CDTF">2025-10-22T10:05:12Z</dcterms:modified>
  <cp:category/>
</cp:coreProperties>
</file>