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71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7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6126bef8f8_0_6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6126bef8f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5693050" y="36462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LEYENDA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DEL CLIMA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5339650" y="571850"/>
            <a:ext cx="2292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</a:t>
            </a:r>
            <a:endParaRPr sz="1000"/>
          </a:p>
        </p:txBody>
      </p:sp>
      <p:sp>
        <p:nvSpPr>
          <p:cNvPr id="102" name="Google Shape;102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todo el año.</a:t>
            </a:r>
            <a:endParaRPr sz="1000"/>
          </a:p>
        </p:txBody>
      </p:sp>
      <p:sp>
        <p:nvSpPr>
          <p:cNvPr id="104" name="Google Shape;104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en invierno y caliente en verano</a:t>
            </a:r>
            <a:r>
              <a:rPr lang="en" sz="1000">
                <a:solidFill>
                  <a:schemeClr val="dk1"/>
                </a:solidFill>
              </a:rPr>
              <a:t>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de inviernos tibios  y veranos calientes.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cálido todo el año. 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 en Europa &amp; África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10" name="Google Shape;11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121" y="1296626"/>
            <a:ext cx="4745646" cy="8161387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1" name="Google Shape;111;p25"/>
          <p:cNvSpPr/>
          <p:nvPr/>
        </p:nvSpPr>
        <p:spPr>
          <a:xfrm>
            <a:off x="2784396" y="2162563"/>
            <a:ext cx="2538175" cy="188491"/>
          </a:xfrm>
          <a:custGeom>
            <a:rect b="b" l="l" r="r" t="t"/>
            <a:pathLst>
              <a:path extrusionOk="0" h="8411" w="101527">
                <a:moveTo>
                  <a:pt x="0" y="0"/>
                </a:moveTo>
                <a:cubicBezTo>
                  <a:pt x="10197" y="1276"/>
                  <a:pt x="19923" y="5051"/>
                  <a:pt x="29893" y="7540"/>
                </a:cubicBezTo>
                <a:cubicBezTo>
                  <a:pt x="35902" y="9040"/>
                  <a:pt x="42318" y="8226"/>
                  <a:pt x="48474" y="7540"/>
                </a:cubicBezTo>
                <a:cubicBezTo>
                  <a:pt x="66072" y="5580"/>
                  <a:pt x="83820" y="4847"/>
                  <a:pt x="101527" y="4847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2" name="Google Shape;112;p25"/>
          <p:cNvSpPr/>
          <p:nvPr/>
        </p:nvSpPr>
        <p:spPr>
          <a:xfrm>
            <a:off x="3887020" y="3356463"/>
            <a:ext cx="942378" cy="480550"/>
          </a:xfrm>
          <a:custGeom>
            <a:rect b="b" l="l" r="r" t="t"/>
            <a:pathLst>
              <a:path extrusionOk="0" h="19222" w="40191">
                <a:moveTo>
                  <a:pt x="779" y="0"/>
                </a:moveTo>
                <a:cubicBezTo>
                  <a:pt x="-3659" y="5915"/>
                  <a:pt x="12249" y="10090"/>
                  <a:pt x="19360" y="12119"/>
                </a:cubicBezTo>
                <a:cubicBezTo>
                  <a:pt x="25830" y="13965"/>
                  <a:pt x="32333" y="21315"/>
                  <a:pt x="38481" y="18582"/>
                </a:cubicBezTo>
                <a:cubicBezTo>
                  <a:pt x="44032" y="16114"/>
                  <a:pt x="34322" y="3501"/>
                  <a:pt x="28247" y="350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3" name="Google Shape;113;p25"/>
          <p:cNvSpPr/>
          <p:nvPr/>
        </p:nvSpPr>
        <p:spPr>
          <a:xfrm rot="194337">
            <a:off x="4622370" y="3327298"/>
            <a:ext cx="693448" cy="40400"/>
          </a:xfrm>
          <a:custGeom>
            <a:rect b="b" l="l" r="r" t="t"/>
            <a:pathLst>
              <a:path extrusionOk="0" h="1616" w="27738">
                <a:moveTo>
                  <a:pt x="0" y="0"/>
                </a:moveTo>
                <a:cubicBezTo>
                  <a:pt x="9262" y="0"/>
                  <a:pt x="18476" y="1616"/>
                  <a:pt x="27738" y="161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4" name="Google Shape;114;p25"/>
          <p:cNvSpPr/>
          <p:nvPr/>
        </p:nvSpPr>
        <p:spPr>
          <a:xfrm flipH="1" rot="-10630110">
            <a:off x="1444618" y="4525710"/>
            <a:ext cx="2605554" cy="76200"/>
          </a:xfrm>
          <a:custGeom>
            <a:rect b="b" l="l" r="r" t="t"/>
            <a:pathLst>
              <a:path extrusionOk="0" h="3770" w="104220">
                <a:moveTo>
                  <a:pt x="0" y="0"/>
                </a:moveTo>
                <a:cubicBezTo>
                  <a:pt x="34763" y="0"/>
                  <a:pt x="69457" y="3770"/>
                  <a:pt x="104220" y="377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5" name="Google Shape;115;p25"/>
          <p:cNvSpPr/>
          <p:nvPr/>
        </p:nvSpPr>
        <p:spPr>
          <a:xfrm>
            <a:off x="1756571" y="3676284"/>
            <a:ext cx="902150" cy="245700"/>
          </a:xfrm>
          <a:custGeom>
            <a:rect b="b" l="l" r="r" t="t"/>
            <a:pathLst>
              <a:path extrusionOk="0" h="9828" w="36086">
                <a:moveTo>
                  <a:pt x="0" y="9828"/>
                </a:moveTo>
                <a:cubicBezTo>
                  <a:pt x="8017" y="7426"/>
                  <a:pt x="14855" y="1171"/>
                  <a:pt x="23160" y="134"/>
                </a:cubicBezTo>
                <a:cubicBezTo>
                  <a:pt x="27459" y="-403"/>
                  <a:pt x="31754" y="1480"/>
                  <a:pt x="36086" y="148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6" name="Google Shape;116;p25"/>
          <p:cNvSpPr/>
          <p:nvPr/>
        </p:nvSpPr>
        <p:spPr>
          <a:xfrm>
            <a:off x="3816721" y="3760813"/>
            <a:ext cx="632903" cy="127929"/>
          </a:xfrm>
          <a:custGeom>
            <a:rect b="b" l="l" r="r" t="t"/>
            <a:pathLst>
              <a:path extrusionOk="0" h="5924" w="24776">
                <a:moveTo>
                  <a:pt x="0" y="0"/>
                </a:moveTo>
                <a:cubicBezTo>
                  <a:pt x="8491" y="0"/>
                  <a:pt x="17708" y="1218"/>
                  <a:pt x="24776" y="5924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7" name="Google Shape;117;p25"/>
          <p:cNvSpPr/>
          <p:nvPr/>
        </p:nvSpPr>
        <p:spPr>
          <a:xfrm>
            <a:off x="3008821" y="6337212"/>
            <a:ext cx="409900" cy="524416"/>
          </a:xfrm>
          <a:custGeom>
            <a:rect b="b" l="l" r="r" t="t"/>
            <a:pathLst>
              <a:path extrusionOk="0" h="18378" w="16396">
                <a:moveTo>
                  <a:pt x="0" y="3936"/>
                </a:moveTo>
                <a:cubicBezTo>
                  <a:pt x="0" y="9077"/>
                  <a:pt x="2053" y="20581"/>
                  <a:pt x="6463" y="17939"/>
                </a:cubicBezTo>
                <a:cubicBezTo>
                  <a:pt x="11601" y="14860"/>
                  <a:pt x="19091" y="6999"/>
                  <a:pt x="15350" y="2320"/>
                </a:cubicBezTo>
                <a:cubicBezTo>
                  <a:pt x="12248" y="-1559"/>
                  <a:pt x="3294" y="-196"/>
                  <a:pt x="538" y="393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8" name="Google Shape;118;p25"/>
          <p:cNvSpPr/>
          <p:nvPr/>
        </p:nvSpPr>
        <p:spPr>
          <a:xfrm>
            <a:off x="3678746" y="3937863"/>
            <a:ext cx="69900" cy="66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25"/>
          <p:cNvCxnSpPr/>
          <p:nvPr/>
        </p:nvCxnSpPr>
        <p:spPr>
          <a:xfrm flipH="1">
            <a:off x="4459546" y="6307113"/>
            <a:ext cx="41400" cy="1335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25"/>
          <p:cNvCxnSpPr/>
          <p:nvPr/>
        </p:nvCxnSpPr>
        <p:spPr>
          <a:xfrm>
            <a:off x="4291871" y="6310838"/>
            <a:ext cx="19500" cy="1275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1" name="Google Shape;121;p25"/>
          <p:cNvSpPr/>
          <p:nvPr/>
        </p:nvSpPr>
        <p:spPr>
          <a:xfrm rot="8837">
            <a:off x="3414595" y="3357150"/>
            <a:ext cx="116700" cy="666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 rot="2562563">
            <a:off x="3377571" y="3332738"/>
            <a:ext cx="106151" cy="7005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 txBox="1"/>
          <p:nvPr/>
        </p:nvSpPr>
        <p:spPr>
          <a:xfrm>
            <a:off x="3137533" y="2654338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Varsovia</a:t>
            </a:r>
            <a:endParaRPr b="1" sz="1000"/>
          </a:p>
        </p:txBody>
      </p:sp>
      <p:sp>
        <p:nvSpPr>
          <p:cNvPr id="124" name="Google Shape;124;p25"/>
          <p:cNvSpPr txBox="1"/>
          <p:nvPr/>
        </p:nvSpPr>
        <p:spPr>
          <a:xfrm>
            <a:off x="1137933" y="1551623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Daneborg</a:t>
            </a:r>
            <a:endParaRPr b="1" sz="1000"/>
          </a:p>
        </p:txBody>
      </p:sp>
      <p:sp>
        <p:nvSpPr>
          <p:cNvPr id="125" name="Google Shape;125;p25"/>
          <p:cNvSpPr/>
          <p:nvPr/>
        </p:nvSpPr>
        <p:spPr>
          <a:xfrm>
            <a:off x="1061296" y="3734338"/>
            <a:ext cx="633000" cy="66600"/>
          </a:xfrm>
          <a:prstGeom prst="rect">
            <a:avLst/>
          </a:prstGeom>
          <a:solidFill>
            <a:srgbClr val="BCBCBC"/>
          </a:solidFill>
          <a:ln cap="flat" cmpd="sng" w="9525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5"/>
          <p:cNvSpPr txBox="1"/>
          <p:nvPr/>
        </p:nvSpPr>
        <p:spPr>
          <a:xfrm>
            <a:off x="418021" y="3584275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Casablanca</a:t>
            </a:r>
            <a:endParaRPr b="1" sz="1000"/>
          </a:p>
        </p:txBody>
      </p:sp>
      <p:sp>
        <p:nvSpPr>
          <p:cNvPr id="127" name="Google Shape;127;p25"/>
          <p:cNvSpPr txBox="1"/>
          <p:nvPr/>
        </p:nvSpPr>
        <p:spPr>
          <a:xfrm>
            <a:off x="3701508" y="5032450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Juba</a:t>
            </a:r>
            <a:endParaRPr b="1" sz="1000"/>
          </a:p>
        </p:txBody>
      </p:sp>
      <p:sp>
        <p:nvSpPr>
          <p:cNvPr id="128" name="Google Shape;128;p25"/>
          <p:cNvSpPr/>
          <p:nvPr/>
        </p:nvSpPr>
        <p:spPr>
          <a:xfrm>
            <a:off x="4649121" y="6400013"/>
            <a:ext cx="335400" cy="133500"/>
          </a:xfrm>
          <a:prstGeom prst="rect">
            <a:avLst/>
          </a:prstGeom>
          <a:solidFill>
            <a:srgbClr val="BCBCBC"/>
          </a:solidFill>
          <a:ln cap="flat" cmpd="sng" w="9525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4488233" y="6251000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Madagascar</a:t>
            </a:r>
            <a:endParaRPr b="1" sz="1000"/>
          </a:p>
        </p:txBody>
      </p:sp>
      <p:sp>
        <p:nvSpPr>
          <p:cNvPr id="130" name="Google Shape;130;p25"/>
          <p:cNvSpPr txBox="1"/>
          <p:nvPr/>
        </p:nvSpPr>
        <p:spPr>
          <a:xfrm>
            <a:off x="2513720" y="8883888"/>
            <a:ext cx="2292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Estación de Investigación de la Antártida</a:t>
            </a:r>
            <a:endParaRPr b="1" sz="1000"/>
          </a:p>
        </p:txBody>
      </p:sp>
      <p:sp>
        <p:nvSpPr>
          <p:cNvPr id="131" name="Google Shape;131;p25"/>
          <p:cNvSpPr txBox="1"/>
          <p:nvPr/>
        </p:nvSpPr>
        <p:spPr>
          <a:xfrm>
            <a:off x="1377633" y="6340950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Windhoek</a:t>
            </a:r>
            <a:endParaRPr b="1" sz="1000"/>
          </a:p>
        </p:txBody>
      </p:sp>
      <p:sp>
        <p:nvSpPr>
          <p:cNvPr id="132" name="Google Shape;132;p25"/>
          <p:cNvSpPr txBox="1"/>
          <p:nvPr/>
        </p:nvSpPr>
        <p:spPr>
          <a:xfrm>
            <a:off x="1656133" y="6924125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Cape Town</a:t>
            </a:r>
            <a:endParaRPr b="1" sz="1000"/>
          </a:p>
        </p:txBody>
      </p:sp>
      <p:cxnSp>
        <p:nvCxnSpPr>
          <p:cNvPr id="133" name="Google Shape;133;p25"/>
          <p:cNvCxnSpPr/>
          <p:nvPr/>
        </p:nvCxnSpPr>
        <p:spPr>
          <a:xfrm flipH="1" rot="10800000">
            <a:off x="2696421" y="6507538"/>
            <a:ext cx="302700" cy="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4" name="Google Shape;134;p25"/>
          <p:cNvSpPr/>
          <p:nvPr/>
        </p:nvSpPr>
        <p:spPr>
          <a:xfrm>
            <a:off x="3743121" y="5862638"/>
            <a:ext cx="152400" cy="27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5"/>
          <p:cNvSpPr txBox="1"/>
          <p:nvPr/>
        </p:nvSpPr>
        <p:spPr>
          <a:xfrm>
            <a:off x="2907071" y="3831938"/>
            <a:ext cx="63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Cairo</a:t>
            </a:r>
            <a:endParaRPr b="1" sz="1000"/>
          </a:p>
        </p:txBody>
      </p:sp>
      <p:sp>
        <p:nvSpPr>
          <p:cNvPr id="136" name="Google Shape;136;p25"/>
          <p:cNvSpPr/>
          <p:nvPr/>
        </p:nvSpPr>
        <p:spPr>
          <a:xfrm>
            <a:off x="2838246" y="5547392"/>
            <a:ext cx="1257300" cy="312075"/>
          </a:xfrm>
          <a:custGeom>
            <a:rect b="b" l="l" r="r" t="t"/>
            <a:pathLst>
              <a:path extrusionOk="0" h="12483" w="50292">
                <a:moveTo>
                  <a:pt x="0" y="12483"/>
                </a:moveTo>
                <a:cubicBezTo>
                  <a:pt x="10144" y="9585"/>
                  <a:pt x="19320" y="3824"/>
                  <a:pt x="29464" y="926"/>
                </a:cubicBezTo>
                <a:cubicBezTo>
                  <a:pt x="36140" y="-981"/>
                  <a:pt x="43349" y="799"/>
                  <a:pt x="50292" y="799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37" name="Google Shape;137;p25"/>
          <p:cNvSpPr/>
          <p:nvPr/>
        </p:nvSpPr>
        <p:spPr>
          <a:xfrm>
            <a:off x="4652586" y="4721746"/>
            <a:ext cx="152400" cy="123300"/>
          </a:xfrm>
          <a:prstGeom prst="rect">
            <a:avLst/>
          </a:prstGeom>
          <a:solidFill>
            <a:srgbClr val="BCBCBC"/>
          </a:solidFill>
          <a:ln cap="flat" cmpd="sng" w="9525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/>
          <p:nvPr/>
        </p:nvSpPr>
        <p:spPr>
          <a:xfrm>
            <a:off x="4160800" y="5950110"/>
            <a:ext cx="224100" cy="152400"/>
          </a:xfrm>
          <a:prstGeom prst="rect">
            <a:avLst/>
          </a:prstGeom>
          <a:solidFill>
            <a:srgbClr val="BCBCBC"/>
          </a:solidFill>
          <a:ln cap="flat" cmpd="sng" w="9525">
            <a:solidFill>
              <a:srgbClr val="BCBCB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2602621" y="3347488"/>
            <a:ext cx="47100" cy="1011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 rot="6094046">
            <a:off x="2813089" y="3465484"/>
            <a:ext cx="52364" cy="108256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2717071" y="3089413"/>
            <a:ext cx="374700" cy="188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 txBox="1"/>
          <p:nvPr/>
        </p:nvSpPr>
        <p:spPr>
          <a:xfrm>
            <a:off x="2778321" y="3035400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Roma</a:t>
            </a:r>
            <a:endParaRPr b="1" sz="1000"/>
          </a:p>
        </p:txBody>
      </p:sp>
      <p:sp>
        <p:nvSpPr>
          <p:cNvPr id="143" name="Google Shape;143;p25"/>
          <p:cNvSpPr/>
          <p:nvPr/>
        </p:nvSpPr>
        <p:spPr>
          <a:xfrm>
            <a:off x="2189696" y="3031061"/>
            <a:ext cx="1285900" cy="127919"/>
          </a:xfrm>
          <a:custGeom>
            <a:rect b="b" l="l" r="r" t="t"/>
            <a:pathLst>
              <a:path extrusionOk="0" h="5981" w="51436">
                <a:moveTo>
                  <a:pt x="0" y="4634"/>
                </a:moveTo>
                <a:cubicBezTo>
                  <a:pt x="10043" y="4634"/>
                  <a:pt x="20365" y="-2314"/>
                  <a:pt x="29892" y="864"/>
                </a:cubicBezTo>
                <a:cubicBezTo>
                  <a:pt x="36894" y="3199"/>
                  <a:pt x="44055" y="5981"/>
                  <a:pt x="51436" y="598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44" name="Google Shape;144;p25"/>
          <p:cNvSpPr/>
          <p:nvPr/>
        </p:nvSpPr>
        <p:spPr>
          <a:xfrm>
            <a:off x="1723710" y="2155838"/>
            <a:ext cx="966425" cy="989675"/>
          </a:xfrm>
          <a:custGeom>
            <a:rect b="b" l="l" r="r" t="t"/>
            <a:pathLst>
              <a:path extrusionOk="0" h="39587" w="38657">
                <a:moveTo>
                  <a:pt x="38657" y="0"/>
                </a:moveTo>
                <a:cubicBezTo>
                  <a:pt x="26705" y="0"/>
                  <a:pt x="10920" y="718"/>
                  <a:pt x="4456" y="10772"/>
                </a:cubicBezTo>
                <a:cubicBezTo>
                  <a:pt x="1104" y="15986"/>
                  <a:pt x="-1547" y="23540"/>
                  <a:pt x="1224" y="29084"/>
                </a:cubicBezTo>
                <a:cubicBezTo>
                  <a:pt x="4301" y="35240"/>
                  <a:pt x="12116" y="39587"/>
                  <a:pt x="18998" y="39587"/>
                </a:cubicBezTo>
              </a:path>
            </a:pathLst>
          </a:custGeom>
          <a:noFill/>
          <a:ln>
            <a:noFill/>
          </a:ln>
        </p:spPr>
      </p:sp>
      <p:sp>
        <p:nvSpPr>
          <p:cNvPr id="145" name="Google Shape;145;p25"/>
          <p:cNvSpPr/>
          <p:nvPr/>
        </p:nvSpPr>
        <p:spPr>
          <a:xfrm>
            <a:off x="1887296" y="3604537"/>
            <a:ext cx="134652" cy="21900"/>
          </a:xfrm>
          <a:custGeom>
            <a:rect b="b" l="l" r="r" t="t"/>
            <a:pathLst>
              <a:path extrusionOk="0" h="557" w="3164">
                <a:moveTo>
                  <a:pt x="0" y="557"/>
                </a:moveTo>
                <a:cubicBezTo>
                  <a:pt x="876" y="-56"/>
                  <a:pt x="2094" y="19"/>
                  <a:pt x="3164" y="19"/>
                </a:cubicBezTo>
              </a:path>
            </a:pathLst>
          </a:custGeom>
          <a:noFill/>
          <a:ln cap="flat" cmpd="sng" w="38100">
            <a:solidFill>
              <a:srgbClr val="BCBCBC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6" name="Google Shape;146;p25"/>
          <p:cNvSpPr/>
          <p:nvPr/>
        </p:nvSpPr>
        <p:spPr>
          <a:xfrm>
            <a:off x="1929371" y="3568938"/>
            <a:ext cx="67325" cy="5275"/>
          </a:xfrm>
          <a:custGeom>
            <a:rect b="b" l="l" r="r" t="t"/>
            <a:pathLst>
              <a:path extrusionOk="0" h="211" w="2693">
                <a:moveTo>
                  <a:pt x="0" y="202"/>
                </a:moveTo>
                <a:cubicBezTo>
                  <a:pt x="900" y="202"/>
                  <a:pt x="1825" y="237"/>
                  <a:pt x="2693" y="0"/>
                </a:cubicBezTo>
              </a:path>
            </a:pathLst>
          </a:cu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7" name="Google Shape;147;p25"/>
          <p:cNvSpPr/>
          <p:nvPr/>
        </p:nvSpPr>
        <p:spPr>
          <a:xfrm flipH="1" rot="10281660">
            <a:off x="1929371" y="3643264"/>
            <a:ext cx="67321" cy="5275"/>
          </a:xfrm>
          <a:custGeom>
            <a:rect b="b" l="l" r="r" t="t"/>
            <a:pathLst>
              <a:path extrusionOk="0" h="211" w="2693">
                <a:moveTo>
                  <a:pt x="0" y="202"/>
                </a:moveTo>
                <a:cubicBezTo>
                  <a:pt x="900" y="202"/>
                  <a:pt x="1825" y="237"/>
                  <a:pt x="2693" y="0"/>
                </a:cubicBezTo>
              </a:path>
            </a:pathLst>
          </a:cu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8" name="Google Shape;148;p25"/>
          <p:cNvSpPr/>
          <p:nvPr/>
        </p:nvSpPr>
        <p:spPr>
          <a:xfrm>
            <a:off x="1960796" y="1875313"/>
            <a:ext cx="188400" cy="1884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5"/>
          <p:cNvSpPr/>
          <p:nvPr/>
        </p:nvSpPr>
        <p:spPr>
          <a:xfrm>
            <a:off x="3008171" y="2390063"/>
            <a:ext cx="67200" cy="795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5"/>
          <p:cNvSpPr/>
          <p:nvPr/>
        </p:nvSpPr>
        <p:spPr>
          <a:xfrm>
            <a:off x="3071796" y="279668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5"/>
          <p:cNvSpPr txBox="1"/>
          <p:nvPr/>
        </p:nvSpPr>
        <p:spPr>
          <a:xfrm>
            <a:off x="353345" y="2183552"/>
            <a:ext cx="137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Islandia</a:t>
            </a:r>
            <a:endParaRPr b="1" sz="1000"/>
          </a:p>
        </p:txBody>
      </p:sp>
      <p:sp>
        <p:nvSpPr>
          <p:cNvPr id="152" name="Google Shape;152;p25"/>
          <p:cNvSpPr/>
          <p:nvPr/>
        </p:nvSpPr>
        <p:spPr>
          <a:xfrm>
            <a:off x="1646901" y="1640301"/>
            <a:ext cx="102300" cy="1023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5"/>
          <p:cNvSpPr/>
          <p:nvPr/>
        </p:nvSpPr>
        <p:spPr>
          <a:xfrm>
            <a:off x="2722984" y="3201886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5"/>
          <p:cNvSpPr/>
          <p:nvPr/>
        </p:nvSpPr>
        <p:spPr>
          <a:xfrm>
            <a:off x="1843296" y="372584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5"/>
          <p:cNvSpPr/>
          <p:nvPr/>
        </p:nvSpPr>
        <p:spPr>
          <a:xfrm>
            <a:off x="3554296" y="39594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/>
          <p:nvPr/>
        </p:nvSpPr>
        <p:spPr>
          <a:xfrm>
            <a:off x="3639496" y="51613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5"/>
          <p:cNvSpPr/>
          <p:nvPr/>
        </p:nvSpPr>
        <p:spPr>
          <a:xfrm>
            <a:off x="3051959" y="64661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5"/>
          <p:cNvSpPr/>
          <p:nvPr/>
        </p:nvSpPr>
        <p:spPr>
          <a:xfrm>
            <a:off x="3071796" y="70491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5"/>
          <p:cNvSpPr/>
          <p:nvPr/>
        </p:nvSpPr>
        <p:spPr>
          <a:xfrm>
            <a:off x="2413659" y="89516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0" name="Google Shape;160;p25"/>
          <p:cNvCxnSpPr/>
          <p:nvPr/>
        </p:nvCxnSpPr>
        <p:spPr>
          <a:xfrm rot="10800000">
            <a:off x="4363725" y="6360100"/>
            <a:ext cx="206700" cy="24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1" name="Google Shape;161;p25"/>
          <p:cNvSpPr/>
          <p:nvPr/>
        </p:nvSpPr>
        <p:spPr>
          <a:xfrm>
            <a:off x="550321" y="2013133"/>
            <a:ext cx="2155350" cy="747375"/>
          </a:xfrm>
          <a:custGeom>
            <a:rect b="b" l="l" r="r" t="t"/>
            <a:pathLst>
              <a:path extrusionOk="0" h="29895" w="86214">
                <a:moveTo>
                  <a:pt x="86214" y="4625"/>
                </a:moveTo>
                <a:cubicBezTo>
                  <a:pt x="78286" y="3964"/>
                  <a:pt x="50540" y="-1651"/>
                  <a:pt x="38648" y="661"/>
                </a:cubicBezTo>
                <a:cubicBezTo>
                  <a:pt x="26756" y="2973"/>
                  <a:pt x="21305" y="13626"/>
                  <a:pt x="14864" y="18498"/>
                </a:cubicBezTo>
                <a:cubicBezTo>
                  <a:pt x="8423" y="23370"/>
                  <a:pt x="2477" y="27996"/>
                  <a:pt x="0" y="2989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62" name="Google Shape;162;p25"/>
          <p:cNvSpPr/>
          <p:nvPr/>
        </p:nvSpPr>
        <p:spPr>
          <a:xfrm>
            <a:off x="602179" y="2838925"/>
            <a:ext cx="12775" cy="202175"/>
          </a:xfrm>
          <a:custGeom>
            <a:rect b="b" l="l" r="r" t="t"/>
            <a:pathLst>
              <a:path extrusionOk="0" h="8087" w="511">
                <a:moveTo>
                  <a:pt x="174" y="0"/>
                </a:moveTo>
                <a:cubicBezTo>
                  <a:pt x="174" y="2698"/>
                  <a:pt x="-342" y="5527"/>
                  <a:pt x="511" y="8087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63" name="Google Shape;163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64" name="Google Shape;164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65" name="Google Shape;165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66" name="Google Shape;166;p2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/>
        </p:nvSpPr>
        <p:spPr>
          <a:xfrm>
            <a:off x="555400" y="3687075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Cairo, Egipto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72" name="Google Shape;172;p26"/>
          <p:cNvSpPr txBox="1"/>
          <p:nvPr/>
        </p:nvSpPr>
        <p:spPr>
          <a:xfrm>
            <a:off x="555400" y="6012650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Juba, Sudán del Sur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555400" y="5250629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Daneborg, Greenland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55400" y="7503488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La isla de Madagascar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555400" y="447380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Cape Town, Sudáfrica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6" name="Google Shape;176;p26"/>
          <p:cNvSpPr txBox="1"/>
          <p:nvPr/>
        </p:nvSpPr>
        <p:spPr>
          <a:xfrm>
            <a:off x="555400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Varsovia, Polonia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7" name="Google Shape;177;p26"/>
          <p:cNvSpPr txBox="1"/>
          <p:nvPr/>
        </p:nvSpPr>
        <p:spPr>
          <a:xfrm>
            <a:off x="555400" y="6746125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Roma, Italia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78" name="Google Shape;178;p26"/>
          <p:cNvSpPr txBox="1"/>
          <p:nvPr/>
        </p:nvSpPr>
        <p:spPr>
          <a:xfrm>
            <a:off x="5526475" y="571850"/>
            <a:ext cx="1900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</a:t>
            </a:r>
            <a:endParaRPr sz="1000"/>
          </a:p>
        </p:txBody>
      </p:sp>
      <p:sp>
        <p:nvSpPr>
          <p:cNvPr id="179" name="Google Shape;179;p26"/>
          <p:cNvSpPr txBox="1"/>
          <p:nvPr/>
        </p:nvSpPr>
        <p:spPr>
          <a:xfrm>
            <a:off x="555400" y="904225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Windhoek, Namibia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80" name="Google Shape;180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1" name="Google Shape;181;p26"/>
          <p:cNvGrpSpPr/>
          <p:nvPr/>
        </p:nvGrpSpPr>
        <p:grpSpPr>
          <a:xfrm>
            <a:off x="5471150" y="2550300"/>
            <a:ext cx="625069" cy="557179"/>
            <a:chOff x="3008174" y="2245526"/>
            <a:chExt cx="696300" cy="620674"/>
          </a:xfrm>
        </p:grpSpPr>
        <p:sp>
          <p:nvSpPr>
            <p:cNvPr id="182" name="Google Shape;182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83" name="Google Shape;183;p26"/>
            <p:cNvCxnSpPr>
              <a:stCxn id="184" idx="4"/>
            </p:cNvCxnSpPr>
            <p:nvPr/>
          </p:nvCxnSpPr>
          <p:spPr>
            <a:xfrm>
              <a:off x="3330450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4" name="Google Shape;184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5" name="Google Shape;185;p26"/>
          <p:cNvGrpSpPr/>
          <p:nvPr/>
        </p:nvGrpSpPr>
        <p:grpSpPr>
          <a:xfrm>
            <a:off x="4663472" y="2554325"/>
            <a:ext cx="674622" cy="553154"/>
            <a:chOff x="2670363" y="2250010"/>
            <a:chExt cx="751500" cy="616190"/>
          </a:xfrm>
        </p:grpSpPr>
        <p:sp>
          <p:nvSpPr>
            <p:cNvPr id="186" name="Google Shape;186;p26"/>
            <p:cNvSpPr txBox="1"/>
            <p:nvPr/>
          </p:nvSpPr>
          <p:spPr>
            <a:xfrm>
              <a:off x="2670363" y="2250010"/>
              <a:ext cx="75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87" name="Google Shape;187;p26"/>
            <p:cNvCxnSpPr>
              <a:stCxn id="188" idx="4"/>
            </p:cNvCxnSpPr>
            <p:nvPr/>
          </p:nvCxnSpPr>
          <p:spPr>
            <a:xfrm>
              <a:off x="3144767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8" name="Google Shape;188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9" name="Google Shape;189;p26"/>
          <p:cNvGrpSpPr/>
          <p:nvPr/>
        </p:nvGrpSpPr>
        <p:grpSpPr>
          <a:xfrm>
            <a:off x="4864626" y="3314775"/>
            <a:ext cx="625069" cy="553154"/>
            <a:chOff x="2486927" y="2250010"/>
            <a:chExt cx="696300" cy="616190"/>
          </a:xfrm>
        </p:grpSpPr>
        <p:sp>
          <p:nvSpPr>
            <p:cNvPr id="190" name="Google Shape;190;p26"/>
            <p:cNvSpPr txBox="1"/>
            <p:nvPr/>
          </p:nvSpPr>
          <p:spPr>
            <a:xfrm>
              <a:off x="2486927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1" name="Google Shape;191;p26"/>
            <p:cNvCxnSpPr>
              <a:stCxn id="192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2" name="Google Shape;19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3" name="Google Shape;193;p26"/>
          <p:cNvGrpSpPr/>
          <p:nvPr/>
        </p:nvGrpSpPr>
        <p:grpSpPr>
          <a:xfrm>
            <a:off x="4762198" y="4076775"/>
            <a:ext cx="604601" cy="553154"/>
            <a:chOff x="2509718" y="2250010"/>
            <a:chExt cx="673500" cy="616190"/>
          </a:xfrm>
        </p:grpSpPr>
        <p:sp>
          <p:nvSpPr>
            <p:cNvPr id="194" name="Google Shape;194;p26"/>
            <p:cNvSpPr txBox="1"/>
            <p:nvPr/>
          </p:nvSpPr>
          <p:spPr>
            <a:xfrm>
              <a:off x="2509718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5" name="Google Shape;195;p26"/>
            <p:cNvCxnSpPr>
              <a:stCxn id="196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6" name="Google Shape;19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7" name="Google Shape;197;p26"/>
          <p:cNvGrpSpPr/>
          <p:nvPr/>
        </p:nvGrpSpPr>
        <p:grpSpPr>
          <a:xfrm>
            <a:off x="5468634" y="4074750"/>
            <a:ext cx="625069" cy="557179"/>
            <a:chOff x="2583740" y="2245526"/>
            <a:chExt cx="696300" cy="620674"/>
          </a:xfrm>
        </p:grpSpPr>
        <p:sp>
          <p:nvSpPr>
            <p:cNvPr id="198" name="Google Shape;198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99" name="Google Shape;199;p26"/>
            <p:cNvCxnSpPr>
              <a:stCxn id="200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0" name="Google Shape;20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1" name="Google Shape;201;p26"/>
          <p:cNvGrpSpPr/>
          <p:nvPr/>
        </p:nvGrpSpPr>
        <p:grpSpPr>
          <a:xfrm>
            <a:off x="3089925" y="4838775"/>
            <a:ext cx="625069" cy="553154"/>
            <a:chOff x="2626769" y="2250010"/>
            <a:chExt cx="696300" cy="616190"/>
          </a:xfrm>
        </p:grpSpPr>
        <p:sp>
          <p:nvSpPr>
            <p:cNvPr id="202" name="Google Shape;202;p26"/>
            <p:cNvSpPr txBox="1"/>
            <p:nvPr/>
          </p:nvSpPr>
          <p:spPr>
            <a:xfrm>
              <a:off x="2626769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   </a:t>
              </a:r>
              <a:endParaRPr b="1" sz="800"/>
            </a:p>
          </p:txBody>
        </p:sp>
        <p:cxnSp>
          <p:nvCxnSpPr>
            <p:cNvPr id="203" name="Google Shape;203;p26"/>
            <p:cNvCxnSpPr>
              <a:stCxn id="204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4" name="Google Shape;204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5" name="Google Shape;205;p26"/>
          <p:cNvGrpSpPr/>
          <p:nvPr/>
        </p:nvGrpSpPr>
        <p:grpSpPr>
          <a:xfrm>
            <a:off x="5483123" y="5600775"/>
            <a:ext cx="604601" cy="553154"/>
            <a:chOff x="2509718" y="2250010"/>
            <a:chExt cx="673500" cy="616190"/>
          </a:xfrm>
        </p:grpSpPr>
        <p:sp>
          <p:nvSpPr>
            <p:cNvPr id="206" name="Google Shape;206;p26"/>
            <p:cNvSpPr txBox="1"/>
            <p:nvPr/>
          </p:nvSpPr>
          <p:spPr>
            <a:xfrm>
              <a:off x="2509718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07" name="Google Shape;207;p26"/>
            <p:cNvCxnSpPr>
              <a:stCxn id="208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8" name="Google Shape;208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9" name="Google Shape;209;p26"/>
          <p:cNvGrpSpPr/>
          <p:nvPr/>
        </p:nvGrpSpPr>
        <p:grpSpPr>
          <a:xfrm>
            <a:off x="4626625" y="6362800"/>
            <a:ext cx="604601" cy="553141"/>
            <a:chOff x="2509728" y="2250024"/>
            <a:chExt cx="673500" cy="616176"/>
          </a:xfrm>
        </p:grpSpPr>
        <p:sp>
          <p:nvSpPr>
            <p:cNvPr id="210" name="Google Shape;210;p26"/>
            <p:cNvSpPr txBox="1"/>
            <p:nvPr/>
          </p:nvSpPr>
          <p:spPr>
            <a:xfrm>
              <a:off x="2509728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11" name="Google Shape;211;p26"/>
            <p:cNvCxnSpPr>
              <a:stCxn id="212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2" name="Google Shape;21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3" name="Google Shape;213;p26"/>
          <p:cNvGrpSpPr/>
          <p:nvPr/>
        </p:nvGrpSpPr>
        <p:grpSpPr>
          <a:xfrm>
            <a:off x="5566024" y="6360763"/>
            <a:ext cx="625069" cy="557179"/>
            <a:chOff x="2583740" y="2245526"/>
            <a:chExt cx="696300" cy="620674"/>
          </a:xfrm>
        </p:grpSpPr>
        <p:sp>
          <p:nvSpPr>
            <p:cNvPr id="214" name="Google Shape;214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15" name="Google Shape;215;p26"/>
            <p:cNvCxnSpPr>
              <a:stCxn id="216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6" name="Google Shape;21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7" name="Google Shape;217;p26"/>
          <p:cNvGrpSpPr/>
          <p:nvPr/>
        </p:nvGrpSpPr>
        <p:grpSpPr>
          <a:xfrm>
            <a:off x="4901398" y="7124800"/>
            <a:ext cx="625069" cy="553141"/>
            <a:chOff x="2486908" y="2250024"/>
            <a:chExt cx="696300" cy="616176"/>
          </a:xfrm>
        </p:grpSpPr>
        <p:sp>
          <p:nvSpPr>
            <p:cNvPr id="218" name="Google Shape;218;p26"/>
            <p:cNvSpPr txBox="1"/>
            <p:nvPr/>
          </p:nvSpPr>
          <p:spPr>
            <a:xfrm>
              <a:off x="2486908" y="2250024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19" name="Google Shape;219;p26"/>
            <p:cNvCxnSpPr>
              <a:stCxn id="220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0" name="Google Shape;22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1" name="Google Shape;221;p26"/>
          <p:cNvGrpSpPr/>
          <p:nvPr/>
        </p:nvGrpSpPr>
        <p:grpSpPr>
          <a:xfrm>
            <a:off x="5561998" y="8646775"/>
            <a:ext cx="625069" cy="557179"/>
            <a:chOff x="2583740" y="2245526"/>
            <a:chExt cx="696300" cy="620674"/>
          </a:xfrm>
        </p:grpSpPr>
        <p:sp>
          <p:nvSpPr>
            <p:cNvPr id="222" name="Google Shape;222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23" name="Google Shape;223;p26"/>
            <p:cNvCxnSpPr>
              <a:stCxn id="224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4" name="Google Shape;224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5" name="Google Shape;225;p26"/>
          <p:cNvSpPr txBox="1"/>
          <p:nvPr/>
        </p:nvSpPr>
        <p:spPr>
          <a:xfrm>
            <a:off x="423525" y="365775"/>
            <a:ext cx="5085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 en Europa &amp; África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226" name="Google Shape;226;p26"/>
          <p:cNvGrpSpPr/>
          <p:nvPr/>
        </p:nvGrpSpPr>
        <p:grpSpPr>
          <a:xfrm>
            <a:off x="5725148" y="3312763"/>
            <a:ext cx="625069" cy="557179"/>
            <a:chOff x="2583740" y="2245526"/>
            <a:chExt cx="696300" cy="620674"/>
          </a:xfrm>
        </p:grpSpPr>
        <p:sp>
          <p:nvSpPr>
            <p:cNvPr id="227" name="Google Shape;227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28" name="Google Shape;228;p26"/>
            <p:cNvCxnSpPr>
              <a:stCxn id="22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9" name="Google Shape;22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0" name="Google Shape;230;p26"/>
          <p:cNvGrpSpPr/>
          <p:nvPr/>
        </p:nvGrpSpPr>
        <p:grpSpPr>
          <a:xfrm>
            <a:off x="3875050" y="4836775"/>
            <a:ext cx="820857" cy="557166"/>
            <a:chOff x="2583728" y="2330424"/>
            <a:chExt cx="914400" cy="620660"/>
          </a:xfrm>
        </p:grpSpPr>
        <p:sp>
          <p:nvSpPr>
            <p:cNvPr id="231" name="Google Shape;231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232" name="Google Shape;232;p26"/>
            <p:cNvCxnSpPr>
              <a:stCxn id="233" idx="4"/>
            </p:cNvCxnSpPr>
            <p:nvPr/>
          </p:nvCxnSpPr>
          <p:spPr>
            <a:xfrm>
              <a:off x="2906032" y="2767484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3" name="Google Shape;233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4" name="Google Shape;234;p26"/>
          <p:cNvGrpSpPr/>
          <p:nvPr/>
        </p:nvGrpSpPr>
        <p:grpSpPr>
          <a:xfrm>
            <a:off x="5948324" y="5598775"/>
            <a:ext cx="913230" cy="557166"/>
            <a:chOff x="2583729" y="2245540"/>
            <a:chExt cx="1017300" cy="620660"/>
          </a:xfrm>
        </p:grpSpPr>
        <p:sp>
          <p:nvSpPr>
            <p:cNvPr id="235" name="Google Shape;235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verano</a:t>
              </a:r>
              <a:endParaRPr b="1" sz="800"/>
            </a:p>
          </p:txBody>
        </p:sp>
        <p:cxnSp>
          <p:nvCxnSpPr>
            <p:cNvPr id="236" name="Google Shape;236;p26"/>
            <p:cNvCxnSpPr>
              <a:stCxn id="23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7" name="Google Shape;23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8" name="Google Shape;238;p26"/>
          <p:cNvGrpSpPr/>
          <p:nvPr/>
        </p:nvGrpSpPr>
        <p:grpSpPr>
          <a:xfrm>
            <a:off x="5507354" y="7122775"/>
            <a:ext cx="749220" cy="557166"/>
            <a:chOff x="2583742" y="2245540"/>
            <a:chExt cx="834600" cy="620660"/>
          </a:xfrm>
        </p:grpSpPr>
        <p:sp>
          <p:nvSpPr>
            <p:cNvPr id="239" name="Google Shape;239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verano</a:t>
              </a:r>
              <a:endParaRPr b="1" sz="800"/>
            </a:p>
          </p:txBody>
        </p:sp>
        <p:cxnSp>
          <p:nvCxnSpPr>
            <p:cNvPr id="240" name="Google Shape;240;p26"/>
            <p:cNvCxnSpPr>
              <a:stCxn id="24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41" name="Google Shape;24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2" name="Google Shape;242;p26"/>
          <p:cNvGrpSpPr/>
          <p:nvPr/>
        </p:nvGrpSpPr>
        <p:grpSpPr>
          <a:xfrm>
            <a:off x="4157975" y="7886800"/>
            <a:ext cx="604601" cy="553141"/>
            <a:chOff x="2626727" y="2250024"/>
            <a:chExt cx="673500" cy="616176"/>
          </a:xfrm>
        </p:grpSpPr>
        <p:sp>
          <p:nvSpPr>
            <p:cNvPr id="243" name="Google Shape;243;p26"/>
            <p:cNvSpPr txBox="1"/>
            <p:nvPr/>
          </p:nvSpPr>
          <p:spPr>
            <a:xfrm>
              <a:off x="2626727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44" name="Google Shape;244;p26"/>
            <p:cNvCxnSpPr>
              <a:stCxn id="24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45" name="Google Shape;24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6" name="Google Shape;246;p26"/>
          <p:cNvGrpSpPr/>
          <p:nvPr/>
        </p:nvGrpSpPr>
        <p:grpSpPr>
          <a:xfrm>
            <a:off x="5503246" y="7884775"/>
            <a:ext cx="1105518" cy="557166"/>
            <a:chOff x="2583742" y="2245540"/>
            <a:chExt cx="1231500" cy="620660"/>
          </a:xfrm>
        </p:grpSpPr>
        <p:sp>
          <p:nvSpPr>
            <p:cNvPr id="247" name="Google Shape;247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248" name="Google Shape;248;p26"/>
            <p:cNvCxnSpPr>
              <a:stCxn id="24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49" name="Google Shape;24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0" name="Google Shape;250;p26"/>
          <p:cNvGrpSpPr/>
          <p:nvPr/>
        </p:nvGrpSpPr>
        <p:grpSpPr>
          <a:xfrm>
            <a:off x="4767326" y="8648800"/>
            <a:ext cx="604601" cy="553154"/>
            <a:chOff x="2509735" y="2250010"/>
            <a:chExt cx="673500" cy="616190"/>
          </a:xfrm>
        </p:grpSpPr>
        <p:sp>
          <p:nvSpPr>
            <p:cNvPr id="251" name="Google Shape;251;p26"/>
            <p:cNvSpPr txBox="1"/>
            <p:nvPr/>
          </p:nvSpPr>
          <p:spPr>
            <a:xfrm>
              <a:off x="2509735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52" name="Google Shape;252;p26"/>
            <p:cNvCxnSpPr>
              <a:stCxn id="25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53" name="Google Shape;25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4" name="Google Shape;254;p26"/>
          <p:cNvSpPr txBox="1"/>
          <p:nvPr/>
        </p:nvSpPr>
        <p:spPr>
          <a:xfrm>
            <a:off x="555400" y="2921550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Casablanca, Marruecos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cxnSp>
        <p:nvCxnSpPr>
          <p:cNvPr id="255" name="Google Shape;255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7" name="Google Shape;257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8" name="Google Shape;258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9" name="Google Shape;259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0" name="Google Shape;260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1" name="Google Shape;261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2" name="Google Shape;262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3" name="Google Shape;263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4" name="Google Shape;264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5" name="Google Shape;265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6" name="Google Shape;266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7" name="Google Shape;267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8" name="Google Shape;268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69" name="Google Shape;269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0" name="Google Shape;27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Decodificador climático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71" name="Google Shape;271;p26"/>
          <p:cNvSpPr txBox="1"/>
          <p:nvPr/>
        </p:nvSpPr>
        <p:spPr>
          <a:xfrm>
            <a:off x="6010700" y="14627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272" name="Google Shape;27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3" name="Google Shape;273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74" name="Google Shape;274;p26"/>
          <p:cNvGrpSpPr/>
          <p:nvPr/>
        </p:nvGrpSpPr>
        <p:grpSpPr>
          <a:xfrm>
            <a:off x="2701175" y="1459325"/>
            <a:ext cx="3460822" cy="312475"/>
            <a:chOff x="3467100" y="1575325"/>
            <a:chExt cx="3460822" cy="312475"/>
          </a:xfrm>
        </p:grpSpPr>
        <p:sp>
          <p:nvSpPr>
            <p:cNvPr id="275" name="Google Shape;275;p26"/>
            <p:cNvSpPr txBox="1"/>
            <p:nvPr/>
          </p:nvSpPr>
          <p:spPr>
            <a:xfrm>
              <a:off x="4227300" y="1577300"/>
              <a:ext cx="4734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-15°</a:t>
              </a:r>
              <a:endParaRPr sz="800"/>
            </a:p>
          </p:txBody>
        </p:sp>
        <p:sp>
          <p:nvSpPr>
            <p:cNvPr id="276" name="Google Shape;276;p26"/>
            <p:cNvSpPr txBox="1"/>
            <p:nvPr/>
          </p:nvSpPr>
          <p:spPr>
            <a:xfrm>
              <a:off x="4527588" y="1577938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-10°</a:t>
              </a:r>
              <a:endParaRPr sz="800"/>
            </a:p>
          </p:txBody>
        </p:sp>
        <p:sp>
          <p:nvSpPr>
            <p:cNvPr id="277" name="Google Shape;277;p26"/>
            <p:cNvSpPr txBox="1"/>
            <p:nvPr/>
          </p:nvSpPr>
          <p:spPr>
            <a:xfrm>
              <a:off x="4816959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 -5°</a:t>
              </a:r>
              <a:endParaRPr sz="800"/>
            </a:p>
          </p:txBody>
        </p:sp>
        <p:sp>
          <p:nvSpPr>
            <p:cNvPr id="278" name="Google Shape;278;p26"/>
            <p:cNvSpPr txBox="1"/>
            <p:nvPr/>
          </p:nvSpPr>
          <p:spPr>
            <a:xfrm>
              <a:off x="512182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0</a:t>
              </a:r>
              <a:r>
                <a:rPr lang="en" sz="800">
                  <a:solidFill>
                    <a:schemeClr val="dk1"/>
                  </a:solidFill>
                </a:rPr>
                <a:t>°</a:t>
              </a:r>
              <a:endParaRPr sz="800"/>
            </a:p>
          </p:txBody>
        </p:sp>
        <p:sp>
          <p:nvSpPr>
            <p:cNvPr id="279" name="Google Shape;279;p26"/>
            <p:cNvSpPr txBox="1"/>
            <p:nvPr/>
          </p:nvSpPr>
          <p:spPr>
            <a:xfrm>
              <a:off x="5401856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5°</a:t>
              </a:r>
              <a:endParaRPr sz="800"/>
            </a:p>
          </p:txBody>
        </p:sp>
        <p:sp>
          <p:nvSpPr>
            <p:cNvPr id="280" name="Google Shape;280;p26"/>
            <p:cNvSpPr txBox="1"/>
            <p:nvPr/>
          </p:nvSpPr>
          <p:spPr>
            <a:xfrm>
              <a:off x="5665483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10°</a:t>
              </a:r>
              <a:endParaRPr sz="800"/>
            </a:p>
          </p:txBody>
        </p:sp>
        <p:sp>
          <p:nvSpPr>
            <p:cNvPr id="281" name="Google Shape;281;p26"/>
            <p:cNvSpPr txBox="1"/>
            <p:nvPr/>
          </p:nvSpPr>
          <p:spPr>
            <a:xfrm>
              <a:off x="595793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15°</a:t>
              </a:r>
              <a:endParaRPr sz="800"/>
            </a:p>
          </p:txBody>
        </p:sp>
        <p:sp>
          <p:nvSpPr>
            <p:cNvPr id="282" name="Google Shape;282;p26"/>
            <p:cNvSpPr txBox="1"/>
            <p:nvPr/>
          </p:nvSpPr>
          <p:spPr>
            <a:xfrm>
              <a:off x="6250380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20°</a:t>
              </a:r>
              <a:endParaRPr sz="800"/>
            </a:p>
          </p:txBody>
        </p:sp>
        <p:sp>
          <p:nvSpPr>
            <p:cNvPr id="283" name="Google Shape;283;p26"/>
            <p:cNvSpPr txBox="1"/>
            <p:nvPr/>
          </p:nvSpPr>
          <p:spPr>
            <a:xfrm>
              <a:off x="6501623" y="1577313"/>
              <a:ext cx="4263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25°</a:t>
              </a:r>
              <a:endParaRPr sz="800"/>
            </a:p>
          </p:txBody>
        </p:sp>
        <p:sp>
          <p:nvSpPr>
            <p:cNvPr id="284" name="Google Shape;284;p26"/>
            <p:cNvSpPr txBox="1"/>
            <p:nvPr/>
          </p:nvSpPr>
          <p:spPr>
            <a:xfrm>
              <a:off x="3693525" y="1577300"/>
              <a:ext cx="404700" cy="31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-25°</a:t>
              </a:r>
              <a:endParaRPr sz="800"/>
            </a:p>
          </p:txBody>
        </p:sp>
        <p:sp>
          <p:nvSpPr>
            <p:cNvPr id="285" name="Google Shape;285;p26"/>
            <p:cNvSpPr txBox="1"/>
            <p:nvPr/>
          </p:nvSpPr>
          <p:spPr>
            <a:xfrm>
              <a:off x="3952375" y="1577300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-20°</a:t>
              </a:r>
              <a:endParaRPr sz="800"/>
            </a:p>
          </p:txBody>
        </p:sp>
        <p:sp>
          <p:nvSpPr>
            <p:cNvPr id="286" name="Google Shape;286;p26"/>
            <p:cNvSpPr txBox="1"/>
            <p:nvPr/>
          </p:nvSpPr>
          <p:spPr>
            <a:xfrm>
              <a:off x="3467100" y="1575325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/>
            </a:p>
          </p:txBody>
        </p:sp>
      </p:grpSp>
      <p:grpSp>
        <p:nvGrpSpPr>
          <p:cNvPr id="287" name="Google Shape;287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88" name="Google Shape;28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2" name="Google Shape;29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3" name="Google Shape;29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4" name="Google Shape;29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5" name="Google Shape;29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6" name="Google Shape;29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7" name="Google Shape;29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03" name="Google Shape;30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04" name="Google Shape;30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05" name="Google Shape;30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06" name="Google Shape;30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07" name="Google Shape;307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308" name="Google Shape;30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1" name="Google Shape;31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2" name="Google Shape;31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3" name="Google Shape;31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4" name="Google Shape;31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5" name="Google Shape;31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6" name="Google Shape;31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7" name="Google Shape;31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23" name="Google Shape;32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24" name="Google Shape;32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25" name="Google Shape;32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26" name="Google Shape;32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27" name="Google Shape;327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328" name="Google Shape;32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1" name="Google Shape;33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2" name="Google Shape;33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3" name="Google Shape;33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4" name="Google Shape;33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5" name="Google Shape;33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6" name="Google Shape;33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7" name="Google Shape;33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43" name="Google Shape;34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44" name="Google Shape;34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5" name="Google Shape;34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46" name="Google Shape;34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47" name="Google Shape;347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348" name="Google Shape;34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1" name="Google Shape;35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2" name="Google Shape;35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3" name="Google Shape;35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4" name="Google Shape;35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5" name="Google Shape;35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6" name="Google Shape;35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7" name="Google Shape;35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63" name="Google Shape;36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64" name="Google Shape;36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5" name="Google Shape;36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66" name="Google Shape;36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67" name="Google Shape;367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68" name="Google Shape;36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1" name="Google Shape;37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2" name="Google Shape;37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3" name="Google Shape;37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4" name="Google Shape;37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5" name="Google Shape;37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6" name="Google Shape;37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7" name="Google Shape;37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83" name="Google Shape;38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84" name="Google Shape;38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85" name="Google Shape;38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86" name="Google Shape;38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87" name="Google Shape;387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88" name="Google Shape;38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2" name="Google Shape;39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3" name="Google Shape;39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4" name="Google Shape;39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5" name="Google Shape;39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6" name="Google Shape;39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7" name="Google Shape;39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Google Shape;39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Google Shape;39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Google Shape;40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2" name="Google Shape;40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03" name="Google Shape;40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04" name="Google Shape;40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05" name="Google Shape;40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06" name="Google Shape;40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07" name="Google Shape;407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408" name="Google Shape;40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9" name="Google Shape;40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0" name="Google Shape;41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2" name="Google Shape;41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3" name="Google Shape;41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4" name="Google Shape;41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5" name="Google Shape;41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6" name="Google Shape;41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7" name="Google Shape;41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8" name="Google Shape;41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9" name="Google Shape;41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Google Shape;42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Google Shape;42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Google Shape;42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23" name="Google Shape;42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24" name="Google Shape;42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25" name="Google Shape;42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26" name="Google Shape;42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27" name="Google Shape;427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428" name="Google Shape;428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9" name="Google Shape;429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0" name="Google Shape;430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2" name="Google Shape;432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3" name="Google Shape;433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4" name="Google Shape;434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5" name="Google Shape;435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6" name="Google Shape;436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7" name="Google Shape;437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8" name="Google Shape;438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9" name="Google Shape;439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0" name="Google Shape;440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1" name="Google Shape;441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2" name="Google Shape;442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43" name="Google Shape;443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44" name="Google Shape;444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45" name="Google Shape;445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46" name="Google Shape;446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47" name="Google Shape;447;p26"/>
          <p:cNvSpPr txBox="1"/>
          <p:nvPr/>
        </p:nvSpPr>
        <p:spPr>
          <a:xfrm>
            <a:off x="2581025" y="307185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448" name="Google Shape;448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49" name="Google Shape;449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0" name="Google Shape;450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1" name="Google Shape;451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2" name="Google Shape;452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3" name="Google Shape;453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4" name="Google Shape;454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5" name="Google Shape;455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6" name="Google Shape;456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7" name="Google Shape;457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8" name="Google Shape;458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9" name="Google Shape;459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0" name="Google Shape;460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1" name="Google Shape;461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2" name="Google Shape;462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3" name="Google Shape;463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64" name="Google Shape;464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65" name="Google Shape;465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66" name="Google Shape;466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67" name="Google Shape;467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68" name="Google Shape;468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9" name="Google Shape;469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0" name="Google Shape;470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1" name="Google Shape;471;p26"/>
          <p:cNvSpPr txBox="1"/>
          <p:nvPr/>
        </p:nvSpPr>
        <p:spPr>
          <a:xfrm>
            <a:off x="4062144" y="3843593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2" name="Google Shape;472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6" name="Google Shape;476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7" name="Google Shape;477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8" name="Google Shape;478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9" name="Google Shape;479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0" name="Google Shape;480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1" name="Google Shape;481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2" name="Google Shape;482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3" name="Google Shape;483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4053128" y="4601373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2" name="Google Shape;492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3" name="Google Shape;493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4" name="Google Shape;494;p26"/>
          <p:cNvSpPr txBox="1"/>
          <p:nvPr/>
        </p:nvSpPr>
        <p:spPr>
          <a:xfrm>
            <a:off x="5971350" y="308196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5" name="Google Shape;495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6" name="Google Shape;496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7" name="Google Shape;497;p26"/>
          <p:cNvSpPr txBox="1"/>
          <p:nvPr/>
        </p:nvSpPr>
        <p:spPr>
          <a:xfrm>
            <a:off x="4062100" y="3088400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8" name="Google Shape;498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9" name="Google Shape;499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4056111" y="5365845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4061954" y="6143922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4061847" y="6905576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4068901" y="7682293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6" name="Google Shape;556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7" name="Google Shape;557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8" name="Google Shape;558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9" name="Google Shape;559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0" name="Google Shape;560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1" name="Google Shape;561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2" name="Google Shape;562;p26"/>
          <p:cNvSpPr txBox="1"/>
          <p:nvPr/>
        </p:nvSpPr>
        <p:spPr>
          <a:xfrm>
            <a:off x="4058244" y="9202648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3" name="Google Shape;563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4" name="Google Shape;564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5" name="Google Shape;565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6" name="Google Shape;566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7" name="Google Shape;567;p26"/>
          <p:cNvSpPr txBox="1"/>
          <p:nvPr/>
        </p:nvSpPr>
        <p:spPr>
          <a:xfrm>
            <a:off x="5446799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8" name="Google Shape;568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9" name="Google Shape;569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0" name="Google Shape;570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1" name="Google Shape;571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2" name="Google Shape;572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3" name="Google Shape;573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4" name="Google Shape;574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5" name="Google Shape;575;p26"/>
          <p:cNvSpPr txBox="1"/>
          <p:nvPr/>
        </p:nvSpPr>
        <p:spPr>
          <a:xfrm>
            <a:off x="4058304" y="8460595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6" name="Google Shape;576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7" name="Google Shape;577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8" name="Google Shape;578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9" name="Google Shape;579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0" name="Google Shape;580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1" name="Google Shape;581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2" name="Google Shape;582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555400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Estación de investigación de la Antártida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grpSp>
        <p:nvGrpSpPr>
          <p:cNvPr id="586" name="Google Shape;586;p26"/>
          <p:cNvGrpSpPr/>
          <p:nvPr/>
        </p:nvGrpSpPr>
        <p:grpSpPr>
          <a:xfrm>
            <a:off x="2884475" y="2267484"/>
            <a:ext cx="3534418" cy="157995"/>
            <a:chOff x="3345953" y="2332634"/>
            <a:chExt cx="3654278" cy="157995"/>
          </a:xfrm>
        </p:grpSpPr>
        <p:cxnSp>
          <p:nvCxnSpPr>
            <p:cNvPr id="587" name="Google Shape;58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8" name="Google Shape;58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9" name="Google Shape;58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0" name="Google Shape;59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1" name="Google Shape;59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2" name="Google Shape;59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3" name="Google Shape;59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4" name="Google Shape;59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5" name="Google Shape;59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6" name="Google Shape;59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7" name="Google Shape;59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8" name="Google Shape;59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9" name="Google Shape;59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00" name="Google Shape;60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01" name="Google Shape;60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602" name="Google Shape;60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603" name="Google Shape;60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04" name="Google Shape;60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605" name="Google Shape;60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06" name="Google Shape;606;p26"/>
          <p:cNvGrpSpPr/>
          <p:nvPr/>
        </p:nvGrpSpPr>
        <p:grpSpPr>
          <a:xfrm>
            <a:off x="3070425" y="1792325"/>
            <a:ext cx="625176" cy="553154"/>
            <a:chOff x="2679784" y="2250010"/>
            <a:chExt cx="720000" cy="616190"/>
          </a:xfrm>
        </p:grpSpPr>
        <p:sp>
          <p:nvSpPr>
            <p:cNvPr id="607" name="Google Shape;607;p26"/>
            <p:cNvSpPr txBox="1"/>
            <p:nvPr/>
          </p:nvSpPr>
          <p:spPr>
            <a:xfrm>
              <a:off x="2679784" y="2250010"/>
              <a:ext cx="720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608" name="Google Shape;608;p26"/>
            <p:cNvCxnSpPr>
              <a:stCxn id="609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609" name="Google Shape;609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10" name="Google Shape;610;p26"/>
          <p:cNvGrpSpPr/>
          <p:nvPr/>
        </p:nvGrpSpPr>
        <p:grpSpPr>
          <a:xfrm>
            <a:off x="4221615" y="1788300"/>
            <a:ext cx="604597" cy="557179"/>
            <a:chOff x="3124889" y="2245526"/>
            <a:chExt cx="696300" cy="620674"/>
          </a:xfrm>
        </p:grpSpPr>
        <p:sp>
          <p:nvSpPr>
            <p:cNvPr id="611" name="Google Shape;611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612" name="Google Shape;612;p26"/>
            <p:cNvCxnSpPr>
              <a:stCxn id="613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613" name="Google Shape;613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4" name="Google Shape;614;p26"/>
          <p:cNvSpPr txBox="1"/>
          <p:nvPr/>
        </p:nvSpPr>
        <p:spPr>
          <a:xfrm>
            <a:off x="3499963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5" name="Google Shape;615;p26"/>
          <p:cNvSpPr txBox="1"/>
          <p:nvPr/>
        </p:nvSpPr>
        <p:spPr>
          <a:xfrm>
            <a:off x="3790401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6" name="Google Shape;616;p26"/>
          <p:cNvSpPr txBox="1"/>
          <p:nvPr/>
        </p:nvSpPr>
        <p:spPr>
          <a:xfrm>
            <a:off x="4070281" y="2335670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7" name="Google Shape;617;p26"/>
          <p:cNvSpPr txBox="1"/>
          <p:nvPr/>
        </p:nvSpPr>
        <p:spPr>
          <a:xfrm>
            <a:off x="4365143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8" name="Google Shape;618;p26"/>
          <p:cNvSpPr txBox="1"/>
          <p:nvPr/>
        </p:nvSpPr>
        <p:spPr>
          <a:xfrm>
            <a:off x="4635993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9" name="Google Shape;619;p26"/>
          <p:cNvSpPr txBox="1"/>
          <p:nvPr/>
        </p:nvSpPr>
        <p:spPr>
          <a:xfrm>
            <a:off x="4890973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0" name="Google Shape;620;p26"/>
          <p:cNvSpPr txBox="1"/>
          <p:nvPr/>
        </p:nvSpPr>
        <p:spPr>
          <a:xfrm>
            <a:off x="5173829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1" name="Google Shape;621;p26"/>
          <p:cNvSpPr txBox="1"/>
          <p:nvPr/>
        </p:nvSpPr>
        <p:spPr>
          <a:xfrm>
            <a:off x="5456685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2" name="Google Shape;622;p26"/>
          <p:cNvSpPr txBox="1"/>
          <p:nvPr/>
        </p:nvSpPr>
        <p:spPr>
          <a:xfrm>
            <a:off x="5699687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3" name="Google Shape;623;p26"/>
          <p:cNvSpPr txBox="1"/>
          <p:nvPr/>
        </p:nvSpPr>
        <p:spPr>
          <a:xfrm>
            <a:off x="2983695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4" name="Google Shape;624;p26"/>
          <p:cNvSpPr txBox="1"/>
          <p:nvPr/>
        </p:nvSpPr>
        <p:spPr>
          <a:xfrm>
            <a:off x="3234055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5" name="Google Shape;625;p26"/>
          <p:cNvSpPr txBox="1"/>
          <p:nvPr/>
        </p:nvSpPr>
        <p:spPr>
          <a:xfrm>
            <a:off x="2764697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6" name="Google Shape;626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AZUL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27" name="Google Shape;627;p26"/>
          <p:cNvSpPr txBox="1"/>
          <p:nvPr/>
        </p:nvSpPr>
        <p:spPr>
          <a:xfrm>
            <a:off x="4779299" y="1210650"/>
            <a:ext cx="7443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AMARILLO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28" name="Google Shape;628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629" name="Google Shape;629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630" name="Google Shape;630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1" name="Google Shape;631;p26"/>
          <p:cNvSpPr txBox="1"/>
          <p:nvPr/>
        </p:nvSpPr>
        <p:spPr>
          <a:xfrm>
            <a:off x="5669725" y="12114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ROJO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632" name="Google Shape;632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3" name="Google Shape;633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Nota: todas las temperaturas en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4" name="Google Shape;634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5" name="Google Shape;635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6" name="Google Shape;636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37" name="Google Shape;637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38" name="Google Shape;638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AZUL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39" name="Google Shape;639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AMARILLO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40" name="Google Shape;640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ROJO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41" name="Google Shape;641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2" name="Google Shape;642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3" name="Google Shape;643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4" name="Google Shape;644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4" name="Google Shape;654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5" name="Google Shape;655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6" name="Google Shape;656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7" name="Google Shape;657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8" name="Google Shape;658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59" name="Google Shape;659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60" name="Google Shape;660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61" name="Google Shape;661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62" name="Google Shape;662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del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63" name="Google Shape;663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26"/>
          <p:cNvSpPr txBox="1"/>
          <p:nvPr/>
        </p:nvSpPr>
        <p:spPr>
          <a:xfrm>
            <a:off x="5971350" y="232409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65" name="Google Shape;665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666" name="Google Shape;666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67" name="Google Shape;667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68" name="Google Shape;668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