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</p:sldMasterIdLst>
  <p:notesMasterIdLst>
    <p:notesMasterId r:id="rId62"/>
  </p:notesMasterIdLst>
  <p:sldIdLst>
    <p:sldId id="2134808265" r:id="rId3"/>
    <p:sldId id="2134808281" r:id="rId4"/>
    <p:sldId id="2134808266" r:id="rId5"/>
    <p:sldId id="2134808267" r:id="rId6"/>
    <p:sldId id="2134808443" r:id="rId7"/>
    <p:sldId id="2134808284" r:id="rId8"/>
    <p:sldId id="2134808438" r:id="rId9"/>
    <p:sldId id="2134808268" r:id="rId10"/>
    <p:sldId id="2134806282" r:id="rId11"/>
    <p:sldId id="2147482379" r:id="rId12"/>
    <p:sldId id="2147482380" r:id="rId13"/>
    <p:sldId id="2147482406" r:id="rId14"/>
    <p:sldId id="2134808273" r:id="rId15"/>
    <p:sldId id="2134808849" r:id="rId16"/>
    <p:sldId id="2134807223" r:id="rId17"/>
    <p:sldId id="2134808870" r:id="rId18"/>
    <p:sldId id="2134808951" r:id="rId19"/>
    <p:sldId id="2134808846" r:id="rId20"/>
    <p:sldId id="2134808945" r:id="rId21"/>
    <p:sldId id="2134808930" r:id="rId22"/>
    <p:sldId id="2134805531" r:id="rId23"/>
    <p:sldId id="2134808437" r:id="rId24"/>
    <p:sldId id="2134808931" r:id="rId25"/>
    <p:sldId id="2134808932" r:id="rId26"/>
    <p:sldId id="2147482353" r:id="rId27"/>
    <p:sldId id="2147482415" r:id="rId28"/>
    <p:sldId id="2134808949" r:id="rId29"/>
    <p:sldId id="2134806216" r:id="rId30"/>
    <p:sldId id="2147482373" r:id="rId31"/>
    <p:sldId id="2147482414" r:id="rId32"/>
    <p:sldId id="2134808935" r:id="rId33"/>
    <p:sldId id="2147482421" r:id="rId34"/>
    <p:sldId id="2147482416" r:id="rId35"/>
    <p:sldId id="2147482417" r:id="rId36"/>
    <p:sldId id="2147482418" r:id="rId37"/>
    <p:sldId id="2147482419" r:id="rId38"/>
    <p:sldId id="2147482420" r:id="rId39"/>
    <p:sldId id="2134808857" r:id="rId40"/>
    <p:sldId id="2134805975" r:id="rId41"/>
    <p:sldId id="2134805827" r:id="rId42"/>
    <p:sldId id="2134805828" r:id="rId43"/>
    <p:sldId id="2134805527" r:id="rId44"/>
    <p:sldId id="2134805896" r:id="rId45"/>
    <p:sldId id="2134805897" r:id="rId46"/>
    <p:sldId id="2134808914" r:id="rId47"/>
    <p:sldId id="2134805528" r:id="rId48"/>
    <p:sldId id="2134808436" r:id="rId49"/>
    <p:sldId id="2134805829" r:id="rId50"/>
    <p:sldId id="2134805530" r:id="rId51"/>
    <p:sldId id="2134808433" r:id="rId52"/>
    <p:sldId id="2134808434" r:id="rId53"/>
    <p:sldId id="2134808956" r:id="rId54"/>
    <p:sldId id="2134808957" r:id="rId55"/>
    <p:sldId id="2134808431" r:id="rId56"/>
    <p:sldId id="2134808425" r:id="rId57"/>
    <p:sldId id="2134807509" r:id="rId58"/>
    <p:sldId id="2147482376" r:id="rId59"/>
    <p:sldId id="2147482377" r:id="rId60"/>
    <p:sldId id="2134808474" r:id="rId61"/>
  </p:sldIdLst>
  <p:sldSz cx="13716000" cy="10287000"/>
  <p:notesSz cx="6858000" cy="9144000"/>
  <p:embeddedFontLst>
    <p:embeddedFont>
      <p:font typeface="Cambria" panose="02040503050406030204" pitchFamily="18" charset="0"/>
      <p:regular r:id="rId63"/>
      <p:bold r:id="rId64"/>
      <p:italic r:id="rId65"/>
      <p:boldItalic r:id="rId66"/>
    </p:embeddedFont>
    <p:embeddedFont>
      <p:font typeface="Carelia" panose="020B0604020202020204" charset="0"/>
      <p:regular r:id="rId67"/>
    </p:embeddedFont>
    <p:embeddedFont>
      <p:font typeface="Dosis" pitchFamily="2" charset="0"/>
      <p:regular r:id="rId68"/>
      <p:bold r:id="rId69"/>
    </p:embeddedFont>
    <p:embeddedFont>
      <p:font typeface="Dosis Bold" charset="0"/>
      <p:regular r:id="rId70"/>
      <p:bold r:id="rId71"/>
    </p:embeddedFont>
    <p:embeddedFont>
      <p:font typeface="KG Primary Penmanship Alt" panose="020B0604020202020204" charset="0"/>
      <p:regular r:id="rId72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803F"/>
    <a:srgbClr val="F2F2F2"/>
    <a:srgbClr val="7F7F7F"/>
    <a:srgbClr val="106584"/>
    <a:srgbClr val="FDEADA"/>
    <a:srgbClr val="FFFFFF"/>
    <a:srgbClr val="F7F1BD"/>
    <a:srgbClr val="106585"/>
    <a:srgbClr val="426C7C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0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411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4.fntdata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3.fntdata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29/07/2025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3.xml"/><Relationship Id="rId7" Type="http://schemas.openxmlformats.org/officeDocument/2006/relationships/image" Target="../media/image2.jpe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6.svg"/><Relationship Id="rId5" Type="http://schemas.openxmlformats.org/officeDocument/2006/relationships/tags" Target="../tags/tag105.xml"/><Relationship Id="rId10" Type="http://schemas.openxmlformats.org/officeDocument/2006/relationships/image" Target="../media/image5.png"/><Relationship Id="rId4" Type="http://schemas.openxmlformats.org/officeDocument/2006/relationships/tags" Target="../tags/tag104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tags" Target="../tags/tag108.xml"/><Relationship Id="rId7" Type="http://schemas.openxmlformats.org/officeDocument/2006/relationships/slideLayout" Target="../slideLayouts/slideLayout18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image" Target="../media/image33.png"/><Relationship Id="rId5" Type="http://schemas.openxmlformats.org/officeDocument/2006/relationships/tags" Target="../tags/tag110.xml"/><Relationship Id="rId10" Type="http://schemas.openxmlformats.org/officeDocument/2006/relationships/image" Target="../media/image13.svg"/><Relationship Id="rId4" Type="http://schemas.openxmlformats.org/officeDocument/2006/relationships/tags" Target="../tags/tag109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image" Target="../media/image13.svg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image" Target="../media/image12.png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image" Target="../media/image2.jpeg"/><Relationship Id="rId5" Type="http://schemas.openxmlformats.org/officeDocument/2006/relationships/tags" Target="../tags/tag116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5.xml"/><Relationship Id="rId9" Type="http://schemas.openxmlformats.org/officeDocument/2006/relationships/tags" Target="../tags/tag1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3.xml"/><Relationship Id="rId7" Type="http://schemas.openxmlformats.org/officeDocument/2006/relationships/image" Target="../media/image2.jpe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5.xml"/><Relationship Id="rId10" Type="http://schemas.openxmlformats.org/officeDocument/2006/relationships/image" Target="../media/image5.png"/><Relationship Id="rId4" Type="http://schemas.openxmlformats.org/officeDocument/2006/relationships/tags" Target="../tags/tag124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38.xml"/><Relationship Id="rId18" Type="http://schemas.openxmlformats.org/officeDocument/2006/relationships/tags" Target="../tags/tag143.xml"/><Relationship Id="rId26" Type="http://schemas.openxmlformats.org/officeDocument/2006/relationships/tags" Target="../tags/tag151.xml"/><Relationship Id="rId3" Type="http://schemas.openxmlformats.org/officeDocument/2006/relationships/tags" Target="../tags/tag128.xml"/><Relationship Id="rId21" Type="http://schemas.openxmlformats.org/officeDocument/2006/relationships/tags" Target="../tags/tag146.xml"/><Relationship Id="rId7" Type="http://schemas.openxmlformats.org/officeDocument/2006/relationships/tags" Target="../tags/tag132.xml"/><Relationship Id="rId12" Type="http://schemas.openxmlformats.org/officeDocument/2006/relationships/tags" Target="../tags/tag137.xml"/><Relationship Id="rId17" Type="http://schemas.openxmlformats.org/officeDocument/2006/relationships/tags" Target="../tags/tag142.xml"/><Relationship Id="rId25" Type="http://schemas.openxmlformats.org/officeDocument/2006/relationships/tags" Target="../tags/tag150.xml"/><Relationship Id="rId33" Type="http://schemas.openxmlformats.org/officeDocument/2006/relationships/image" Target="../media/image26.svg"/><Relationship Id="rId2" Type="http://schemas.openxmlformats.org/officeDocument/2006/relationships/tags" Target="../tags/tag127.xml"/><Relationship Id="rId16" Type="http://schemas.openxmlformats.org/officeDocument/2006/relationships/tags" Target="../tags/tag141.xml"/><Relationship Id="rId20" Type="http://schemas.openxmlformats.org/officeDocument/2006/relationships/tags" Target="../tags/tag145.xml"/><Relationship Id="rId29" Type="http://schemas.openxmlformats.org/officeDocument/2006/relationships/tags" Target="../tags/tag154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tags" Target="../tags/tag136.xml"/><Relationship Id="rId24" Type="http://schemas.openxmlformats.org/officeDocument/2006/relationships/tags" Target="../tags/tag149.xml"/><Relationship Id="rId32" Type="http://schemas.openxmlformats.org/officeDocument/2006/relationships/image" Target="../media/image12.png"/><Relationship Id="rId5" Type="http://schemas.openxmlformats.org/officeDocument/2006/relationships/tags" Target="../tags/tag130.xml"/><Relationship Id="rId15" Type="http://schemas.openxmlformats.org/officeDocument/2006/relationships/tags" Target="../tags/tag140.xml"/><Relationship Id="rId23" Type="http://schemas.openxmlformats.org/officeDocument/2006/relationships/tags" Target="../tags/tag148.xml"/><Relationship Id="rId28" Type="http://schemas.openxmlformats.org/officeDocument/2006/relationships/tags" Target="../tags/tag153.xml"/><Relationship Id="rId10" Type="http://schemas.openxmlformats.org/officeDocument/2006/relationships/tags" Target="../tags/tag135.xml"/><Relationship Id="rId19" Type="http://schemas.openxmlformats.org/officeDocument/2006/relationships/tags" Target="../tags/tag144.xml"/><Relationship Id="rId31" Type="http://schemas.openxmlformats.org/officeDocument/2006/relationships/image" Target="../media/image2.jpeg"/><Relationship Id="rId4" Type="http://schemas.openxmlformats.org/officeDocument/2006/relationships/tags" Target="../tags/tag129.xml"/><Relationship Id="rId9" Type="http://schemas.openxmlformats.org/officeDocument/2006/relationships/tags" Target="../tags/tag134.xml"/><Relationship Id="rId14" Type="http://schemas.openxmlformats.org/officeDocument/2006/relationships/tags" Target="../tags/tag139.xml"/><Relationship Id="rId22" Type="http://schemas.openxmlformats.org/officeDocument/2006/relationships/tags" Target="../tags/tag147.xml"/><Relationship Id="rId27" Type="http://schemas.openxmlformats.org/officeDocument/2006/relationships/tags" Target="../tags/tag152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7.xml"/><Relationship Id="rId7" Type="http://schemas.openxmlformats.org/officeDocument/2006/relationships/image" Target="../media/image2.jpeg"/><Relationship Id="rId12" Type="http://schemas.openxmlformats.org/officeDocument/2006/relationships/image" Target="../media/image36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5.png"/><Relationship Id="rId5" Type="http://schemas.openxmlformats.org/officeDocument/2006/relationships/tags" Target="../tags/tag159.xml"/><Relationship Id="rId10" Type="http://schemas.openxmlformats.org/officeDocument/2006/relationships/image" Target="../media/image34.png"/><Relationship Id="rId4" Type="http://schemas.openxmlformats.org/officeDocument/2006/relationships/tags" Target="../tags/tag158.xml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2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1" Type="http://schemas.openxmlformats.org/officeDocument/2006/relationships/image" Target="../media/image5.png"/><Relationship Id="rId5" Type="http://schemas.openxmlformats.org/officeDocument/2006/relationships/tags" Target="../tags/tag164.xml"/><Relationship Id="rId10" Type="http://schemas.openxmlformats.org/officeDocument/2006/relationships/image" Target="../media/image4.svg"/><Relationship Id="rId4" Type="http://schemas.openxmlformats.org/officeDocument/2006/relationships/tags" Target="../tags/tag163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3.xml"/><Relationship Id="rId13" Type="http://schemas.openxmlformats.org/officeDocument/2006/relationships/image" Target="../media/image2.jpeg"/><Relationship Id="rId18" Type="http://schemas.openxmlformats.org/officeDocument/2006/relationships/image" Target="../media/image39.png"/><Relationship Id="rId3" Type="http://schemas.openxmlformats.org/officeDocument/2006/relationships/tags" Target="../tags/tag168.xml"/><Relationship Id="rId7" Type="http://schemas.openxmlformats.org/officeDocument/2006/relationships/tags" Target="../tags/tag172.xml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38.svg"/><Relationship Id="rId2" Type="http://schemas.openxmlformats.org/officeDocument/2006/relationships/tags" Target="../tags/tag167.xml"/><Relationship Id="rId16" Type="http://schemas.openxmlformats.org/officeDocument/2006/relationships/image" Target="../media/image37.png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tags" Target="../tags/tag176.xml"/><Relationship Id="rId5" Type="http://schemas.openxmlformats.org/officeDocument/2006/relationships/tags" Target="../tags/tag170.xml"/><Relationship Id="rId15" Type="http://schemas.openxmlformats.org/officeDocument/2006/relationships/image" Target="../media/image26.svg"/><Relationship Id="rId10" Type="http://schemas.openxmlformats.org/officeDocument/2006/relationships/tags" Target="../tags/tag175.xml"/><Relationship Id="rId4" Type="http://schemas.openxmlformats.org/officeDocument/2006/relationships/tags" Target="../tags/tag169.xml"/><Relationship Id="rId9" Type="http://schemas.openxmlformats.org/officeDocument/2006/relationships/tags" Target="../tags/tag174.xml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4.xml"/><Relationship Id="rId13" Type="http://schemas.openxmlformats.org/officeDocument/2006/relationships/image" Target="../media/image40.png"/><Relationship Id="rId3" Type="http://schemas.openxmlformats.org/officeDocument/2006/relationships/tags" Target="../tags/tag179.xml"/><Relationship Id="rId7" Type="http://schemas.openxmlformats.org/officeDocument/2006/relationships/tags" Target="../tags/tag183.xml"/><Relationship Id="rId12" Type="http://schemas.openxmlformats.org/officeDocument/2006/relationships/image" Target="../media/image16.sv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11" Type="http://schemas.openxmlformats.org/officeDocument/2006/relationships/image" Target="../media/image15.png"/><Relationship Id="rId5" Type="http://schemas.openxmlformats.org/officeDocument/2006/relationships/tags" Target="../tags/tag181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0.xml"/><Relationship Id="rId9" Type="http://schemas.openxmlformats.org/officeDocument/2006/relationships/tags" Target="../tags/tag18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88.xml"/><Relationship Id="rId7" Type="http://schemas.openxmlformats.org/officeDocument/2006/relationships/image" Target="../media/image15.pn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90.xml"/><Relationship Id="rId4" Type="http://schemas.openxmlformats.org/officeDocument/2006/relationships/tags" Target="../tags/tag189.xml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93.xml"/><Relationship Id="rId7" Type="http://schemas.openxmlformats.org/officeDocument/2006/relationships/image" Target="../media/image15.pn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198.xml"/><Relationship Id="rId7" Type="http://schemas.openxmlformats.org/officeDocument/2006/relationships/image" Target="../media/image15.png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00.xml"/><Relationship Id="rId10" Type="http://schemas.openxmlformats.org/officeDocument/2006/relationships/image" Target="../media/image41.png"/><Relationship Id="rId4" Type="http://schemas.openxmlformats.org/officeDocument/2006/relationships/tags" Target="../tags/tag199.xml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203.xml"/><Relationship Id="rId7" Type="http://schemas.openxmlformats.org/officeDocument/2006/relationships/image" Target="../media/image16.svg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0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07.xml"/><Relationship Id="rId7" Type="http://schemas.openxmlformats.org/officeDocument/2006/relationships/image" Target="../media/image15.png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09.xml"/><Relationship Id="rId10" Type="http://schemas.openxmlformats.org/officeDocument/2006/relationships/image" Target="../media/image41.png"/><Relationship Id="rId4" Type="http://schemas.openxmlformats.org/officeDocument/2006/relationships/tags" Target="../tags/tag208.xml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212.xml"/><Relationship Id="rId7" Type="http://schemas.openxmlformats.org/officeDocument/2006/relationships/image" Target="../media/image16.svg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216.xml"/><Relationship Id="rId7" Type="http://schemas.openxmlformats.org/officeDocument/2006/relationships/image" Target="../media/image16.svg"/><Relationship Id="rId2" Type="http://schemas.openxmlformats.org/officeDocument/2006/relationships/tags" Target="../tags/tag215.xml"/><Relationship Id="rId1" Type="http://schemas.openxmlformats.org/officeDocument/2006/relationships/tags" Target="../tags/tag214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4.png"/><Relationship Id="rId4" Type="http://schemas.openxmlformats.org/officeDocument/2006/relationships/tags" Target="../tags/tag217.xml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20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4.png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tags" Target="../tags/tag223.xml"/><Relationship Id="rId11" Type="http://schemas.openxmlformats.org/officeDocument/2006/relationships/image" Target="../media/image43.png"/><Relationship Id="rId5" Type="http://schemas.openxmlformats.org/officeDocument/2006/relationships/tags" Target="../tags/tag222.xml"/><Relationship Id="rId10" Type="http://schemas.openxmlformats.org/officeDocument/2006/relationships/image" Target="../media/image20.png"/><Relationship Id="rId4" Type="http://schemas.openxmlformats.org/officeDocument/2006/relationships/tags" Target="../tags/tag221.xml"/><Relationship Id="rId9" Type="http://schemas.openxmlformats.org/officeDocument/2006/relationships/image" Target="../media/image1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26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225.xml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image" Target="../media/image5.png"/><Relationship Id="rId5" Type="http://schemas.openxmlformats.org/officeDocument/2006/relationships/tags" Target="../tags/tag228.xml"/><Relationship Id="rId10" Type="http://schemas.openxmlformats.org/officeDocument/2006/relationships/image" Target="../media/image4.svg"/><Relationship Id="rId4" Type="http://schemas.openxmlformats.org/officeDocument/2006/relationships/tags" Target="../tags/tag227.xml"/><Relationship Id="rId9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37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8.svg"/><Relationship Id="rId3" Type="http://schemas.openxmlformats.org/officeDocument/2006/relationships/tags" Target="../tags/tag232.xml"/><Relationship Id="rId7" Type="http://schemas.openxmlformats.org/officeDocument/2006/relationships/tags" Target="../tags/tag236.xml"/><Relationship Id="rId12" Type="http://schemas.openxmlformats.org/officeDocument/2006/relationships/tags" Target="../tags/tag241.xml"/><Relationship Id="rId17" Type="http://schemas.openxmlformats.org/officeDocument/2006/relationships/image" Target="../media/image37.png"/><Relationship Id="rId2" Type="http://schemas.openxmlformats.org/officeDocument/2006/relationships/tags" Target="../tags/tag231.xml"/><Relationship Id="rId16" Type="http://schemas.openxmlformats.org/officeDocument/2006/relationships/image" Target="../media/image26.svg"/><Relationship Id="rId1" Type="http://schemas.openxmlformats.org/officeDocument/2006/relationships/tags" Target="../tags/tag230.xml"/><Relationship Id="rId6" Type="http://schemas.openxmlformats.org/officeDocument/2006/relationships/tags" Target="../tags/tag235.xml"/><Relationship Id="rId11" Type="http://schemas.openxmlformats.org/officeDocument/2006/relationships/tags" Target="../tags/tag240.xml"/><Relationship Id="rId5" Type="http://schemas.openxmlformats.org/officeDocument/2006/relationships/tags" Target="../tags/tag234.xml"/><Relationship Id="rId15" Type="http://schemas.openxmlformats.org/officeDocument/2006/relationships/image" Target="../media/image45.png"/><Relationship Id="rId10" Type="http://schemas.openxmlformats.org/officeDocument/2006/relationships/tags" Target="../tags/tag239.xml"/><Relationship Id="rId19" Type="http://schemas.openxmlformats.org/officeDocument/2006/relationships/image" Target="../media/image39.png"/><Relationship Id="rId4" Type="http://schemas.openxmlformats.org/officeDocument/2006/relationships/tags" Target="../tags/tag233.xml"/><Relationship Id="rId9" Type="http://schemas.openxmlformats.org/officeDocument/2006/relationships/tags" Target="../tags/tag238.xml"/><Relationship Id="rId1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44.xml"/><Relationship Id="rId7" Type="http://schemas.openxmlformats.org/officeDocument/2006/relationships/image" Target="../media/image15.png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8.png"/><Relationship Id="rId5" Type="http://schemas.openxmlformats.org/officeDocument/2006/relationships/tags" Target="../tags/tag246.xml"/><Relationship Id="rId10" Type="http://schemas.openxmlformats.org/officeDocument/2006/relationships/image" Target="../media/image47.PNG"/><Relationship Id="rId4" Type="http://schemas.openxmlformats.org/officeDocument/2006/relationships/tags" Target="../tags/tag245.xml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52.xml"/><Relationship Id="rId13" Type="http://schemas.openxmlformats.org/officeDocument/2006/relationships/image" Target="../media/image49.png"/><Relationship Id="rId3" Type="http://schemas.openxmlformats.org/officeDocument/2006/relationships/tags" Target="../tags/tag249.xml"/><Relationship Id="rId7" Type="http://schemas.openxmlformats.org/officeDocument/2006/relationships/audio" Target="../media/media1.wav"/><Relationship Id="rId12" Type="http://schemas.openxmlformats.org/officeDocument/2006/relationships/image" Target="../media/image48.png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microsoft.com/office/2007/relationships/media" Target="../media/media1.wav"/><Relationship Id="rId11" Type="http://schemas.openxmlformats.org/officeDocument/2006/relationships/image" Target="../media/image47.PNG"/><Relationship Id="rId5" Type="http://schemas.openxmlformats.org/officeDocument/2006/relationships/tags" Target="../tags/tag251.xml"/><Relationship Id="rId10" Type="http://schemas.openxmlformats.org/officeDocument/2006/relationships/image" Target="../media/image46.png"/><Relationship Id="rId4" Type="http://schemas.openxmlformats.org/officeDocument/2006/relationships/tags" Target="../tags/tag250.xml"/><Relationship Id="rId9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tags" Target="../tags/tag255.xml"/><Relationship Id="rId7" Type="http://schemas.openxmlformats.org/officeDocument/2006/relationships/image" Target="../media/image16.svg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5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62.xml"/><Relationship Id="rId13" Type="http://schemas.openxmlformats.org/officeDocument/2006/relationships/image" Target="../media/image49.png"/><Relationship Id="rId3" Type="http://schemas.openxmlformats.org/officeDocument/2006/relationships/tags" Target="../tags/tag259.xml"/><Relationship Id="rId7" Type="http://schemas.openxmlformats.org/officeDocument/2006/relationships/audio" Target="../media/media1.wav"/><Relationship Id="rId12" Type="http://schemas.openxmlformats.org/officeDocument/2006/relationships/image" Target="../media/image48.png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6" Type="http://schemas.microsoft.com/office/2007/relationships/media" Target="../media/media1.wav"/><Relationship Id="rId11" Type="http://schemas.openxmlformats.org/officeDocument/2006/relationships/image" Target="../media/image47.PNG"/><Relationship Id="rId5" Type="http://schemas.openxmlformats.org/officeDocument/2006/relationships/tags" Target="../tags/tag261.xml"/><Relationship Id="rId10" Type="http://schemas.openxmlformats.org/officeDocument/2006/relationships/image" Target="../media/image46.png"/><Relationship Id="rId4" Type="http://schemas.openxmlformats.org/officeDocument/2006/relationships/tags" Target="../tags/tag260.xml"/><Relationship Id="rId9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270.xml"/><Relationship Id="rId13" Type="http://schemas.openxmlformats.org/officeDocument/2006/relationships/image" Target="../media/image51.png"/><Relationship Id="rId3" Type="http://schemas.openxmlformats.org/officeDocument/2006/relationships/tags" Target="../tags/tag265.xml"/><Relationship Id="rId7" Type="http://schemas.openxmlformats.org/officeDocument/2006/relationships/tags" Target="../tags/tag269.xml"/><Relationship Id="rId12" Type="http://schemas.openxmlformats.org/officeDocument/2006/relationships/image" Target="../media/image46.png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6" Type="http://schemas.openxmlformats.org/officeDocument/2006/relationships/tags" Target="../tags/tag268.xml"/><Relationship Id="rId11" Type="http://schemas.openxmlformats.org/officeDocument/2006/relationships/image" Target="../media/image16.svg"/><Relationship Id="rId5" Type="http://schemas.openxmlformats.org/officeDocument/2006/relationships/tags" Target="../tags/tag267.xml"/><Relationship Id="rId15" Type="http://schemas.openxmlformats.org/officeDocument/2006/relationships/image" Target="../media/image52.png"/><Relationship Id="rId10" Type="http://schemas.openxmlformats.org/officeDocument/2006/relationships/image" Target="../media/image15.png"/><Relationship Id="rId4" Type="http://schemas.openxmlformats.org/officeDocument/2006/relationships/tags" Target="../tags/tag26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47.PNG"/><Relationship Id="rId3" Type="http://schemas.openxmlformats.org/officeDocument/2006/relationships/tags" Target="../tags/tag273.xml"/><Relationship Id="rId7" Type="http://schemas.openxmlformats.org/officeDocument/2006/relationships/tags" Target="../tags/tag277.xml"/><Relationship Id="rId12" Type="http://schemas.openxmlformats.org/officeDocument/2006/relationships/image" Target="../media/image51.png"/><Relationship Id="rId2" Type="http://schemas.openxmlformats.org/officeDocument/2006/relationships/tags" Target="../tags/tag272.xml"/><Relationship Id="rId1" Type="http://schemas.openxmlformats.org/officeDocument/2006/relationships/tags" Target="../tags/tag271.xml"/><Relationship Id="rId6" Type="http://schemas.openxmlformats.org/officeDocument/2006/relationships/tags" Target="../tags/tag276.xml"/><Relationship Id="rId11" Type="http://schemas.openxmlformats.org/officeDocument/2006/relationships/image" Target="../media/image53.png"/><Relationship Id="rId5" Type="http://schemas.openxmlformats.org/officeDocument/2006/relationships/tags" Target="../tags/tag275.xml"/><Relationship Id="rId10" Type="http://schemas.openxmlformats.org/officeDocument/2006/relationships/image" Target="../media/image16.svg"/><Relationship Id="rId4" Type="http://schemas.openxmlformats.org/officeDocument/2006/relationships/tags" Target="../tags/tag274.xml"/><Relationship Id="rId9" Type="http://schemas.openxmlformats.org/officeDocument/2006/relationships/image" Target="../media/image15.png"/><Relationship Id="rId1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3.png"/><Relationship Id="rId3" Type="http://schemas.openxmlformats.org/officeDocument/2006/relationships/tags" Target="../tags/tag280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4.jpeg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6" Type="http://schemas.openxmlformats.org/officeDocument/2006/relationships/tags" Target="../tags/tag283.xml"/><Relationship Id="rId11" Type="http://schemas.openxmlformats.org/officeDocument/2006/relationships/image" Target="../media/image48.png"/><Relationship Id="rId5" Type="http://schemas.openxmlformats.org/officeDocument/2006/relationships/tags" Target="../tags/tag282.xml"/><Relationship Id="rId10" Type="http://schemas.openxmlformats.org/officeDocument/2006/relationships/image" Target="../media/image46.png"/><Relationship Id="rId4" Type="http://schemas.openxmlformats.org/officeDocument/2006/relationships/tags" Target="../tags/tag281.xml"/><Relationship Id="rId9" Type="http://schemas.openxmlformats.org/officeDocument/2006/relationships/image" Target="../media/image16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86.xml"/><Relationship Id="rId7" Type="http://schemas.openxmlformats.org/officeDocument/2006/relationships/image" Target="../media/image15.png"/><Relationship Id="rId12" Type="http://schemas.openxmlformats.org/officeDocument/2006/relationships/image" Target="../media/image43.png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4.jpeg"/><Relationship Id="rId5" Type="http://schemas.openxmlformats.org/officeDocument/2006/relationships/tags" Target="../tags/tag288.xml"/><Relationship Id="rId10" Type="http://schemas.openxmlformats.org/officeDocument/2006/relationships/image" Target="../media/image48.png"/><Relationship Id="rId4" Type="http://schemas.openxmlformats.org/officeDocument/2006/relationships/tags" Target="../tags/tag287.xml"/><Relationship Id="rId9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91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90.xml"/><Relationship Id="rId1" Type="http://schemas.openxmlformats.org/officeDocument/2006/relationships/tags" Target="../tags/tag289.xml"/><Relationship Id="rId6" Type="http://schemas.openxmlformats.org/officeDocument/2006/relationships/tags" Target="../tags/tag294.xml"/><Relationship Id="rId5" Type="http://schemas.openxmlformats.org/officeDocument/2006/relationships/tags" Target="../tags/tag293.xml"/><Relationship Id="rId10" Type="http://schemas.openxmlformats.org/officeDocument/2006/relationships/image" Target="../media/image55.png"/><Relationship Id="rId4" Type="http://schemas.openxmlformats.org/officeDocument/2006/relationships/tags" Target="../tags/tag292.xml"/><Relationship Id="rId9" Type="http://schemas.openxmlformats.org/officeDocument/2006/relationships/image" Target="../media/image1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297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296.xml"/><Relationship Id="rId1" Type="http://schemas.openxmlformats.org/officeDocument/2006/relationships/tags" Target="../tags/tag295.xml"/><Relationship Id="rId6" Type="http://schemas.openxmlformats.org/officeDocument/2006/relationships/tags" Target="../tags/tag300.xml"/><Relationship Id="rId11" Type="http://schemas.openxmlformats.org/officeDocument/2006/relationships/image" Target="../media/image5.png"/><Relationship Id="rId5" Type="http://schemas.openxmlformats.org/officeDocument/2006/relationships/tags" Target="../tags/tag299.xml"/><Relationship Id="rId10" Type="http://schemas.openxmlformats.org/officeDocument/2006/relationships/image" Target="../media/image4.svg"/><Relationship Id="rId4" Type="http://schemas.openxmlformats.org/officeDocument/2006/relationships/tags" Target="../tags/tag298.xml"/><Relationship Id="rId9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308.xml"/><Relationship Id="rId13" Type="http://schemas.openxmlformats.org/officeDocument/2006/relationships/image" Target="../media/image26.svg"/><Relationship Id="rId3" Type="http://schemas.openxmlformats.org/officeDocument/2006/relationships/tags" Target="../tags/tag303.xml"/><Relationship Id="rId7" Type="http://schemas.openxmlformats.org/officeDocument/2006/relationships/tags" Target="../tags/tag307.xml"/><Relationship Id="rId12" Type="http://schemas.openxmlformats.org/officeDocument/2006/relationships/image" Target="../media/image45.png"/><Relationship Id="rId2" Type="http://schemas.openxmlformats.org/officeDocument/2006/relationships/tags" Target="../tags/tag302.xml"/><Relationship Id="rId16" Type="http://schemas.openxmlformats.org/officeDocument/2006/relationships/image" Target="../media/image39.png"/><Relationship Id="rId1" Type="http://schemas.openxmlformats.org/officeDocument/2006/relationships/tags" Target="../tags/tag301.xml"/><Relationship Id="rId6" Type="http://schemas.openxmlformats.org/officeDocument/2006/relationships/tags" Target="../tags/tag306.xml"/><Relationship Id="rId11" Type="http://schemas.openxmlformats.org/officeDocument/2006/relationships/image" Target="../media/image2.jpeg"/><Relationship Id="rId5" Type="http://schemas.openxmlformats.org/officeDocument/2006/relationships/tags" Target="../tags/tag305.xml"/><Relationship Id="rId15" Type="http://schemas.openxmlformats.org/officeDocument/2006/relationships/image" Target="../media/image38.sv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04.xml"/><Relationship Id="rId9" Type="http://schemas.openxmlformats.org/officeDocument/2006/relationships/tags" Target="../tags/tag309.xml"/><Relationship Id="rId1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12.xml"/><Relationship Id="rId7" Type="http://schemas.openxmlformats.org/officeDocument/2006/relationships/image" Target="../media/image15.png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14.xml"/><Relationship Id="rId4" Type="http://schemas.openxmlformats.org/officeDocument/2006/relationships/tags" Target="../tags/tag313.xml"/><Relationship Id="rId9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17.xml"/><Relationship Id="rId7" Type="http://schemas.openxmlformats.org/officeDocument/2006/relationships/image" Target="../media/image15.png"/><Relationship Id="rId2" Type="http://schemas.openxmlformats.org/officeDocument/2006/relationships/tags" Target="../tags/tag316.xml"/><Relationship Id="rId1" Type="http://schemas.openxmlformats.org/officeDocument/2006/relationships/tags" Target="../tags/tag31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19.xml"/><Relationship Id="rId4" Type="http://schemas.openxmlformats.org/officeDocument/2006/relationships/tags" Target="../tags/tag318.xml"/><Relationship Id="rId9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322.xml"/><Relationship Id="rId7" Type="http://schemas.openxmlformats.org/officeDocument/2006/relationships/image" Target="../media/image16.svg"/><Relationship Id="rId2" Type="http://schemas.openxmlformats.org/officeDocument/2006/relationships/tags" Target="../tags/tag321.xml"/><Relationship Id="rId1" Type="http://schemas.openxmlformats.org/officeDocument/2006/relationships/tags" Target="../tags/tag32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23.xml"/><Relationship Id="rId9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26.xml"/><Relationship Id="rId7" Type="http://schemas.openxmlformats.org/officeDocument/2006/relationships/tags" Target="../tags/tag330.xml"/><Relationship Id="rId12" Type="http://schemas.openxmlformats.org/officeDocument/2006/relationships/image" Target="../media/image59.png"/><Relationship Id="rId2" Type="http://schemas.openxmlformats.org/officeDocument/2006/relationships/tags" Target="../tags/tag325.xml"/><Relationship Id="rId1" Type="http://schemas.openxmlformats.org/officeDocument/2006/relationships/tags" Target="../tags/tag324.xml"/><Relationship Id="rId6" Type="http://schemas.openxmlformats.org/officeDocument/2006/relationships/tags" Target="../tags/tag329.xml"/><Relationship Id="rId11" Type="http://schemas.openxmlformats.org/officeDocument/2006/relationships/image" Target="../media/image56.jpeg"/><Relationship Id="rId5" Type="http://schemas.openxmlformats.org/officeDocument/2006/relationships/tags" Target="../tags/tag328.xml"/><Relationship Id="rId10" Type="http://schemas.openxmlformats.org/officeDocument/2006/relationships/image" Target="../media/image16.svg"/><Relationship Id="rId4" Type="http://schemas.openxmlformats.org/officeDocument/2006/relationships/tags" Target="../tags/tag327.xml"/><Relationship Id="rId9" Type="http://schemas.openxmlformats.org/officeDocument/2006/relationships/image" Target="../media/image1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333.xml"/><Relationship Id="rId7" Type="http://schemas.openxmlformats.org/officeDocument/2006/relationships/image" Target="../media/image16.svg"/><Relationship Id="rId2" Type="http://schemas.openxmlformats.org/officeDocument/2006/relationships/tags" Target="../tags/tag332.xml"/><Relationship Id="rId1" Type="http://schemas.openxmlformats.org/officeDocument/2006/relationships/tags" Target="../tags/tag331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8.png"/><Relationship Id="rId4" Type="http://schemas.openxmlformats.org/officeDocument/2006/relationships/tags" Target="../tags/tag334.xml"/><Relationship Id="rId9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37.xml"/><Relationship Id="rId7" Type="http://schemas.openxmlformats.org/officeDocument/2006/relationships/image" Target="../media/image15.png"/><Relationship Id="rId2" Type="http://schemas.openxmlformats.org/officeDocument/2006/relationships/tags" Target="../tags/tag336.xml"/><Relationship Id="rId1" Type="http://schemas.openxmlformats.org/officeDocument/2006/relationships/tags" Target="../tags/tag33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39.xml"/><Relationship Id="rId10" Type="http://schemas.openxmlformats.org/officeDocument/2006/relationships/image" Target="../media/image61.jpeg"/><Relationship Id="rId4" Type="http://schemas.openxmlformats.org/officeDocument/2006/relationships/tags" Target="../tags/tag338.xml"/><Relationship Id="rId9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342.xml"/><Relationship Id="rId7" Type="http://schemas.openxmlformats.org/officeDocument/2006/relationships/image" Target="../media/image16.svg"/><Relationship Id="rId2" Type="http://schemas.openxmlformats.org/officeDocument/2006/relationships/tags" Target="../tags/tag341.xml"/><Relationship Id="rId1" Type="http://schemas.openxmlformats.org/officeDocument/2006/relationships/tags" Target="../tags/tag34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43.xml"/><Relationship Id="rId9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351.xml"/><Relationship Id="rId13" Type="http://schemas.openxmlformats.org/officeDocument/2006/relationships/image" Target="../media/image16.svg"/><Relationship Id="rId3" Type="http://schemas.openxmlformats.org/officeDocument/2006/relationships/tags" Target="../tags/tag346.xml"/><Relationship Id="rId7" Type="http://schemas.openxmlformats.org/officeDocument/2006/relationships/tags" Target="../tags/tag350.xml"/><Relationship Id="rId12" Type="http://schemas.openxmlformats.org/officeDocument/2006/relationships/image" Target="../media/image15.png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6" Type="http://schemas.openxmlformats.org/officeDocument/2006/relationships/tags" Target="../tags/tag349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48.xml"/><Relationship Id="rId10" Type="http://schemas.openxmlformats.org/officeDocument/2006/relationships/tags" Target="../tags/tag353.xml"/><Relationship Id="rId4" Type="http://schemas.openxmlformats.org/officeDocument/2006/relationships/tags" Target="../tags/tag347.xml"/><Relationship Id="rId9" Type="http://schemas.openxmlformats.org/officeDocument/2006/relationships/tags" Target="../tags/tag352.xml"/><Relationship Id="rId1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56.xml"/><Relationship Id="rId7" Type="http://schemas.openxmlformats.org/officeDocument/2006/relationships/image" Target="../media/image15.png"/><Relationship Id="rId2" Type="http://schemas.openxmlformats.org/officeDocument/2006/relationships/tags" Target="../tags/tag355.xml"/><Relationship Id="rId1" Type="http://schemas.openxmlformats.org/officeDocument/2006/relationships/tags" Target="../tags/tag35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8.xml"/><Relationship Id="rId4" Type="http://schemas.openxmlformats.org/officeDocument/2006/relationships/tags" Target="../tags/tag357.xml"/><Relationship Id="rId9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361.xml"/><Relationship Id="rId7" Type="http://schemas.openxmlformats.org/officeDocument/2006/relationships/image" Target="../media/image16.svg"/><Relationship Id="rId2" Type="http://schemas.openxmlformats.org/officeDocument/2006/relationships/tags" Target="../tags/tag360.xml"/><Relationship Id="rId1" Type="http://schemas.openxmlformats.org/officeDocument/2006/relationships/tags" Target="../tags/tag35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62.xml"/><Relationship Id="rId9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18.jpeg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1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3.jpe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6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64.xml"/><Relationship Id="rId1" Type="http://schemas.openxmlformats.org/officeDocument/2006/relationships/tags" Target="../tags/tag363.xml"/><Relationship Id="rId6" Type="http://schemas.openxmlformats.org/officeDocument/2006/relationships/tags" Target="../tags/tag368.xml"/><Relationship Id="rId5" Type="http://schemas.openxmlformats.org/officeDocument/2006/relationships/tags" Target="../tags/tag367.xml"/><Relationship Id="rId10" Type="http://schemas.openxmlformats.org/officeDocument/2006/relationships/image" Target="../media/image59.png"/><Relationship Id="rId4" Type="http://schemas.openxmlformats.org/officeDocument/2006/relationships/tags" Target="../tags/tag366.xml"/><Relationship Id="rId9" Type="http://schemas.openxmlformats.org/officeDocument/2006/relationships/image" Target="../media/image16.sv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371.xml"/><Relationship Id="rId7" Type="http://schemas.openxmlformats.org/officeDocument/2006/relationships/image" Target="../media/image16.svg"/><Relationship Id="rId2" Type="http://schemas.openxmlformats.org/officeDocument/2006/relationships/tags" Target="../tags/tag370.xml"/><Relationship Id="rId1" Type="http://schemas.openxmlformats.org/officeDocument/2006/relationships/tags" Target="../tags/tag36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2.png"/><Relationship Id="rId4" Type="http://schemas.openxmlformats.org/officeDocument/2006/relationships/tags" Target="../tags/tag372.xml"/><Relationship Id="rId9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375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74.xml"/><Relationship Id="rId1" Type="http://schemas.openxmlformats.org/officeDocument/2006/relationships/tags" Target="../tags/tag373.xml"/><Relationship Id="rId6" Type="http://schemas.openxmlformats.org/officeDocument/2006/relationships/tags" Target="../tags/tag378.xml"/><Relationship Id="rId11" Type="http://schemas.openxmlformats.org/officeDocument/2006/relationships/image" Target="../media/image41.png"/><Relationship Id="rId5" Type="http://schemas.openxmlformats.org/officeDocument/2006/relationships/tags" Target="../tags/tag377.xml"/><Relationship Id="rId10" Type="http://schemas.openxmlformats.org/officeDocument/2006/relationships/image" Target="../media/image29.png"/><Relationship Id="rId4" Type="http://schemas.openxmlformats.org/officeDocument/2006/relationships/tags" Target="../tags/tag376.xml"/><Relationship Id="rId9" Type="http://schemas.openxmlformats.org/officeDocument/2006/relationships/image" Target="../media/image16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386.xml"/><Relationship Id="rId13" Type="http://schemas.openxmlformats.org/officeDocument/2006/relationships/image" Target="../media/image16.svg"/><Relationship Id="rId3" Type="http://schemas.openxmlformats.org/officeDocument/2006/relationships/tags" Target="../tags/tag381.xml"/><Relationship Id="rId7" Type="http://schemas.openxmlformats.org/officeDocument/2006/relationships/tags" Target="../tags/tag385.xml"/><Relationship Id="rId12" Type="http://schemas.openxmlformats.org/officeDocument/2006/relationships/image" Target="../media/image15.png"/><Relationship Id="rId2" Type="http://schemas.openxmlformats.org/officeDocument/2006/relationships/tags" Target="../tags/tag380.xml"/><Relationship Id="rId1" Type="http://schemas.openxmlformats.org/officeDocument/2006/relationships/tags" Target="../tags/tag379.xml"/><Relationship Id="rId6" Type="http://schemas.openxmlformats.org/officeDocument/2006/relationships/tags" Target="../tags/tag384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83.xml"/><Relationship Id="rId10" Type="http://schemas.openxmlformats.org/officeDocument/2006/relationships/tags" Target="../tags/tag388.xml"/><Relationship Id="rId4" Type="http://schemas.openxmlformats.org/officeDocument/2006/relationships/tags" Target="../tags/tag382.xml"/><Relationship Id="rId9" Type="http://schemas.openxmlformats.org/officeDocument/2006/relationships/tags" Target="../tags/tag387.xml"/><Relationship Id="rId1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91.xml"/><Relationship Id="rId7" Type="http://schemas.openxmlformats.org/officeDocument/2006/relationships/image" Target="../media/image15.png"/><Relationship Id="rId2" Type="http://schemas.openxmlformats.org/officeDocument/2006/relationships/tags" Target="../tags/tag390.xml"/><Relationship Id="rId1" Type="http://schemas.openxmlformats.org/officeDocument/2006/relationships/tags" Target="../tags/tag38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93.xml"/><Relationship Id="rId10" Type="http://schemas.openxmlformats.org/officeDocument/2006/relationships/image" Target="../media/image30.png"/><Relationship Id="rId4" Type="http://schemas.openxmlformats.org/officeDocument/2006/relationships/tags" Target="../tags/tag392.xml"/><Relationship Id="rId9" Type="http://schemas.openxmlformats.org/officeDocument/2006/relationships/image" Target="../media/image6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96.xml"/><Relationship Id="rId7" Type="http://schemas.openxmlformats.org/officeDocument/2006/relationships/image" Target="../media/image15.png"/><Relationship Id="rId2" Type="http://schemas.openxmlformats.org/officeDocument/2006/relationships/tags" Target="../tags/tag395.xml"/><Relationship Id="rId1" Type="http://schemas.openxmlformats.org/officeDocument/2006/relationships/tags" Target="../tags/tag39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98.xml"/><Relationship Id="rId10" Type="http://schemas.openxmlformats.org/officeDocument/2006/relationships/image" Target="../media/image36.png"/><Relationship Id="rId4" Type="http://schemas.openxmlformats.org/officeDocument/2006/relationships/tags" Target="../tags/tag397.xml"/><Relationship Id="rId9" Type="http://schemas.openxmlformats.org/officeDocument/2006/relationships/image" Target="../media/image61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406.xml"/><Relationship Id="rId13" Type="http://schemas.openxmlformats.org/officeDocument/2006/relationships/image" Target="../media/image23.jpeg"/><Relationship Id="rId3" Type="http://schemas.openxmlformats.org/officeDocument/2006/relationships/tags" Target="../tags/tag401.xml"/><Relationship Id="rId7" Type="http://schemas.openxmlformats.org/officeDocument/2006/relationships/tags" Target="../tags/tag405.xml"/><Relationship Id="rId12" Type="http://schemas.openxmlformats.org/officeDocument/2006/relationships/image" Target="../media/image16.svg"/><Relationship Id="rId2" Type="http://schemas.openxmlformats.org/officeDocument/2006/relationships/tags" Target="../tags/tag400.xml"/><Relationship Id="rId1" Type="http://schemas.openxmlformats.org/officeDocument/2006/relationships/tags" Target="../tags/tag399.xml"/><Relationship Id="rId6" Type="http://schemas.openxmlformats.org/officeDocument/2006/relationships/tags" Target="../tags/tag404.xml"/><Relationship Id="rId11" Type="http://schemas.openxmlformats.org/officeDocument/2006/relationships/image" Target="../media/image15.png"/><Relationship Id="rId5" Type="http://schemas.openxmlformats.org/officeDocument/2006/relationships/tags" Target="../tags/tag403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02.xml"/><Relationship Id="rId9" Type="http://schemas.openxmlformats.org/officeDocument/2006/relationships/tags" Target="../tags/tag407.xml"/><Relationship Id="rId14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microsoft.com/office/2007/relationships/media" Target="../media/media2.mp3"/><Relationship Id="rId7" Type="http://schemas.openxmlformats.org/officeDocument/2006/relationships/tags" Target="../tags/tag412.xml"/><Relationship Id="rId12" Type="http://schemas.openxmlformats.org/officeDocument/2006/relationships/image" Target="../media/image16.svg"/><Relationship Id="rId2" Type="http://schemas.openxmlformats.org/officeDocument/2006/relationships/tags" Target="../tags/tag409.xml"/><Relationship Id="rId1" Type="http://schemas.openxmlformats.org/officeDocument/2006/relationships/tags" Target="../tags/tag408.xml"/><Relationship Id="rId6" Type="http://schemas.openxmlformats.org/officeDocument/2006/relationships/tags" Target="../tags/tag411.xml"/><Relationship Id="rId11" Type="http://schemas.openxmlformats.org/officeDocument/2006/relationships/image" Target="../media/image15.png"/><Relationship Id="rId5" Type="http://schemas.openxmlformats.org/officeDocument/2006/relationships/tags" Target="../tags/tag410.xml"/><Relationship Id="rId10" Type="http://schemas.openxmlformats.org/officeDocument/2006/relationships/image" Target="../media/image49.png"/><Relationship Id="rId4" Type="http://schemas.openxmlformats.org/officeDocument/2006/relationships/audio" Target="../media/media2.mp3"/><Relationship Id="rId9" Type="http://schemas.openxmlformats.org/officeDocument/2006/relationships/image" Target="../media/image65.gi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68.jpg"/><Relationship Id="rId3" Type="http://schemas.openxmlformats.org/officeDocument/2006/relationships/tags" Target="../tags/tag415.xml"/><Relationship Id="rId7" Type="http://schemas.openxmlformats.org/officeDocument/2006/relationships/tags" Target="../tags/tag419.xml"/><Relationship Id="rId12" Type="http://schemas.openxmlformats.org/officeDocument/2006/relationships/image" Target="../media/image67.jpeg"/><Relationship Id="rId2" Type="http://schemas.openxmlformats.org/officeDocument/2006/relationships/tags" Target="../tags/tag414.xml"/><Relationship Id="rId16" Type="http://schemas.openxmlformats.org/officeDocument/2006/relationships/image" Target="../media/image70.png"/><Relationship Id="rId1" Type="http://schemas.openxmlformats.org/officeDocument/2006/relationships/tags" Target="../tags/tag413.xml"/><Relationship Id="rId6" Type="http://schemas.openxmlformats.org/officeDocument/2006/relationships/tags" Target="../tags/tag418.xml"/><Relationship Id="rId11" Type="http://schemas.openxmlformats.org/officeDocument/2006/relationships/image" Target="../media/image66.jpg"/><Relationship Id="rId5" Type="http://schemas.openxmlformats.org/officeDocument/2006/relationships/tags" Target="../tags/tag417.xml"/><Relationship Id="rId15" Type="http://schemas.microsoft.com/office/2007/relationships/hdphoto" Target="../media/hdphoto2.wdp"/><Relationship Id="rId10" Type="http://schemas.openxmlformats.org/officeDocument/2006/relationships/image" Target="../media/image16.svg"/><Relationship Id="rId4" Type="http://schemas.openxmlformats.org/officeDocument/2006/relationships/tags" Target="../tags/tag416.xml"/><Relationship Id="rId9" Type="http://schemas.openxmlformats.org/officeDocument/2006/relationships/image" Target="../media/image15.png"/><Relationship Id="rId14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427.xml"/><Relationship Id="rId13" Type="http://schemas.openxmlformats.org/officeDocument/2006/relationships/image" Target="../media/image40.png"/><Relationship Id="rId3" Type="http://schemas.openxmlformats.org/officeDocument/2006/relationships/tags" Target="../tags/tag422.xml"/><Relationship Id="rId7" Type="http://schemas.openxmlformats.org/officeDocument/2006/relationships/tags" Target="../tags/tag426.xml"/><Relationship Id="rId12" Type="http://schemas.openxmlformats.org/officeDocument/2006/relationships/image" Target="../media/image16.svg"/><Relationship Id="rId2" Type="http://schemas.openxmlformats.org/officeDocument/2006/relationships/tags" Target="../tags/tag421.xml"/><Relationship Id="rId1" Type="http://schemas.openxmlformats.org/officeDocument/2006/relationships/tags" Target="../tags/tag420.xml"/><Relationship Id="rId6" Type="http://schemas.openxmlformats.org/officeDocument/2006/relationships/tags" Target="../tags/tag425.xml"/><Relationship Id="rId11" Type="http://schemas.openxmlformats.org/officeDocument/2006/relationships/image" Target="../media/image15.png"/><Relationship Id="rId5" Type="http://schemas.openxmlformats.org/officeDocument/2006/relationships/tags" Target="../tags/tag424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23.xml"/><Relationship Id="rId9" Type="http://schemas.openxmlformats.org/officeDocument/2006/relationships/tags" Target="../tags/tag42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image" Target="../media/image27.png"/><Relationship Id="rId3" Type="http://schemas.openxmlformats.org/officeDocument/2006/relationships/tags" Target="../tags/tag63.xml"/><Relationship Id="rId21" Type="http://schemas.openxmlformats.org/officeDocument/2006/relationships/slideLayout" Target="../slideLayouts/slideLayout18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10.pn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30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26.sv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12.png"/><Relationship Id="rId28" Type="http://schemas.openxmlformats.org/officeDocument/2006/relationships/image" Target="../media/image29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image" Target="../media/image2.jpeg"/><Relationship Id="rId27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2.png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12" Type="http://schemas.openxmlformats.org/officeDocument/2006/relationships/image" Target="../media/image31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26.svg"/><Relationship Id="rId5" Type="http://schemas.openxmlformats.org/officeDocument/2006/relationships/tags" Target="../tags/tag85.xml"/><Relationship Id="rId10" Type="http://schemas.openxmlformats.org/officeDocument/2006/relationships/image" Target="../media/image12.png"/><Relationship Id="rId4" Type="http://schemas.openxmlformats.org/officeDocument/2006/relationships/tags" Target="../tags/tag84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0.xml"/><Relationship Id="rId7" Type="http://schemas.openxmlformats.org/officeDocument/2006/relationships/image" Target="../media/image2.jpe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2.xml"/><Relationship Id="rId10" Type="http://schemas.openxmlformats.org/officeDocument/2006/relationships/image" Target="../media/image5.png"/><Relationship Id="rId4" Type="http://schemas.openxmlformats.org/officeDocument/2006/relationships/tags" Target="../tags/tag91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12" Type="http://schemas.openxmlformats.org/officeDocument/2006/relationships/image" Target="../media/image26.svg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1" Type="http://schemas.openxmlformats.org/officeDocument/2006/relationships/image" Target="../media/image12.png"/><Relationship Id="rId5" Type="http://schemas.openxmlformats.org/officeDocument/2006/relationships/tags" Target="../tags/tag97.xml"/><Relationship Id="rId10" Type="http://schemas.openxmlformats.org/officeDocument/2006/relationships/image" Target="../media/image2.jpeg"/><Relationship Id="rId4" Type="http://schemas.openxmlformats.org/officeDocument/2006/relationships/tags" Target="../tags/tag96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5 - Séance </a:t>
            </a:r>
            <a:r>
              <a:rPr lang="ar-MA" sz="4001" b="1" dirty="0">
                <a:solidFill>
                  <a:prstClr val="white"/>
                </a:solidFill>
                <a:latin typeface="Dosis Bold"/>
              </a:rPr>
              <a:t>3</a:t>
            </a:r>
            <a:endParaRPr lang="en-US" sz="4001" b="1" dirty="0">
              <a:solidFill>
                <a:prstClr val="white"/>
              </a:solidFill>
              <a:latin typeface="Dosis Bold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3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30000" y="857428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 dirty="0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3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630516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4509" y="1588129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3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2402F7-7663-1953-47AB-B96874F5CD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1806" y="2809760"/>
            <a:ext cx="12465135" cy="499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78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41030"/>
            <a:ext cx="12954000" cy="960347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611368" y="4389093"/>
            <a:ext cx="6345436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 C’est qui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Comment est ton papa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Tu es où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552371" y="6031316"/>
            <a:ext cx="745257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Qu’est-ce qu’il y a dans ta chambre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5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Qu’est-ce que tu fais dans ta chambre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3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maison – Ma famille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083926" y="3582463"/>
            <a:ext cx="7902872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754391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ctr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Vocabulaire 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Écoute active du dialogue</a:t>
            </a:r>
            <a:endParaRPr kumimoji="0" lang="fr-FR" sz="2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 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E46C0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</a:t>
            </a:r>
            <a:endParaRPr kumimoji="0" lang="fr-FR" sz="2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Appropriation de l'acte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Écriture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0" i="0" u="none" strike="noStrike" kern="1200" cap="none" spc="0" normalizeH="0" baseline="0" noProof="0" dirty="0">
                <a:ln>
                  <a:noFill/>
                </a:ln>
                <a:solidFill>
                  <a:srgbClr val="8DC63F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</a:t>
            </a: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881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5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C841EFB-CD8E-6F24-9105-E4EFDC2C1B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8677" y="3024320"/>
            <a:ext cx="3795089" cy="535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31DF9B4-590A-2B0E-3751-8C0BC61B6C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2721" y="3039561"/>
            <a:ext cx="3787468" cy="53420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C920EFB-6CE1-A270-6B16-65A497E1E8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9144" y="3039561"/>
            <a:ext cx="3795089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5226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607C-46CE-B412-9374-10EDE2E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EF6C34B-343B-5FE9-418E-502C8F28BA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25F813-5C32-E481-CDFA-D7C984023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4639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Qu’est-ce que tu fais dans la cuisine 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Écrire la lettre </a:t>
            </a:r>
            <a:r>
              <a:rPr lang="fr-MA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d</a:t>
            </a: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en minuscule et en majuscule.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E29260-58D4-CD76-984F-6EC678B29B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F5CB8B-3D1A-4336-0186-2679B0616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94D9E-C903-BDB3-757C-F19CB4192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302168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D4B78C5-36D0-DFAD-C71A-4ED4A898E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</a:t>
            </a:r>
            <a:r>
              <a:rPr lang="ar-MA" sz="6000" b="1" dirty="0">
                <a:solidFill>
                  <a:srgbClr val="215968"/>
                </a:solidFill>
                <a:latin typeface="Dosis" pitchFamily="2" charset="0"/>
              </a:rPr>
              <a:t>3</a:t>
            </a: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51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193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02599" y="5749003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mots du vocabulaire.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5653523"/>
            <a:ext cx="504425" cy="549067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EF196A93-E68D-1372-8AE7-C3B1CFBDEE2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702599" y="4800541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lettres étudiées.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C75F036-BA9D-7899-1EE8-CECE1BF402A2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788925" y="4705061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5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86800" cy="6338496"/>
              <a:chOff x="183903" y="177800"/>
              <a:chExt cx="8776195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16610" cy="810309"/>
                <a:chOff x="195880" y="180292"/>
                <a:chExt cx="8719520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19520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E8049-5033-D1AE-50FE-3CEB4EF2C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5F535EE7-1904-E12B-7AF8-DB8E119529A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062" y="77354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CE625457-CC88-C482-6411-EC59DC889B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9542" y="716394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Observez bien. C’est la lettre « 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».</a:t>
            </a:r>
          </a:p>
        </p:txBody>
      </p:sp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E9B19D76-D731-5043-20B9-DF5C4B618BCF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72472" y="545263"/>
            <a:ext cx="1250264" cy="1512774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C812351-58E9-DE57-98FB-DDEB9DC317C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46541399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35BC2B0D-D8C7-75DE-6751-75DE9B664EE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3258368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23900" b="1" dirty="0">
                <a:solidFill>
                  <a:srgbClr val="106585"/>
                </a:solidFill>
                <a:latin typeface="+mj-lt"/>
              </a:rPr>
              <a:t>c</a:t>
            </a:r>
            <a:r>
              <a:rPr kumimoji="0" lang="fr-MA" sz="23900" b="0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endParaRPr kumimoji="0" lang="fr-MA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340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252A3-5679-18F9-D7E9-933597243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8">
            <a:extLst>
              <a:ext uri="{FF2B5EF4-FFF2-40B4-BE49-F238E27FC236}">
                <a16:creationId xmlns:a16="http://schemas.microsoft.com/office/drawing/2014/main" id="{01A3A5BA-98A0-BB4F-5B4D-54BC7FAD781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7062" y="77354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2">
            <a:extLst>
              <a:ext uri="{FF2B5EF4-FFF2-40B4-BE49-F238E27FC236}">
                <a16:creationId xmlns:a16="http://schemas.microsoft.com/office/drawing/2014/main" id="{4BB3096F-7673-6BFF-2D74-05AD8519ED0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9542" y="716394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Observez bien. C’est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lettre o.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4D84F29A-7D72-F795-A109-826014325E9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72472" y="545263"/>
            <a:ext cx="1250264" cy="1512774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B40B2F8-F00F-B750-6514-E90EA4D48E51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53240319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63A8B8EF-0486-54D8-EE4D-CE3B7620024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71475" y="3258368"/>
            <a:ext cx="12973049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39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</a:t>
            </a:r>
            <a:r>
              <a:rPr kumimoji="0" lang="fr-MA" sz="239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2667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80979" y="80204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20698" y="593647"/>
            <a:ext cx="10723654" cy="54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Prenez vos ardoises et écrivez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 c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 ».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159D94-A626-2CE2-DE46-4CACB11C5F1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7974" y="2842863"/>
            <a:ext cx="7186176" cy="555589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9F9451A-C328-68B1-01A7-EF1B84CCF24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020" y="720508"/>
            <a:ext cx="1938664" cy="1074576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A9397E9F-1F6C-A08A-675B-08B12E09445A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076571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387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8F089-889B-87B6-0591-F191D3929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7D2E1EB-858E-624C-2EC8-85E65843AF9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85A5FFF-67CC-9194-C423-276684496A4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53CD38-042A-AF75-E4CB-57ECC495590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975AA039-4B23-AAC1-698D-19799EEC2989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655191971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4263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90529-2832-6D13-61EE-4DD4FCB31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332544AD-299F-858D-6169-FCE8AE1FCD2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80979" y="80204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864E135-C802-43D0-D2C6-87EFFE217EE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20698" y="593647"/>
            <a:ext cx="10723654" cy="54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Écrivez le mot </a:t>
            </a:r>
            <a:r>
              <a:rPr lang="fr-FR" sz="2250" b="1" dirty="0">
                <a:solidFill>
                  <a:prstClr val="white">
                    <a:lumMod val="65000"/>
                  </a:prstClr>
                </a:solidFill>
                <a:latin typeface="Dosis" pitchFamily="2" charset="0"/>
              </a:rPr>
              <a:t>« coco » </a:t>
            </a: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4B89177-506F-74BB-2D43-BFA8ED98EAF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7974" y="2842863"/>
            <a:ext cx="7186176" cy="555589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43ED2BD-955A-5C52-1D12-E45EB51F3FC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020" y="720508"/>
            <a:ext cx="1938664" cy="1074576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9D229E4-3347-971B-3F6B-445BC41D129E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759345017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4870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1DDE-782C-2DD0-3F36-415C64629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5956850F-C5ED-C414-4D6D-5F6CF47FA4C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E2B53D-1A85-E919-963B-20003522D84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FBFBD6-CD3C-5DDA-839B-E6C6D81536A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A4D5856-1510-BB0C-9D49-08CA0E3215C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577613487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9039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73770-7557-EE41-6962-F923854EC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F036B05-BF35-4399-05A1-0CB508A3114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65911" y="6764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F54D3D2-56CF-5834-25D0-486AD78D5EC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vu ces mots la séance précédente.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est ce mot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1911A681-FEBD-9874-DA8E-1426EDB90D6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425D4465-1671-D0BF-69CA-F173901CB2D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61099823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A4828593-0958-D62E-A3DC-84E4F1F72D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781" y="4445696"/>
            <a:ext cx="2748945" cy="19655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A37524E-82EA-8F9F-719A-3B0EB45420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5274" y="4449136"/>
            <a:ext cx="2511588" cy="19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53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3156C-01BE-EBBC-F398-29BEA8730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EEA2586-C23E-7A7A-7EBA-3E5C3B20B7C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4437A5-43DA-D354-7C37-49DED96A0DB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les mots.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10B17E6-3E89-C31F-D050-8E0DD7089B3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11FAE8A1-BCEC-7063-5A89-CDC8818DBD1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A2F6A180-B6D1-0C56-F769-4ED1ABD02D5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545274" y="6578446"/>
            <a:ext cx="251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manger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780842B-9101-A114-FC7B-E9B2813B56F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421781" y="6578445"/>
            <a:ext cx="2748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Dosis" pitchFamily="2" charset="0"/>
              </a:rPr>
              <a:t>une salade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09C176A-1FD3-E213-11C1-194F3F60ED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1781" y="4145648"/>
            <a:ext cx="2748945" cy="19655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CCE50AB-07BA-4D0D-663A-4873603DF7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45274" y="4149088"/>
            <a:ext cx="2511588" cy="19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86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49EBF-02E7-DF35-C8D5-D69727A04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5A9E35D-598B-2412-5921-A19D1976CD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A92671D-ECD8-96EC-A86E-94F4CCF99BA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4639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Qu’est-ce que tu fais dans la cuisine ?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Écrire la lettre d en minuscule et en majuscule.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A2F269-8203-AE2A-2593-DD963AF166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23EFBED-2F38-6CF5-0E88-370C2E0786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3439FE-AC15-5FD8-D1B6-4B9C89ECCE8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476476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855B124-D0A7-4F85-61DC-C9828EBEBB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3</a:t>
            </a:r>
          </a:p>
        </p:txBody>
      </p:sp>
    </p:spTree>
    <p:extLst>
      <p:ext uri="{BB962C8B-B14F-4D97-AF65-F5344CB8AC3E}">
        <p14:creationId xmlns:p14="http://schemas.microsoft.com/office/powerpoint/2010/main" val="2149669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62089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des actes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507530" y="4670448"/>
            <a:ext cx="8678662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Qu’est-ce que tu fais dans la cuisine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886149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507530" y="6504261"/>
            <a:ext cx="8930297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Dans …, je … .</a:t>
            </a:r>
          </a:p>
        </p:txBody>
      </p:sp>
    </p:spTree>
    <p:extLst>
      <p:ext uri="{BB962C8B-B14F-4D97-AF65-F5344CB8AC3E}">
        <p14:creationId xmlns:p14="http://schemas.microsoft.com/office/powerpoint/2010/main" val="1643163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4DD41D1-CBD3-A388-722D-730911CECCD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572" y="736196"/>
            <a:ext cx="966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Rita et Karim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774F60C-B678-845F-F9E1-85247DD830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35" y="3321180"/>
            <a:ext cx="2988006" cy="505438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25AF10-8DB1-D0FE-46A5-431087BE85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81126" y="3773294"/>
            <a:ext cx="2988006" cy="415015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4CB5DB5-64EB-1847-8B1C-B0BFD85ADFE6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96256078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503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6" name="Parcours_1_Pd3_S5_Dialogue">
            <a:hlinkClick r:id="" action="ppaction://media"/>
            <a:extLst>
              <a:ext uri="{FF2B5EF4-FFF2-40B4-BE49-F238E27FC236}">
                <a16:creationId xmlns:a16="http://schemas.microsoft.com/office/drawing/2014/main" id="{EC0C03CB-0C9E-245D-9CED-F71326731B0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207297" y="861554"/>
            <a:ext cx="487363" cy="48736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D47E6C0-6420-970D-F646-1663B7EEC8C5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52494433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56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4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4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17" dur="4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4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20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3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EF74FAF-1DF7-49B9-CFF0-3D9ECB64194A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61879105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485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sp>
        <p:nvSpPr>
          <p:cNvPr id="16" name="Bulle narrative : ronde 15">
            <a:extLst>
              <a:ext uri="{FF2B5EF4-FFF2-40B4-BE49-F238E27FC236}">
                <a16:creationId xmlns:a16="http://schemas.microsoft.com/office/drawing/2014/main" id="{66BE2145-F78E-BD47-4954-0DDEBCC069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Bulle narrative : ronde 19">
            <a:extLst>
              <a:ext uri="{FF2B5EF4-FFF2-40B4-BE49-F238E27FC236}">
                <a16:creationId xmlns:a16="http://schemas.microsoft.com/office/drawing/2014/main" id="{494F8938-6466-7461-9E52-79F95CD1C7E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Image 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53DAF97D-8616-F1D4-471D-A2C5DA0BDD0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973" y="4521663"/>
            <a:ext cx="2988006" cy="505438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A03FF5E-CEAA-11B0-E7B5-009C5FB64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46764" y="4973777"/>
            <a:ext cx="2988006" cy="4150156"/>
          </a:xfrm>
          <a:prstGeom prst="rect">
            <a:avLst/>
          </a:prstGeom>
        </p:spPr>
      </p:pic>
      <p:pic>
        <p:nvPicPr>
          <p:cNvPr id="6" name="Parcours_1_Pd3_S5_Dialogue">
            <a:hlinkClick r:id="" action="ppaction://media"/>
            <a:extLst>
              <a:ext uri="{FF2B5EF4-FFF2-40B4-BE49-F238E27FC236}">
                <a16:creationId xmlns:a16="http://schemas.microsoft.com/office/drawing/2014/main" id="{EC0C03CB-0C9E-245D-9CED-F71326731B0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207297" y="861554"/>
            <a:ext cx="487363" cy="487363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D47E6C0-6420-970D-F646-1663B7EEC8C5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703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4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4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17" dur="4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4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20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3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2AA99E-C1B6-B0FD-3F86-1AC6CF98A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EB2A864-D8C2-2469-D8AE-4C9B34EF41B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1AF39B-7314-5A01-87F5-7A5BBFE788D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Rita dit « Qu’est-ce que tu fais dans la cuisine ?»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329675-BE0F-6900-D888-84EA68F5834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0467F3FF-210D-8056-FDF9-B269A1DA097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857376" y="2228851"/>
            <a:ext cx="4338724" cy="1657350"/>
          </a:xfrm>
          <a:prstGeom prst="wedgeEllipseCallout">
            <a:avLst>
              <a:gd name="adj1" fmla="val 1708"/>
              <a:gd name="adj2" fmla="val 7686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2ED6F769-05D5-A05A-C43C-A692E085786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169980462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63C0028B-41B1-85AA-7E71-31DDD1BE04E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163570" y="2504818"/>
            <a:ext cx="3737564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Qu’est-ce que tu fais dans </a:t>
            </a: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cuisine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DD316CD-84F5-424E-6027-1B833B5B5C3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114" y="4834763"/>
            <a:ext cx="2524023" cy="3938439"/>
          </a:xfrm>
          <a:prstGeom prst="rect">
            <a:avLst/>
          </a:prstGeom>
        </p:spPr>
      </p:pic>
      <p:pic>
        <p:nvPicPr>
          <p:cNvPr id="17" name="Image 16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3A658EB7-630B-76E1-1D4C-83B00550199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99" y="4450030"/>
            <a:ext cx="2997493" cy="470790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A4140CC-A25F-0680-49B1-2286ACEC8C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38287" y="4732343"/>
            <a:ext cx="2674656" cy="32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735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97326-6CA8-AEAA-400B-7917145CB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7B18F22C-C3BD-9D26-ED62-4EB9E266749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AD8E52B-7CD0-4EE9-D07E-132B46F25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Qu’est-ce que tu fais dans la cuisine ?»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9C9F219-9BE8-4CB0-6882-4EE073CAB3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D628B75E-CAD3-56E9-3943-8A4EF50EE217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06762102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99F50FA1-B1B1-4BED-0EFD-C74CA7C0CE0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114" y="4834763"/>
            <a:ext cx="2524023" cy="3938439"/>
          </a:xfrm>
          <a:prstGeom prst="rect">
            <a:avLst/>
          </a:prstGeom>
        </p:spPr>
      </p:pic>
      <p:pic>
        <p:nvPicPr>
          <p:cNvPr id="10" name="Image 9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DD48C689-E339-6943-B38F-072D8BFA871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99" y="4450030"/>
            <a:ext cx="2997493" cy="4707907"/>
          </a:xfrm>
          <a:prstGeom prst="rect">
            <a:avLst/>
          </a:prstGeom>
        </p:spPr>
      </p:pic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038DD167-6E63-DC9B-81E9-2C721C609BB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857376" y="2228851"/>
            <a:ext cx="4338724" cy="1657350"/>
          </a:xfrm>
          <a:prstGeom prst="wedgeEllipseCallout">
            <a:avLst>
              <a:gd name="adj1" fmla="val 1708"/>
              <a:gd name="adj2" fmla="val 7686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15558A3-C096-F334-83BB-6E28AA6CCBE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163570" y="2504818"/>
            <a:ext cx="3737564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Qu’est-ce que tu fais dans </a:t>
            </a:r>
            <a:r>
              <a:rPr lang="fr-FR" sz="32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cuisine 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90E2896-2C98-E106-920B-77B2E2A5B4F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638287" y="4732343"/>
            <a:ext cx="2674656" cy="32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86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C6C4D-14A1-5E15-2E19-0B21A07B9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CAF493D-E7B0-E1FD-509B-7764FAC0F76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7868C6A-AD2D-FDF9-8250-035E4FD5787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Karim dit « Dans la cuisine, je mange une salade.». </a:t>
            </a:r>
          </a:p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7561AF2-5A7A-FD75-B06B-E3568236999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0E882B1-6E9D-6A23-630C-0641D6E117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1896" y="4903674"/>
            <a:ext cx="2964241" cy="3941355"/>
          </a:xfrm>
          <a:prstGeom prst="rect">
            <a:avLst/>
          </a:prstGeom>
        </p:spPr>
      </p:pic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1186F65C-BC33-7E1E-29DD-68498C0BF2EB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500466893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18ED40A6-9C81-16C2-6E87-606BBEB0E8B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900800" y="2158652"/>
            <a:ext cx="4543238" cy="1692689"/>
          </a:xfrm>
          <a:prstGeom prst="wedgeEllipseCallout">
            <a:avLst>
              <a:gd name="adj1" fmla="val 9313"/>
              <a:gd name="adj2" fmla="val 6940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FD3195-81E1-4E8D-413C-6735D227C84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303637" y="2402016"/>
            <a:ext cx="3697488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Dans la cuisine, je mange une salade</a:t>
            </a: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Image 10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36AB9FCB-8DD2-958F-E950-78383EE59DF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332592" y="4313288"/>
            <a:ext cx="5512732" cy="457087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F023F0F-B3A4-581C-BD7B-C04303E7F8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45324" y="5533065"/>
            <a:ext cx="2277991" cy="162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0308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F28EF-5358-EEE4-6C87-36CADF336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A65DAB2-BEFA-4372-E87C-E7D251AED74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7931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E537174-CB61-2E03-6249-2F186D98166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55984" y="697808"/>
            <a:ext cx="10001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90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Que signifie « Dans la cuisine, je mange une salade.»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</a:rPr>
              <a:t>en arabe ? 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Calibri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A0367FC-E8CF-246E-8AFB-A38ACDD877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9197" y="574565"/>
            <a:ext cx="1828959" cy="1268078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78DDABB-C862-1223-2853-C2434BE2C3E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571826217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9EDA0A74-6131-F997-9415-4665456B67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1896" y="4903674"/>
            <a:ext cx="2964241" cy="3941355"/>
          </a:xfrm>
          <a:prstGeom prst="rect">
            <a:avLst/>
          </a:prstGeom>
        </p:spPr>
      </p:pic>
      <p:pic>
        <p:nvPicPr>
          <p:cNvPr id="10" name="Image 9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44D7BEC6-CDA8-A88D-1B32-3849EC6C99E1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>
            <a:off x="4332592" y="4313288"/>
            <a:ext cx="5512732" cy="4570870"/>
          </a:xfrm>
          <a:prstGeom prst="rect">
            <a:avLst/>
          </a:prstGeom>
        </p:spPr>
      </p:pic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19E6D80B-3CD3-92A2-AD41-7A926B2B135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900800" y="2158652"/>
            <a:ext cx="4543238" cy="1692689"/>
          </a:xfrm>
          <a:prstGeom prst="wedgeEllipseCallout">
            <a:avLst>
              <a:gd name="adj1" fmla="val 9313"/>
              <a:gd name="adj2" fmla="val 69405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90">
              <a:defRPr/>
            </a:pPr>
            <a:endParaRPr lang="fr-FR" sz="3200" b="1" dirty="0">
              <a:solidFill>
                <a:srgbClr val="215968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94B6BB1-FA8F-6FD4-D5F1-F3AA7294FDB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332213" y="2416304"/>
            <a:ext cx="3697488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Dans la cuisine, je mange une salade</a:t>
            </a: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68042FD-B694-9AF8-9D6E-7CA4086659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45324" y="5533065"/>
            <a:ext cx="2277991" cy="162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863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C7FB-3A1A-E1EC-BAC2-423EE07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9C3B2046-CA53-8514-616B-6A5F814C7D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81605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ABAF63-6006-02C6-A006-D0E55369A0E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8651" y="658958"/>
            <a:ext cx="1213906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passer au tableau pour jouer le dialogue ?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Dis ce que tu fais dans la cuisine.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8B2302-BCBB-63D5-AED2-B7CF5EBD366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95384" y="3889782"/>
            <a:ext cx="3876666" cy="250743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B324B6E-3637-8CFF-B169-426F55C0872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600699" y="4527946"/>
            <a:ext cx="7148503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7188" marR="0" lvl="0" indent="-357188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fr-FR" sz="3200" b="1" kern="100" spc="425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- Qu’est-ce que tu fais dans la cuisine ?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00" cap="none" spc="425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- </a:t>
            </a:r>
            <a:r>
              <a:rPr lang="fr-FR" sz="3200" b="1" kern="100" spc="425" dirty="0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Dans la cuisine, je … </a:t>
            </a:r>
            <a:r>
              <a:rPr kumimoji="0" lang="fr-FR" sz="3200" b="1" i="0" u="none" strike="noStrike" kern="100" cap="none" spc="425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747449-33E8-7188-E1DE-02D22FB80F0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973016" y="6791641"/>
            <a:ext cx="461299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les élèves échangent les rôles.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4544CFA7-5A41-3116-5116-FA98615DA9ED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407664376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21618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2245-F486-D1D7-E3D4-9FA95ED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0A7A3D6-D4D4-CC8A-BA9B-80C35DFABE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E9FFE-8356-1D18-B264-436E99C28C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343275" y="2857500"/>
            <a:ext cx="10086287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Qu’est-ce que tu fais dans la cuisine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Écrire la lettre d en minuscule et en majuscule.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1D849F-3B5F-61B1-897E-E1FF716F33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FC15F88-B596-9CA2-3025-B9427E0615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39DBF0-417B-F941-918F-006125B83B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666499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D684207-5370-B0B9-4E7D-2DCF37AFF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3 </a:t>
            </a:r>
          </a:p>
        </p:txBody>
      </p:sp>
    </p:spTree>
    <p:extLst>
      <p:ext uri="{BB962C8B-B14F-4D97-AF65-F5344CB8AC3E}">
        <p14:creationId xmlns:p14="http://schemas.microsoft.com/office/powerpoint/2010/main" val="7309719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801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274939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 de l’activité 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467100"/>
            <a:ext cx="110392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556128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B066AEB-6B71-642E-1C2E-E7CACD2CBDB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67488" y="4418770"/>
            <a:ext cx="504425" cy="5490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817759" y="4518787"/>
            <a:ext cx="9130753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Écrire la lettre « d »</a:t>
            </a: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en minuscule et en majuscule.</a:t>
            </a:r>
          </a:p>
        </p:txBody>
      </p:sp>
    </p:spTree>
    <p:extLst>
      <p:ext uri="{BB962C8B-B14F-4D97-AF65-F5344CB8AC3E}">
        <p14:creationId xmlns:p14="http://schemas.microsoft.com/office/powerpoint/2010/main" val="4004561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10385" y="81018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45166" y="594285"/>
            <a:ext cx="10715250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Aujourd’hui, nous allons apprendre à écrire la lettre d.</a:t>
            </a: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3C397133-3B63-D0EF-FD33-E67E0051484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EEAEF4CB-2D3D-E65E-2E2D-A7EA0C5F639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8BA30D5-F842-8174-EEA4-123688E6F2B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2900" y="1865679"/>
            <a:ext cx="130302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2000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endParaRPr kumimoji="0" lang="fr-FR" sz="42000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0855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847069" y="68687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85899" y="534339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d. Elle fait le son «d».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veut répéter « d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? </a:t>
            </a:r>
          </a:p>
        </p:txBody>
      </p: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0FFEF522-D194-32CD-5357-D4DA01C3DABB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09242A7C-F3FB-76D9-E671-71EF41D77A9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F67F1E4-E707-DF21-6101-B1B3D6754F7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2900" y="1865679"/>
            <a:ext cx="130302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2000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endParaRPr kumimoji="0" lang="fr-FR" sz="42000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76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7983" y="794389"/>
            <a:ext cx="345516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1588" y="616270"/>
            <a:ext cx="1063298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la lettre d sur le tableau. Regardez comment je fais.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AA8F882-86C9-058D-06A8-240185C8A99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18DE32DE-2055-3762-8F39-4BD22514AF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 t="-1" r="20017" b="6507"/>
          <a:stretch/>
        </p:blipFill>
        <p:spPr>
          <a:xfrm>
            <a:off x="11904571" y="646795"/>
            <a:ext cx="1301897" cy="123882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F06D723-8A32-164A-37A1-32ED2A52FB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3878" y="3747021"/>
            <a:ext cx="2408244" cy="321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50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85852" y="878841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22408" y="621209"/>
            <a:ext cx="12227935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 doigt</a:t>
            </a:r>
            <a:endParaRPr kumimoji="0" lang="fr-FR" sz="22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CDCAB31-A21D-CCF8-FB9D-037DB6EC96C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flipV="1">
            <a:off x="6476999" y="4152899"/>
            <a:ext cx="152400" cy="1523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C87C69E-F24F-42A2-E36B-A4C25096BAF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086600" y="42291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964E9903-F4C0-C95C-1E37-DAB9FB818802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CB51ECA7-A790-0642-DAEB-4B995D1E74F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023DB6-2940-965F-5079-403ADAC1458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144650" y="2878242"/>
            <a:ext cx="3383728" cy="453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398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26906" y="825015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85863" y="604451"/>
            <a:ext cx="1212089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tracez la lettre d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 l’air avec le doigt.  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BC34AFF0-2DB3-AD0D-0A55-847357D971E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26BA8C27-2AD6-E69C-034B-31925AD391D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0" b="94375" l="3975" r="89854">
                        <a14:foregroundMark x1="17155" y1="3828" x2="17155" y2="18359"/>
                        <a14:foregroundMark x1="11192" y1="13906" x2="4079" y2="16484"/>
                        <a14:foregroundMark x1="20084" y1="48281" x2="15063" y2="59375"/>
                        <a14:foregroundMark x1="15063" y1="59375" x2="15063" y2="59688"/>
                        <a14:foregroundMark x1="18828" y1="60938" x2="31067" y2="71563"/>
                        <a14:foregroundMark x1="31067" y1="71563" x2="41423" y2="88594"/>
                        <a14:foregroundMark x1="41423" y1="88594" x2="34414" y2="94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5080" y="575875"/>
            <a:ext cx="1333683" cy="178568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BDED874-1CB8-08AF-01CA-A53450AF45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53878" y="3747021"/>
            <a:ext cx="2408244" cy="321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386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8223" y="8053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849" y="717737"/>
            <a:ext cx="1202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Prenez vos ardoises.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6ED6EF-AFFD-DF1E-A521-AC8DEF56AD7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735" y="2445399"/>
            <a:ext cx="6057078" cy="4682945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1235AB2B-3D73-F1B1-C598-5EAB077DE5FD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7F2BFFC0-6AB5-DD6B-ECA0-FB9E9EFD9D3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63" y="684420"/>
            <a:ext cx="1306999" cy="1136829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376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3710" y="8320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9864" y="571087"/>
            <a:ext cx="1129627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Écrivez la lettre d.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9DD199E0-E065-2581-4631-B9E400B5120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4B33BED6-6C5D-CBDF-B5B4-2334A686084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8040" y="795025"/>
            <a:ext cx="1658224" cy="91913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B9C71A5-4C58-423D-8707-30B3EE1E9E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3878" y="3747021"/>
            <a:ext cx="2408244" cy="321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009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6B78A-CF6D-7092-0124-373FADEC0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00BA6A3-E15D-CEA4-0A6B-9A7062C625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00B04A-CC1E-622E-29FF-85BD4D0B650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6DF2B3-0108-33A6-EF2D-EBD7245F1ED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EEC15A9-19DD-2727-61CF-86D6107B572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7A9E8EA-3A9B-CC96-CE59-55A82A40D17E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9E93467-CA91-BF87-0283-6674C68671B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F28B5DC-6B70-1C93-652D-0F60ADA5F435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595A592-E71B-4180-D5AB-8DC2B2F052FF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00D6B6D-F83D-1605-B384-4EF56180036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23C8FB0-0D65-BD9F-B9D9-87482D9BE1F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3D1797-2ABA-3417-45E3-3D739B1851A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00A0AA0-BF0C-0373-B1D3-F4C2934EB276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4400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77782" y="840984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1227" y="746209"/>
            <a:ext cx="11529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d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majuscule. Elle fait le son « d ». 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491FB1A5-8B7A-72AC-3F1C-98F91D9A987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3F391647-629C-6B7D-A486-691573E07C9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8C61027-A5E5-552A-C4CF-3CDE0C01C60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2900" y="1865679"/>
            <a:ext cx="130302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2000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D </a:t>
            </a:r>
            <a:endParaRPr kumimoji="0" lang="fr-FR" sz="42000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9667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38120" y="840012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A5BBB0D-2CC7-F3B2-E206-A3F130E62D3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56409" y="763323"/>
            <a:ext cx="10187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la lettre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majuscule au tableau. Regardez comment je fais.</a:t>
            </a: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058CD46E-CED5-5AA6-4A37-498A5FB4F0B9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9" name="Image 18">
            <a:extLst>
              <a:ext uri="{FF2B5EF4-FFF2-40B4-BE49-F238E27FC236}">
                <a16:creationId xmlns:a16="http://schemas.microsoft.com/office/drawing/2014/main" id="{2BA4CE40-7740-59D1-4903-51EA704438C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 t="-1" r="20017" b="6507"/>
          <a:stretch/>
        </p:blipFill>
        <p:spPr>
          <a:xfrm>
            <a:off x="11904571" y="646795"/>
            <a:ext cx="1301897" cy="123882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D0CB402-E2AC-775D-60E1-43355DCF6B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2830" y="3193658"/>
            <a:ext cx="2990340" cy="389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776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9A4AD-B9B7-0992-706A-32541C3FC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8A524720-D28C-BD90-E516-607FF07518A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97775" y="802230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0D508E9-C65D-4274-E415-27AB8FD75D8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34331" y="544598"/>
            <a:ext cx="12227935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 doigt</a:t>
            </a:r>
            <a:endParaRPr kumimoji="0" lang="fr-FR" sz="22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A44FC88-0D63-65DF-C65D-7B2C4F65C63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flipV="1">
            <a:off x="6476999" y="4152899"/>
            <a:ext cx="152400" cy="15239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2B1F5938-7DB9-6181-587E-2523FC0A674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7086600" y="42291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" name="Tableau 16">
            <a:extLst>
              <a:ext uri="{FF2B5EF4-FFF2-40B4-BE49-F238E27FC236}">
                <a16:creationId xmlns:a16="http://schemas.microsoft.com/office/drawing/2014/main" id="{63B3E6AD-307F-9ED9-F825-B4E27D2313B4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62F63EB9-509F-1A07-F9D5-D6128326FB1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144650" y="2878242"/>
            <a:ext cx="3383728" cy="453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509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539FD-409A-2F78-E371-C53EFB493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A6076EB3-277A-02EA-4817-E4BD1731EB9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26906" y="796439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D226640-FE2A-DA40-BFFA-96B4B75914F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43013" y="575875"/>
            <a:ext cx="1206374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685834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tracez la lettre d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majuscule en l’air avec le doigt.  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F16D72B0-2E76-E485-910C-5BFC422E9FFD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EBCE9DA8-2D66-CDCB-1698-3EEA2439F6C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0" b="94375" l="3975" r="89854">
                        <a14:foregroundMark x1="17155" y1="3828" x2="17155" y2="18359"/>
                        <a14:foregroundMark x1="11192" y1="13906" x2="4079" y2="16484"/>
                        <a14:foregroundMark x1="20084" y1="48281" x2="15063" y2="59375"/>
                        <a14:foregroundMark x1="15063" y1="59375" x2="15063" y2="59688"/>
                        <a14:foregroundMark x1="18828" y1="60938" x2="31067" y2="71563"/>
                        <a14:foregroundMark x1="31067" y1="71563" x2="41423" y2="88594"/>
                        <a14:foregroundMark x1="41423" y1="88594" x2="34414" y2="94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5080" y="575875"/>
            <a:ext cx="1333683" cy="178568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8BC6B2E-AB4E-BE9B-C370-3EC3C6CFE09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2830" y="3193658"/>
            <a:ext cx="2990340" cy="389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81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0979" y="802046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20698" y="593647"/>
            <a:ext cx="10723654" cy="546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Prenez vos ardoises et écrivez la lettre d en majuscule.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5159D94-A626-2CE2-DE46-4CACB11C5F1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57974" y="2842863"/>
            <a:ext cx="7186176" cy="5555891"/>
          </a:xfrm>
          <a:prstGeom prst="rect">
            <a:avLst/>
          </a:prstGeom>
        </p:spPr>
      </p:pic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D9BA79AA-1088-1A5B-BBFE-A5CDEE33A5BC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9F9451A-C328-68B1-01A7-EF1B84CCF24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75020" y="720508"/>
            <a:ext cx="1938664" cy="107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227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8F089-889B-87B6-0591-F191D3929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43A89D7-053F-03D1-408B-C62601A628B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F6F31AA-D977-8209-1045-ED74E7F93E9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D27285-988E-2EF8-885E-8ACBC7D1BB6B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29BB99A-6A9F-00DE-A9FF-E6F0C6FE1EE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7453B1F-2478-3590-2C72-F0C1A1F0724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CA6B0082-8F6D-4DF7-8826-C417E9BA43A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C28123A8-346C-D79E-0F4F-D7ED369ED4E7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D4DC20-95C4-8F8C-65A3-E06F8D2E968E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A7D2E1EB-858E-624C-2EC8-85E65843AF9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85A5FFF-67CC-9194-C423-276684496A4D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53CD38-042A-AF75-E4CB-57ECC495590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BB3A263-5CB7-95D8-DFCB-941352D9EAD2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33234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CF20E-FF45-A43A-6F3A-99B7D48DB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01032046-D188-65BB-F18E-E78D3BE3000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DF5453-4153-358A-36D5-F86A47E71BE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un crayon. </a:t>
            </a:r>
          </a:p>
        </p:txBody>
      </p:sp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6ED62753-EA9F-94B6-0569-6B6CE03A9D3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577B13-6923-0D00-948F-1DE0691CD30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38206" y="1111691"/>
            <a:ext cx="12497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&gt; 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Si  les élèves ne disposent pas de livret,  l’activité doit </a:t>
            </a:r>
            <a:r>
              <a:rPr kumimoji="0" lang="fr-FR" sz="2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être réalisée sur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les cahiers à partir du modèle affiché à l’écran.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C5ABFAF-6C55-9CF0-5692-6EAC7F3D0B93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Écriture 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478B4DBC-37EF-A79F-29A1-ECE75F0E2A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9066" y="2744292"/>
            <a:ext cx="3779848" cy="53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39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4EDD629C-DEB6-EF56-BE04-277E91383D8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0" name="Freeform 8">
            <a:extLst>
              <a:ext uri="{FF2B5EF4-FFF2-40B4-BE49-F238E27FC236}">
                <a16:creationId xmlns:a16="http://schemas.microsoft.com/office/drawing/2014/main" id="{1A6C8F40-046A-D562-4E97-F761077A29E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12019" y="790333"/>
            <a:ext cx="364161" cy="31857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2C822F5-D118-EF17-441A-34FD6190E26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57300" y="710527"/>
            <a:ext cx="6558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Allez à la page 20.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0AA06D1-2946-1283-742C-17523ECD057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350" y="577671"/>
            <a:ext cx="1282512" cy="1115530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681CAD4-F69C-FAD5-FA12-904B3783FC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8909" y="1693201"/>
            <a:ext cx="5718182" cy="806057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EFDA06A-2F7B-BC3B-F054-EFA04E03B3C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001845" y="2743197"/>
            <a:ext cx="5718183" cy="16144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47638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A3279-11C3-B735-0761-431161D0A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61601A7-CF3C-5F6B-F41F-13EBFF87583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B577C40-E5BF-5A33-3633-D8D1A4F8A19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1403637C-6DF6-53A0-9A1A-B3E95913B06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10BCFF06-2F5A-50AB-3E33-E432165034B0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EA6AABD4-0512-68D0-3E8E-B956D434FF9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2" name="Rectangle : coins arrondis 11">
                  <a:extLst>
                    <a:ext uri="{FF2B5EF4-FFF2-40B4-BE49-F238E27FC236}">
                      <a16:creationId xmlns:a16="http://schemas.microsoft.com/office/drawing/2014/main" id="{04EEBC8A-224D-8270-3EFC-7CA45C7BCC3E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DD4D321-6EBF-93E9-FD39-E2AEB82143C0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6" name="Freeform 8">
            <a:extLst>
              <a:ext uri="{FF2B5EF4-FFF2-40B4-BE49-F238E27FC236}">
                <a16:creationId xmlns:a16="http://schemas.microsoft.com/office/drawing/2014/main" id="{A7E40AAE-A75E-3F1E-C316-DA2D02306E1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662" y="630538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0FAC788-4730-067C-885A-FEBFBBC9C46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11358" y="539065"/>
            <a:ext cx="115293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1. J’écris la lettre b en minuscule et en majuscule.</a:t>
            </a:r>
            <a:endParaRPr kumimoji="0" lang="ar-MA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entre les rangs pour vous aider.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9ADD39F4-D318-87F7-0B8B-F1807E993B9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7FCD3040-7B6A-3E2C-B036-8DB72764C7D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C0360E-1934-1980-FDAB-BF1138C5D2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8662" y="3401839"/>
            <a:ext cx="12469002" cy="382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318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557D75E-34B8-6D08-8F73-C8894F1BE51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!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009A303-6D9C-7702-0466-447FDE2DFFB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4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1360A0C-738B-70AF-3B98-F09175FAD604}"/>
              </a:ext>
            </a:extLst>
          </p:cNvPr>
          <p:cNvPicPr>
            <a:picLocks noChangeAspect="1"/>
          </p:cNvPicPr>
          <p:nvPr>
            <a:audi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BF6599C-569A-BF44-7F14-82BA88AEC82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C6D25A24-7A69-0520-4DEF-D518C18F448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9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>
            <a:extLst>
              <a:ext uri="{FF2B5EF4-FFF2-40B4-BE49-F238E27FC236}">
                <a16:creationId xmlns:a16="http://schemas.microsoft.com/office/drawing/2014/main" id="{AE68790A-C24D-0752-F2E5-ABDAB46CB30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B7698C9-EAE2-243D-A2EB-6815B0A6624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4" name="Image 3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46908B26-A7C8-3F3D-5114-72CB39CF0EC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5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F5673CDC-8C8F-BC98-4208-11A227320114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97312AA-0A54-3438-5874-FFD7FE46601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9D98A1C-AD3B-D986-CF2B-B4CFC3915A46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0466F9F-AB2D-552F-CDEF-065074FDEAA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101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3"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6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3A860A98-00B9-94C9-3A82-5E484D961FE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771965" y="6489192"/>
            <a:ext cx="1370088" cy="194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 bien </a:t>
            </a:r>
            <a:r>
              <a:rPr lang="en-US" sz="3600" b="1" dirty="0" err="1">
                <a:solidFill>
                  <a:srgbClr val="1F497D"/>
                </a:solidFill>
                <a:latin typeface="Dosis" pitchFamily="2" charset="0"/>
              </a:rPr>
              <a:t>ajustée</a:t>
            </a: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17694</TotalTime>
  <Words>1532</Words>
  <PresentationFormat>Personnalisé</PresentationFormat>
  <Paragraphs>299</Paragraphs>
  <Slides>59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59</vt:i4>
      </vt:variant>
    </vt:vector>
  </HeadingPairs>
  <TitlesOfParts>
    <vt:vector size="69" baseType="lpstr">
      <vt:lpstr>Dosis Bold</vt:lpstr>
      <vt:lpstr>Calibri</vt:lpstr>
      <vt:lpstr>Dosis</vt:lpstr>
      <vt:lpstr>Cambria</vt:lpstr>
      <vt:lpstr>Calibri </vt:lpstr>
      <vt:lpstr>Arial</vt:lpstr>
      <vt:lpstr>KG Primary Penmanship Alt</vt:lpstr>
      <vt:lpstr>Carelia</vt:lpstr>
      <vt:lpstr>1_Office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2025-07-29T15:35:44Z</dcterms:modified>
</cp:coreProperties>
</file>