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</p:sldMasterIdLst>
  <p:notesMasterIdLst>
    <p:notesMasterId r:id="rId62"/>
  </p:notesMasterIdLst>
  <p:sldIdLst>
    <p:sldId id="2134808265" r:id="rId3"/>
    <p:sldId id="2134808281" r:id="rId4"/>
    <p:sldId id="2134808266" r:id="rId5"/>
    <p:sldId id="2134808267" r:id="rId6"/>
    <p:sldId id="2134808443" r:id="rId7"/>
    <p:sldId id="2134808284" r:id="rId8"/>
    <p:sldId id="2134808438" r:id="rId9"/>
    <p:sldId id="2134808268" r:id="rId10"/>
    <p:sldId id="2134806282" r:id="rId11"/>
    <p:sldId id="2147482379" r:id="rId12"/>
    <p:sldId id="2147482380" r:id="rId13"/>
    <p:sldId id="2147482406" r:id="rId14"/>
    <p:sldId id="2134808273" r:id="rId15"/>
    <p:sldId id="2134808849" r:id="rId16"/>
    <p:sldId id="2134807223" r:id="rId17"/>
    <p:sldId id="2134808870" r:id="rId18"/>
    <p:sldId id="2134808951" r:id="rId19"/>
    <p:sldId id="2134808846" r:id="rId20"/>
    <p:sldId id="2134808945" r:id="rId21"/>
    <p:sldId id="2134808930" r:id="rId22"/>
    <p:sldId id="2134805531" r:id="rId23"/>
    <p:sldId id="2134808437" r:id="rId24"/>
    <p:sldId id="2134808931" r:id="rId25"/>
    <p:sldId id="2134808932" r:id="rId26"/>
    <p:sldId id="2147482353" r:id="rId27"/>
    <p:sldId id="2147482415" r:id="rId28"/>
    <p:sldId id="2134808949" r:id="rId29"/>
    <p:sldId id="2134806216" r:id="rId30"/>
    <p:sldId id="2147482373" r:id="rId31"/>
    <p:sldId id="2147482414" r:id="rId32"/>
    <p:sldId id="2134808935" r:id="rId33"/>
    <p:sldId id="2147482421" r:id="rId34"/>
    <p:sldId id="2147482416" r:id="rId35"/>
    <p:sldId id="2147482417" r:id="rId36"/>
    <p:sldId id="2147482418" r:id="rId37"/>
    <p:sldId id="2147482419" r:id="rId38"/>
    <p:sldId id="2147482420" r:id="rId39"/>
    <p:sldId id="2134808857" r:id="rId40"/>
    <p:sldId id="2134805975" r:id="rId41"/>
    <p:sldId id="2134805827" r:id="rId42"/>
    <p:sldId id="2134805828" r:id="rId43"/>
    <p:sldId id="2134805527" r:id="rId44"/>
    <p:sldId id="2134805896" r:id="rId45"/>
    <p:sldId id="2134805897" r:id="rId46"/>
    <p:sldId id="2134808914" r:id="rId47"/>
    <p:sldId id="2134805528" r:id="rId48"/>
    <p:sldId id="2134808436" r:id="rId49"/>
    <p:sldId id="2134805829" r:id="rId50"/>
    <p:sldId id="2134805530" r:id="rId51"/>
    <p:sldId id="2134808433" r:id="rId52"/>
    <p:sldId id="2134808434" r:id="rId53"/>
    <p:sldId id="2134808956" r:id="rId54"/>
    <p:sldId id="2134808957" r:id="rId55"/>
    <p:sldId id="2134808431" r:id="rId56"/>
    <p:sldId id="2134808425" r:id="rId57"/>
    <p:sldId id="2134807509" r:id="rId58"/>
    <p:sldId id="2147482376" r:id="rId59"/>
    <p:sldId id="2147482377" r:id="rId60"/>
    <p:sldId id="2134808474" r:id="rId61"/>
  </p:sldIdLst>
  <p:sldSz cx="13716000" cy="10287000"/>
  <p:notesSz cx="6858000" cy="9144000"/>
  <p:embeddedFontLst>
    <p:embeddedFont>
      <p:font typeface="Cambria" panose="02040503050406030204" pitchFamily="18" charset="0"/>
      <p:regular r:id="rId63"/>
      <p:bold r:id="rId64"/>
      <p:italic r:id="rId65"/>
      <p:boldItalic r:id="rId66"/>
    </p:embeddedFont>
    <p:embeddedFont>
      <p:font typeface="Carelia" panose="020B0604020202020204" charset="0"/>
      <p:regular r:id="rId67"/>
    </p:embeddedFont>
    <p:embeddedFont>
      <p:font typeface="Dosis" pitchFamily="2" charset="0"/>
      <p:regular r:id="rId68"/>
      <p:bold r:id="rId69"/>
    </p:embeddedFont>
    <p:embeddedFont>
      <p:font typeface="Dosis Bold" charset="0"/>
      <p:regular r:id="rId70"/>
      <p:bold r:id="rId71"/>
    </p:embeddedFont>
    <p:embeddedFont>
      <p:font typeface="KG Primary Penmanship Alt" panose="020B0604020202020204" charset="0"/>
      <p:regular r:id="rId7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4.fntdata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3.fntdata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29/07/2025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26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167.xml"/><Relationship Id="rId16" Type="http://schemas.openxmlformats.org/officeDocument/2006/relationships/image" Target="../media/image37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5" Type="http://schemas.openxmlformats.org/officeDocument/2006/relationships/tags" Target="../tags/tag170.xml"/><Relationship Id="rId15" Type="http://schemas.openxmlformats.org/officeDocument/2006/relationships/image" Target="../media/image26.svg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0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8.xml"/><Relationship Id="rId7" Type="http://schemas.openxmlformats.org/officeDocument/2006/relationships/image" Target="../media/image15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3.xml"/><Relationship Id="rId7" Type="http://schemas.openxmlformats.org/officeDocument/2006/relationships/image" Target="../media/image15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8.xml"/><Relationship Id="rId7" Type="http://schemas.openxmlformats.org/officeDocument/2006/relationships/image" Target="../media/image15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0.xml"/><Relationship Id="rId10" Type="http://schemas.openxmlformats.org/officeDocument/2006/relationships/image" Target="../media/image41.png"/><Relationship Id="rId4" Type="http://schemas.openxmlformats.org/officeDocument/2006/relationships/tags" Target="../tags/tag199.xml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03.xml"/><Relationship Id="rId7" Type="http://schemas.openxmlformats.org/officeDocument/2006/relationships/image" Target="../media/image16.sv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07.xml"/><Relationship Id="rId7" Type="http://schemas.openxmlformats.org/officeDocument/2006/relationships/image" Target="../media/image15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9.xml"/><Relationship Id="rId10" Type="http://schemas.openxmlformats.org/officeDocument/2006/relationships/image" Target="../media/image41.png"/><Relationship Id="rId4" Type="http://schemas.openxmlformats.org/officeDocument/2006/relationships/tags" Target="../tags/tag208.xml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12.xml"/><Relationship Id="rId7" Type="http://schemas.openxmlformats.org/officeDocument/2006/relationships/image" Target="../media/image16.sv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216.xml"/><Relationship Id="rId7" Type="http://schemas.openxmlformats.org/officeDocument/2006/relationships/image" Target="../media/image16.sv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4.png"/><Relationship Id="rId4" Type="http://schemas.openxmlformats.org/officeDocument/2006/relationships/tags" Target="../tags/tag217.xml"/><Relationship Id="rId9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2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4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43.png"/><Relationship Id="rId5" Type="http://schemas.openxmlformats.org/officeDocument/2006/relationships/tags" Target="../tags/tag222.xml"/><Relationship Id="rId10" Type="http://schemas.openxmlformats.org/officeDocument/2006/relationships/image" Target="../media/image20.png"/><Relationship Id="rId4" Type="http://schemas.openxmlformats.org/officeDocument/2006/relationships/tags" Target="../tags/tag221.xml"/><Relationship Id="rId9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2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image" Target="../media/image5.png"/><Relationship Id="rId5" Type="http://schemas.openxmlformats.org/officeDocument/2006/relationships/tags" Target="../tags/tag228.xml"/><Relationship Id="rId10" Type="http://schemas.openxmlformats.org/officeDocument/2006/relationships/image" Target="../media/image4.svg"/><Relationship Id="rId4" Type="http://schemas.openxmlformats.org/officeDocument/2006/relationships/tags" Target="../tags/tag227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tags" Target="../tags/tag241.xml"/><Relationship Id="rId17" Type="http://schemas.openxmlformats.org/officeDocument/2006/relationships/image" Target="../media/image37.png"/><Relationship Id="rId2" Type="http://schemas.openxmlformats.org/officeDocument/2006/relationships/tags" Target="../tags/tag231.xml"/><Relationship Id="rId16" Type="http://schemas.openxmlformats.org/officeDocument/2006/relationships/image" Target="../media/image26.svg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5" Type="http://schemas.openxmlformats.org/officeDocument/2006/relationships/tags" Target="../tags/tag234.xml"/><Relationship Id="rId15" Type="http://schemas.openxmlformats.org/officeDocument/2006/relationships/image" Target="../media/image45.png"/><Relationship Id="rId10" Type="http://schemas.openxmlformats.org/officeDocument/2006/relationships/tags" Target="../tags/tag239.xml"/><Relationship Id="rId19" Type="http://schemas.openxmlformats.org/officeDocument/2006/relationships/image" Target="../media/image39.png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44.xml"/><Relationship Id="rId7" Type="http://schemas.openxmlformats.org/officeDocument/2006/relationships/image" Target="../media/image15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8.png"/><Relationship Id="rId5" Type="http://schemas.openxmlformats.org/officeDocument/2006/relationships/tags" Target="../tags/tag246.xml"/><Relationship Id="rId10" Type="http://schemas.openxmlformats.org/officeDocument/2006/relationships/image" Target="../media/image47.PNG"/><Relationship Id="rId4" Type="http://schemas.openxmlformats.org/officeDocument/2006/relationships/tags" Target="../tags/tag245.xml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image" Target="../media/image49.png"/><Relationship Id="rId3" Type="http://schemas.openxmlformats.org/officeDocument/2006/relationships/tags" Target="../tags/tag249.xml"/><Relationship Id="rId7" Type="http://schemas.openxmlformats.org/officeDocument/2006/relationships/audio" Target="../media/media1.wav"/><Relationship Id="rId12" Type="http://schemas.openxmlformats.org/officeDocument/2006/relationships/image" Target="../media/image48.pn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microsoft.com/office/2007/relationships/media" Target="../media/media1.wav"/><Relationship Id="rId11" Type="http://schemas.openxmlformats.org/officeDocument/2006/relationships/image" Target="../media/image47.PNG"/><Relationship Id="rId5" Type="http://schemas.openxmlformats.org/officeDocument/2006/relationships/tags" Target="../tags/tag251.xml"/><Relationship Id="rId10" Type="http://schemas.openxmlformats.org/officeDocument/2006/relationships/image" Target="../media/image46.png"/><Relationship Id="rId4" Type="http://schemas.openxmlformats.org/officeDocument/2006/relationships/tags" Target="../tags/tag250.xml"/><Relationship Id="rId9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tags" Target="../tags/tag255.xml"/><Relationship Id="rId7" Type="http://schemas.openxmlformats.org/officeDocument/2006/relationships/image" Target="../media/image16.sv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49.png"/><Relationship Id="rId3" Type="http://schemas.openxmlformats.org/officeDocument/2006/relationships/tags" Target="../tags/tag259.xml"/><Relationship Id="rId7" Type="http://schemas.openxmlformats.org/officeDocument/2006/relationships/audio" Target="../media/media1.wav"/><Relationship Id="rId12" Type="http://schemas.openxmlformats.org/officeDocument/2006/relationships/image" Target="../media/image48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microsoft.com/office/2007/relationships/media" Target="../media/media1.wav"/><Relationship Id="rId11" Type="http://schemas.openxmlformats.org/officeDocument/2006/relationships/image" Target="../media/image47.PNG"/><Relationship Id="rId5" Type="http://schemas.openxmlformats.org/officeDocument/2006/relationships/tags" Target="../tags/tag261.xml"/><Relationship Id="rId10" Type="http://schemas.openxmlformats.org/officeDocument/2006/relationships/image" Target="../media/image46.png"/><Relationship Id="rId4" Type="http://schemas.openxmlformats.org/officeDocument/2006/relationships/tags" Target="../tags/tag260.xml"/><Relationship Id="rId9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13" Type="http://schemas.openxmlformats.org/officeDocument/2006/relationships/image" Target="../media/image51.png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46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16.svg"/><Relationship Id="rId5" Type="http://schemas.openxmlformats.org/officeDocument/2006/relationships/tags" Target="../tags/tag267.xml"/><Relationship Id="rId15" Type="http://schemas.openxmlformats.org/officeDocument/2006/relationships/image" Target="../media/image52.png"/><Relationship Id="rId10" Type="http://schemas.openxmlformats.org/officeDocument/2006/relationships/image" Target="../media/image15.png"/><Relationship Id="rId4" Type="http://schemas.openxmlformats.org/officeDocument/2006/relationships/tags" Target="../tags/tag26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7.PNG"/><Relationship Id="rId3" Type="http://schemas.openxmlformats.org/officeDocument/2006/relationships/tags" Target="../tags/tag273.xml"/><Relationship Id="rId7" Type="http://schemas.openxmlformats.org/officeDocument/2006/relationships/tags" Target="../tags/tag277.xml"/><Relationship Id="rId12" Type="http://schemas.openxmlformats.org/officeDocument/2006/relationships/image" Target="../media/image51.png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tags" Target="../tags/tag276.xml"/><Relationship Id="rId11" Type="http://schemas.openxmlformats.org/officeDocument/2006/relationships/image" Target="../media/image53.png"/><Relationship Id="rId5" Type="http://schemas.openxmlformats.org/officeDocument/2006/relationships/tags" Target="../tags/tag275.xml"/><Relationship Id="rId10" Type="http://schemas.openxmlformats.org/officeDocument/2006/relationships/image" Target="../media/image16.svg"/><Relationship Id="rId4" Type="http://schemas.openxmlformats.org/officeDocument/2006/relationships/tags" Target="../tags/tag274.xml"/><Relationship Id="rId9" Type="http://schemas.openxmlformats.org/officeDocument/2006/relationships/image" Target="../media/image15.png"/><Relationship Id="rId1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3.png"/><Relationship Id="rId3" Type="http://schemas.openxmlformats.org/officeDocument/2006/relationships/tags" Target="../tags/tag28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4.jpe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image" Target="../media/image48.png"/><Relationship Id="rId5" Type="http://schemas.openxmlformats.org/officeDocument/2006/relationships/tags" Target="../tags/tag282.xml"/><Relationship Id="rId10" Type="http://schemas.openxmlformats.org/officeDocument/2006/relationships/image" Target="../media/image46.png"/><Relationship Id="rId4" Type="http://schemas.openxmlformats.org/officeDocument/2006/relationships/tags" Target="../tags/tag281.xml"/><Relationship Id="rId9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6.xml"/><Relationship Id="rId7" Type="http://schemas.openxmlformats.org/officeDocument/2006/relationships/image" Target="../media/image15.png"/><Relationship Id="rId12" Type="http://schemas.openxmlformats.org/officeDocument/2006/relationships/image" Target="../media/image43.pn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jpeg"/><Relationship Id="rId5" Type="http://schemas.openxmlformats.org/officeDocument/2006/relationships/tags" Target="../tags/tag288.xml"/><Relationship Id="rId10" Type="http://schemas.openxmlformats.org/officeDocument/2006/relationships/image" Target="../media/image48.png"/><Relationship Id="rId4" Type="http://schemas.openxmlformats.org/officeDocument/2006/relationships/tags" Target="../tags/tag287.xml"/><Relationship Id="rId9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9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5" Type="http://schemas.openxmlformats.org/officeDocument/2006/relationships/tags" Target="../tags/tag293.xml"/><Relationship Id="rId10" Type="http://schemas.openxmlformats.org/officeDocument/2006/relationships/image" Target="../media/image55.png"/><Relationship Id="rId4" Type="http://schemas.openxmlformats.org/officeDocument/2006/relationships/tags" Target="../tags/tag292.xml"/><Relationship Id="rId9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9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image" Target="../media/image5.png"/><Relationship Id="rId5" Type="http://schemas.openxmlformats.org/officeDocument/2006/relationships/tags" Target="../tags/tag299.xml"/><Relationship Id="rId10" Type="http://schemas.openxmlformats.org/officeDocument/2006/relationships/image" Target="../media/image4.svg"/><Relationship Id="rId4" Type="http://schemas.openxmlformats.org/officeDocument/2006/relationships/tags" Target="../tags/tag298.xml"/><Relationship Id="rId9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08.xml"/><Relationship Id="rId13" Type="http://schemas.openxmlformats.org/officeDocument/2006/relationships/image" Target="../media/image26.svg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12" Type="http://schemas.openxmlformats.org/officeDocument/2006/relationships/image" Target="../media/image45.png"/><Relationship Id="rId2" Type="http://schemas.openxmlformats.org/officeDocument/2006/relationships/tags" Target="../tags/tag302.xml"/><Relationship Id="rId16" Type="http://schemas.openxmlformats.org/officeDocument/2006/relationships/image" Target="../media/image39.png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image" Target="../media/image2.jpeg"/><Relationship Id="rId5" Type="http://schemas.openxmlformats.org/officeDocument/2006/relationships/tags" Target="../tags/tag305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4.xml"/><Relationship Id="rId9" Type="http://schemas.openxmlformats.org/officeDocument/2006/relationships/tags" Target="../tags/tag309.xml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2.xml"/><Relationship Id="rId7" Type="http://schemas.openxmlformats.org/officeDocument/2006/relationships/image" Target="../media/image15.png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4.xml"/><Relationship Id="rId4" Type="http://schemas.openxmlformats.org/officeDocument/2006/relationships/tags" Target="../tags/tag313.xml"/><Relationship Id="rId9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7.xml"/><Relationship Id="rId7" Type="http://schemas.openxmlformats.org/officeDocument/2006/relationships/image" Target="../media/image15.png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9.xml"/><Relationship Id="rId4" Type="http://schemas.openxmlformats.org/officeDocument/2006/relationships/tags" Target="../tags/tag318.xml"/><Relationship Id="rId9" Type="http://schemas.openxmlformats.org/officeDocument/2006/relationships/image" Target="../media/image56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tags" Target="../tags/tag322.xml"/><Relationship Id="rId7" Type="http://schemas.openxmlformats.org/officeDocument/2006/relationships/image" Target="../media/image16.sv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23.xml"/><Relationship Id="rId9" Type="http://schemas.openxmlformats.org/officeDocument/2006/relationships/image" Target="../media/image5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26.xml"/><Relationship Id="rId7" Type="http://schemas.openxmlformats.org/officeDocument/2006/relationships/tags" Target="../tags/tag330.xml"/><Relationship Id="rId12" Type="http://schemas.openxmlformats.org/officeDocument/2006/relationships/image" Target="../media/image59.png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tags" Target="../tags/tag329.xml"/><Relationship Id="rId11" Type="http://schemas.openxmlformats.org/officeDocument/2006/relationships/image" Target="../media/image56.jpeg"/><Relationship Id="rId5" Type="http://schemas.openxmlformats.org/officeDocument/2006/relationships/tags" Target="../tags/tag328.xml"/><Relationship Id="rId10" Type="http://schemas.openxmlformats.org/officeDocument/2006/relationships/image" Target="../media/image16.svg"/><Relationship Id="rId4" Type="http://schemas.openxmlformats.org/officeDocument/2006/relationships/tags" Target="../tags/tag327.xml"/><Relationship Id="rId9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333.xml"/><Relationship Id="rId7" Type="http://schemas.openxmlformats.org/officeDocument/2006/relationships/image" Target="../media/image16.sv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8.png"/><Relationship Id="rId4" Type="http://schemas.openxmlformats.org/officeDocument/2006/relationships/tags" Target="../tags/tag334.xml"/><Relationship Id="rId9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7.xml"/><Relationship Id="rId7" Type="http://schemas.openxmlformats.org/officeDocument/2006/relationships/image" Target="../media/image15.png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9.xml"/><Relationship Id="rId10" Type="http://schemas.openxmlformats.org/officeDocument/2006/relationships/image" Target="../media/image61.jpeg"/><Relationship Id="rId4" Type="http://schemas.openxmlformats.org/officeDocument/2006/relationships/tags" Target="../tags/tag338.xml"/><Relationship Id="rId9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342.xml"/><Relationship Id="rId7" Type="http://schemas.openxmlformats.org/officeDocument/2006/relationships/image" Target="../media/image16.sv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43.xml"/><Relationship Id="rId9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image" Target="../media/image16.svg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image" Target="../media/image15.pn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48.xml"/><Relationship Id="rId10" Type="http://schemas.openxmlformats.org/officeDocument/2006/relationships/tags" Target="../tags/tag353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6.xml"/><Relationship Id="rId7" Type="http://schemas.openxmlformats.org/officeDocument/2006/relationships/image" Target="../media/image15.pn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8.xml"/><Relationship Id="rId4" Type="http://schemas.openxmlformats.org/officeDocument/2006/relationships/tags" Target="../tags/tag357.xml"/><Relationship Id="rId9" Type="http://schemas.openxmlformats.org/officeDocument/2006/relationships/image" Target="../media/image56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tags" Target="../tags/tag361.xml"/><Relationship Id="rId7" Type="http://schemas.openxmlformats.org/officeDocument/2006/relationships/image" Target="../media/image16.svg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2.xml"/><Relationship Id="rId9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6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10" Type="http://schemas.openxmlformats.org/officeDocument/2006/relationships/image" Target="../media/image59.png"/><Relationship Id="rId4" Type="http://schemas.openxmlformats.org/officeDocument/2006/relationships/tags" Target="../tags/tag366.xml"/><Relationship Id="rId9" Type="http://schemas.openxmlformats.org/officeDocument/2006/relationships/image" Target="../media/image1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371.xml"/><Relationship Id="rId7" Type="http://schemas.openxmlformats.org/officeDocument/2006/relationships/image" Target="../media/image16.svg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2.png"/><Relationship Id="rId4" Type="http://schemas.openxmlformats.org/officeDocument/2006/relationships/tags" Target="../tags/tag372.xml"/><Relationship Id="rId9" Type="http://schemas.microsoft.com/office/2007/relationships/hdphoto" Target="../media/hdphoto1.wdp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7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tags" Target="../tags/tag378.xml"/><Relationship Id="rId11" Type="http://schemas.openxmlformats.org/officeDocument/2006/relationships/image" Target="../media/image41.png"/><Relationship Id="rId5" Type="http://schemas.openxmlformats.org/officeDocument/2006/relationships/tags" Target="../tags/tag377.xml"/><Relationship Id="rId10" Type="http://schemas.openxmlformats.org/officeDocument/2006/relationships/image" Target="../media/image29.png"/><Relationship Id="rId4" Type="http://schemas.openxmlformats.org/officeDocument/2006/relationships/tags" Target="../tags/tag376.xml"/><Relationship Id="rId9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image" Target="../media/image16.svg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image" Target="../media/image15.pn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83.xml"/><Relationship Id="rId10" Type="http://schemas.openxmlformats.org/officeDocument/2006/relationships/tags" Target="../tags/tag388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image" Target="../media/image4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1.xml"/><Relationship Id="rId7" Type="http://schemas.openxmlformats.org/officeDocument/2006/relationships/image" Target="../media/image15.png"/><Relationship Id="rId2" Type="http://schemas.openxmlformats.org/officeDocument/2006/relationships/tags" Target="../tags/tag390.xml"/><Relationship Id="rId1" Type="http://schemas.openxmlformats.org/officeDocument/2006/relationships/tags" Target="../tags/tag38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3.xml"/><Relationship Id="rId10" Type="http://schemas.openxmlformats.org/officeDocument/2006/relationships/image" Target="../media/image30.png"/><Relationship Id="rId4" Type="http://schemas.openxmlformats.org/officeDocument/2006/relationships/tags" Target="../tags/tag392.xml"/><Relationship Id="rId9" Type="http://schemas.openxmlformats.org/officeDocument/2006/relationships/image" Target="../media/image6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6.xml"/><Relationship Id="rId7" Type="http://schemas.openxmlformats.org/officeDocument/2006/relationships/image" Target="../media/image15.png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8.xml"/><Relationship Id="rId10" Type="http://schemas.openxmlformats.org/officeDocument/2006/relationships/image" Target="../media/image36.png"/><Relationship Id="rId4" Type="http://schemas.openxmlformats.org/officeDocument/2006/relationships/tags" Target="../tags/tag397.xml"/><Relationship Id="rId9" Type="http://schemas.openxmlformats.org/officeDocument/2006/relationships/image" Target="../media/image61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06.xml"/><Relationship Id="rId13" Type="http://schemas.openxmlformats.org/officeDocument/2006/relationships/image" Target="../media/image23.jpeg"/><Relationship Id="rId3" Type="http://schemas.openxmlformats.org/officeDocument/2006/relationships/tags" Target="../tags/tag401.xml"/><Relationship Id="rId7" Type="http://schemas.openxmlformats.org/officeDocument/2006/relationships/tags" Target="../tags/tag405.xml"/><Relationship Id="rId12" Type="http://schemas.openxmlformats.org/officeDocument/2006/relationships/image" Target="../media/image16.svg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11" Type="http://schemas.openxmlformats.org/officeDocument/2006/relationships/image" Target="../media/image15.png"/><Relationship Id="rId5" Type="http://schemas.openxmlformats.org/officeDocument/2006/relationships/tags" Target="../tags/tag40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02.xml"/><Relationship Id="rId9" Type="http://schemas.openxmlformats.org/officeDocument/2006/relationships/tags" Target="../tags/tag407.xml"/><Relationship Id="rId14" Type="http://schemas.openxmlformats.org/officeDocument/2006/relationships/image" Target="../media/image6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microsoft.com/office/2007/relationships/media" Target="../media/media2.mp3"/><Relationship Id="rId7" Type="http://schemas.openxmlformats.org/officeDocument/2006/relationships/tags" Target="../tags/tag412.xml"/><Relationship Id="rId12" Type="http://schemas.openxmlformats.org/officeDocument/2006/relationships/image" Target="../media/image16.svg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tags" Target="../tags/tag411.xml"/><Relationship Id="rId11" Type="http://schemas.openxmlformats.org/officeDocument/2006/relationships/image" Target="../media/image15.png"/><Relationship Id="rId5" Type="http://schemas.openxmlformats.org/officeDocument/2006/relationships/tags" Target="../tags/tag410.xml"/><Relationship Id="rId10" Type="http://schemas.openxmlformats.org/officeDocument/2006/relationships/image" Target="../media/image49.png"/><Relationship Id="rId4" Type="http://schemas.openxmlformats.org/officeDocument/2006/relationships/audio" Target="../media/media2.mp3"/><Relationship Id="rId9" Type="http://schemas.openxmlformats.org/officeDocument/2006/relationships/image" Target="../media/image65.gi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8.jpg"/><Relationship Id="rId3" Type="http://schemas.openxmlformats.org/officeDocument/2006/relationships/tags" Target="../tags/tag415.xml"/><Relationship Id="rId7" Type="http://schemas.openxmlformats.org/officeDocument/2006/relationships/tags" Target="../tags/tag419.xml"/><Relationship Id="rId12" Type="http://schemas.openxmlformats.org/officeDocument/2006/relationships/image" Target="../media/image67.jpeg"/><Relationship Id="rId2" Type="http://schemas.openxmlformats.org/officeDocument/2006/relationships/tags" Target="../tags/tag414.xml"/><Relationship Id="rId16" Type="http://schemas.openxmlformats.org/officeDocument/2006/relationships/image" Target="../media/image70.png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11" Type="http://schemas.openxmlformats.org/officeDocument/2006/relationships/image" Target="../media/image66.jpg"/><Relationship Id="rId5" Type="http://schemas.openxmlformats.org/officeDocument/2006/relationships/tags" Target="../tags/tag417.xml"/><Relationship Id="rId15" Type="http://schemas.microsoft.com/office/2007/relationships/hdphoto" Target="../media/hdphoto2.wdp"/><Relationship Id="rId10" Type="http://schemas.openxmlformats.org/officeDocument/2006/relationships/image" Target="../media/image16.svg"/><Relationship Id="rId4" Type="http://schemas.openxmlformats.org/officeDocument/2006/relationships/tags" Target="../tags/tag416.xml"/><Relationship Id="rId9" Type="http://schemas.openxmlformats.org/officeDocument/2006/relationships/image" Target="../media/image15.png"/><Relationship Id="rId14" Type="http://schemas.openxmlformats.org/officeDocument/2006/relationships/image" Target="../media/image69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27.xml"/><Relationship Id="rId13" Type="http://schemas.openxmlformats.org/officeDocument/2006/relationships/image" Target="../media/image40.png"/><Relationship Id="rId3" Type="http://schemas.openxmlformats.org/officeDocument/2006/relationships/tags" Target="../tags/tag422.xml"/><Relationship Id="rId7" Type="http://schemas.openxmlformats.org/officeDocument/2006/relationships/tags" Target="../tags/tag426.xml"/><Relationship Id="rId12" Type="http://schemas.openxmlformats.org/officeDocument/2006/relationships/image" Target="../media/image16.svg"/><Relationship Id="rId2" Type="http://schemas.openxmlformats.org/officeDocument/2006/relationships/tags" Target="../tags/tag421.xml"/><Relationship Id="rId1" Type="http://schemas.openxmlformats.org/officeDocument/2006/relationships/tags" Target="../tags/tag420.xml"/><Relationship Id="rId6" Type="http://schemas.openxmlformats.org/officeDocument/2006/relationships/tags" Target="../tags/tag425.xml"/><Relationship Id="rId11" Type="http://schemas.openxmlformats.org/officeDocument/2006/relationships/image" Target="../media/image15.png"/><Relationship Id="rId5" Type="http://schemas.openxmlformats.org/officeDocument/2006/relationships/tags" Target="../tags/tag42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23.xml"/><Relationship Id="rId9" Type="http://schemas.openxmlformats.org/officeDocument/2006/relationships/tags" Target="../tags/tag42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</a:t>
            </a:r>
            <a:r>
              <a:rPr lang="ar-MA" sz="4001" b="1" dirty="0">
                <a:solidFill>
                  <a:prstClr val="white"/>
                </a:solidFill>
                <a:latin typeface="Dosis Bold"/>
              </a:rPr>
              <a:t>3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630516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78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754391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881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C841EFB-CD8E-6F24-9105-E4EFDC2C1B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8677" y="3024320"/>
            <a:ext cx="3795089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31DF9B4-590A-2B0E-3751-8C0BC61B6C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2721" y="3039561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C920EFB-6CE1-A270-6B16-65A497E1E8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9144" y="3039561"/>
            <a:ext cx="3795089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fais dans la cuisine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</a:t>
            </a:r>
            <a:r>
              <a:rPr lang="fr-MA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d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</a:t>
            </a:r>
            <a:r>
              <a:rPr lang="ar-MA" sz="6000" b="1" dirty="0">
                <a:solidFill>
                  <a:srgbClr val="215968"/>
                </a:solidFill>
                <a:latin typeface="Dosis" pitchFamily="2" charset="0"/>
              </a:rPr>
              <a:t>3</a:t>
            </a: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E8049-5033-D1AE-50FE-3CEB4EF2C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F535EE7-1904-E12B-7AF8-DB8E119529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CE625457-CC88-C482-6411-EC59DC889B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B19D76-D731-5043-20B9-DF5C4B618B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C812351-58E9-DE57-98FB-DDEB9DC317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654139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5BC2B0D-D8C7-75DE-6751-75DE9B664EE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b="1" dirty="0">
                <a:solidFill>
                  <a:srgbClr val="106585"/>
                </a:solidFill>
                <a:latin typeface="+mj-lt"/>
              </a:rPr>
              <a:t>c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34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252A3-5679-18F9-D7E9-93359724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01A3A5BA-98A0-BB4F-5B4D-54BC7FAD781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lettre o.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D84F29A-7D72-F795-A109-826014325E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B40B2F8-F00F-B750-6514-E90EA4D48E5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5324031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3A8B8EF-0486-54D8-EE4D-CE3B7620024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2667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c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 ».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9397E9F-1F6C-A08A-675B-08B12E0944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76571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8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75AA039-4B23-AAC1-698D-19799EEC298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5519197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263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90529-2832-6D13-61EE-4DD4FCB31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332544AD-299F-858D-6169-FCE8AE1FCD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64E135-C802-43D0-D2C6-87EFFE217E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 le mot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 coco »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B89177-506F-74BB-2D43-BFA8ED98EA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3ED2BD-955A-5C52-1D12-E45EB51F3FC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9D229E4-3347-971B-3F6B-445BC41D129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5934501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870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1DDE-782C-2DD0-3F36-415C64629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956850F-C5ED-C414-4D6D-5F6CF47FA4C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E2B53D-1A85-E919-963B-20003522D8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FBFBD6-CD3C-5DDA-839B-E6C6D8153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A4D5856-1510-BB0C-9D49-08CA0E3215C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7761348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039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425D4465-1671-D0BF-69CA-F173901CB2D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1099823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4828593-0958-D62E-A3DC-84E4F1F72D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1781" y="4445696"/>
            <a:ext cx="2748945" cy="19655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A37524E-82EA-8F9F-719A-3B0EB45420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5274" y="4449136"/>
            <a:ext cx="2511588" cy="19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3156C-01BE-EBBC-F398-29BEA8730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EA2586-C23E-7A7A-7EBA-3E5C3B20B7C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4437A5-43DA-D354-7C37-49DED96A0D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10B17E6-3E89-C31F-D050-8E0DD7089B3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11FAE8A1-BCEC-7063-5A89-CDC8818DBD1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2F6A180-B6D1-0C56-F769-4ED1ABD02D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545274" y="6578446"/>
            <a:ext cx="251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manger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80842B-9101-A114-FC7B-E9B2813B56F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421781" y="6578445"/>
            <a:ext cx="2748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salade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09C176A-1FD3-E213-11C1-194F3F60ED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21781" y="4145648"/>
            <a:ext cx="2748945" cy="19655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CCE50AB-07BA-4D0D-663A-4873603DF7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45274" y="4149088"/>
            <a:ext cx="2511588" cy="19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86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Qu’est-ce que tu fais dans la cuisine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d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07530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Qu’est-ce que tu fais dans la cuisine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07530" y="6504261"/>
            <a:ext cx="893029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Dans …, je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96256078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3_S5_Dialogue">
            <a:hlinkClick r:id="" action="ppaction://media"/>
            <a:extLst>
              <a:ext uri="{FF2B5EF4-FFF2-40B4-BE49-F238E27FC236}">
                <a16:creationId xmlns:a16="http://schemas.microsoft.com/office/drawing/2014/main" id="{EC0C03CB-0C9E-245D-9CED-F71326731B07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207297" y="861554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D47E6C0-6420-970D-F646-1663B7EEC8C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52494433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56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3_S5_Dialogue">
            <a:hlinkClick r:id="" action="ppaction://media"/>
            <a:extLst>
              <a:ext uri="{FF2B5EF4-FFF2-40B4-BE49-F238E27FC236}">
                <a16:creationId xmlns:a16="http://schemas.microsoft.com/office/drawing/2014/main" id="{EC0C03CB-0C9E-245D-9CED-F71326731B07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207297" y="861554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D47E6C0-6420-970D-F646-1663B7EEC8C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03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que tu fais dans la cuisine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69980462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63570" y="2504818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fais dans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cuisine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A4140CC-A25F-0680-49B1-2286ACEC8C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38287" y="4732343"/>
            <a:ext cx="2674656" cy="328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735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Qu’est-ce que tu fais dans la cuisine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6762102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48C689-E339-6943-B38F-072D8BFA87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038DD167-6E63-DC9B-81E9-2C721C609B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5558A3-C096-F334-83BB-6E28AA6CCBE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163570" y="2504818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fais dans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cuisine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90E2896-2C98-E106-920B-77B2E2A5B4F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38287" y="4732343"/>
            <a:ext cx="2674656" cy="328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86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Dans la cuisine, je mange une salade.».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50046689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00800" y="2158652"/>
            <a:ext cx="454323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303637" y="2402016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la cuisine, je mange une salade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F023F0F-B3A4-581C-BD7B-C04303E7F8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45324" y="5533065"/>
            <a:ext cx="2277991" cy="16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30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Dans la cuisine, je mange une salade.»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7182621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D7BEC6-CDA8-A88D-1B32-3849EC6C99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19E6D80B-3CD3-92A2-AD41-7A926B2B135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00800" y="2158652"/>
            <a:ext cx="454323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94B6BB1-FA8F-6FD4-D5F1-F3AA7294FD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332213" y="2416304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la cuisine, je mange une salade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8042FD-B694-9AF8-9D6E-7CA4086659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45324" y="5533065"/>
            <a:ext cx="2277991" cy="16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63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58958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Dis ce que tu fais dans la cuisine.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95384" y="3889782"/>
            <a:ext cx="3876666" cy="250743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600699" y="4527946"/>
            <a:ext cx="7148503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Qu’est-ce que tu fais dans la cuisine 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Dans la cuisine, je …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0766437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1618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343275" y="2857500"/>
            <a:ext cx="10086287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fais dans la cuisine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la lettre d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 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17759" y="4518787"/>
            <a:ext cx="9130753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la lettre « d »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 minuscule et en majuscule.</a:t>
            </a: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10385" y="81018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45166" y="594285"/>
            <a:ext cx="1071525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nous allons apprendre à écrire la lettre d.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397133-3B63-D0EF-FD33-E67E0051484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EAEF4CB-2D3D-E65E-2E2D-A7EA0C5F639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BA30D5-F842-8174-EEA4-123688E6F2B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1865679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0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855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d. Elle fait le son «d».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d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67F1E4-E707-DF21-6101-B1B3D6754F7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1865679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0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d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F06D723-8A32-164A-37A1-32ED2A52FB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3878" y="3747021"/>
            <a:ext cx="2408244" cy="321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85852" y="87884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22408" y="621209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CDCAB31-A21D-CCF8-FB9D-037DB6EC96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87C69E-F24F-42A2-E36B-A4C25096BA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964E9903-F4C0-C95C-1E37-DAB9FB81880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B51ECA7-A790-0642-DAEB-4B995D1E74F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023DB6-2940-965F-5079-403ADAC1458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39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82501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5863" y="604451"/>
            <a:ext cx="1212089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d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C34AFF0-2DB3-AD0D-0A55-847357D971E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6BA8C27-2AD6-E69C-034B-31925AD391D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DED874-1CB8-08AF-01CA-A53450AF45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3878" y="3747021"/>
            <a:ext cx="2408244" cy="321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386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lettre d.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B9C71A5-4C58-423D-8707-30B3EE1E9E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3878" y="3747021"/>
            <a:ext cx="2408244" cy="321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7782" y="84098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1227" y="74620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d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majuscule. Elle fait le son « d ».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1FB1A5-8B7A-72AC-3F1C-98F91D9A987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391647-629C-6B7D-A486-691573E07C9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8C61027-A5E5-552A-C4CF-3CDE0C01C60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1865679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0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D 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9667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38120" y="84001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A5BBB0D-2CC7-F3B2-E206-A3F130E62D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6409" y="763323"/>
            <a:ext cx="10187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majuscule au tableau. Regardez comment je fais.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58CD46E-CED5-5AA6-4A37-498A5FB4F0B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BA4CE40-7740-59D1-4903-51EA704438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D0CB402-E2AC-775D-60E1-43355DCF6B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2830" y="3193658"/>
            <a:ext cx="2990340" cy="389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76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9A4AD-B9B7-0992-706A-32541C3FC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8A524720-D28C-BD90-E516-607FF07518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97775" y="8022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D508E9-C65D-4274-E415-27AB8FD75D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4331" y="544598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44FC88-0D63-65DF-C65D-7B2C4F65C63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B1F5938-7DB9-6181-587E-2523FC0A674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3B3E6AD-307F-9ED9-F825-B4E27D2313B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2F63EB9-509F-1A07-F9D5-D6128326FB1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09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39FD-409A-2F78-E371-C53EFB49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6076EB3-277A-02EA-4817-E4BD1731EB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79643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226640-FE2A-DA40-BFFA-96B4B75914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3013" y="575875"/>
            <a:ext cx="120637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d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majuscule 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6D72B0-2E76-E485-910C-5BFC422E9FF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BCE9DA8-2D66-CDCB-1698-3EEA2439F6C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8BC6B2E-AB4E-BE9B-C370-3EC3C6CFE0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2830" y="3193658"/>
            <a:ext cx="2990340" cy="389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81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d en majuscule.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9BA79AA-1088-1A5B-BBFE-A5CDEE33A5B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227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BB3A263-5CB7-95D8-DFCB-941352D9EAD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3234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78B4DBC-37EF-A79F-29A1-ECE75F0E2A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20.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681CAD4-F69C-FAD5-FA12-904B3783FC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8909" y="1693201"/>
            <a:ext cx="5718182" cy="80605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01845" y="2743197"/>
            <a:ext cx="5718183" cy="1614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1. J’écris la lettre b en minuscule et en majuscule.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2C0360E-1934-1980-FDAB-BF1138C5D2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8662" y="3401839"/>
            <a:ext cx="12469002" cy="382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557D75E-34B8-6D08-8F73-C8894F1BE51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09A303-6D9C-7702-0466-447FDE2DFF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4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1360A0C-738B-70AF-3B98-F09175FAD604}"/>
              </a:ext>
            </a:extLst>
          </p:cNvPr>
          <p:cNvPicPr>
            <a:picLocks noChangeAspect="1"/>
          </p:cNvPicPr>
          <p:nvPr>
            <a:audi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BF6599C-569A-BF44-7F14-82BA88AEC82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C6D25A24-7A69-0520-4DEF-D518C18F448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9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AE68790A-C24D-0752-F2E5-ABDAB46CB3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7698C9-EAE2-243D-A2EB-6815B0A6624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4" name="Image 3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46908B26-A7C8-3F3D-5114-72CB39CF0E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F5673CDC-8C8F-BC98-4208-11A227320114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7312AA-0A54-3438-5874-FFD7FE46601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D98A1C-AD3B-D986-CF2B-B4CFC3915A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466F9F-AB2D-552F-CDEF-065074FDEAA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101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3A860A98-00B9-94C9-3A82-5E484D961FE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17694</TotalTime>
  <Words>1532</Words>
  <PresentationFormat>Personnalisé</PresentationFormat>
  <Paragraphs>299</Paragraphs>
  <Slides>59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59</vt:i4>
      </vt:variant>
    </vt:vector>
  </HeadingPairs>
  <TitlesOfParts>
    <vt:vector size="69" baseType="lpstr">
      <vt:lpstr>Dosis Bold</vt:lpstr>
      <vt:lpstr>Calibri</vt:lpstr>
      <vt:lpstr>Dosis</vt:lpstr>
      <vt:lpstr>Cambria</vt:lpstr>
      <vt:lpstr>Calibri </vt:lpstr>
      <vt:lpstr>Arial</vt:lpstr>
      <vt:lpstr>KG Primary Penmanship Alt</vt:lpstr>
      <vt:lpstr>Carelia</vt:lpstr>
      <vt:lpstr>1_Office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2025-07-29T15:35:44Z</dcterms:modified>
</cp:coreProperties>
</file>