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4" r:id="rId2"/>
    <p:sldId id="325" r:id="rId3"/>
    <p:sldId id="307" r:id="rId4"/>
    <p:sldId id="308" r:id="rId5"/>
    <p:sldId id="298" r:id="rId6"/>
    <p:sldId id="318" r:id="rId7"/>
    <p:sldId id="286" r:id="rId8"/>
    <p:sldId id="287" r:id="rId9"/>
    <p:sldId id="314" r:id="rId10"/>
    <p:sldId id="275" r:id="rId11"/>
    <p:sldId id="317" r:id="rId12"/>
    <p:sldId id="288" r:id="rId13"/>
    <p:sldId id="276" r:id="rId14"/>
    <p:sldId id="316" r:id="rId15"/>
    <p:sldId id="277" r:id="rId16"/>
    <p:sldId id="315" r:id="rId17"/>
    <p:sldId id="313" r:id="rId18"/>
    <p:sldId id="278" r:id="rId19"/>
    <p:sldId id="311" r:id="rId20"/>
    <p:sldId id="279" r:id="rId21"/>
    <p:sldId id="280" r:id="rId22"/>
    <p:sldId id="289" r:id="rId23"/>
    <p:sldId id="312" r:id="rId24"/>
    <p:sldId id="291" r:id="rId25"/>
    <p:sldId id="305" r:id="rId26"/>
    <p:sldId id="292" r:id="rId27"/>
    <p:sldId id="293" r:id="rId28"/>
    <p:sldId id="299" r:id="rId29"/>
    <p:sldId id="294" r:id="rId30"/>
    <p:sldId id="295" r:id="rId31"/>
    <p:sldId id="296" r:id="rId32"/>
    <p:sldId id="297" r:id="rId33"/>
    <p:sldId id="306" r:id="rId34"/>
    <p:sldId id="290" r:id="rId35"/>
    <p:sldId id="300" r:id="rId36"/>
    <p:sldId id="301" r:id="rId37"/>
    <p:sldId id="303" r:id="rId38"/>
    <p:sldId id="304" r:id="rId39"/>
    <p:sldId id="319" r:id="rId40"/>
    <p:sldId id="309" r:id="rId41"/>
    <p:sldId id="310" r:id="rId42"/>
    <p:sldId id="281" r:id="rId43"/>
    <p:sldId id="285" r:id="rId44"/>
    <p:sldId id="284" r:id="rId45"/>
    <p:sldId id="328" r:id="rId46"/>
    <p:sldId id="327" r:id="rId47"/>
    <p:sldId id="329" r:id="rId48"/>
    <p:sldId id="282" r:id="rId49"/>
    <p:sldId id="283" r:id="rId50"/>
    <p:sldId id="33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AE2"/>
    <a:srgbClr val="4472C4"/>
    <a:srgbClr val="0070C0"/>
    <a:srgbClr val="FFFFFF"/>
    <a:srgbClr val="0E6057"/>
    <a:srgbClr val="4AAD4B"/>
    <a:srgbClr val="15858B"/>
    <a:srgbClr val="095E58"/>
    <a:srgbClr val="4DC85D"/>
    <a:srgbClr val="C52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1C3B3-D174-4297-8CC8-261D1AA26C8E}" v="1404" dt="2021-04-05T14:23:50.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95501" autoAdjust="0"/>
  </p:normalViewPr>
  <p:slideViewPr>
    <p:cSldViewPr snapToGrid="0">
      <p:cViewPr>
        <p:scale>
          <a:sx n="78" d="100"/>
          <a:sy n="78" d="100"/>
        </p:scale>
        <p:origin x="720"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517AF-256A-4937-A6B6-42C3276E3F68}" type="datetimeFigureOut">
              <a:rPr lang="es-AR" smtClean="0"/>
              <a:t>11/2/2022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B73BB-3248-4B3B-ABA4-391A24013709}" type="slidenum">
              <a:rPr lang="es-AR" smtClean="0"/>
              <a:t>‹Nº›</a:t>
            </a:fld>
            <a:endParaRPr lang="es-AR"/>
          </a:p>
        </p:txBody>
      </p:sp>
    </p:spTree>
    <p:extLst>
      <p:ext uri="{BB962C8B-B14F-4D97-AF65-F5344CB8AC3E}">
        <p14:creationId xmlns:p14="http://schemas.microsoft.com/office/powerpoint/2010/main" val="368955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125B73BB-3248-4B3B-ABA4-391A24013709}" type="slidenum">
              <a:rPr lang="es-AR" smtClean="0"/>
              <a:t>1</a:t>
            </a:fld>
            <a:endParaRPr lang="es-AR"/>
          </a:p>
        </p:txBody>
      </p:sp>
    </p:spTree>
    <p:extLst>
      <p:ext uri="{BB962C8B-B14F-4D97-AF65-F5344CB8AC3E}">
        <p14:creationId xmlns:p14="http://schemas.microsoft.com/office/powerpoint/2010/main" val="330597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1" name="Google Shape;2511;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78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8"/>
        <p:cNvGrpSpPr/>
        <p:nvPr/>
      </p:nvGrpSpPr>
      <p:grpSpPr>
        <a:xfrm>
          <a:off x="0" y="0"/>
          <a:ext cx="0" cy="0"/>
          <a:chOff x="0" y="0"/>
          <a:chExt cx="0" cy="0"/>
        </a:xfrm>
      </p:grpSpPr>
      <p:sp>
        <p:nvSpPr>
          <p:cNvPr id="7179" name="Google Shape;7179;gfa9fb07cbc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0" name="Google Shape;7180;gfa9fb07cb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48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9"/>
        <p:cNvGrpSpPr/>
        <p:nvPr/>
      </p:nvGrpSpPr>
      <p:grpSpPr>
        <a:xfrm>
          <a:off x="0" y="0"/>
          <a:ext cx="0" cy="0"/>
          <a:chOff x="0" y="0"/>
          <a:chExt cx="0" cy="0"/>
        </a:xfrm>
      </p:grpSpPr>
      <p:sp>
        <p:nvSpPr>
          <p:cNvPr id="4670" name="Google Shape;4670;g7b44e76ffb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1" name="Google Shape;4671;g7b44e76ffb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397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6"/>
        <p:cNvGrpSpPr/>
        <p:nvPr/>
      </p:nvGrpSpPr>
      <p:grpSpPr>
        <a:xfrm>
          <a:off x="0" y="0"/>
          <a:ext cx="0" cy="0"/>
          <a:chOff x="0" y="0"/>
          <a:chExt cx="0" cy="0"/>
        </a:xfrm>
      </p:grpSpPr>
      <p:sp>
        <p:nvSpPr>
          <p:cNvPr id="7647" name="Google Shape;7647;gfa9fb07cbc_2_2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8" name="Google Shape;7648;gfa9fb07cbc_2_2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32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99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28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41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2"/>
        <p:cNvGrpSpPr/>
        <p:nvPr/>
      </p:nvGrpSpPr>
      <p:grpSpPr>
        <a:xfrm>
          <a:off x="0" y="0"/>
          <a:ext cx="0" cy="0"/>
          <a:chOff x="0" y="0"/>
          <a:chExt cx="0" cy="0"/>
        </a:xfrm>
      </p:grpSpPr>
      <p:sp>
        <p:nvSpPr>
          <p:cNvPr id="4783" name="Google Shape;4783;g7b44e76ffb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4" name="Google Shape;4784;g7b44e76ffb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02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6"/>
        <p:cNvGrpSpPr/>
        <p:nvPr/>
      </p:nvGrpSpPr>
      <p:grpSpPr>
        <a:xfrm>
          <a:off x="0" y="0"/>
          <a:ext cx="0" cy="0"/>
          <a:chOff x="0" y="0"/>
          <a:chExt cx="0" cy="0"/>
        </a:xfrm>
      </p:grpSpPr>
      <p:sp>
        <p:nvSpPr>
          <p:cNvPr id="5137" name="Google Shape;5137;g7b44e76ffb_0_29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8" name="Google Shape;5138;g7b44e76ffb_0_29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42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3" name="Google Shape;1823;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2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95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1"/>
        <p:cNvGrpSpPr/>
        <p:nvPr/>
      </p:nvGrpSpPr>
      <p:grpSpPr>
        <a:xfrm>
          <a:off x="0" y="0"/>
          <a:ext cx="0" cy="0"/>
          <a:chOff x="0" y="0"/>
          <a:chExt cx="0" cy="0"/>
        </a:xfrm>
      </p:grpSpPr>
      <p:sp>
        <p:nvSpPr>
          <p:cNvPr id="8392" name="Google Shape;8392;g10184272f7c_0_6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3" name="Google Shape;8393;g10184272f7c_0_6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02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101618d414f_2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101618d414f_2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9d19b71d9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9d19b71d9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13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4"/>
        <p:cNvGrpSpPr/>
        <p:nvPr/>
      </p:nvGrpSpPr>
      <p:grpSpPr>
        <a:xfrm>
          <a:off x="0" y="0"/>
          <a:ext cx="0" cy="0"/>
          <a:chOff x="0" y="0"/>
          <a:chExt cx="0" cy="0"/>
        </a:xfrm>
      </p:grpSpPr>
      <p:sp>
        <p:nvSpPr>
          <p:cNvPr id="1995" name="Google Shape;1995;g101618d414f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6" name="Google Shape;1996;g101618d414f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65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101618d414f_2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101618d414f_2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03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101618d414f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101618d414f_2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22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9d051d177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2" name="Google Shape;2642;g9d051d177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52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101618d414f_2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101618d414f_2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33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7A3AC-E717-4E2E-A03C-963E121BA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xmlns="" id="{235E491D-AD48-40FC-B4B6-C31865FE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xmlns="" id="{D70217ED-CE18-41C9-AFC6-A14D81108369}"/>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5" name="Footer Placeholder 4">
            <a:extLst>
              <a:ext uri="{FF2B5EF4-FFF2-40B4-BE49-F238E27FC236}">
                <a16:creationId xmlns:a16="http://schemas.microsoft.com/office/drawing/2014/main" xmlns="" id="{345A7453-9C7B-403C-B0B3-24A4124887E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E34E9B0F-7723-447F-B68F-E9B60C42D052}"/>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8685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00EE1-455B-4838-8934-CC32ABF2F6F4}"/>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xmlns="" id="{0D60BF1B-7045-4473-9D6D-F1984836E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9B8D0570-C00B-4C64-9FC0-5F9AFA9EC217}"/>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5" name="Footer Placeholder 4">
            <a:extLst>
              <a:ext uri="{FF2B5EF4-FFF2-40B4-BE49-F238E27FC236}">
                <a16:creationId xmlns:a16="http://schemas.microsoft.com/office/drawing/2014/main" xmlns="" id="{FE4EC0C5-17CA-4167-8969-4A15D7945CF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B7FF332C-0AF1-4D99-B42E-2DC24E08750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7467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0381FE-EE5D-47AE-BC31-AB1968617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xmlns="" id="{6193977B-B8C5-4C83-9619-94E927C85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F5EA6449-335C-4BFB-A518-422F4DFDF8AE}"/>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5" name="Footer Placeholder 4">
            <a:extLst>
              <a:ext uri="{FF2B5EF4-FFF2-40B4-BE49-F238E27FC236}">
                <a16:creationId xmlns:a16="http://schemas.microsoft.com/office/drawing/2014/main" xmlns="" id="{020D36F9-67D5-4EB9-963D-244AE513162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55ADD3CE-FE2A-484B-9BD2-69FA5A480680}"/>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40597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13666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7" name="Rectangle 6"/>
          <p:cNvSpPr>
            <a:spLocks noChangeArrowheads="1"/>
          </p:cNvSpPr>
          <p:nvPr userDrawn="1"/>
        </p:nvSpPr>
        <p:spPr bwMode="auto">
          <a:xfrm>
            <a:off x="0" y="6350"/>
            <a:ext cx="12192000" cy="236538"/>
          </a:xfrm>
          <a:prstGeom prst="rect">
            <a:avLst/>
          </a:prstGeom>
          <a:solidFill>
            <a:srgbClr val="E949BB"/>
          </a:solidFill>
          <a:ln>
            <a:noFill/>
          </a:ln>
          <a:effectLst>
            <a:glow rad="228600">
              <a:srgbClr val="FEE634">
                <a:alpha val="40000"/>
              </a:srgbClr>
            </a:glow>
          </a:effectLst>
        </p:spPr>
        <p:txBody>
          <a:bodyPr vert="horz" wrap="square" lIns="91440" tIns="45720" rIns="91440" bIns="45720" numCol="1" anchor="t" anchorCtr="0" compatLnSpc="1">
            <a:prstTxWarp prst="textNoShape">
              <a:avLst/>
            </a:prstTxWarp>
          </a:bodyPr>
          <a:lstStyle/>
          <a:p>
            <a:endParaRPr lang="es-AR"/>
          </a:p>
        </p:txBody>
      </p:sp>
      <p:sp>
        <p:nvSpPr>
          <p:cNvPr id="6" name="Freeform 5"/>
          <p:cNvSpPr>
            <a:spLocks/>
          </p:cNvSpPr>
          <p:nvPr userDrawn="1"/>
        </p:nvSpPr>
        <p:spPr bwMode="auto">
          <a:xfrm>
            <a:off x="0" y="25817"/>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rgbClr val="E949BB"/>
          </a:solidFill>
          <a:ln>
            <a:noFill/>
          </a:ln>
          <a:effectLst>
            <a:glow rad="228600">
              <a:srgbClr val="FEE634">
                <a:alpha val="40000"/>
              </a:srgbClr>
            </a:glow>
          </a:effec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564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4" name="Rectángulo 3"/>
          <p:cNvSpPr/>
          <p:nvPr userDrawn="1"/>
        </p:nvSpPr>
        <p:spPr>
          <a:xfrm>
            <a:off x="0" y="6477384"/>
            <a:ext cx="7583424" cy="380616"/>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29AAE2"/>
              </a:solidFill>
            </a:endParaRPr>
          </a:p>
        </p:txBody>
      </p:sp>
      <p:sp>
        <p:nvSpPr>
          <p:cNvPr id="10" name="Rectangle 7"/>
          <p:cNvSpPr>
            <a:spLocks noChangeArrowheads="1"/>
          </p:cNvSpPr>
          <p:nvPr userDrawn="1"/>
        </p:nvSpPr>
        <p:spPr bwMode="auto">
          <a:xfrm>
            <a:off x="11903075" y="3397250"/>
            <a:ext cx="6350" cy="3175"/>
          </a:xfrm>
          <a:prstGeom prst="rect">
            <a:avLst/>
          </a:prstGeom>
          <a:solidFill>
            <a:srgbClr val="C5579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5" name="Rectángulo 4"/>
          <p:cNvSpPr/>
          <p:nvPr userDrawn="1"/>
        </p:nvSpPr>
        <p:spPr>
          <a:xfrm>
            <a:off x="0" y="0"/>
            <a:ext cx="12192000" cy="69448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p:cNvPicPr>
            <a:picLocks noChangeAspect="1"/>
          </p:cNvPicPr>
          <p:nvPr userDrawn="1"/>
        </p:nvPicPr>
        <p:blipFill>
          <a:blip r:embed="rId2"/>
          <a:stretch>
            <a:fillRect/>
          </a:stretch>
        </p:blipFill>
        <p:spPr>
          <a:xfrm>
            <a:off x="7132320" y="6477384"/>
            <a:ext cx="5071872" cy="405000"/>
          </a:xfrm>
          <a:prstGeom prst="rect">
            <a:avLst/>
          </a:prstGeom>
        </p:spPr>
      </p:pic>
      <p:pic>
        <p:nvPicPr>
          <p:cNvPr id="9" name="Imagen 8"/>
          <p:cNvPicPr>
            <a:picLocks noChangeAspect="1"/>
          </p:cNvPicPr>
          <p:nvPr userDrawn="1"/>
        </p:nvPicPr>
        <p:blipFill>
          <a:blip r:embed="rId3"/>
          <a:stretch>
            <a:fillRect/>
          </a:stretch>
        </p:blipFill>
        <p:spPr>
          <a:xfrm>
            <a:off x="0" y="6468813"/>
            <a:ext cx="7020001" cy="405000"/>
          </a:xfrm>
          <a:prstGeom prst="rect">
            <a:avLst/>
          </a:prstGeom>
        </p:spPr>
      </p:pic>
    </p:spTree>
    <p:extLst>
      <p:ext uri="{BB962C8B-B14F-4D97-AF65-F5344CB8AC3E}">
        <p14:creationId xmlns:p14="http://schemas.microsoft.com/office/powerpoint/2010/main" val="2143624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6"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Rectángulo 2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27"/>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087152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0" name="Grupo 9"/>
          <p:cNvGrpSpPr/>
          <p:nvPr userDrawn="1"/>
        </p:nvGrpSpPr>
        <p:grpSpPr>
          <a:xfrm>
            <a:off x="-22688" y="5615335"/>
            <a:ext cx="1261179" cy="1253778"/>
            <a:chOff x="-22688" y="4717588"/>
            <a:chExt cx="2164226" cy="2151525"/>
          </a:xfrm>
        </p:grpSpPr>
        <p:sp>
          <p:nvSpPr>
            <p:cNvPr id="6"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1419225" y="6148388"/>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2" name="Grupo 21"/>
          <p:cNvGrpSpPr/>
          <p:nvPr userDrawn="1"/>
        </p:nvGrpSpPr>
        <p:grpSpPr>
          <a:xfrm rot="16200000">
            <a:off x="10934522" y="5619036"/>
            <a:ext cx="1261179" cy="1253778"/>
            <a:chOff x="-22688" y="4717588"/>
            <a:chExt cx="2164226" cy="2151525"/>
          </a:xfrm>
        </p:grpSpPr>
        <p:sp>
          <p:nvSpPr>
            <p:cNvPr id="23"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6"/>
            <p:cNvSpPr>
              <a:spLocks/>
            </p:cNvSpPr>
            <p:nvPr userDrawn="1"/>
          </p:nvSpPr>
          <p:spPr bwMode="auto">
            <a:xfrm>
              <a:off x="1419225" y="6148388"/>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7079392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6"/>
          <p:cNvSpPr>
            <a:spLocks/>
          </p:cNvSpPr>
          <p:nvPr userDrawn="1"/>
        </p:nvSpPr>
        <p:spPr bwMode="auto">
          <a:xfrm rot="16200000">
            <a:off x="11482057" y="4706143"/>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7"/>
          <p:cNvSpPr>
            <a:spLocks/>
          </p:cNvSpPr>
          <p:nvPr userDrawn="1"/>
        </p:nvSpPr>
        <p:spPr bwMode="auto">
          <a:xfrm rot="16200000">
            <a:off x="10790700" y="5444000"/>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Rectángulo 9"/>
          <p:cNvSpPr/>
          <p:nvPr userDrawn="1"/>
        </p:nvSpPr>
        <p:spPr>
          <a:xfrm>
            <a:off x="0" y="6632293"/>
            <a:ext cx="12192000" cy="23728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70327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AutoShape 3"/>
          <p:cNvSpPr>
            <a:spLocks noChangeAspect="1" noChangeArrowheads="1" noTextEdit="1"/>
          </p:cNvSpPr>
          <p:nvPr userDrawn="1"/>
        </p:nvSpPr>
        <p:spPr bwMode="auto">
          <a:xfrm>
            <a:off x="202231" y="6014548"/>
            <a:ext cx="11773460" cy="701773"/>
          </a:xfrm>
          <a:prstGeom prst="rect">
            <a:avLst/>
          </a:prstGeom>
          <a:solidFill>
            <a:srgbClr val="29AAE2"/>
          </a:solidFill>
          <a:ln>
            <a:noFill/>
          </a:ln>
          <a:extLst/>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29454254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75429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B148A-1DE6-4FE6-902E-C9E7E7B9498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9C00F7C7-4844-4198-B4EC-009B8217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F5C10848-E36E-4A4A-A8DB-69BF09AC2474}"/>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5" name="Footer Placeholder 4">
            <a:extLst>
              <a:ext uri="{FF2B5EF4-FFF2-40B4-BE49-F238E27FC236}">
                <a16:creationId xmlns:a16="http://schemas.microsoft.com/office/drawing/2014/main" xmlns="" id="{CB0F363E-0B47-4B71-B336-39115FF59E0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F306B85B-49A1-4ED8-A613-A8C6C35D41E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955657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8"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smtClean="0"/>
              <a:t> </a:t>
            </a:r>
            <a:endParaRPr lang="es-AR" dirty="0"/>
          </a:p>
        </p:txBody>
      </p:sp>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AutoShape 3"/>
          <p:cNvSpPr>
            <a:spLocks noChangeAspect="1" noChangeArrowheads="1" noTextEdit="1"/>
          </p:cNvSpPr>
          <p:nvPr userDrawn="1"/>
        </p:nvSpPr>
        <p:spPr bwMode="auto">
          <a:xfrm>
            <a:off x="374650" y="3732213"/>
            <a:ext cx="16398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54430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smtClean="0"/>
              <a:t> </a:t>
            </a:r>
            <a:endParaRPr lang="es-AR" dirty="0"/>
          </a:p>
        </p:txBody>
      </p:sp>
    </p:spTree>
    <p:extLst>
      <p:ext uri="{BB962C8B-B14F-4D97-AF65-F5344CB8AC3E}">
        <p14:creationId xmlns:p14="http://schemas.microsoft.com/office/powerpoint/2010/main" val="263140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xmlns=""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39057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9"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smtClean="0"/>
              <a:t> </a:t>
            </a:r>
            <a:endParaRPr lang="es-AR" dirty="0"/>
          </a:p>
        </p:txBody>
      </p:sp>
    </p:spTree>
    <p:extLst>
      <p:ext uri="{BB962C8B-B14F-4D97-AF65-F5344CB8AC3E}">
        <p14:creationId xmlns:p14="http://schemas.microsoft.com/office/powerpoint/2010/main" val="1477141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9797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7" name="Grupo 16"/>
          <p:cNvGrpSpPr/>
          <p:nvPr userDrawn="1"/>
        </p:nvGrpSpPr>
        <p:grpSpPr>
          <a:xfrm>
            <a:off x="10768013" y="5401780"/>
            <a:ext cx="1230410" cy="1277316"/>
            <a:chOff x="7567613" y="2936875"/>
            <a:chExt cx="2873374" cy="2982913"/>
          </a:xfrm>
        </p:grpSpPr>
        <p:sp>
          <p:nvSpPr>
            <p:cNvPr id="7" name="Freeform 5"/>
            <p:cNvSpPr>
              <a:spLocks/>
            </p:cNvSpPr>
            <p:nvPr userDrawn="1"/>
          </p:nvSpPr>
          <p:spPr bwMode="auto">
            <a:xfrm>
              <a:off x="7567613" y="2959100"/>
              <a:ext cx="2116137" cy="2960688"/>
            </a:xfrm>
            <a:custGeom>
              <a:avLst/>
              <a:gdLst>
                <a:gd name="T0" fmla="*/ 100 w 562"/>
                <a:gd name="T1" fmla="*/ 530 h 786"/>
                <a:gd name="T2" fmla="*/ 74 w 562"/>
                <a:gd name="T3" fmla="*/ 455 h 786"/>
                <a:gd name="T4" fmla="*/ 73 w 562"/>
                <a:gd name="T5" fmla="*/ 452 h 786"/>
                <a:gd name="T6" fmla="*/ 21 w 562"/>
                <a:gd name="T7" fmla="*/ 438 h 786"/>
                <a:gd name="T8" fmla="*/ 6 w 562"/>
                <a:gd name="T9" fmla="*/ 446 h 786"/>
                <a:gd name="T10" fmla="*/ 2 w 562"/>
                <a:gd name="T11" fmla="*/ 443 h 786"/>
                <a:gd name="T12" fmla="*/ 16 w 562"/>
                <a:gd name="T13" fmla="*/ 393 h 786"/>
                <a:gd name="T14" fmla="*/ 64 w 562"/>
                <a:gd name="T15" fmla="*/ 309 h 786"/>
                <a:gd name="T16" fmla="*/ 161 w 562"/>
                <a:gd name="T17" fmla="*/ 178 h 786"/>
                <a:gd name="T18" fmla="*/ 235 w 562"/>
                <a:gd name="T19" fmla="*/ 73 h 786"/>
                <a:gd name="T20" fmla="*/ 259 w 562"/>
                <a:gd name="T21" fmla="*/ 15 h 786"/>
                <a:gd name="T22" fmla="*/ 261 w 562"/>
                <a:gd name="T23" fmla="*/ 11 h 786"/>
                <a:gd name="T24" fmla="*/ 271 w 562"/>
                <a:gd name="T25" fmla="*/ 0 h 786"/>
                <a:gd name="T26" fmla="*/ 281 w 562"/>
                <a:gd name="T27" fmla="*/ 11 h 786"/>
                <a:gd name="T28" fmla="*/ 317 w 562"/>
                <a:gd name="T29" fmla="*/ 89 h 786"/>
                <a:gd name="T30" fmla="*/ 331 w 562"/>
                <a:gd name="T31" fmla="*/ 158 h 786"/>
                <a:gd name="T32" fmla="*/ 523 w 562"/>
                <a:gd name="T33" fmla="*/ 423 h 786"/>
                <a:gd name="T34" fmla="*/ 546 w 562"/>
                <a:gd name="T35" fmla="*/ 447 h 786"/>
                <a:gd name="T36" fmla="*/ 335 w 562"/>
                <a:gd name="T37" fmla="*/ 755 h 786"/>
                <a:gd name="T38" fmla="*/ 5 w 562"/>
                <a:gd name="T39" fmla="*/ 535 h 786"/>
                <a:gd name="T40" fmla="*/ 0 w 562"/>
                <a:gd name="T41" fmla="*/ 488 h 786"/>
                <a:gd name="T42" fmla="*/ 39 w 562"/>
                <a:gd name="T43" fmla="*/ 480 h 786"/>
                <a:gd name="T44" fmla="*/ 60 w 562"/>
                <a:gd name="T45" fmla="*/ 540 h 786"/>
                <a:gd name="T46" fmla="*/ 106 w 562"/>
                <a:gd name="T47" fmla="*/ 570 h 786"/>
                <a:gd name="T48" fmla="*/ 140 w 562"/>
                <a:gd name="T49" fmla="*/ 543 h 786"/>
                <a:gd name="T50" fmla="*/ 170 w 562"/>
                <a:gd name="T51" fmla="*/ 482 h 786"/>
                <a:gd name="T52" fmla="*/ 177 w 562"/>
                <a:gd name="T53" fmla="*/ 468 h 786"/>
                <a:gd name="T54" fmla="*/ 194 w 562"/>
                <a:gd name="T55" fmla="*/ 517 h 786"/>
                <a:gd name="T56" fmla="*/ 229 w 562"/>
                <a:gd name="T57" fmla="*/ 623 h 786"/>
                <a:gd name="T58" fmla="*/ 271 w 562"/>
                <a:gd name="T59" fmla="*/ 656 h 786"/>
                <a:gd name="T60" fmla="*/ 310 w 562"/>
                <a:gd name="T61" fmla="*/ 628 h 786"/>
                <a:gd name="T62" fmla="*/ 375 w 562"/>
                <a:gd name="T63" fmla="*/ 498 h 786"/>
                <a:gd name="T64" fmla="*/ 413 w 562"/>
                <a:gd name="T65" fmla="*/ 490 h 786"/>
                <a:gd name="T66" fmla="*/ 463 w 562"/>
                <a:gd name="T67" fmla="*/ 490 h 786"/>
                <a:gd name="T68" fmla="*/ 463 w 562"/>
                <a:gd name="T69" fmla="*/ 440 h 786"/>
                <a:gd name="T70" fmla="*/ 413 w 562"/>
                <a:gd name="T71" fmla="*/ 440 h 786"/>
                <a:gd name="T72" fmla="*/ 401 w 562"/>
                <a:gd name="T73" fmla="*/ 445 h 786"/>
                <a:gd name="T74" fmla="*/ 397 w 562"/>
                <a:gd name="T75" fmla="*/ 445 h 786"/>
                <a:gd name="T76" fmla="*/ 336 w 562"/>
                <a:gd name="T77" fmla="*/ 483 h 786"/>
                <a:gd name="T78" fmla="*/ 276 w 562"/>
                <a:gd name="T79" fmla="*/ 605 h 786"/>
                <a:gd name="T80" fmla="*/ 270 w 562"/>
                <a:gd name="T81" fmla="*/ 615 h 786"/>
                <a:gd name="T82" fmla="*/ 255 w 562"/>
                <a:gd name="T83" fmla="*/ 569 h 786"/>
                <a:gd name="T84" fmla="*/ 208 w 562"/>
                <a:gd name="T85" fmla="*/ 431 h 786"/>
                <a:gd name="T86" fmla="*/ 206 w 562"/>
                <a:gd name="T87" fmla="*/ 424 h 786"/>
                <a:gd name="T88" fmla="*/ 181 w 562"/>
                <a:gd name="T89" fmla="*/ 405 h 786"/>
                <a:gd name="T90" fmla="*/ 155 w 562"/>
                <a:gd name="T91" fmla="*/ 421 h 786"/>
                <a:gd name="T92" fmla="*/ 108 w 562"/>
                <a:gd name="T93" fmla="*/ 516 h 786"/>
                <a:gd name="T94" fmla="*/ 100 w 562"/>
                <a:gd name="T95" fmla="*/ 53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786">
                  <a:moveTo>
                    <a:pt x="100" y="530"/>
                  </a:moveTo>
                  <a:cubicBezTo>
                    <a:pt x="91" y="503"/>
                    <a:pt x="83" y="479"/>
                    <a:pt x="74" y="455"/>
                  </a:cubicBezTo>
                  <a:cubicBezTo>
                    <a:pt x="74" y="454"/>
                    <a:pt x="74" y="453"/>
                    <a:pt x="73" y="452"/>
                  </a:cubicBezTo>
                  <a:cubicBezTo>
                    <a:pt x="63" y="420"/>
                    <a:pt x="46" y="416"/>
                    <a:pt x="21" y="438"/>
                  </a:cubicBezTo>
                  <a:cubicBezTo>
                    <a:pt x="17" y="442"/>
                    <a:pt x="11" y="444"/>
                    <a:pt x="6" y="446"/>
                  </a:cubicBezTo>
                  <a:cubicBezTo>
                    <a:pt x="4" y="445"/>
                    <a:pt x="3" y="444"/>
                    <a:pt x="2" y="443"/>
                  </a:cubicBezTo>
                  <a:cubicBezTo>
                    <a:pt x="6" y="426"/>
                    <a:pt x="10" y="410"/>
                    <a:pt x="16" y="393"/>
                  </a:cubicBezTo>
                  <a:cubicBezTo>
                    <a:pt x="26" y="362"/>
                    <a:pt x="45" y="335"/>
                    <a:pt x="64" y="309"/>
                  </a:cubicBezTo>
                  <a:cubicBezTo>
                    <a:pt x="96" y="265"/>
                    <a:pt x="129" y="222"/>
                    <a:pt x="161" y="178"/>
                  </a:cubicBezTo>
                  <a:cubicBezTo>
                    <a:pt x="186" y="144"/>
                    <a:pt x="212" y="109"/>
                    <a:pt x="235" y="73"/>
                  </a:cubicBezTo>
                  <a:cubicBezTo>
                    <a:pt x="246" y="56"/>
                    <a:pt x="252" y="34"/>
                    <a:pt x="259" y="15"/>
                  </a:cubicBezTo>
                  <a:cubicBezTo>
                    <a:pt x="260" y="14"/>
                    <a:pt x="260" y="12"/>
                    <a:pt x="261" y="11"/>
                  </a:cubicBezTo>
                  <a:cubicBezTo>
                    <a:pt x="264" y="7"/>
                    <a:pt x="267" y="4"/>
                    <a:pt x="271" y="0"/>
                  </a:cubicBezTo>
                  <a:cubicBezTo>
                    <a:pt x="274" y="4"/>
                    <a:pt x="280" y="7"/>
                    <a:pt x="281" y="11"/>
                  </a:cubicBezTo>
                  <a:cubicBezTo>
                    <a:pt x="289" y="39"/>
                    <a:pt x="300" y="66"/>
                    <a:pt x="317" y="89"/>
                  </a:cubicBezTo>
                  <a:cubicBezTo>
                    <a:pt x="334" y="111"/>
                    <a:pt x="336" y="131"/>
                    <a:pt x="331" y="158"/>
                  </a:cubicBezTo>
                  <a:cubicBezTo>
                    <a:pt x="311" y="280"/>
                    <a:pt x="399" y="400"/>
                    <a:pt x="523" y="423"/>
                  </a:cubicBezTo>
                  <a:cubicBezTo>
                    <a:pt x="543" y="427"/>
                    <a:pt x="544" y="427"/>
                    <a:pt x="546" y="447"/>
                  </a:cubicBezTo>
                  <a:cubicBezTo>
                    <a:pt x="562" y="596"/>
                    <a:pt x="466" y="728"/>
                    <a:pt x="335" y="755"/>
                  </a:cubicBezTo>
                  <a:cubicBezTo>
                    <a:pt x="189" y="786"/>
                    <a:pt x="36" y="699"/>
                    <a:pt x="5" y="535"/>
                  </a:cubicBezTo>
                  <a:cubicBezTo>
                    <a:pt x="2" y="520"/>
                    <a:pt x="1" y="503"/>
                    <a:pt x="0" y="488"/>
                  </a:cubicBezTo>
                  <a:cubicBezTo>
                    <a:pt x="14" y="485"/>
                    <a:pt x="26" y="482"/>
                    <a:pt x="39" y="480"/>
                  </a:cubicBezTo>
                  <a:cubicBezTo>
                    <a:pt x="46" y="499"/>
                    <a:pt x="53" y="520"/>
                    <a:pt x="60" y="540"/>
                  </a:cubicBezTo>
                  <a:cubicBezTo>
                    <a:pt x="68" y="562"/>
                    <a:pt x="84" y="573"/>
                    <a:pt x="106" y="570"/>
                  </a:cubicBezTo>
                  <a:cubicBezTo>
                    <a:pt x="123" y="568"/>
                    <a:pt x="133" y="557"/>
                    <a:pt x="140" y="543"/>
                  </a:cubicBezTo>
                  <a:cubicBezTo>
                    <a:pt x="150" y="523"/>
                    <a:pt x="160" y="503"/>
                    <a:pt x="170" y="482"/>
                  </a:cubicBezTo>
                  <a:cubicBezTo>
                    <a:pt x="172" y="478"/>
                    <a:pt x="174" y="475"/>
                    <a:pt x="177" y="468"/>
                  </a:cubicBezTo>
                  <a:cubicBezTo>
                    <a:pt x="183" y="486"/>
                    <a:pt x="189" y="501"/>
                    <a:pt x="194" y="517"/>
                  </a:cubicBezTo>
                  <a:cubicBezTo>
                    <a:pt x="206" y="552"/>
                    <a:pt x="217" y="588"/>
                    <a:pt x="229" y="623"/>
                  </a:cubicBezTo>
                  <a:cubicBezTo>
                    <a:pt x="237" y="645"/>
                    <a:pt x="250" y="656"/>
                    <a:pt x="271" y="656"/>
                  </a:cubicBezTo>
                  <a:cubicBezTo>
                    <a:pt x="290" y="656"/>
                    <a:pt x="302" y="644"/>
                    <a:pt x="310" y="628"/>
                  </a:cubicBezTo>
                  <a:cubicBezTo>
                    <a:pt x="332" y="584"/>
                    <a:pt x="353" y="541"/>
                    <a:pt x="375" y="498"/>
                  </a:cubicBezTo>
                  <a:cubicBezTo>
                    <a:pt x="382" y="484"/>
                    <a:pt x="402" y="480"/>
                    <a:pt x="413" y="490"/>
                  </a:cubicBezTo>
                  <a:cubicBezTo>
                    <a:pt x="429" y="504"/>
                    <a:pt x="450" y="504"/>
                    <a:pt x="463" y="490"/>
                  </a:cubicBezTo>
                  <a:cubicBezTo>
                    <a:pt x="476" y="476"/>
                    <a:pt x="476" y="454"/>
                    <a:pt x="463" y="440"/>
                  </a:cubicBezTo>
                  <a:cubicBezTo>
                    <a:pt x="449" y="426"/>
                    <a:pt x="429" y="426"/>
                    <a:pt x="413" y="440"/>
                  </a:cubicBezTo>
                  <a:cubicBezTo>
                    <a:pt x="410" y="442"/>
                    <a:pt x="405" y="443"/>
                    <a:pt x="401" y="445"/>
                  </a:cubicBezTo>
                  <a:cubicBezTo>
                    <a:pt x="400" y="445"/>
                    <a:pt x="399" y="445"/>
                    <a:pt x="397" y="445"/>
                  </a:cubicBezTo>
                  <a:cubicBezTo>
                    <a:pt x="365" y="439"/>
                    <a:pt x="349" y="454"/>
                    <a:pt x="336" y="483"/>
                  </a:cubicBezTo>
                  <a:cubicBezTo>
                    <a:pt x="318" y="524"/>
                    <a:pt x="296" y="564"/>
                    <a:pt x="276" y="605"/>
                  </a:cubicBezTo>
                  <a:cubicBezTo>
                    <a:pt x="274" y="608"/>
                    <a:pt x="273" y="610"/>
                    <a:pt x="270" y="615"/>
                  </a:cubicBezTo>
                  <a:cubicBezTo>
                    <a:pt x="264" y="598"/>
                    <a:pt x="259" y="584"/>
                    <a:pt x="255" y="569"/>
                  </a:cubicBezTo>
                  <a:cubicBezTo>
                    <a:pt x="239" y="523"/>
                    <a:pt x="224" y="477"/>
                    <a:pt x="208" y="431"/>
                  </a:cubicBezTo>
                  <a:cubicBezTo>
                    <a:pt x="207" y="429"/>
                    <a:pt x="206" y="427"/>
                    <a:pt x="206" y="424"/>
                  </a:cubicBezTo>
                  <a:cubicBezTo>
                    <a:pt x="201" y="412"/>
                    <a:pt x="193" y="406"/>
                    <a:pt x="181" y="405"/>
                  </a:cubicBezTo>
                  <a:cubicBezTo>
                    <a:pt x="169" y="405"/>
                    <a:pt x="160" y="411"/>
                    <a:pt x="155" y="421"/>
                  </a:cubicBezTo>
                  <a:cubicBezTo>
                    <a:pt x="139" y="453"/>
                    <a:pt x="123" y="484"/>
                    <a:pt x="108" y="516"/>
                  </a:cubicBezTo>
                  <a:cubicBezTo>
                    <a:pt x="106" y="520"/>
                    <a:pt x="104" y="523"/>
                    <a:pt x="100" y="530"/>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6"/>
            <p:cNvSpPr>
              <a:spLocks noEditPoints="1"/>
            </p:cNvSpPr>
            <p:nvPr userDrawn="1"/>
          </p:nvSpPr>
          <p:spPr bwMode="auto">
            <a:xfrm>
              <a:off x="8975725" y="2936875"/>
              <a:ext cx="1465262" cy="1465263"/>
            </a:xfrm>
            <a:custGeom>
              <a:avLst/>
              <a:gdLst>
                <a:gd name="T0" fmla="*/ 388 w 389"/>
                <a:gd name="T1" fmla="*/ 194 h 389"/>
                <a:gd name="T2" fmla="*/ 196 w 389"/>
                <a:gd name="T3" fmla="*/ 389 h 389"/>
                <a:gd name="T4" fmla="*/ 0 w 389"/>
                <a:gd name="T5" fmla="*/ 196 h 389"/>
                <a:gd name="T6" fmla="*/ 194 w 389"/>
                <a:gd name="T7" fmla="*/ 1 h 389"/>
                <a:gd name="T8" fmla="*/ 388 w 389"/>
                <a:gd name="T9" fmla="*/ 194 h 389"/>
                <a:gd name="T10" fmla="*/ 194 w 389"/>
                <a:gd name="T11" fmla="*/ 352 h 389"/>
                <a:gd name="T12" fmla="*/ 352 w 389"/>
                <a:gd name="T13" fmla="*/ 194 h 389"/>
                <a:gd name="T14" fmla="*/ 195 w 389"/>
                <a:gd name="T15" fmla="*/ 37 h 389"/>
                <a:gd name="T16" fmla="*/ 36 w 389"/>
                <a:gd name="T17" fmla="*/ 194 h 389"/>
                <a:gd name="T18" fmla="*/ 194 w 389"/>
                <a:gd name="T19" fmla="*/ 35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388" y="194"/>
                  </a:moveTo>
                  <a:cubicBezTo>
                    <a:pt x="389" y="301"/>
                    <a:pt x="302" y="389"/>
                    <a:pt x="196" y="389"/>
                  </a:cubicBezTo>
                  <a:cubicBezTo>
                    <a:pt x="88" y="389"/>
                    <a:pt x="0" y="303"/>
                    <a:pt x="0" y="196"/>
                  </a:cubicBezTo>
                  <a:cubicBezTo>
                    <a:pt x="0" y="88"/>
                    <a:pt x="87" y="0"/>
                    <a:pt x="194" y="1"/>
                  </a:cubicBezTo>
                  <a:cubicBezTo>
                    <a:pt x="301" y="1"/>
                    <a:pt x="388" y="87"/>
                    <a:pt x="388" y="194"/>
                  </a:cubicBezTo>
                  <a:close/>
                  <a:moveTo>
                    <a:pt x="194" y="352"/>
                  </a:moveTo>
                  <a:cubicBezTo>
                    <a:pt x="282" y="352"/>
                    <a:pt x="352" y="282"/>
                    <a:pt x="352" y="194"/>
                  </a:cubicBezTo>
                  <a:cubicBezTo>
                    <a:pt x="352" y="108"/>
                    <a:pt x="282" y="37"/>
                    <a:pt x="195" y="37"/>
                  </a:cubicBezTo>
                  <a:cubicBezTo>
                    <a:pt x="107" y="37"/>
                    <a:pt x="36" y="107"/>
                    <a:pt x="36" y="194"/>
                  </a:cubicBezTo>
                  <a:cubicBezTo>
                    <a:pt x="36" y="281"/>
                    <a:pt x="107" y="352"/>
                    <a:pt x="194" y="352"/>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7"/>
            <p:cNvSpPr>
              <a:spLocks/>
            </p:cNvSpPr>
            <p:nvPr userDrawn="1"/>
          </p:nvSpPr>
          <p:spPr bwMode="auto">
            <a:xfrm>
              <a:off x="9571038" y="3367088"/>
              <a:ext cx="538162" cy="444500"/>
            </a:xfrm>
            <a:custGeom>
              <a:avLst/>
              <a:gdLst>
                <a:gd name="T0" fmla="*/ 0 w 143"/>
                <a:gd name="T1" fmla="*/ 79 h 118"/>
                <a:gd name="T2" fmla="*/ 45 w 143"/>
                <a:gd name="T3" fmla="*/ 42 h 118"/>
                <a:gd name="T4" fmla="*/ 59 w 143"/>
                <a:gd name="T5" fmla="*/ 40 h 118"/>
                <a:gd name="T6" fmla="*/ 117 w 143"/>
                <a:gd name="T7" fmla="*/ 6 h 118"/>
                <a:gd name="T8" fmla="*/ 138 w 143"/>
                <a:gd name="T9" fmla="*/ 9 h 118"/>
                <a:gd name="T10" fmla="*/ 133 w 143"/>
                <a:gd name="T11" fmla="*/ 28 h 118"/>
                <a:gd name="T12" fmla="*/ 84 w 143"/>
                <a:gd name="T13" fmla="*/ 70 h 118"/>
                <a:gd name="T14" fmla="*/ 73 w 143"/>
                <a:gd name="T15" fmla="*/ 87 h 118"/>
                <a:gd name="T16" fmla="*/ 33 w 143"/>
                <a:gd name="T17" fmla="*/ 116 h 118"/>
                <a:gd name="T18" fmla="*/ 0 w 143"/>
                <a:gd name="T19"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18">
                  <a:moveTo>
                    <a:pt x="0" y="79"/>
                  </a:moveTo>
                  <a:cubicBezTo>
                    <a:pt x="0" y="55"/>
                    <a:pt x="21" y="38"/>
                    <a:pt x="45" y="42"/>
                  </a:cubicBezTo>
                  <a:cubicBezTo>
                    <a:pt x="49" y="43"/>
                    <a:pt x="55" y="42"/>
                    <a:pt x="59" y="40"/>
                  </a:cubicBezTo>
                  <a:cubicBezTo>
                    <a:pt x="79" y="29"/>
                    <a:pt x="98" y="18"/>
                    <a:pt x="117" y="6"/>
                  </a:cubicBezTo>
                  <a:cubicBezTo>
                    <a:pt x="125" y="2"/>
                    <a:pt x="132" y="0"/>
                    <a:pt x="138" y="9"/>
                  </a:cubicBezTo>
                  <a:cubicBezTo>
                    <a:pt x="143" y="17"/>
                    <a:pt x="139" y="23"/>
                    <a:pt x="133" y="28"/>
                  </a:cubicBezTo>
                  <a:cubicBezTo>
                    <a:pt x="116" y="42"/>
                    <a:pt x="100" y="55"/>
                    <a:pt x="84" y="70"/>
                  </a:cubicBezTo>
                  <a:cubicBezTo>
                    <a:pt x="79" y="74"/>
                    <a:pt x="75" y="81"/>
                    <a:pt x="73" y="87"/>
                  </a:cubicBezTo>
                  <a:cubicBezTo>
                    <a:pt x="68" y="105"/>
                    <a:pt x="51" y="118"/>
                    <a:pt x="33" y="116"/>
                  </a:cubicBezTo>
                  <a:cubicBezTo>
                    <a:pt x="14" y="114"/>
                    <a:pt x="0" y="99"/>
                    <a:pt x="0" y="79"/>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456014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84208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306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945063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8" name="Freeform 11"/>
          <p:cNvSpPr>
            <a:spLocks/>
          </p:cNvSpPr>
          <p:nvPr userDrawn="1"/>
        </p:nvSpPr>
        <p:spPr bwMode="auto">
          <a:xfrm rot="10800000">
            <a:off x="298451" y="137584"/>
            <a:ext cx="11586634" cy="446616"/>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2" name="Grupo 21"/>
          <p:cNvGrpSpPr/>
          <p:nvPr userDrawn="1"/>
        </p:nvGrpSpPr>
        <p:grpSpPr>
          <a:xfrm>
            <a:off x="10825842" y="272762"/>
            <a:ext cx="910772" cy="173620"/>
            <a:chOff x="7652657" y="2209138"/>
            <a:chExt cx="910772" cy="173620"/>
          </a:xfrm>
        </p:grpSpPr>
        <p:cxnSp>
          <p:nvCxnSpPr>
            <p:cNvPr id="23" name="Conector recto 22"/>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13956500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007"/>
        <p:cNvGrpSpPr/>
        <p:nvPr/>
      </p:nvGrpSpPr>
      <p:grpSpPr>
        <a:xfrm>
          <a:off x="0" y="0"/>
          <a:ext cx="0" cy="0"/>
          <a:chOff x="0" y="0"/>
          <a:chExt cx="0" cy="0"/>
        </a:xfrm>
      </p:grpSpPr>
      <p:sp>
        <p:nvSpPr>
          <p:cNvPr id="9" name="Rectángulo 8"/>
          <p:cNvSpPr/>
          <p:nvPr userDrawn="1"/>
        </p:nvSpPr>
        <p:spPr>
          <a:xfrm>
            <a:off x="184493" y="584451"/>
            <a:ext cx="11850863" cy="62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userDrawn="1"/>
        </p:nvSpPr>
        <p:spPr>
          <a:xfrm>
            <a:off x="11869008" y="1213651"/>
            <a:ext cx="162693" cy="51737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userDrawn="1"/>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userDrawn="1"/>
        </p:nvGrpSpPr>
        <p:grpSpPr>
          <a:xfrm>
            <a:off x="11000653" y="272762"/>
            <a:ext cx="910772" cy="173620"/>
            <a:chOff x="7652657" y="2209138"/>
            <a:chExt cx="910772" cy="173620"/>
          </a:xfrm>
        </p:grpSpPr>
        <p:cxnSp>
          <p:nvCxnSpPr>
            <p:cNvPr id="19" name="Conector recto 18"/>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Rectángulo redondeado 6"/>
          <p:cNvSpPr/>
          <p:nvPr userDrawn="1"/>
        </p:nvSpPr>
        <p:spPr>
          <a:xfrm>
            <a:off x="11886770" y="1601591"/>
            <a:ext cx="126117" cy="2393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riángulo isósceles 7"/>
          <p:cNvSpPr/>
          <p:nvPr userDrawn="1"/>
        </p:nvSpPr>
        <p:spPr>
          <a:xfrm rot="10800000">
            <a:off x="11862744" y="621138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riángulo isósceles 23"/>
          <p:cNvSpPr/>
          <p:nvPr userDrawn="1"/>
        </p:nvSpPr>
        <p:spPr>
          <a:xfrm>
            <a:off x="11872663" y="123872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userDrawn="1"/>
        </p:nvPicPr>
        <p:blipFill>
          <a:blip r:embed="rId2"/>
          <a:stretch>
            <a:fillRect/>
          </a:stretch>
        </p:blipFill>
        <p:spPr>
          <a:xfrm>
            <a:off x="139443" y="6604586"/>
            <a:ext cx="197323" cy="197323"/>
          </a:xfrm>
          <a:prstGeom prst="rect">
            <a:avLst/>
          </a:prstGeom>
        </p:spPr>
      </p:pic>
    </p:spTree>
    <p:extLst>
      <p:ext uri="{BB962C8B-B14F-4D97-AF65-F5344CB8AC3E}">
        <p14:creationId xmlns:p14="http://schemas.microsoft.com/office/powerpoint/2010/main" val="2558877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80192-996D-4386-B467-6268E1AEC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xmlns="" id="{6BBA6086-588E-4DC2-93C0-ECA7530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495A17B-43C8-403D-B1D9-687E860095F5}"/>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5" name="Footer Placeholder 4">
            <a:extLst>
              <a:ext uri="{FF2B5EF4-FFF2-40B4-BE49-F238E27FC236}">
                <a16:creationId xmlns:a16="http://schemas.microsoft.com/office/drawing/2014/main" xmlns="" id="{CC19B982-4312-46F6-8126-125E7130B20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xmlns="" id="{A0EF7186-CBE0-4293-AB0F-AC4EC9CB5AE9}"/>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6175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userDrawn="1"/>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userDrawn="1"/>
        </p:nvGrpSpPr>
        <p:grpSpPr>
          <a:xfrm>
            <a:off x="11000653" y="272762"/>
            <a:ext cx="910772" cy="173620"/>
            <a:chOff x="7652657" y="2209138"/>
            <a:chExt cx="910772" cy="173620"/>
          </a:xfrm>
        </p:grpSpPr>
        <p:cxnSp>
          <p:nvCxnSpPr>
            <p:cNvPr id="19" name="Conector recto 18"/>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Triángulo isósceles 7"/>
          <p:cNvSpPr/>
          <p:nvPr userDrawn="1"/>
        </p:nvSpPr>
        <p:spPr>
          <a:xfrm rot="10800000">
            <a:off x="11862744" y="621138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riángulo isósceles 23"/>
          <p:cNvSpPr/>
          <p:nvPr userDrawn="1"/>
        </p:nvSpPr>
        <p:spPr>
          <a:xfrm>
            <a:off x="11872663" y="123872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3" name="Imagen 22"/>
          <p:cNvPicPr>
            <a:picLocks noChangeAspect="1"/>
          </p:cNvPicPr>
          <p:nvPr userDrawn="1"/>
        </p:nvPicPr>
        <p:blipFill>
          <a:blip r:embed="rId2"/>
          <a:stretch>
            <a:fillRect/>
          </a:stretch>
        </p:blipFill>
        <p:spPr>
          <a:xfrm>
            <a:off x="139443" y="6604586"/>
            <a:ext cx="197323" cy="197323"/>
          </a:xfrm>
          <a:prstGeom prst="rect">
            <a:avLst/>
          </a:prstGeom>
        </p:spPr>
      </p:pic>
    </p:spTree>
    <p:extLst>
      <p:ext uri="{BB962C8B-B14F-4D97-AF65-F5344CB8AC3E}">
        <p14:creationId xmlns:p14="http://schemas.microsoft.com/office/powerpoint/2010/main" val="3076047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14"/>
        <p:cNvGrpSpPr/>
        <p:nvPr/>
      </p:nvGrpSpPr>
      <p:grpSpPr>
        <a:xfrm>
          <a:off x="0" y="0"/>
          <a:ext cx="0" cy="0"/>
          <a:chOff x="0" y="0"/>
          <a:chExt cx="0" cy="0"/>
        </a:xfrm>
      </p:grpSpPr>
      <p:sp>
        <p:nvSpPr>
          <p:cNvPr id="1015" name="Google Shape;1015;p11"/>
          <p:cNvSpPr txBox="1">
            <a:spLocks noGrp="1"/>
          </p:cNvSpPr>
          <p:nvPr>
            <p:ph type="title" hasCustomPrompt="1"/>
          </p:nvPr>
        </p:nvSpPr>
        <p:spPr>
          <a:xfrm>
            <a:off x="6096000" y="2124233"/>
            <a:ext cx="5139600" cy="193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016" name="Google Shape;1016;p11"/>
          <p:cNvSpPr txBox="1">
            <a:spLocks noGrp="1"/>
          </p:cNvSpPr>
          <p:nvPr>
            <p:ph type="body" idx="1"/>
          </p:nvPr>
        </p:nvSpPr>
        <p:spPr>
          <a:xfrm>
            <a:off x="6782000" y="4095065"/>
            <a:ext cx="3767600" cy="647200"/>
          </a:xfrm>
          <a:prstGeom prst="rect">
            <a:avLst/>
          </a:prstGeom>
        </p:spPr>
        <p:txBody>
          <a:bodyPr spcFirstLastPara="1" wrap="square" lIns="91425" tIns="91425" rIns="91425" bIns="91425" anchor="t" anchorCtr="0">
            <a:noAutofit/>
          </a:bodyPr>
          <a:lstStyle>
            <a:lvl1pPr marL="609585" lvl="0" indent="-457189" algn="ctr">
              <a:lnSpc>
                <a:spcPct val="100000"/>
              </a:lnSpc>
              <a:spcBef>
                <a:spcPts val="0"/>
              </a:spcBef>
              <a:spcAft>
                <a:spcPts val="0"/>
              </a:spcAft>
              <a:buSzPts val="1800"/>
              <a:buChar char="●"/>
              <a:defRPr sz="18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 name="Freeform 5"/>
          <p:cNvSpPr>
            <a:spLocks/>
          </p:cNvSpPr>
          <p:nvPr userDrawn="1"/>
        </p:nvSpPr>
        <p:spPr bwMode="auto">
          <a:xfrm>
            <a:off x="1035050" y="6521450"/>
            <a:ext cx="1135380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userDrawn="1"/>
        </p:nvSpPr>
        <p:spPr bwMode="auto">
          <a:xfrm>
            <a:off x="11383963" y="5665787"/>
            <a:ext cx="1652588" cy="1622426"/>
          </a:xfrm>
          <a:custGeom>
            <a:avLst/>
            <a:gdLst>
              <a:gd name="T0" fmla="*/ 282 w 559"/>
              <a:gd name="T1" fmla="*/ 545 h 546"/>
              <a:gd name="T2" fmla="*/ 2 w 559"/>
              <a:gd name="T3" fmla="*/ 279 h 546"/>
              <a:gd name="T4" fmla="*/ 274 w 559"/>
              <a:gd name="T5" fmla="*/ 3 h 546"/>
              <a:gd name="T6" fmla="*/ 559 w 559"/>
              <a:gd name="T7" fmla="*/ 275 h 546"/>
              <a:gd name="T8" fmla="*/ 282 w 559"/>
              <a:gd name="T9" fmla="*/ 545 h 546"/>
            </a:gdLst>
            <a:ahLst/>
            <a:cxnLst>
              <a:cxn ang="0">
                <a:pos x="T0" y="T1"/>
              </a:cxn>
              <a:cxn ang="0">
                <a:pos x="T2" y="T3"/>
              </a:cxn>
              <a:cxn ang="0">
                <a:pos x="T4" y="T5"/>
              </a:cxn>
              <a:cxn ang="0">
                <a:pos x="T6" y="T7"/>
              </a:cxn>
              <a:cxn ang="0">
                <a:pos x="T8" y="T9"/>
              </a:cxn>
            </a:cxnLst>
            <a:rect l="0" t="0" r="r" b="b"/>
            <a:pathLst>
              <a:path w="559" h="546">
                <a:moveTo>
                  <a:pt x="282" y="545"/>
                </a:moveTo>
                <a:cubicBezTo>
                  <a:pt x="135" y="546"/>
                  <a:pt x="4" y="422"/>
                  <a:pt x="2" y="279"/>
                </a:cubicBezTo>
                <a:cubicBezTo>
                  <a:pt x="0" y="135"/>
                  <a:pt x="127" y="7"/>
                  <a:pt x="274" y="3"/>
                </a:cubicBezTo>
                <a:cubicBezTo>
                  <a:pt x="422" y="0"/>
                  <a:pt x="559" y="130"/>
                  <a:pt x="559" y="275"/>
                </a:cubicBezTo>
                <a:cubicBezTo>
                  <a:pt x="559" y="417"/>
                  <a:pt x="429" y="543"/>
                  <a:pt x="282" y="545"/>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ángulo 6"/>
          <p:cNvSpPr/>
          <p:nvPr userDrawn="1"/>
        </p:nvSpPr>
        <p:spPr>
          <a:xfrm>
            <a:off x="0" y="5467350"/>
            <a:ext cx="387349" cy="1390650"/>
          </a:xfrm>
          <a:prstGeom prst="rec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userDrawn="1"/>
        </p:nvSpPr>
        <p:spPr>
          <a:xfrm>
            <a:off x="517525" y="6153150"/>
            <a:ext cx="358775" cy="704850"/>
          </a:xfrm>
          <a:prstGeom prst="rec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5423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1035050" y="6521450"/>
            <a:ext cx="1115695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351491" y="6521450"/>
            <a:ext cx="488952" cy="336550"/>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userDrawn="1"/>
        </p:nvSpPr>
        <p:spPr>
          <a:xfrm>
            <a:off x="0" y="0"/>
            <a:ext cx="156884" cy="687228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27902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p:cNvPicPr>
            <a:picLocks noChangeAspect="1"/>
          </p:cNvPicPr>
          <p:nvPr userDrawn="1"/>
        </p:nvPicPr>
        <p:blipFill>
          <a:blip r:embed="rId2"/>
          <a:stretch>
            <a:fillRect/>
          </a:stretch>
        </p:blipFill>
        <p:spPr>
          <a:xfrm>
            <a:off x="139443" y="6604586"/>
            <a:ext cx="197323" cy="197323"/>
          </a:xfrm>
          <a:prstGeom prst="rect">
            <a:avLst/>
          </a:prstGeom>
        </p:spPr>
      </p:pic>
    </p:spTree>
    <p:extLst>
      <p:ext uri="{BB962C8B-B14F-4D97-AF65-F5344CB8AC3E}">
        <p14:creationId xmlns:p14="http://schemas.microsoft.com/office/powerpoint/2010/main" val="298893275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upo 10"/>
          <p:cNvGrpSpPr/>
          <p:nvPr userDrawn="1"/>
        </p:nvGrpSpPr>
        <p:grpSpPr>
          <a:xfrm rot="10800000">
            <a:off x="110033" y="110474"/>
            <a:ext cx="1558925" cy="1593850"/>
            <a:chOff x="8904288" y="3579813"/>
            <a:chExt cx="1558925" cy="1593850"/>
          </a:xfrm>
        </p:grpSpPr>
        <p:sp>
          <p:nvSpPr>
            <p:cNvPr id="8" name="Freeform 6"/>
            <p:cNvSpPr>
              <a:spLocks/>
            </p:cNvSpPr>
            <p:nvPr userDrawn="1"/>
          </p:nvSpPr>
          <p:spPr bwMode="auto">
            <a:xfrm>
              <a:off x="9672638" y="3579813"/>
              <a:ext cx="744538" cy="762000"/>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userDrawn="1"/>
          </p:nvSpPr>
          <p:spPr bwMode="auto">
            <a:xfrm>
              <a:off x="9672638" y="4387850"/>
              <a:ext cx="790575" cy="78581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userDrawn="1"/>
          </p:nvSpPr>
          <p:spPr bwMode="auto">
            <a:xfrm>
              <a:off x="8904288" y="4410075"/>
              <a:ext cx="722313" cy="717550"/>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13" name="Grupo 12"/>
          <p:cNvGrpSpPr/>
          <p:nvPr userDrawn="1"/>
        </p:nvGrpSpPr>
        <p:grpSpPr>
          <a:xfrm rot="10800000" flipH="1">
            <a:off x="10397882" y="104124"/>
            <a:ext cx="1684515" cy="1722254"/>
            <a:chOff x="8904288" y="3579813"/>
            <a:chExt cx="1558925" cy="1593850"/>
          </a:xfrm>
        </p:grpSpPr>
        <p:sp>
          <p:nvSpPr>
            <p:cNvPr id="14" name="Freeform 6"/>
            <p:cNvSpPr>
              <a:spLocks/>
            </p:cNvSpPr>
            <p:nvPr userDrawn="1"/>
          </p:nvSpPr>
          <p:spPr bwMode="auto">
            <a:xfrm>
              <a:off x="9672638" y="3579813"/>
              <a:ext cx="744538" cy="762000"/>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7"/>
            <p:cNvSpPr>
              <a:spLocks/>
            </p:cNvSpPr>
            <p:nvPr userDrawn="1"/>
          </p:nvSpPr>
          <p:spPr bwMode="auto">
            <a:xfrm>
              <a:off x="9672638" y="4387850"/>
              <a:ext cx="790575" cy="78581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8"/>
            <p:cNvSpPr>
              <a:spLocks/>
            </p:cNvSpPr>
            <p:nvPr userDrawn="1"/>
          </p:nvSpPr>
          <p:spPr bwMode="auto">
            <a:xfrm>
              <a:off x="8904288" y="4410075"/>
              <a:ext cx="722313" cy="717550"/>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4296987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469"/>
        <p:cNvGrpSpPr/>
        <p:nvPr/>
      </p:nvGrpSpPr>
      <p:grpSpPr>
        <a:xfrm>
          <a:off x="0" y="0"/>
          <a:ext cx="0" cy="0"/>
          <a:chOff x="0" y="0"/>
          <a:chExt cx="0" cy="0"/>
        </a:xfrm>
      </p:grpSpPr>
      <p:sp>
        <p:nvSpPr>
          <p:cNvPr id="471" name="Google Shape;471;p4"/>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 name="Grupo 6"/>
          <p:cNvGrpSpPr/>
          <p:nvPr userDrawn="1"/>
        </p:nvGrpSpPr>
        <p:grpSpPr>
          <a:xfrm rot="5400000">
            <a:off x="-2986964" y="3109774"/>
            <a:ext cx="6650783" cy="456551"/>
            <a:chOff x="-2112963" y="2112963"/>
            <a:chExt cx="13366751" cy="917575"/>
          </a:xfrm>
          <a:solidFill>
            <a:srgbClr val="FF9A3F"/>
          </a:solidFill>
        </p:grpSpPr>
        <p:sp>
          <p:nvSpPr>
            <p:cNvPr id="8"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9"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0" name="Grupo 9"/>
          <p:cNvGrpSpPr/>
          <p:nvPr userDrawn="1"/>
        </p:nvGrpSpPr>
        <p:grpSpPr>
          <a:xfrm rot="16200000">
            <a:off x="8533235" y="3103895"/>
            <a:ext cx="6650783" cy="456551"/>
            <a:chOff x="-2112963" y="2112963"/>
            <a:chExt cx="13366751" cy="917575"/>
          </a:xfrm>
          <a:solidFill>
            <a:srgbClr val="FF9A3F"/>
          </a:solidFill>
        </p:grpSpPr>
        <p:sp>
          <p:nvSpPr>
            <p:cNvPr id="11"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2"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
        <p:nvSpPr>
          <p:cNvPr id="13" name="Freeform 5"/>
          <p:cNvSpPr>
            <a:spLocks/>
          </p:cNvSpPr>
          <p:nvPr userDrawn="1"/>
        </p:nvSpPr>
        <p:spPr bwMode="auto">
          <a:xfrm rot="10800000">
            <a:off x="0" y="6780"/>
            <a:ext cx="12192000" cy="707568"/>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3573952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218"/>
        <p:cNvGrpSpPr/>
        <p:nvPr/>
      </p:nvGrpSpPr>
      <p:grpSpPr>
        <a:xfrm>
          <a:off x="0" y="0"/>
          <a:ext cx="0" cy="0"/>
          <a:chOff x="0" y="0"/>
          <a:chExt cx="0" cy="0"/>
        </a:xfrm>
      </p:grpSpPr>
      <p:sp>
        <p:nvSpPr>
          <p:cNvPr id="4219" name="Google Shape;4219;p29"/>
          <p:cNvSpPr txBox="1">
            <a:spLocks noGrp="1"/>
          </p:cNvSpPr>
          <p:nvPr>
            <p:ph type="subTitle" idx="1"/>
          </p:nvPr>
        </p:nvSpPr>
        <p:spPr>
          <a:xfrm>
            <a:off x="956567" y="3618167"/>
            <a:ext cx="48052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0" name="Google Shape;4220;p29"/>
          <p:cNvSpPr txBox="1">
            <a:spLocks noGrp="1"/>
          </p:cNvSpPr>
          <p:nvPr>
            <p:ph type="title"/>
          </p:nvPr>
        </p:nvSpPr>
        <p:spPr>
          <a:xfrm>
            <a:off x="956567" y="2402367"/>
            <a:ext cx="4478800" cy="106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3" name="Grupo 12"/>
          <p:cNvGrpSpPr/>
          <p:nvPr userDrawn="1"/>
        </p:nvGrpSpPr>
        <p:grpSpPr>
          <a:xfrm rot="10800000">
            <a:off x="147149" y="73747"/>
            <a:ext cx="11918731" cy="818175"/>
            <a:chOff x="-2112963" y="2112963"/>
            <a:chExt cx="13366751" cy="917575"/>
          </a:xfrm>
          <a:solidFill>
            <a:srgbClr val="FF9A3F"/>
          </a:solidFill>
        </p:grpSpPr>
        <p:sp>
          <p:nvSpPr>
            <p:cNvPr id="14"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5"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3566775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3"/>
        <p:cNvGrpSpPr/>
        <p:nvPr/>
      </p:nvGrpSpPr>
      <p:grpSpPr>
        <a:xfrm>
          <a:off x="0" y="0"/>
          <a:ext cx="0" cy="0"/>
          <a:chOff x="0" y="0"/>
          <a:chExt cx="0" cy="0"/>
        </a:xfrm>
      </p:grpSpPr>
      <p:sp>
        <p:nvSpPr>
          <p:cNvPr id="914" name="Google Shape;914;p7"/>
          <p:cNvSpPr txBox="1">
            <a:spLocks noGrp="1"/>
          </p:cNvSpPr>
          <p:nvPr>
            <p:ph type="body" idx="1"/>
          </p:nvPr>
        </p:nvSpPr>
        <p:spPr>
          <a:xfrm>
            <a:off x="1067173" y="1961833"/>
            <a:ext cx="5346400" cy="3680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chemeClr val="lt2"/>
              </a:buClr>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915" name="Google Shape;915;p7"/>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2" name="Grupo 11"/>
          <p:cNvGrpSpPr/>
          <p:nvPr userDrawn="1"/>
        </p:nvGrpSpPr>
        <p:grpSpPr>
          <a:xfrm rot="10800000">
            <a:off x="168171" y="201340"/>
            <a:ext cx="11918731" cy="1270107"/>
            <a:chOff x="-2112963" y="2112963"/>
            <a:chExt cx="13366751" cy="917575"/>
          </a:xfrm>
          <a:solidFill>
            <a:srgbClr val="7030A0"/>
          </a:solidFill>
        </p:grpSpPr>
        <p:sp>
          <p:nvSpPr>
            <p:cNvPr id="13"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4" name="Freeform 6"/>
            <p:cNvSpPr>
              <a:spLocks/>
            </p:cNvSpPr>
            <p:nvPr userDrawn="1"/>
          </p:nvSpPr>
          <p:spPr bwMode="auto">
            <a:xfrm>
              <a:off x="2738437" y="2112963"/>
              <a:ext cx="3663950" cy="617538"/>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2475475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grpSp>
        <p:nvGrpSpPr>
          <p:cNvPr id="5" name="Grupo 4"/>
          <p:cNvGrpSpPr/>
          <p:nvPr userDrawn="1"/>
        </p:nvGrpSpPr>
        <p:grpSpPr>
          <a:xfrm>
            <a:off x="143339" y="148093"/>
            <a:ext cx="11905323" cy="688619"/>
            <a:chOff x="899592" y="1479222"/>
            <a:chExt cx="8928992" cy="876504"/>
          </a:xfrm>
        </p:grpSpPr>
        <p:sp>
          <p:nvSpPr>
            <p:cNvPr id="3" name="Tarjeta 2"/>
            <p:cNvSpPr/>
            <p:nvPr userDrawn="1"/>
          </p:nvSpPr>
          <p:spPr>
            <a:xfrm>
              <a:off x="899592" y="1491630"/>
              <a:ext cx="7453336" cy="864096"/>
            </a:xfrm>
            <a:prstGeom prst="flowChartPunchedCard">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4" name="Tarjeta 3"/>
            <p:cNvSpPr/>
            <p:nvPr userDrawn="1"/>
          </p:nvSpPr>
          <p:spPr>
            <a:xfrm flipH="1">
              <a:off x="8460432" y="1479222"/>
              <a:ext cx="1368152" cy="876504"/>
            </a:xfrm>
            <a:prstGeom prst="flowChartPunchedCar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sp>
        <p:nvSpPr>
          <p:cNvPr id="7" name="Text Placeholder 9"/>
          <p:cNvSpPr>
            <a:spLocks noGrp="1"/>
          </p:cNvSpPr>
          <p:nvPr>
            <p:ph type="body" sz="quarter" idx="12" hasCustomPrompt="1"/>
          </p:nvPr>
        </p:nvSpPr>
        <p:spPr>
          <a:xfrm>
            <a:off x="0" y="356659"/>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66979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a:alphaModFix/>
          </a:blip>
          <a:stretch>
            <a:fillRect/>
          </a:stretch>
        </a:blipFill>
        <a:effectLst/>
      </p:bgPr>
    </p:bg>
    <p:spTree>
      <p:nvGrpSpPr>
        <p:cNvPr id="1" name="Shape 1762"/>
        <p:cNvGrpSpPr/>
        <p:nvPr/>
      </p:nvGrpSpPr>
      <p:grpSpPr>
        <a:xfrm>
          <a:off x="0" y="0"/>
          <a:ext cx="0" cy="0"/>
          <a:chOff x="0" y="0"/>
          <a:chExt cx="0" cy="0"/>
        </a:xfrm>
      </p:grpSpPr>
      <p:grpSp>
        <p:nvGrpSpPr>
          <p:cNvPr id="1763" name="Google Shape;1763;p23"/>
          <p:cNvGrpSpPr/>
          <p:nvPr/>
        </p:nvGrpSpPr>
        <p:grpSpPr>
          <a:xfrm>
            <a:off x="101569" y="153218"/>
            <a:ext cx="12090528" cy="6534127"/>
            <a:chOff x="76177" y="114913"/>
            <a:chExt cx="9067896" cy="4900595"/>
          </a:xfrm>
        </p:grpSpPr>
        <p:grpSp>
          <p:nvGrpSpPr>
            <p:cNvPr id="1764" name="Google Shape;1764;p23"/>
            <p:cNvGrpSpPr/>
            <p:nvPr/>
          </p:nvGrpSpPr>
          <p:grpSpPr>
            <a:xfrm>
              <a:off x="4477110" y="4842845"/>
              <a:ext cx="189780" cy="172662"/>
              <a:chOff x="4520653" y="4806269"/>
              <a:chExt cx="189780" cy="172662"/>
            </a:xfrm>
          </p:grpSpPr>
          <p:sp>
            <p:nvSpPr>
              <p:cNvPr id="1765" name="Google Shape;1765;p2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9" name="Google Shape;1769;p23"/>
            <p:cNvGrpSpPr/>
            <p:nvPr/>
          </p:nvGrpSpPr>
          <p:grpSpPr>
            <a:xfrm>
              <a:off x="76177" y="114937"/>
              <a:ext cx="9067896" cy="4880416"/>
              <a:chOff x="76177" y="114937"/>
              <a:chExt cx="9067896" cy="4880416"/>
            </a:xfrm>
          </p:grpSpPr>
          <p:grpSp>
            <p:nvGrpSpPr>
              <p:cNvPr id="1770" name="Google Shape;1770;p23"/>
              <p:cNvGrpSpPr/>
              <p:nvPr/>
            </p:nvGrpSpPr>
            <p:grpSpPr>
              <a:xfrm>
                <a:off x="194306" y="1034696"/>
                <a:ext cx="213648" cy="3005896"/>
                <a:chOff x="194306" y="1034696"/>
                <a:chExt cx="213648" cy="3005896"/>
              </a:xfrm>
            </p:grpSpPr>
            <p:sp>
              <p:nvSpPr>
                <p:cNvPr id="1771" name="Google Shape;1771;p2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5" name="Google Shape;1775;p23"/>
              <p:cNvGrpSpPr/>
              <p:nvPr/>
            </p:nvGrpSpPr>
            <p:grpSpPr>
              <a:xfrm>
                <a:off x="1005226" y="210401"/>
                <a:ext cx="8138847" cy="211872"/>
                <a:chOff x="1005226" y="199492"/>
                <a:chExt cx="8138847" cy="211872"/>
              </a:xfrm>
            </p:grpSpPr>
            <p:sp>
              <p:nvSpPr>
                <p:cNvPr id="1776" name="Google Shape;1776;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77" name="Google Shape;1777;p23"/>
                <p:cNvGrpSpPr/>
                <p:nvPr/>
              </p:nvGrpSpPr>
              <p:grpSpPr>
                <a:xfrm>
                  <a:off x="1005226" y="199492"/>
                  <a:ext cx="3295960" cy="211872"/>
                  <a:chOff x="1018925" y="254356"/>
                  <a:chExt cx="3295960" cy="211872"/>
                </a:xfrm>
              </p:grpSpPr>
              <p:sp>
                <p:nvSpPr>
                  <p:cNvPr id="1778" name="Google Shape;1778;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80" name="Google Shape;1780;p23"/>
              <p:cNvGrpSpPr/>
              <p:nvPr/>
            </p:nvGrpSpPr>
            <p:grpSpPr>
              <a:xfrm>
                <a:off x="91453" y="114937"/>
                <a:ext cx="750045" cy="777207"/>
                <a:chOff x="54877" y="169801"/>
                <a:chExt cx="750045" cy="777207"/>
              </a:xfrm>
            </p:grpSpPr>
            <p:sp>
              <p:nvSpPr>
                <p:cNvPr id="1781" name="Google Shape;1781;p2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0" name="Google Shape;1800;p23"/>
              <p:cNvGrpSpPr/>
              <p:nvPr/>
            </p:nvGrpSpPr>
            <p:grpSpPr>
              <a:xfrm>
                <a:off x="76177" y="4248700"/>
                <a:ext cx="779177" cy="746654"/>
                <a:chOff x="39601" y="4212124"/>
                <a:chExt cx="779177" cy="746654"/>
              </a:xfrm>
            </p:grpSpPr>
            <p:sp>
              <p:nvSpPr>
                <p:cNvPr id="1801" name="Google Shape;1801;p2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0" name="Google Shape;1820;p23"/>
              <p:cNvGrpSpPr/>
              <p:nvPr/>
            </p:nvGrpSpPr>
            <p:grpSpPr>
              <a:xfrm rot="10800000" flipH="1">
                <a:off x="1005226" y="4721208"/>
                <a:ext cx="8138847" cy="211872"/>
                <a:chOff x="1005226" y="199492"/>
                <a:chExt cx="8138847" cy="211872"/>
              </a:xfrm>
            </p:grpSpPr>
            <p:sp>
              <p:nvSpPr>
                <p:cNvPr id="1821" name="Google Shape;1821;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22" name="Google Shape;1822;p23"/>
                <p:cNvGrpSpPr/>
                <p:nvPr/>
              </p:nvGrpSpPr>
              <p:grpSpPr>
                <a:xfrm>
                  <a:off x="1005226" y="199492"/>
                  <a:ext cx="3295960" cy="211872"/>
                  <a:chOff x="1018925" y="254356"/>
                  <a:chExt cx="3295960" cy="211872"/>
                </a:xfrm>
              </p:grpSpPr>
              <p:sp>
                <p:nvSpPr>
                  <p:cNvPr id="1823" name="Google Shape;1823;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825" name="Google Shape;1825;p23"/>
          <p:cNvSpPr txBox="1">
            <a:spLocks noGrp="1"/>
          </p:cNvSpPr>
          <p:nvPr>
            <p:ph type="title"/>
          </p:nvPr>
        </p:nvSpPr>
        <p:spPr>
          <a:xfrm>
            <a:off x="10118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6" name="Google Shape;1826;p23"/>
          <p:cNvSpPr txBox="1">
            <a:spLocks noGrp="1"/>
          </p:cNvSpPr>
          <p:nvPr>
            <p:ph type="title" idx="2"/>
          </p:nvPr>
        </p:nvSpPr>
        <p:spPr>
          <a:xfrm>
            <a:off x="4340400"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7" name="Google Shape;1827;p23"/>
          <p:cNvSpPr txBox="1">
            <a:spLocks noGrp="1"/>
          </p:cNvSpPr>
          <p:nvPr>
            <p:ph type="title" idx="3"/>
          </p:nvPr>
        </p:nvSpPr>
        <p:spPr>
          <a:xfrm>
            <a:off x="4416800"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28" name="Google Shape;1828;p23"/>
          <p:cNvSpPr txBox="1">
            <a:spLocks noGrp="1"/>
          </p:cNvSpPr>
          <p:nvPr>
            <p:ph type="title" idx="4"/>
          </p:nvPr>
        </p:nvSpPr>
        <p:spPr>
          <a:xfrm>
            <a:off x="878033" y="3981600"/>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9" name="Google Shape;1829;p23"/>
          <p:cNvSpPr txBox="1">
            <a:spLocks noGrp="1"/>
          </p:cNvSpPr>
          <p:nvPr>
            <p:ph type="title" idx="5"/>
          </p:nvPr>
        </p:nvSpPr>
        <p:spPr>
          <a:xfrm>
            <a:off x="954567"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0" name="Google Shape;1830;p23"/>
          <p:cNvSpPr txBox="1">
            <a:spLocks noGrp="1"/>
          </p:cNvSpPr>
          <p:nvPr>
            <p:ph type="title" idx="6"/>
          </p:nvPr>
        </p:nvSpPr>
        <p:spPr>
          <a:xfrm>
            <a:off x="7802567"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31" name="Google Shape;1831;p23"/>
          <p:cNvSpPr txBox="1">
            <a:spLocks noGrp="1"/>
          </p:cNvSpPr>
          <p:nvPr>
            <p:ph type="title" idx="7"/>
          </p:nvPr>
        </p:nvSpPr>
        <p:spPr>
          <a:xfrm>
            <a:off x="7879056"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2" name="Google Shape;1832;p23"/>
          <p:cNvSpPr txBox="1">
            <a:spLocks noGrp="1"/>
          </p:cNvSpPr>
          <p:nvPr>
            <p:ph type="title" idx="8" hasCustomPrompt="1"/>
          </p:nvPr>
        </p:nvSpPr>
        <p:spPr>
          <a:xfrm>
            <a:off x="1991000"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3" name="Google Shape;1833;p23"/>
          <p:cNvSpPr txBox="1">
            <a:spLocks noGrp="1"/>
          </p:cNvSpPr>
          <p:nvPr>
            <p:ph type="title" idx="9" hasCustomPrompt="1"/>
          </p:nvPr>
        </p:nvSpPr>
        <p:spPr>
          <a:xfrm>
            <a:off x="5453167"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4" name="Google Shape;1834;p23"/>
          <p:cNvSpPr txBox="1">
            <a:spLocks noGrp="1"/>
          </p:cNvSpPr>
          <p:nvPr>
            <p:ph type="title" idx="13" hasCustomPrompt="1"/>
          </p:nvPr>
        </p:nvSpPr>
        <p:spPr>
          <a:xfrm>
            <a:off x="8915233"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3773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37B36-408D-4BFA-9C0D-33F5C96BD29D}"/>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CF0E4E5D-180E-4080-AB9A-5C560FF32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xmlns="" id="{2B8F8DE2-BE8B-474B-94FA-04CD5EA4A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xmlns="" id="{57AF2E5B-CF74-4946-A4A8-7F3430F7ECBE}"/>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6" name="Footer Placeholder 5">
            <a:extLst>
              <a:ext uri="{FF2B5EF4-FFF2-40B4-BE49-F238E27FC236}">
                <a16:creationId xmlns:a16="http://schemas.microsoft.com/office/drawing/2014/main" xmlns="" id="{282E56EB-92D0-4192-BF7C-65BCDF5969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xmlns="" id="{224A1537-03B6-4A13-A32B-F44E9527D46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1137213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2430"/>
        <p:cNvGrpSpPr/>
        <p:nvPr/>
      </p:nvGrpSpPr>
      <p:grpSpPr>
        <a:xfrm>
          <a:off x="0" y="0"/>
          <a:ext cx="0" cy="0"/>
          <a:chOff x="0" y="0"/>
          <a:chExt cx="0" cy="0"/>
        </a:xfrm>
      </p:grpSpPr>
      <p:pic>
        <p:nvPicPr>
          <p:cNvPr id="69" name="Imagen 68"/>
          <p:cNvPicPr>
            <a:picLocks noChangeAspect="1"/>
          </p:cNvPicPr>
          <p:nvPr userDrawn="1"/>
        </p:nvPicPr>
        <p:blipFill>
          <a:blip r:embed="rId3"/>
          <a:stretch>
            <a:fillRect/>
          </a:stretch>
        </p:blipFill>
        <p:spPr>
          <a:xfrm flipH="1">
            <a:off x="-1" y="4922445"/>
            <a:ext cx="12192000" cy="1935555"/>
          </a:xfrm>
          <a:prstGeom prst="rect">
            <a:avLst/>
          </a:prstGeom>
        </p:spPr>
      </p:pic>
      <p:grpSp>
        <p:nvGrpSpPr>
          <p:cNvPr id="2443" name="Google Shape;2443;p32"/>
          <p:cNvGrpSpPr/>
          <p:nvPr/>
        </p:nvGrpSpPr>
        <p:grpSpPr>
          <a:xfrm flipH="1">
            <a:off x="-30" y="280535"/>
            <a:ext cx="10851796" cy="282496"/>
            <a:chOff x="1005226" y="199492"/>
            <a:chExt cx="8138847" cy="211872"/>
          </a:xfrm>
        </p:grpSpPr>
        <p:sp>
          <p:nvSpPr>
            <p:cNvPr id="2444" name="Google Shape;2444;p32"/>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5" name="Google Shape;2445;p32"/>
            <p:cNvGrpSpPr/>
            <p:nvPr/>
          </p:nvGrpSpPr>
          <p:grpSpPr>
            <a:xfrm>
              <a:off x="1005226" y="199492"/>
              <a:ext cx="3295960" cy="211872"/>
              <a:chOff x="1018925" y="254356"/>
              <a:chExt cx="3295960" cy="211872"/>
            </a:xfrm>
          </p:grpSpPr>
          <p:sp>
            <p:nvSpPr>
              <p:cNvPr id="2446" name="Google Shape;2446;p32"/>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2"/>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 name="Freeform 5"/>
          <p:cNvSpPr>
            <a:spLocks/>
          </p:cNvSpPr>
          <p:nvPr/>
        </p:nvSpPr>
        <p:spPr bwMode="auto">
          <a:xfrm rot="16560300">
            <a:off x="8704354" y="2988428"/>
            <a:ext cx="6263961" cy="908889"/>
          </a:xfrm>
          <a:custGeom>
            <a:avLst/>
            <a:gdLst>
              <a:gd name="T0" fmla="*/ 247 w 969"/>
              <a:gd name="T1" fmla="*/ 110 h 138"/>
              <a:gd name="T2" fmla="*/ 104 w 969"/>
              <a:gd name="T3" fmla="*/ 115 h 138"/>
              <a:gd name="T4" fmla="*/ 56 w 969"/>
              <a:gd name="T5" fmla="*/ 130 h 138"/>
              <a:gd name="T6" fmla="*/ 10 w 969"/>
              <a:gd name="T7" fmla="*/ 123 h 138"/>
              <a:gd name="T8" fmla="*/ 8 w 969"/>
              <a:gd name="T9" fmla="*/ 72 h 138"/>
              <a:gd name="T10" fmla="*/ 49 w 969"/>
              <a:gd name="T11" fmla="*/ 61 h 138"/>
              <a:gd name="T12" fmla="*/ 222 w 969"/>
              <a:gd name="T13" fmla="*/ 57 h 138"/>
              <a:gd name="T14" fmla="*/ 284 w 969"/>
              <a:gd name="T15" fmla="*/ 57 h 138"/>
              <a:gd name="T16" fmla="*/ 304 w 969"/>
              <a:gd name="T17" fmla="*/ 57 h 138"/>
              <a:gd name="T18" fmla="*/ 479 w 969"/>
              <a:gd name="T19" fmla="*/ 41 h 138"/>
              <a:gd name="T20" fmla="*/ 952 w 969"/>
              <a:gd name="T21" fmla="*/ 1 h 138"/>
              <a:gd name="T22" fmla="*/ 969 w 969"/>
              <a:gd name="T23" fmla="*/ 5 h 138"/>
              <a:gd name="T24" fmla="*/ 953 w 969"/>
              <a:gd name="T25" fmla="*/ 15 h 138"/>
              <a:gd name="T26" fmla="*/ 554 w 969"/>
              <a:gd name="T27" fmla="*/ 59 h 138"/>
              <a:gd name="T28" fmla="*/ 379 w 969"/>
              <a:gd name="T29" fmla="*/ 85 h 138"/>
              <a:gd name="T30" fmla="*/ 333 w 969"/>
              <a:gd name="T31" fmla="*/ 91 h 138"/>
              <a:gd name="T32" fmla="*/ 275 w 969"/>
              <a:gd name="T33" fmla="*/ 104 h 138"/>
              <a:gd name="T34" fmla="*/ 247 w 969"/>
              <a:gd name="T35" fmla="*/ 1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38">
                <a:moveTo>
                  <a:pt x="247" y="110"/>
                </a:moveTo>
                <a:cubicBezTo>
                  <a:pt x="200" y="96"/>
                  <a:pt x="152" y="108"/>
                  <a:pt x="104" y="115"/>
                </a:cubicBezTo>
                <a:cubicBezTo>
                  <a:pt x="88" y="118"/>
                  <a:pt x="71" y="123"/>
                  <a:pt x="56" y="130"/>
                </a:cubicBezTo>
                <a:cubicBezTo>
                  <a:pt x="38" y="138"/>
                  <a:pt x="23" y="136"/>
                  <a:pt x="10" y="123"/>
                </a:cubicBezTo>
                <a:cubicBezTo>
                  <a:pt x="1" y="115"/>
                  <a:pt x="0" y="84"/>
                  <a:pt x="8" y="72"/>
                </a:cubicBezTo>
                <a:cubicBezTo>
                  <a:pt x="18" y="57"/>
                  <a:pt x="33" y="57"/>
                  <a:pt x="49" y="61"/>
                </a:cubicBezTo>
                <a:cubicBezTo>
                  <a:pt x="107" y="73"/>
                  <a:pt x="165" y="71"/>
                  <a:pt x="222" y="57"/>
                </a:cubicBezTo>
                <a:cubicBezTo>
                  <a:pt x="243" y="51"/>
                  <a:pt x="263" y="46"/>
                  <a:pt x="284" y="57"/>
                </a:cubicBezTo>
                <a:cubicBezTo>
                  <a:pt x="289" y="60"/>
                  <a:pt x="297" y="58"/>
                  <a:pt x="304" y="57"/>
                </a:cubicBezTo>
                <a:cubicBezTo>
                  <a:pt x="362" y="52"/>
                  <a:pt x="420" y="46"/>
                  <a:pt x="479" y="41"/>
                </a:cubicBezTo>
                <a:cubicBezTo>
                  <a:pt x="636" y="27"/>
                  <a:pt x="794" y="14"/>
                  <a:pt x="952" y="1"/>
                </a:cubicBezTo>
                <a:cubicBezTo>
                  <a:pt x="957" y="0"/>
                  <a:pt x="963" y="4"/>
                  <a:pt x="969" y="5"/>
                </a:cubicBezTo>
                <a:cubicBezTo>
                  <a:pt x="964" y="9"/>
                  <a:pt x="959" y="15"/>
                  <a:pt x="953" y="15"/>
                </a:cubicBezTo>
                <a:cubicBezTo>
                  <a:pt x="820" y="30"/>
                  <a:pt x="687" y="44"/>
                  <a:pt x="554" y="59"/>
                </a:cubicBezTo>
                <a:cubicBezTo>
                  <a:pt x="496" y="66"/>
                  <a:pt x="437" y="76"/>
                  <a:pt x="379" y="85"/>
                </a:cubicBezTo>
                <a:cubicBezTo>
                  <a:pt x="364" y="87"/>
                  <a:pt x="348" y="88"/>
                  <a:pt x="333" y="91"/>
                </a:cubicBezTo>
                <a:cubicBezTo>
                  <a:pt x="314" y="94"/>
                  <a:pt x="294" y="100"/>
                  <a:pt x="275" y="104"/>
                </a:cubicBezTo>
                <a:cubicBezTo>
                  <a:pt x="266" y="106"/>
                  <a:pt x="258" y="108"/>
                  <a:pt x="247" y="110"/>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6" name="Imagen 5"/>
          <p:cNvPicPr>
            <a:picLocks noChangeAspect="1"/>
          </p:cNvPicPr>
          <p:nvPr userDrawn="1"/>
        </p:nvPicPr>
        <p:blipFill>
          <a:blip r:embed="rId4"/>
          <a:stretch>
            <a:fillRect/>
          </a:stretch>
        </p:blipFill>
        <p:spPr>
          <a:xfrm>
            <a:off x="10079321" y="4897195"/>
            <a:ext cx="1352956" cy="1960805"/>
          </a:xfrm>
          <a:prstGeom prst="rect">
            <a:avLst/>
          </a:prstGeom>
        </p:spPr>
      </p:pic>
    </p:spTree>
    <p:extLst>
      <p:ext uri="{BB962C8B-B14F-4D97-AF65-F5344CB8AC3E}">
        <p14:creationId xmlns:p14="http://schemas.microsoft.com/office/powerpoint/2010/main" val="2537031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218"/>
        <p:cNvGrpSpPr/>
        <p:nvPr/>
      </p:nvGrpSpPr>
      <p:grpSpPr>
        <a:xfrm>
          <a:off x="0" y="0"/>
          <a:ext cx="0" cy="0"/>
          <a:chOff x="0" y="0"/>
          <a:chExt cx="0" cy="0"/>
        </a:xfrm>
      </p:grpSpPr>
      <p:sp>
        <p:nvSpPr>
          <p:cNvPr id="2" name="Rectángulo 1"/>
          <p:cNvSpPr/>
          <p:nvPr userDrawn="1"/>
        </p:nvSpPr>
        <p:spPr>
          <a:xfrm>
            <a:off x="-32" y="6641297"/>
            <a:ext cx="12192031" cy="216703"/>
          </a:xfrm>
          <a:prstGeom prst="rect">
            <a:avLst/>
          </a:prstGeom>
          <a:solidFill>
            <a:srgbClr val="D6B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nvGrpSpPr>
          <p:cNvPr id="1219" name="Google Shape;1219;p17"/>
          <p:cNvGrpSpPr/>
          <p:nvPr/>
        </p:nvGrpSpPr>
        <p:grpSpPr>
          <a:xfrm>
            <a:off x="-31" y="153218"/>
            <a:ext cx="12090528" cy="6534127"/>
            <a:chOff x="-23" y="114913"/>
            <a:chExt cx="9067896" cy="4900595"/>
          </a:xfrm>
        </p:grpSpPr>
        <p:grpSp>
          <p:nvGrpSpPr>
            <p:cNvPr id="1220" name="Google Shape;1220;p17"/>
            <p:cNvGrpSpPr/>
            <p:nvPr/>
          </p:nvGrpSpPr>
          <p:grpSpPr>
            <a:xfrm flipH="1">
              <a:off x="4477159" y="4842845"/>
              <a:ext cx="189780" cy="172662"/>
              <a:chOff x="4520653" y="4806269"/>
              <a:chExt cx="189780" cy="172662"/>
            </a:xfrm>
          </p:grpSpPr>
          <p:sp>
            <p:nvSpPr>
              <p:cNvPr id="1221" name="Google Shape;1221;p17"/>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7"/>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7"/>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4" name="Google Shape;1224;p17"/>
            <p:cNvSpPr/>
            <p:nvPr/>
          </p:nvSpPr>
          <p:spPr>
            <a:xfrm flipH="1">
              <a:off x="4470441"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5" name="Google Shape;1225;p17"/>
            <p:cNvGrpSpPr/>
            <p:nvPr/>
          </p:nvGrpSpPr>
          <p:grpSpPr>
            <a:xfrm flipH="1">
              <a:off x="-23" y="114937"/>
              <a:ext cx="9067896" cy="4880416"/>
              <a:chOff x="76177" y="114937"/>
              <a:chExt cx="9067896" cy="4880416"/>
            </a:xfrm>
          </p:grpSpPr>
          <p:grpSp>
            <p:nvGrpSpPr>
              <p:cNvPr id="1226" name="Google Shape;1226;p17"/>
              <p:cNvGrpSpPr/>
              <p:nvPr/>
            </p:nvGrpSpPr>
            <p:grpSpPr>
              <a:xfrm>
                <a:off x="194306" y="1034696"/>
                <a:ext cx="213648" cy="3005896"/>
                <a:chOff x="194306" y="1034696"/>
                <a:chExt cx="213648" cy="3005896"/>
              </a:xfrm>
            </p:grpSpPr>
            <p:sp>
              <p:nvSpPr>
                <p:cNvPr id="1227" name="Google Shape;1227;p17"/>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7"/>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7"/>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7"/>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17"/>
              <p:cNvGrpSpPr/>
              <p:nvPr/>
            </p:nvGrpSpPr>
            <p:grpSpPr>
              <a:xfrm>
                <a:off x="1005226" y="210401"/>
                <a:ext cx="8138847" cy="211872"/>
                <a:chOff x="1005226" y="199492"/>
                <a:chExt cx="8138847" cy="211872"/>
              </a:xfrm>
            </p:grpSpPr>
            <p:sp>
              <p:nvSpPr>
                <p:cNvPr id="1232" name="Google Shape;1232;p1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3" name="Google Shape;1233;p17"/>
                <p:cNvGrpSpPr/>
                <p:nvPr/>
              </p:nvGrpSpPr>
              <p:grpSpPr>
                <a:xfrm>
                  <a:off x="1005226" y="199492"/>
                  <a:ext cx="3295960" cy="211872"/>
                  <a:chOff x="1018925" y="254356"/>
                  <a:chExt cx="3295960" cy="211872"/>
                </a:xfrm>
              </p:grpSpPr>
              <p:sp>
                <p:nvSpPr>
                  <p:cNvPr id="1234" name="Google Shape;1234;p1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36" name="Google Shape;1236;p17"/>
              <p:cNvGrpSpPr/>
              <p:nvPr/>
            </p:nvGrpSpPr>
            <p:grpSpPr>
              <a:xfrm>
                <a:off x="91453" y="114937"/>
                <a:ext cx="750045" cy="777207"/>
                <a:chOff x="54877" y="169801"/>
                <a:chExt cx="750045" cy="777207"/>
              </a:xfrm>
            </p:grpSpPr>
            <p:sp>
              <p:nvSpPr>
                <p:cNvPr id="1237" name="Google Shape;1237;p17"/>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7"/>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7"/>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7"/>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7"/>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7"/>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7"/>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7"/>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7"/>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7"/>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7"/>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7"/>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7"/>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7"/>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7"/>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7"/>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7"/>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7"/>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7"/>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17"/>
              <p:cNvGrpSpPr/>
              <p:nvPr/>
            </p:nvGrpSpPr>
            <p:grpSpPr>
              <a:xfrm>
                <a:off x="76177" y="4248700"/>
                <a:ext cx="779177" cy="746654"/>
                <a:chOff x="39601" y="4212124"/>
                <a:chExt cx="779177" cy="746654"/>
              </a:xfrm>
            </p:grpSpPr>
            <p:sp>
              <p:nvSpPr>
                <p:cNvPr id="1257" name="Google Shape;1257;p17"/>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7"/>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7"/>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7"/>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7"/>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7"/>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7"/>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7"/>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7"/>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7"/>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7"/>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7"/>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7"/>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7"/>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7"/>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7"/>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7"/>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7"/>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7"/>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6" name="Google Shape;1276;p17"/>
              <p:cNvGrpSpPr/>
              <p:nvPr/>
            </p:nvGrpSpPr>
            <p:grpSpPr>
              <a:xfrm rot="10800000" flipH="1">
                <a:off x="1005226" y="4721208"/>
                <a:ext cx="8138847" cy="211872"/>
                <a:chOff x="1005226" y="199492"/>
                <a:chExt cx="8138847" cy="211872"/>
              </a:xfrm>
            </p:grpSpPr>
            <p:sp>
              <p:nvSpPr>
                <p:cNvPr id="1277" name="Google Shape;1277;p1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1005226" y="199492"/>
                  <a:ext cx="3295960" cy="211872"/>
                  <a:chOff x="1018925" y="254356"/>
                  <a:chExt cx="3295960" cy="211872"/>
                </a:xfrm>
              </p:grpSpPr>
              <p:sp>
                <p:nvSpPr>
                  <p:cNvPr id="1279" name="Google Shape;1279;p1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281" name="Google Shape;1281;p17"/>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sz="400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Tree>
    <p:extLst>
      <p:ext uri="{BB962C8B-B14F-4D97-AF65-F5344CB8AC3E}">
        <p14:creationId xmlns:p14="http://schemas.microsoft.com/office/powerpoint/2010/main" val="164545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883"/>
        <p:cNvGrpSpPr/>
        <p:nvPr/>
      </p:nvGrpSpPr>
      <p:grpSpPr>
        <a:xfrm>
          <a:off x="0" y="0"/>
          <a:ext cx="0" cy="0"/>
          <a:chOff x="0" y="0"/>
          <a:chExt cx="0" cy="0"/>
        </a:xfrm>
      </p:grpSpPr>
      <p:pic>
        <p:nvPicPr>
          <p:cNvPr id="77" name="Imagen 76"/>
          <p:cNvPicPr>
            <a:picLocks noChangeAspect="1"/>
          </p:cNvPicPr>
          <p:nvPr userDrawn="1"/>
        </p:nvPicPr>
        <p:blipFill>
          <a:blip r:embed="rId3">
            <a:lum bright="33000" contrast="-19000"/>
          </a:blip>
          <a:stretch>
            <a:fillRect/>
          </a:stretch>
        </p:blipFill>
        <p:spPr>
          <a:xfrm>
            <a:off x="4432836" y="1746576"/>
            <a:ext cx="3229349" cy="3716373"/>
          </a:xfrm>
          <a:prstGeom prst="rect">
            <a:avLst/>
          </a:prstGeom>
        </p:spPr>
      </p:pic>
      <p:grpSp>
        <p:nvGrpSpPr>
          <p:cNvPr id="884" name="Google Shape;884;p13"/>
          <p:cNvGrpSpPr/>
          <p:nvPr/>
        </p:nvGrpSpPr>
        <p:grpSpPr>
          <a:xfrm>
            <a:off x="101569" y="153218"/>
            <a:ext cx="12090528" cy="6534127"/>
            <a:chOff x="76177" y="114913"/>
            <a:chExt cx="9067896" cy="4900595"/>
          </a:xfrm>
        </p:grpSpPr>
        <p:grpSp>
          <p:nvGrpSpPr>
            <p:cNvPr id="885" name="Google Shape;885;p13"/>
            <p:cNvGrpSpPr/>
            <p:nvPr/>
          </p:nvGrpSpPr>
          <p:grpSpPr>
            <a:xfrm>
              <a:off x="4477110" y="4842845"/>
              <a:ext cx="189780" cy="172662"/>
              <a:chOff x="4520653" y="4806269"/>
              <a:chExt cx="189780" cy="172662"/>
            </a:xfrm>
          </p:grpSpPr>
          <p:sp>
            <p:nvSpPr>
              <p:cNvPr id="886" name="Google Shape;886;p1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3"/>
            <p:cNvGrpSpPr/>
            <p:nvPr/>
          </p:nvGrpSpPr>
          <p:grpSpPr>
            <a:xfrm>
              <a:off x="76177" y="114937"/>
              <a:ext cx="9067896" cy="4880416"/>
              <a:chOff x="76177" y="114937"/>
              <a:chExt cx="9067896" cy="4880416"/>
            </a:xfrm>
          </p:grpSpPr>
          <p:grpSp>
            <p:nvGrpSpPr>
              <p:cNvPr id="891" name="Google Shape;891;p13"/>
              <p:cNvGrpSpPr/>
              <p:nvPr/>
            </p:nvGrpSpPr>
            <p:grpSpPr>
              <a:xfrm>
                <a:off x="194306" y="1034696"/>
                <a:ext cx="213648" cy="3005896"/>
                <a:chOff x="194306" y="1034696"/>
                <a:chExt cx="213648" cy="3005896"/>
              </a:xfrm>
            </p:grpSpPr>
            <p:sp>
              <p:nvSpPr>
                <p:cNvPr id="892" name="Google Shape;892;p1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3"/>
              <p:cNvGrpSpPr/>
              <p:nvPr/>
            </p:nvGrpSpPr>
            <p:grpSpPr>
              <a:xfrm>
                <a:off x="1005226" y="210401"/>
                <a:ext cx="8138847" cy="211872"/>
                <a:chOff x="1005226" y="199492"/>
                <a:chExt cx="8138847" cy="211872"/>
              </a:xfrm>
            </p:grpSpPr>
            <p:sp>
              <p:nvSpPr>
                <p:cNvPr id="897" name="Google Shape;897;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8" name="Google Shape;898;p13"/>
                <p:cNvGrpSpPr/>
                <p:nvPr/>
              </p:nvGrpSpPr>
              <p:grpSpPr>
                <a:xfrm>
                  <a:off x="1005226" y="199492"/>
                  <a:ext cx="3295960" cy="211872"/>
                  <a:chOff x="1018925" y="254356"/>
                  <a:chExt cx="3295960" cy="211872"/>
                </a:xfrm>
              </p:grpSpPr>
              <p:sp>
                <p:nvSpPr>
                  <p:cNvPr id="899" name="Google Shape;899;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1" name="Google Shape;901;p13"/>
              <p:cNvGrpSpPr/>
              <p:nvPr/>
            </p:nvGrpSpPr>
            <p:grpSpPr>
              <a:xfrm>
                <a:off x="91453" y="114937"/>
                <a:ext cx="750045" cy="777207"/>
                <a:chOff x="54877" y="169801"/>
                <a:chExt cx="750045" cy="777207"/>
              </a:xfrm>
            </p:grpSpPr>
            <p:sp>
              <p:nvSpPr>
                <p:cNvPr id="902" name="Google Shape;902;p1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3"/>
              <p:cNvGrpSpPr/>
              <p:nvPr/>
            </p:nvGrpSpPr>
            <p:grpSpPr>
              <a:xfrm>
                <a:off x="76177" y="4248700"/>
                <a:ext cx="779177" cy="746654"/>
                <a:chOff x="39601" y="4212124"/>
                <a:chExt cx="779177" cy="746654"/>
              </a:xfrm>
            </p:grpSpPr>
            <p:sp>
              <p:nvSpPr>
                <p:cNvPr id="922" name="Google Shape;922;p1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13"/>
              <p:cNvGrpSpPr/>
              <p:nvPr/>
            </p:nvGrpSpPr>
            <p:grpSpPr>
              <a:xfrm rot="10800000" flipH="1">
                <a:off x="1005226" y="4721208"/>
                <a:ext cx="8138847" cy="211872"/>
                <a:chOff x="1005226" y="199492"/>
                <a:chExt cx="8138847" cy="211872"/>
              </a:xfrm>
            </p:grpSpPr>
            <p:sp>
              <p:nvSpPr>
                <p:cNvPr id="942" name="Google Shape;942;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3" name="Google Shape;943;p13"/>
                <p:cNvGrpSpPr/>
                <p:nvPr/>
              </p:nvGrpSpPr>
              <p:grpSpPr>
                <a:xfrm>
                  <a:off x="1005226" y="199492"/>
                  <a:ext cx="3295960" cy="211872"/>
                  <a:chOff x="1018925" y="254356"/>
                  <a:chExt cx="3295960" cy="211872"/>
                </a:xfrm>
              </p:grpSpPr>
              <p:sp>
                <p:nvSpPr>
                  <p:cNvPr id="944" name="Google Shape;944;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946" name="Google Shape;946;p13"/>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7" name="Google Shape;947;p13"/>
          <p:cNvSpPr txBox="1">
            <a:spLocks noGrp="1"/>
          </p:cNvSpPr>
          <p:nvPr>
            <p:ph type="title" idx="2" hasCustomPrompt="1"/>
          </p:nvPr>
        </p:nvSpPr>
        <p:spPr>
          <a:xfrm>
            <a:off x="14283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48" name="Google Shape;948;p13"/>
          <p:cNvSpPr txBox="1">
            <a:spLocks noGrp="1"/>
          </p:cNvSpPr>
          <p:nvPr>
            <p:ph type="title" idx="3"/>
          </p:nvPr>
        </p:nvSpPr>
        <p:spPr>
          <a:xfrm>
            <a:off x="25312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49" name="Google Shape;949;p13"/>
          <p:cNvSpPr txBox="1">
            <a:spLocks noGrp="1"/>
          </p:cNvSpPr>
          <p:nvPr>
            <p:ph type="title" idx="4"/>
          </p:nvPr>
        </p:nvSpPr>
        <p:spPr>
          <a:xfrm>
            <a:off x="25312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0" name="Google Shape;950;p13"/>
          <p:cNvSpPr txBox="1">
            <a:spLocks noGrp="1"/>
          </p:cNvSpPr>
          <p:nvPr>
            <p:ph type="title" idx="5" hasCustomPrompt="1"/>
          </p:nvPr>
        </p:nvSpPr>
        <p:spPr>
          <a:xfrm>
            <a:off x="62892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1" name="Google Shape;951;p13"/>
          <p:cNvSpPr txBox="1">
            <a:spLocks noGrp="1"/>
          </p:cNvSpPr>
          <p:nvPr>
            <p:ph type="title" idx="6"/>
          </p:nvPr>
        </p:nvSpPr>
        <p:spPr>
          <a:xfrm>
            <a:off x="73921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2" name="Google Shape;952;p13"/>
          <p:cNvSpPr txBox="1">
            <a:spLocks noGrp="1"/>
          </p:cNvSpPr>
          <p:nvPr>
            <p:ph type="title" idx="7"/>
          </p:nvPr>
        </p:nvSpPr>
        <p:spPr>
          <a:xfrm>
            <a:off x="73921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3" name="Google Shape;953;p13"/>
          <p:cNvSpPr txBox="1">
            <a:spLocks noGrp="1"/>
          </p:cNvSpPr>
          <p:nvPr>
            <p:ph type="title" idx="8" hasCustomPrompt="1"/>
          </p:nvPr>
        </p:nvSpPr>
        <p:spPr>
          <a:xfrm>
            <a:off x="14283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4" name="Google Shape;954;p13"/>
          <p:cNvSpPr txBox="1">
            <a:spLocks noGrp="1"/>
          </p:cNvSpPr>
          <p:nvPr>
            <p:ph type="title" idx="9"/>
          </p:nvPr>
        </p:nvSpPr>
        <p:spPr>
          <a:xfrm>
            <a:off x="25312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5" name="Google Shape;955;p13"/>
          <p:cNvSpPr txBox="1">
            <a:spLocks noGrp="1"/>
          </p:cNvSpPr>
          <p:nvPr>
            <p:ph type="title" idx="13"/>
          </p:nvPr>
        </p:nvSpPr>
        <p:spPr>
          <a:xfrm>
            <a:off x="25312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6" name="Google Shape;956;p13"/>
          <p:cNvSpPr txBox="1">
            <a:spLocks noGrp="1"/>
          </p:cNvSpPr>
          <p:nvPr>
            <p:ph type="title" idx="14" hasCustomPrompt="1"/>
          </p:nvPr>
        </p:nvSpPr>
        <p:spPr>
          <a:xfrm>
            <a:off x="62892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7" name="Google Shape;957;p13"/>
          <p:cNvSpPr txBox="1">
            <a:spLocks noGrp="1"/>
          </p:cNvSpPr>
          <p:nvPr>
            <p:ph type="title" idx="15"/>
          </p:nvPr>
        </p:nvSpPr>
        <p:spPr>
          <a:xfrm>
            <a:off x="73921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8" name="Google Shape;958;p13"/>
          <p:cNvSpPr txBox="1">
            <a:spLocks noGrp="1"/>
          </p:cNvSpPr>
          <p:nvPr>
            <p:ph type="title" idx="16"/>
          </p:nvPr>
        </p:nvSpPr>
        <p:spPr>
          <a:xfrm>
            <a:off x="73921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72125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656"/>
        <p:cNvGrpSpPr/>
        <p:nvPr/>
      </p:nvGrpSpPr>
      <p:grpSpPr>
        <a:xfrm>
          <a:off x="0" y="0"/>
          <a:ext cx="0" cy="0"/>
          <a:chOff x="0" y="0"/>
          <a:chExt cx="0" cy="0"/>
        </a:xfrm>
      </p:grpSpPr>
      <p:grpSp>
        <p:nvGrpSpPr>
          <p:cNvPr id="664" name="Google Shape;664;p9"/>
          <p:cNvGrpSpPr/>
          <p:nvPr/>
        </p:nvGrpSpPr>
        <p:grpSpPr>
          <a:xfrm flipH="1">
            <a:off x="11648128" y="1379595"/>
            <a:ext cx="284864" cy="4007861"/>
            <a:chOff x="194306" y="1034696"/>
            <a:chExt cx="213648" cy="3005896"/>
          </a:xfrm>
        </p:grpSpPr>
        <p:sp>
          <p:nvSpPr>
            <p:cNvPr id="665" name="Google Shape;665;p9"/>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flipH="1">
            <a:off x="-30" y="280535"/>
            <a:ext cx="10851796" cy="282496"/>
            <a:chOff x="1005226" y="199492"/>
            <a:chExt cx="8138847" cy="211872"/>
          </a:xfrm>
        </p:grpSpPr>
        <p:sp>
          <p:nvSpPr>
            <p:cNvPr id="670" name="Google Shape;670;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1" name="Google Shape;671;p9"/>
            <p:cNvGrpSpPr/>
            <p:nvPr/>
          </p:nvGrpSpPr>
          <p:grpSpPr>
            <a:xfrm>
              <a:off x="1005226" y="199492"/>
              <a:ext cx="3295960" cy="211872"/>
              <a:chOff x="1018925" y="254356"/>
              <a:chExt cx="3295960" cy="211872"/>
            </a:xfrm>
          </p:grpSpPr>
          <p:sp>
            <p:nvSpPr>
              <p:cNvPr id="672" name="Google Shape;672;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4" name="Google Shape;714;p9"/>
          <p:cNvGrpSpPr/>
          <p:nvPr/>
        </p:nvGrpSpPr>
        <p:grpSpPr>
          <a:xfrm rot="10800000">
            <a:off x="-30" y="6294944"/>
            <a:ext cx="10851796" cy="282496"/>
            <a:chOff x="1005226" y="199492"/>
            <a:chExt cx="8138847" cy="211872"/>
          </a:xfrm>
        </p:grpSpPr>
        <p:sp>
          <p:nvSpPr>
            <p:cNvPr id="715" name="Google Shape;715;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6" name="Google Shape;716;p9"/>
            <p:cNvGrpSpPr/>
            <p:nvPr/>
          </p:nvGrpSpPr>
          <p:grpSpPr>
            <a:xfrm>
              <a:off x="1005226" y="199492"/>
              <a:ext cx="3295960" cy="211872"/>
              <a:chOff x="1018925" y="254356"/>
              <a:chExt cx="3295960" cy="211872"/>
            </a:xfrm>
          </p:grpSpPr>
          <p:sp>
            <p:nvSpPr>
              <p:cNvPr id="717" name="Google Shape;717;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9" name="Google Shape;719;p9"/>
          <p:cNvSpPr txBox="1">
            <a:spLocks noGrp="1"/>
          </p:cNvSpPr>
          <p:nvPr userDrawn="1">
            <p:ph type="title"/>
          </p:nvPr>
        </p:nvSpPr>
        <p:spPr>
          <a:xfrm>
            <a:off x="1398033" y="1938700"/>
            <a:ext cx="5393600" cy="1781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10533">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720" name="Google Shape;720;p9"/>
          <p:cNvSpPr txBox="1">
            <a:spLocks noGrp="1"/>
          </p:cNvSpPr>
          <p:nvPr userDrawn="1">
            <p:ph type="subTitle" idx="1"/>
          </p:nvPr>
        </p:nvSpPr>
        <p:spPr>
          <a:xfrm>
            <a:off x="1398033" y="3629467"/>
            <a:ext cx="4853200" cy="127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000">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pic>
        <p:nvPicPr>
          <p:cNvPr id="66" name="Imagen 65"/>
          <p:cNvPicPr>
            <a:picLocks noChangeAspect="1"/>
          </p:cNvPicPr>
          <p:nvPr userDrawn="1"/>
        </p:nvPicPr>
        <p:blipFill>
          <a:blip r:embed="rId3"/>
          <a:stretch>
            <a:fillRect/>
          </a:stretch>
        </p:blipFill>
        <p:spPr>
          <a:xfrm>
            <a:off x="10851766" y="5505456"/>
            <a:ext cx="1171943" cy="1071899"/>
          </a:xfrm>
          <a:prstGeom prst="rect">
            <a:avLst/>
          </a:prstGeom>
        </p:spPr>
      </p:pic>
    </p:spTree>
    <p:extLst>
      <p:ext uri="{BB962C8B-B14F-4D97-AF65-F5344CB8AC3E}">
        <p14:creationId xmlns:p14="http://schemas.microsoft.com/office/powerpoint/2010/main" val="269412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userDrawn="1"/>
        </p:nvPicPr>
        <p:blipFill>
          <a:blip r:embed="rId3"/>
          <a:stretch>
            <a:fillRect/>
          </a:stretch>
        </p:blipFill>
        <p:spPr>
          <a:xfrm>
            <a:off x="-76501" y="-123433"/>
            <a:ext cx="12345001" cy="779920"/>
          </a:xfrm>
          <a:prstGeom prst="rect">
            <a:avLst/>
          </a:prstGeom>
        </p:spPr>
      </p:pic>
    </p:spTree>
    <p:extLst>
      <p:ext uri="{BB962C8B-B14F-4D97-AF65-F5344CB8AC3E}">
        <p14:creationId xmlns:p14="http://schemas.microsoft.com/office/powerpoint/2010/main" val="3148970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D1B174B9-DDA6-43AC-94FF-E49E8A4C9EE5}"/>
              </a:ext>
            </a:extLst>
          </p:cNvPr>
          <p:cNvSpPr/>
          <p:nvPr userDrawn="1"/>
        </p:nvSpPr>
        <p:spPr>
          <a:xfrm>
            <a:off x="3"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Freeform: Shape 9">
            <a:extLst>
              <a:ext uri="{FF2B5EF4-FFF2-40B4-BE49-F238E27FC236}">
                <a16:creationId xmlns:a16="http://schemas.microsoft.com/office/drawing/2014/main" xmlns="" id="{6AFFB5B8-275F-4541-94CB-C7A723310F6D}"/>
              </a:ext>
            </a:extLst>
          </p:cNvPr>
          <p:cNvSpPr/>
          <p:nvPr userDrawn="1"/>
        </p:nvSpPr>
        <p:spPr>
          <a:xfrm rot="20330711">
            <a:off x="7416424" y="-293216"/>
            <a:ext cx="234813" cy="7444431"/>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3" name="Freeform: Shape 12">
            <a:extLst>
              <a:ext uri="{FF2B5EF4-FFF2-40B4-BE49-F238E27FC236}">
                <a16:creationId xmlns:a16="http://schemas.microsoft.com/office/drawing/2014/main" xmlns="" id="{2A91EB93-1A80-4108-9845-8CEBD98D597C}"/>
              </a:ext>
            </a:extLst>
          </p:cNvPr>
          <p:cNvSpPr/>
          <p:nvPr userDrawn="1"/>
        </p:nvSpPr>
        <p:spPr>
          <a:xfrm rot="20330711">
            <a:off x="8020266"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4" name="Freeform: Shape 13">
            <a:extLst>
              <a:ext uri="{FF2B5EF4-FFF2-40B4-BE49-F238E27FC236}">
                <a16:creationId xmlns:a16="http://schemas.microsoft.com/office/drawing/2014/main" xmlns="" id="{F3E07247-868E-438C-BD34-0D0EC28772B4}"/>
              </a:ext>
            </a:extLst>
          </p:cNvPr>
          <p:cNvSpPr/>
          <p:nvPr userDrawn="1"/>
        </p:nvSpPr>
        <p:spPr>
          <a:xfrm rot="20330711" flipH="1" flipV="1">
            <a:off x="10369956" y="4253072"/>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6" name="Rectángulo 5"/>
          <p:cNvSpPr/>
          <p:nvPr userDrawn="1"/>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p>
        </p:txBody>
      </p:sp>
      <p:pic>
        <p:nvPicPr>
          <p:cNvPr id="8" name="Imagen 7"/>
          <p:cNvPicPr>
            <a:picLocks noChangeAspect="1"/>
          </p:cNvPicPr>
          <p:nvPr userDrawn="1"/>
        </p:nvPicPr>
        <p:blipFill>
          <a:blip r:embed="rId3"/>
          <a:stretch>
            <a:fillRect/>
          </a:stretch>
        </p:blipFill>
        <p:spPr>
          <a:xfrm>
            <a:off x="5080786" y="0"/>
            <a:ext cx="7175629" cy="453335"/>
          </a:xfrm>
          <a:prstGeom prst="rect">
            <a:avLst/>
          </a:prstGeom>
        </p:spPr>
      </p:pic>
      <p:pic>
        <p:nvPicPr>
          <p:cNvPr id="9" name="Imagen 8"/>
          <p:cNvPicPr>
            <a:picLocks noChangeAspect="1"/>
          </p:cNvPicPr>
          <p:nvPr userDrawn="1"/>
        </p:nvPicPr>
        <p:blipFill>
          <a:blip r:embed="rId3"/>
          <a:stretch>
            <a:fillRect/>
          </a:stretch>
        </p:blipFill>
        <p:spPr>
          <a:xfrm rot="10800000" flipV="1">
            <a:off x="0" y="0"/>
            <a:ext cx="7175629" cy="453336"/>
          </a:xfrm>
          <a:prstGeom prst="rect">
            <a:avLst/>
          </a:prstGeom>
        </p:spPr>
      </p:pic>
    </p:spTree>
    <p:extLst>
      <p:ext uri="{BB962C8B-B14F-4D97-AF65-F5344CB8AC3E}">
        <p14:creationId xmlns:p14="http://schemas.microsoft.com/office/powerpoint/2010/main" val="33554997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4168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Conector recto 5"/>
          <p:cNvCxnSpPr/>
          <p:nvPr userDrawn="1"/>
        </p:nvCxnSpPr>
        <p:spPr>
          <a:xfrm>
            <a:off x="854489" y="589939"/>
            <a:ext cx="10511275" cy="0"/>
          </a:xfrm>
          <a:prstGeom prst="line">
            <a:avLst/>
          </a:prstGeom>
          <a:ln w="28575">
            <a:solidFill>
              <a:srgbClr val="4AAD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443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44"/>
        <p:cNvGrpSpPr/>
        <p:nvPr/>
      </p:nvGrpSpPr>
      <p:grpSpPr>
        <a:xfrm>
          <a:off x="0" y="0"/>
          <a:ext cx="0" cy="0"/>
          <a:chOff x="0" y="0"/>
          <a:chExt cx="0" cy="0"/>
        </a:xfrm>
      </p:grpSpPr>
      <p:sp>
        <p:nvSpPr>
          <p:cNvPr id="1429" name="Google Shape;1429;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 name="Imagen 1"/>
          <p:cNvPicPr>
            <a:picLocks noChangeAspect="1"/>
          </p:cNvPicPr>
          <p:nvPr userDrawn="1"/>
        </p:nvPicPr>
        <p:blipFill>
          <a:blip r:embed="rId2"/>
          <a:stretch>
            <a:fillRect/>
          </a:stretch>
        </p:blipFill>
        <p:spPr>
          <a:xfrm>
            <a:off x="286771" y="263162"/>
            <a:ext cx="1606575" cy="1424009"/>
          </a:xfrm>
          <a:prstGeom prst="rect">
            <a:avLst/>
          </a:prstGeom>
        </p:spPr>
      </p:pic>
      <p:pic>
        <p:nvPicPr>
          <p:cNvPr id="88" name="Imagen 87"/>
          <p:cNvPicPr>
            <a:picLocks noChangeAspect="1"/>
          </p:cNvPicPr>
          <p:nvPr userDrawn="1"/>
        </p:nvPicPr>
        <p:blipFill>
          <a:blip r:embed="rId2"/>
          <a:stretch>
            <a:fillRect/>
          </a:stretch>
        </p:blipFill>
        <p:spPr>
          <a:xfrm flipH="1">
            <a:off x="10314837" y="277506"/>
            <a:ext cx="1590392" cy="1409665"/>
          </a:xfrm>
          <a:prstGeom prst="rect">
            <a:avLst/>
          </a:prstGeom>
        </p:spPr>
      </p:pic>
      <p:pic>
        <p:nvPicPr>
          <p:cNvPr id="89" name="Imagen 88"/>
          <p:cNvPicPr>
            <a:picLocks noChangeAspect="1"/>
          </p:cNvPicPr>
          <p:nvPr userDrawn="1"/>
        </p:nvPicPr>
        <p:blipFill>
          <a:blip r:embed="rId3"/>
          <a:stretch>
            <a:fillRect/>
          </a:stretch>
        </p:blipFill>
        <p:spPr>
          <a:xfrm>
            <a:off x="-28688" y="5971032"/>
            <a:ext cx="2820000" cy="930000"/>
          </a:xfrm>
          <a:prstGeom prst="rect">
            <a:avLst/>
          </a:prstGeom>
        </p:spPr>
      </p:pic>
      <p:pic>
        <p:nvPicPr>
          <p:cNvPr id="90" name="Imagen 89"/>
          <p:cNvPicPr>
            <a:picLocks noChangeAspect="1"/>
          </p:cNvPicPr>
          <p:nvPr userDrawn="1"/>
        </p:nvPicPr>
        <p:blipFill>
          <a:blip r:embed="rId3"/>
          <a:stretch>
            <a:fillRect/>
          </a:stretch>
        </p:blipFill>
        <p:spPr>
          <a:xfrm flipH="1">
            <a:off x="9424432" y="5964520"/>
            <a:ext cx="2796256" cy="922169"/>
          </a:xfrm>
          <a:prstGeom prst="rect">
            <a:avLst/>
          </a:prstGeom>
        </p:spPr>
      </p:pic>
    </p:spTree>
    <p:extLst>
      <p:ext uri="{BB962C8B-B14F-4D97-AF65-F5344CB8AC3E}">
        <p14:creationId xmlns:p14="http://schemas.microsoft.com/office/powerpoint/2010/main" val="608227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2"/>
        <p:cNvGrpSpPr/>
        <p:nvPr/>
      </p:nvGrpSpPr>
      <p:grpSpPr>
        <a:xfrm>
          <a:off x="0" y="0"/>
          <a:ext cx="0" cy="0"/>
          <a:chOff x="0" y="0"/>
          <a:chExt cx="0" cy="0"/>
        </a:xfrm>
      </p:grpSpPr>
      <p:sp>
        <p:nvSpPr>
          <p:cNvPr id="543" name="Google Shape;543;p14"/>
          <p:cNvSpPr txBox="1">
            <a:spLocks noGrp="1"/>
          </p:cNvSpPr>
          <p:nvPr>
            <p:ph type="title"/>
          </p:nvPr>
        </p:nvSpPr>
        <p:spPr>
          <a:xfrm>
            <a:off x="6414400" y="1684200"/>
            <a:ext cx="4826800" cy="184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58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4" name="Google Shape;544;p14"/>
          <p:cNvSpPr txBox="1">
            <a:spLocks noGrp="1"/>
          </p:cNvSpPr>
          <p:nvPr>
            <p:ph type="subTitle" idx="1"/>
          </p:nvPr>
        </p:nvSpPr>
        <p:spPr>
          <a:xfrm>
            <a:off x="6414400" y="3527800"/>
            <a:ext cx="4826800" cy="164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flipH="1">
            <a:off x="-111614" y="5952565"/>
            <a:ext cx="12404017" cy="934123"/>
          </a:xfrm>
          <a:prstGeom prst="rect">
            <a:avLst/>
          </a:prstGeom>
        </p:spPr>
      </p:pic>
      <p:pic>
        <p:nvPicPr>
          <p:cNvPr id="53" name="Imagen 52"/>
          <p:cNvPicPr>
            <a:picLocks noChangeAspect="1"/>
          </p:cNvPicPr>
          <p:nvPr userDrawn="1"/>
        </p:nvPicPr>
        <p:blipFill>
          <a:blip r:embed="rId3"/>
          <a:stretch>
            <a:fillRect/>
          </a:stretch>
        </p:blipFill>
        <p:spPr>
          <a:xfrm>
            <a:off x="-76501" y="-123433"/>
            <a:ext cx="12345001" cy="779920"/>
          </a:xfrm>
          <a:prstGeom prst="rect">
            <a:avLst/>
          </a:prstGeom>
        </p:spPr>
      </p:pic>
    </p:spTree>
    <p:extLst>
      <p:ext uri="{BB962C8B-B14F-4D97-AF65-F5344CB8AC3E}">
        <p14:creationId xmlns:p14="http://schemas.microsoft.com/office/powerpoint/2010/main" val="305842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4EF79-D32A-4BAB-B275-51766C023AA5}"/>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xmlns="" id="{8F6BD13B-9866-4095-AF93-F800E7DAB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AA0FA05-2B71-472D-8803-BBC61B544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xmlns="" id="{D0478EAF-D1C8-40C5-B619-6DDB8E737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A086623-86AF-46CB-863B-1FDA40444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xmlns="" id="{52ED9644-3840-46DB-8112-A93408C261F8}"/>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8" name="Footer Placeholder 7">
            <a:extLst>
              <a:ext uri="{FF2B5EF4-FFF2-40B4-BE49-F238E27FC236}">
                <a16:creationId xmlns:a16="http://schemas.microsoft.com/office/drawing/2014/main" xmlns="" id="{112D1568-6B89-4C02-B0BE-B9D9147AE8A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xmlns="" id="{66684BE5-5AA5-45A8-8FF0-6BB0D96512E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161140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482"/>
        <p:cNvGrpSpPr/>
        <p:nvPr/>
      </p:nvGrpSpPr>
      <p:grpSpPr>
        <a:xfrm>
          <a:off x="0" y="0"/>
          <a:ext cx="0" cy="0"/>
          <a:chOff x="0" y="0"/>
          <a:chExt cx="0" cy="0"/>
        </a:xfrm>
      </p:grpSpPr>
      <p:sp>
        <p:nvSpPr>
          <p:cNvPr id="526" name="Google Shape;526;p13"/>
          <p:cNvSpPr txBox="1">
            <a:spLocks noGrp="1"/>
          </p:cNvSpPr>
          <p:nvPr>
            <p:ph type="title"/>
          </p:nvPr>
        </p:nvSpPr>
        <p:spPr>
          <a:xfrm>
            <a:off x="96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27" name="Google Shape;527;p13"/>
          <p:cNvSpPr txBox="1">
            <a:spLocks noGrp="1"/>
          </p:cNvSpPr>
          <p:nvPr>
            <p:ph type="title" idx="2" hasCustomPrompt="1"/>
          </p:nvPr>
        </p:nvSpPr>
        <p:spPr>
          <a:xfrm>
            <a:off x="189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28" name="Google Shape;528;p13"/>
          <p:cNvSpPr txBox="1">
            <a:spLocks noGrp="1"/>
          </p:cNvSpPr>
          <p:nvPr>
            <p:ph type="subTitle" idx="1"/>
          </p:nvPr>
        </p:nvSpPr>
        <p:spPr>
          <a:xfrm>
            <a:off x="96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29" name="Google Shape;529;p13"/>
          <p:cNvSpPr txBox="1">
            <a:spLocks noGrp="1"/>
          </p:cNvSpPr>
          <p:nvPr>
            <p:ph type="title" idx="3"/>
          </p:nvPr>
        </p:nvSpPr>
        <p:spPr>
          <a:xfrm>
            <a:off x="4565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0" name="Google Shape;530;p13"/>
          <p:cNvSpPr txBox="1">
            <a:spLocks noGrp="1"/>
          </p:cNvSpPr>
          <p:nvPr>
            <p:ph type="title" idx="4" hasCustomPrompt="1"/>
          </p:nvPr>
        </p:nvSpPr>
        <p:spPr>
          <a:xfrm>
            <a:off x="5500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1" name="Google Shape;531;p13"/>
          <p:cNvSpPr txBox="1">
            <a:spLocks noGrp="1"/>
          </p:cNvSpPr>
          <p:nvPr>
            <p:ph type="subTitle" idx="5"/>
          </p:nvPr>
        </p:nvSpPr>
        <p:spPr>
          <a:xfrm>
            <a:off x="4565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2" name="Google Shape;532;p13"/>
          <p:cNvSpPr txBox="1">
            <a:spLocks noGrp="1"/>
          </p:cNvSpPr>
          <p:nvPr>
            <p:ph type="title" idx="6"/>
          </p:nvPr>
        </p:nvSpPr>
        <p:spPr>
          <a:xfrm>
            <a:off x="817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3" name="Google Shape;533;p13"/>
          <p:cNvSpPr txBox="1">
            <a:spLocks noGrp="1"/>
          </p:cNvSpPr>
          <p:nvPr>
            <p:ph type="title" idx="7" hasCustomPrompt="1"/>
          </p:nvPr>
        </p:nvSpPr>
        <p:spPr>
          <a:xfrm>
            <a:off x="910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4" name="Google Shape;534;p13"/>
          <p:cNvSpPr txBox="1">
            <a:spLocks noGrp="1"/>
          </p:cNvSpPr>
          <p:nvPr>
            <p:ph type="subTitle" idx="8"/>
          </p:nvPr>
        </p:nvSpPr>
        <p:spPr>
          <a:xfrm>
            <a:off x="817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5" name="Google Shape;535;p13"/>
          <p:cNvSpPr txBox="1">
            <a:spLocks noGrp="1"/>
          </p:cNvSpPr>
          <p:nvPr>
            <p:ph type="title" idx="9"/>
          </p:nvPr>
        </p:nvSpPr>
        <p:spPr>
          <a:xfrm>
            <a:off x="960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6" name="Google Shape;536;p13"/>
          <p:cNvSpPr txBox="1">
            <a:spLocks noGrp="1"/>
          </p:cNvSpPr>
          <p:nvPr>
            <p:ph type="title" idx="13" hasCustomPrompt="1"/>
          </p:nvPr>
        </p:nvSpPr>
        <p:spPr>
          <a:xfrm>
            <a:off x="1895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37" name="Google Shape;537;p13"/>
          <p:cNvSpPr txBox="1">
            <a:spLocks noGrp="1"/>
          </p:cNvSpPr>
          <p:nvPr>
            <p:ph type="subTitle" idx="14"/>
          </p:nvPr>
        </p:nvSpPr>
        <p:spPr>
          <a:xfrm>
            <a:off x="960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8" name="Google Shape;538;p13"/>
          <p:cNvSpPr txBox="1">
            <a:spLocks noGrp="1"/>
          </p:cNvSpPr>
          <p:nvPr>
            <p:ph type="title" idx="15"/>
          </p:nvPr>
        </p:nvSpPr>
        <p:spPr>
          <a:xfrm>
            <a:off x="4565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9" name="Google Shape;539;p13"/>
          <p:cNvSpPr txBox="1">
            <a:spLocks noGrp="1"/>
          </p:cNvSpPr>
          <p:nvPr>
            <p:ph type="title" idx="16" hasCustomPrompt="1"/>
          </p:nvPr>
        </p:nvSpPr>
        <p:spPr>
          <a:xfrm>
            <a:off x="5500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40" name="Google Shape;540;p13"/>
          <p:cNvSpPr txBox="1">
            <a:spLocks noGrp="1"/>
          </p:cNvSpPr>
          <p:nvPr>
            <p:ph type="subTitle" idx="17"/>
          </p:nvPr>
        </p:nvSpPr>
        <p:spPr>
          <a:xfrm>
            <a:off x="4565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41" name="Google Shape;541;p13"/>
          <p:cNvSpPr txBox="1">
            <a:spLocks noGrp="1"/>
          </p:cNvSpPr>
          <p:nvPr>
            <p:ph type="title" idx="1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 name="Grupo 18"/>
          <p:cNvGrpSpPr/>
          <p:nvPr userDrawn="1"/>
        </p:nvGrpSpPr>
        <p:grpSpPr>
          <a:xfrm>
            <a:off x="-3175" y="274637"/>
            <a:ext cx="12588876" cy="1043523"/>
            <a:chOff x="-3175" y="274637"/>
            <a:chExt cx="12588876" cy="1043523"/>
          </a:xfrm>
        </p:grpSpPr>
        <p:sp>
          <p:nvSpPr>
            <p:cNvPr id="20" name="Freeform 11"/>
            <p:cNvSpPr>
              <a:spLocks/>
            </p:cNvSpPr>
            <p:nvPr userDrawn="1"/>
          </p:nvSpPr>
          <p:spPr bwMode="auto">
            <a:xfrm>
              <a:off x="-3175" y="274637"/>
              <a:ext cx="3648075" cy="1043523"/>
            </a:xfrm>
            <a:custGeom>
              <a:avLst/>
              <a:gdLst>
                <a:gd name="T0" fmla="*/ 970 w 970"/>
                <a:gd name="T1" fmla="*/ 59 h 265"/>
                <a:gd name="T2" fmla="*/ 960 w 970"/>
                <a:gd name="T3" fmla="*/ 35 h 265"/>
                <a:gd name="T4" fmla="*/ 415 w 970"/>
                <a:gd name="T5" fmla="*/ 35 h 265"/>
                <a:gd name="T6" fmla="*/ 375 w 970"/>
                <a:gd name="T7" fmla="*/ 0 h 265"/>
                <a:gd name="T8" fmla="*/ 249 w 970"/>
                <a:gd name="T9" fmla="*/ 0 h 265"/>
                <a:gd name="T10" fmla="*/ 201 w 970"/>
                <a:gd name="T11" fmla="*/ 0 h 265"/>
                <a:gd name="T12" fmla="*/ 75 w 970"/>
                <a:gd name="T13" fmla="*/ 0 h 265"/>
                <a:gd name="T14" fmla="*/ 35 w 970"/>
                <a:gd name="T15" fmla="*/ 35 h 265"/>
                <a:gd name="T16" fmla="*/ 0 w 970"/>
                <a:gd name="T17" fmla="*/ 35 h 265"/>
                <a:gd name="T18" fmla="*/ 0 w 970"/>
                <a:gd name="T19" fmla="*/ 70 h 265"/>
                <a:gd name="T20" fmla="*/ 73 w 970"/>
                <a:gd name="T21" fmla="*/ 70 h 265"/>
                <a:gd name="T22" fmla="*/ 148 w 970"/>
                <a:gd name="T23" fmla="*/ 265 h 265"/>
                <a:gd name="T24" fmla="*/ 302 w 970"/>
                <a:gd name="T25" fmla="*/ 265 h 265"/>
                <a:gd name="T26" fmla="*/ 377 w 970"/>
                <a:gd name="T27" fmla="*/ 70 h 265"/>
                <a:gd name="T28" fmla="*/ 970 w 970"/>
                <a:gd name="T29" fmla="*/ 70 h 265"/>
                <a:gd name="T30" fmla="*/ 970 w 970"/>
                <a:gd name="T31" fmla="*/ 5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265">
                  <a:moveTo>
                    <a:pt x="970" y="59"/>
                  </a:moveTo>
                  <a:cubicBezTo>
                    <a:pt x="970" y="50"/>
                    <a:pt x="966" y="42"/>
                    <a:pt x="960" y="35"/>
                  </a:cubicBezTo>
                  <a:cubicBezTo>
                    <a:pt x="415" y="35"/>
                    <a:pt x="415" y="35"/>
                    <a:pt x="415" y="35"/>
                  </a:cubicBezTo>
                  <a:cubicBezTo>
                    <a:pt x="375" y="0"/>
                    <a:pt x="375" y="0"/>
                    <a:pt x="375" y="0"/>
                  </a:cubicBezTo>
                  <a:cubicBezTo>
                    <a:pt x="249" y="0"/>
                    <a:pt x="249" y="0"/>
                    <a:pt x="249" y="0"/>
                  </a:cubicBezTo>
                  <a:cubicBezTo>
                    <a:pt x="201" y="0"/>
                    <a:pt x="201" y="0"/>
                    <a:pt x="201" y="0"/>
                  </a:cubicBezTo>
                  <a:cubicBezTo>
                    <a:pt x="75" y="0"/>
                    <a:pt x="75" y="0"/>
                    <a:pt x="75" y="0"/>
                  </a:cubicBezTo>
                  <a:cubicBezTo>
                    <a:pt x="35" y="35"/>
                    <a:pt x="35" y="35"/>
                    <a:pt x="35" y="35"/>
                  </a:cubicBezTo>
                  <a:cubicBezTo>
                    <a:pt x="0" y="35"/>
                    <a:pt x="0" y="35"/>
                    <a:pt x="0" y="35"/>
                  </a:cubicBezTo>
                  <a:cubicBezTo>
                    <a:pt x="0" y="70"/>
                    <a:pt x="0" y="70"/>
                    <a:pt x="0" y="70"/>
                  </a:cubicBezTo>
                  <a:cubicBezTo>
                    <a:pt x="73" y="70"/>
                    <a:pt x="73" y="70"/>
                    <a:pt x="73" y="70"/>
                  </a:cubicBezTo>
                  <a:cubicBezTo>
                    <a:pt x="68" y="159"/>
                    <a:pt x="62" y="180"/>
                    <a:pt x="148" y="265"/>
                  </a:cubicBezTo>
                  <a:cubicBezTo>
                    <a:pt x="302" y="265"/>
                    <a:pt x="302" y="265"/>
                    <a:pt x="302" y="265"/>
                  </a:cubicBezTo>
                  <a:cubicBezTo>
                    <a:pt x="388" y="180"/>
                    <a:pt x="382" y="159"/>
                    <a:pt x="377" y="70"/>
                  </a:cubicBezTo>
                  <a:cubicBezTo>
                    <a:pt x="970" y="70"/>
                    <a:pt x="970" y="70"/>
                    <a:pt x="970" y="70"/>
                  </a:cubicBezTo>
                  <a:lnTo>
                    <a:pt x="970" y="59"/>
                  </a:lnTo>
                  <a:close/>
                </a:path>
              </a:pathLst>
            </a:custGeom>
            <a:solidFill>
              <a:srgbClr val="4AA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Rectángulo 20"/>
            <p:cNvSpPr/>
            <p:nvPr userDrawn="1"/>
          </p:nvSpPr>
          <p:spPr>
            <a:xfrm>
              <a:off x="3415991" y="412596"/>
              <a:ext cx="9169710" cy="137532"/>
            </a:xfrm>
            <a:prstGeom prst="rect">
              <a:avLst/>
            </a:prstGeom>
            <a:solidFill>
              <a:srgbClr val="4A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2" name="Imagen 21"/>
            <p:cNvPicPr>
              <a:picLocks noChangeAspect="1"/>
            </p:cNvPicPr>
            <p:nvPr userDrawn="1"/>
          </p:nvPicPr>
          <p:blipFill>
            <a:blip r:embed="rId2"/>
            <a:stretch>
              <a:fillRect/>
            </a:stretch>
          </p:blipFill>
          <p:spPr>
            <a:xfrm>
              <a:off x="549875" y="520773"/>
              <a:ext cx="551250" cy="551250"/>
            </a:xfrm>
            <a:prstGeom prst="rect">
              <a:avLst/>
            </a:prstGeom>
          </p:spPr>
        </p:pic>
      </p:grpSp>
    </p:spTree>
    <p:extLst>
      <p:ext uri="{BB962C8B-B14F-4D97-AF65-F5344CB8AC3E}">
        <p14:creationId xmlns:p14="http://schemas.microsoft.com/office/powerpoint/2010/main" val="396111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852C5-22F0-4915-9E19-9CDCA460C79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xmlns="" id="{C36F6911-B1CD-4353-BD56-E4BB93D47FBE}"/>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4" name="Footer Placeholder 3">
            <a:extLst>
              <a:ext uri="{FF2B5EF4-FFF2-40B4-BE49-F238E27FC236}">
                <a16:creationId xmlns:a16="http://schemas.microsoft.com/office/drawing/2014/main" xmlns="" id="{8A14AC55-C92B-470E-ABE3-D5B810E6588D}"/>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xmlns="" id="{5994A563-8A66-4343-B336-FD7A40A844EE}"/>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81841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AE0DDF-B1A2-4CD4-BC17-B4FE6DC8E370}"/>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3" name="Footer Placeholder 2">
            <a:extLst>
              <a:ext uri="{FF2B5EF4-FFF2-40B4-BE49-F238E27FC236}">
                <a16:creationId xmlns:a16="http://schemas.microsoft.com/office/drawing/2014/main" xmlns="" id="{AEFE0F54-7DF6-4498-949F-AB16487539C6}"/>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xmlns="" id="{37651C4C-2860-48F4-8436-0C9F828A5CD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0280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8AE9F-289A-486B-A218-DDFC2CADB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EC1E9CE6-E564-4C1E-9E2F-427F1A426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xmlns="" id="{DE4FAEE4-B6FE-4DC1-886C-8F4847FEC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8277D1-E0BF-471A-9259-CAFAA658F6D7}"/>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6" name="Footer Placeholder 5">
            <a:extLst>
              <a:ext uri="{FF2B5EF4-FFF2-40B4-BE49-F238E27FC236}">
                <a16:creationId xmlns:a16="http://schemas.microsoft.com/office/drawing/2014/main" xmlns="" id="{07F25A6E-4AA6-4A86-A297-34E394189F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xmlns="" id="{5A17CBC5-F06B-440E-AF83-6AD3A321C15A}"/>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46780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452D3-8497-4385-B0D4-86B594BF8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xmlns="" id="{D8BC7AB3-426B-4E18-A1B9-117E860BB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xmlns="" id="{3998E739-D663-4F29-8822-466BD31AB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0959F0-EC60-4173-94E6-3F5589D341EF}"/>
              </a:ext>
            </a:extLst>
          </p:cNvPr>
          <p:cNvSpPr>
            <a:spLocks noGrp="1"/>
          </p:cNvSpPr>
          <p:nvPr>
            <p:ph type="dt" sz="half" idx="10"/>
          </p:nvPr>
        </p:nvSpPr>
        <p:spPr/>
        <p:txBody>
          <a:bodyPr/>
          <a:lstStyle/>
          <a:p>
            <a:fld id="{77BEF6DD-C119-41B0-B92E-FCD3EAAA1174}" type="datetimeFigureOut">
              <a:rPr lang="en-PH" smtClean="0"/>
              <a:t>11/02/2022</a:t>
            </a:fld>
            <a:endParaRPr lang="en-PH"/>
          </a:p>
        </p:txBody>
      </p:sp>
      <p:sp>
        <p:nvSpPr>
          <p:cNvPr id="6" name="Footer Placeholder 5">
            <a:extLst>
              <a:ext uri="{FF2B5EF4-FFF2-40B4-BE49-F238E27FC236}">
                <a16:creationId xmlns:a16="http://schemas.microsoft.com/office/drawing/2014/main" xmlns="" id="{3621D60C-0C1F-4AE9-894D-ED491A1AFBE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xmlns="" id="{70BCCE8D-AF96-4D2C-9D86-8446795EF54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5164133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AB48C-4846-46A4-B4A3-D75AFB728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xmlns="" id="{CD35953C-19B3-4158-B2F9-15646B8FD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EF87D0D5-782C-4BAC-9567-0C7BE40E7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EF6DD-C119-41B0-B92E-FCD3EAAA1174}" type="datetimeFigureOut">
              <a:rPr lang="en-PH" smtClean="0"/>
              <a:t>11/02/2022</a:t>
            </a:fld>
            <a:endParaRPr lang="en-PH"/>
          </a:p>
        </p:txBody>
      </p:sp>
      <p:sp>
        <p:nvSpPr>
          <p:cNvPr id="5" name="Footer Placeholder 4">
            <a:extLst>
              <a:ext uri="{FF2B5EF4-FFF2-40B4-BE49-F238E27FC236}">
                <a16:creationId xmlns:a16="http://schemas.microsoft.com/office/drawing/2014/main" xmlns="" id="{F7194C44-BEDC-4650-97D8-B68139D7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xmlns="" id="{FE171D82-0BD0-4F39-BC89-7CF68B854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A6551-699C-4E07-A0EE-41EEC369090E}" type="slidenum">
              <a:rPr lang="en-PH" smtClean="0"/>
              <a:t>‹Nº›</a:t>
            </a:fld>
            <a:endParaRPr lang="en-PH"/>
          </a:p>
        </p:txBody>
      </p:sp>
    </p:spTree>
    <p:extLst>
      <p:ext uri="{BB962C8B-B14F-4D97-AF65-F5344CB8AC3E}">
        <p14:creationId xmlns:p14="http://schemas.microsoft.com/office/powerpoint/2010/main" val="314980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8" r:id="rId14"/>
    <p:sldLayoutId id="2147483676" r:id="rId15"/>
    <p:sldLayoutId id="2147483696" r:id="rId16"/>
    <p:sldLayoutId id="2147483695" r:id="rId17"/>
    <p:sldLayoutId id="2147483693" r:id="rId18"/>
    <p:sldLayoutId id="2147483677" r:id="rId19"/>
    <p:sldLayoutId id="2147483662" r:id="rId20"/>
    <p:sldLayoutId id="2147483663" r:id="rId21"/>
    <p:sldLayoutId id="2147483664" r:id="rId22"/>
    <p:sldLayoutId id="2147483665" r:id="rId23"/>
    <p:sldLayoutId id="2147483666" r:id="rId24"/>
    <p:sldLayoutId id="2147483667" r:id="rId25"/>
    <p:sldLayoutId id="2147483668" r:id="rId26"/>
    <p:sldLayoutId id="2147483669" r:id="rId27"/>
    <p:sldLayoutId id="2147483670" r:id="rId28"/>
    <p:sldLayoutId id="2147483697" r:id="rId29"/>
    <p:sldLayoutId id="2147483698" r:id="rId30"/>
    <p:sldLayoutId id="2147483671" r:id="rId31"/>
    <p:sldLayoutId id="2147483679" r:id="rId32"/>
    <p:sldLayoutId id="2147483694" r:id="rId33"/>
    <p:sldLayoutId id="2147483699" r:id="rId34"/>
    <p:sldLayoutId id="2147483672" r:id="rId35"/>
    <p:sldLayoutId id="2147483673" r:id="rId36"/>
    <p:sldLayoutId id="2147483674" r:id="rId37"/>
    <p:sldLayoutId id="2147483675" r:id="rId38"/>
    <p:sldLayoutId id="2147483680" r:id="rId39"/>
    <p:sldLayoutId id="2147483681" r:id="rId40"/>
    <p:sldLayoutId id="2147483683" r:id="rId41"/>
    <p:sldLayoutId id="2147483684" r:id="rId42"/>
    <p:sldLayoutId id="2147483685" r:id="rId43"/>
    <p:sldLayoutId id="2147483686" r:id="rId44"/>
    <p:sldLayoutId id="2147483687" r:id="rId45"/>
    <p:sldLayoutId id="2147483688" r:id="rId46"/>
    <p:sldLayoutId id="2147483689" r:id="rId47"/>
    <p:sldLayoutId id="2147483690" r:id="rId48"/>
    <p:sldLayoutId id="2147483691" r:id="rId49"/>
    <p:sldLayoutId id="2147483692" r:id="rId5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5.emf"/><Relationship Id="rId4" Type="http://schemas.openxmlformats.org/officeDocument/2006/relationships/image" Target="../media/image24.emf"/></Relationships>
</file>

<file path=ppt/slides/_rels/slide1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7.emf"/><Relationship Id="rId4" Type="http://schemas.openxmlformats.org/officeDocument/2006/relationships/image" Target="../media/image25.emf"/></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1.emf"/><Relationship Id="rId5" Type="http://schemas.openxmlformats.org/officeDocument/2006/relationships/image" Target="../media/image51.emf"/><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4.xml"/><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56.emf"/></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65.emf"/><Relationship Id="rId4" Type="http://schemas.openxmlformats.org/officeDocument/2006/relationships/image" Target="../media/image64.emf"/></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6.emf"/><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45.emf"/><Relationship Id="rId7" Type="http://schemas.openxmlformats.org/officeDocument/2006/relationships/image" Target="../media/image26.emf"/><Relationship Id="rId2" Type="http://schemas.openxmlformats.org/officeDocument/2006/relationships/image" Target="../media/image57.emf"/><Relationship Id="rId1" Type="http://schemas.openxmlformats.org/officeDocument/2006/relationships/slideLayout" Target="../slideLayouts/slideLayout29.xml"/><Relationship Id="rId6" Type="http://schemas.openxmlformats.org/officeDocument/2006/relationships/image" Target="../media/image68.emf"/><Relationship Id="rId5" Type="http://schemas.openxmlformats.org/officeDocument/2006/relationships/image" Target="../media/image40.emf"/><Relationship Id="rId4" Type="http://schemas.openxmlformats.org/officeDocument/2006/relationships/image" Target="../media/image67.emf"/></Relationships>
</file>

<file path=ppt/slides/_rels/slide45.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24.emf"/><Relationship Id="rId7" Type="http://schemas.openxmlformats.org/officeDocument/2006/relationships/image" Target="../media/image73.emf"/><Relationship Id="rId2" Type="http://schemas.openxmlformats.org/officeDocument/2006/relationships/image" Target="../media/image2.emf"/><Relationship Id="rId1" Type="http://schemas.openxmlformats.org/officeDocument/2006/relationships/slideLayout" Target="../slideLayouts/slideLayout29.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 Id="rId9" Type="http://schemas.openxmlformats.org/officeDocument/2006/relationships/image" Target="../media/image75.emf"/></Relationships>
</file>

<file path=ppt/slides/_rels/slide46.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25.emf"/><Relationship Id="rId7" Type="http://schemas.openxmlformats.org/officeDocument/2006/relationships/image" Target="../media/image41.emf"/><Relationship Id="rId2" Type="http://schemas.openxmlformats.org/officeDocument/2006/relationships/image" Target="../media/image76.emf"/><Relationship Id="rId1" Type="http://schemas.openxmlformats.org/officeDocument/2006/relationships/slideLayout" Target="../slideLayouts/slideLayout29.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27.emf"/><Relationship Id="rId9"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9.xml"/><Relationship Id="rId6" Type="http://schemas.openxmlformats.org/officeDocument/2006/relationships/image" Target="../media/image82.emf"/><Relationship Id="rId5" Type="http://schemas.openxmlformats.org/officeDocument/2006/relationships/image" Target="../media/image62.emf"/><Relationship Id="rId4" Type="http://schemas.openxmlformats.org/officeDocument/2006/relationships/image" Target="../media/image6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1.emf"/><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3.emf"/><Relationship Id="rId1" Type="http://schemas.openxmlformats.org/officeDocument/2006/relationships/slideLayout" Target="../slideLayouts/slideLayout15.xml"/><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5">
            <a:extLst>
              <a:ext uri="{FF2B5EF4-FFF2-40B4-BE49-F238E27FC236}">
                <a16:creationId xmlns:a16="http://schemas.microsoft.com/office/drawing/2014/main" xmlns="" id="{27BB5B2B-6DA6-44EA-B72C-E9E9F2270364}"/>
              </a:ext>
            </a:extLst>
          </p:cNvPr>
          <p:cNvSpPr txBox="1"/>
          <p:nvPr/>
        </p:nvSpPr>
        <p:spPr>
          <a:xfrm>
            <a:off x="1178437" y="3000623"/>
            <a:ext cx="10005563" cy="1569660"/>
          </a:xfrm>
          <a:prstGeom prst="rect">
            <a:avLst/>
          </a:prstGeom>
          <a:noFill/>
          <a:effectLst>
            <a:outerShdw blurRad="165100" dist="38100" sx="58000" sy="58000" algn="l" rotWithShape="0">
              <a:schemeClr val="bg1">
                <a:alpha val="40000"/>
              </a:schemeClr>
            </a:outerShdw>
          </a:effectLst>
        </p:spPr>
        <p:txBody>
          <a:bodyPr wrap="square" rtlCol="0" anchor="ctr">
            <a:spAutoFit/>
          </a:bodyPr>
          <a:lstStyle/>
          <a:p>
            <a:pPr algn="ctr"/>
            <a:r>
              <a:rPr lang="en-US" sz="9600" b="1" dirty="0" smtClean="0">
                <a:solidFill>
                  <a:srgbClr val="29AAE2"/>
                </a:solidFill>
                <a:latin typeface="Malgun Gothic" panose="020B0503020000020004" pitchFamily="34" charset="-127"/>
                <a:ea typeface="Malgun Gothic" panose="020B0503020000020004" pitchFamily="34" charset="-127"/>
              </a:rPr>
              <a:t>Windows</a:t>
            </a:r>
            <a:endParaRPr lang="ko-KR" altLang="en-US" sz="9600" b="1" dirty="0">
              <a:solidFill>
                <a:srgbClr val="29AAE2"/>
              </a:solidFill>
              <a:latin typeface="Malgun Gothic" panose="020B0503020000020004" pitchFamily="34" charset="-127"/>
              <a:ea typeface="Malgun Gothic" panose="020B0503020000020004" pitchFamily="34" charset="-127"/>
              <a:cs typeface="Arial" pitchFamily="34" charset="0"/>
            </a:endParaRPr>
          </a:p>
        </p:txBody>
      </p:sp>
      <p:sp>
        <p:nvSpPr>
          <p:cNvPr id="32" name="직사각형 83">
            <a:extLst>
              <a:ext uri="{FF2B5EF4-FFF2-40B4-BE49-F238E27FC236}">
                <a16:creationId xmlns:a16="http://schemas.microsoft.com/office/drawing/2014/main" xmlns="" id="{AF95E25A-AF11-48E3-9AFB-964783A004EF}"/>
              </a:ext>
            </a:extLst>
          </p:cNvPr>
          <p:cNvSpPr/>
          <p:nvPr/>
        </p:nvSpPr>
        <p:spPr>
          <a:xfrm>
            <a:off x="4345958" y="5140980"/>
            <a:ext cx="3485326" cy="523220"/>
          </a:xfrm>
          <a:prstGeom prst="rect">
            <a:avLst/>
          </a:prstGeom>
        </p:spPr>
        <p:txBody>
          <a:bodyPr wrap="square">
            <a:spAutoFit/>
          </a:bodyPr>
          <a:lstStyle/>
          <a:p>
            <a:pPr algn="ctr"/>
            <a:r>
              <a:rPr lang="en-US" altLang="ko-KR" sz="1400" dirty="0"/>
              <a:t>Get a modern PowerPoint  Presentation that is beautifully designed.    </a:t>
            </a:r>
          </a:p>
        </p:txBody>
      </p:sp>
      <p:sp>
        <p:nvSpPr>
          <p:cNvPr id="14" name="Title 1"/>
          <p:cNvSpPr txBox="1">
            <a:spLocks/>
          </p:cNvSpPr>
          <p:nvPr/>
        </p:nvSpPr>
        <p:spPr>
          <a:xfrm>
            <a:off x="4239210" y="4470400"/>
            <a:ext cx="6246056"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lumMod val="65000"/>
                  </a:schemeClr>
                </a:solidFill>
                <a:latin typeface="Trebuchet MS" panose="020B0603020202020204" pitchFamily="34" charset="0"/>
              </a:rPr>
              <a:t>Free Template</a:t>
            </a:r>
            <a:endParaRPr lang="en-US" sz="4000" b="1" dirty="0">
              <a:solidFill>
                <a:schemeClr val="bg1">
                  <a:lumMod val="65000"/>
                </a:schemeClr>
              </a:solidFill>
              <a:latin typeface="Trebuchet MS" panose="020B0603020202020204" pitchFamily="34" charset="0"/>
            </a:endParaRPr>
          </a:p>
        </p:txBody>
      </p:sp>
      <p:pic>
        <p:nvPicPr>
          <p:cNvPr id="11" name="Imagen 10"/>
          <p:cNvPicPr>
            <a:picLocks noChangeAspect="1"/>
          </p:cNvPicPr>
          <p:nvPr/>
        </p:nvPicPr>
        <p:blipFill>
          <a:blip r:embed="rId3"/>
          <a:stretch>
            <a:fillRect/>
          </a:stretch>
        </p:blipFill>
        <p:spPr>
          <a:xfrm>
            <a:off x="5348973" y="1347048"/>
            <a:ext cx="1664490" cy="1653575"/>
          </a:xfrm>
          <a:prstGeom prst="rect">
            <a:avLst/>
          </a:prstGeom>
        </p:spPr>
      </p:pic>
      <p:sp>
        <p:nvSpPr>
          <p:cNvPr id="34" name="TextBox 12">
            <a:extLst>
              <a:ext uri="{FF2B5EF4-FFF2-40B4-BE49-F238E27FC236}">
                <a16:creationId xmlns:a16="http://schemas.microsoft.com/office/drawing/2014/main" xmlns="" id="{4016715D-ED25-49AF-A719-7ACBC9667D4C}"/>
              </a:ext>
            </a:extLst>
          </p:cNvPr>
          <p:cNvSpPr txBox="1"/>
          <p:nvPr/>
        </p:nvSpPr>
        <p:spPr>
          <a:xfrm>
            <a:off x="298451" y="6186320"/>
            <a:ext cx="11586634" cy="276999"/>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pic>
        <p:nvPicPr>
          <p:cNvPr id="35" name="Imagen 34"/>
          <p:cNvPicPr>
            <a:picLocks noChangeAspect="1"/>
          </p:cNvPicPr>
          <p:nvPr/>
        </p:nvPicPr>
        <p:blipFill>
          <a:blip r:embed="rId4"/>
          <a:stretch>
            <a:fillRect/>
          </a:stretch>
        </p:blipFill>
        <p:spPr>
          <a:xfrm>
            <a:off x="9738922" y="2854363"/>
            <a:ext cx="691620" cy="622458"/>
          </a:xfrm>
          <a:prstGeom prst="rect">
            <a:avLst/>
          </a:prstGeom>
        </p:spPr>
      </p:pic>
      <p:pic>
        <p:nvPicPr>
          <p:cNvPr id="38" name="Imagen 37"/>
          <p:cNvPicPr>
            <a:picLocks noChangeAspect="1"/>
          </p:cNvPicPr>
          <p:nvPr/>
        </p:nvPicPr>
        <p:blipFill>
          <a:blip r:embed="rId4"/>
          <a:stretch>
            <a:fillRect/>
          </a:stretch>
        </p:blipFill>
        <p:spPr>
          <a:xfrm>
            <a:off x="2226275" y="2726762"/>
            <a:ext cx="691620" cy="622458"/>
          </a:xfrm>
          <a:prstGeom prst="rect">
            <a:avLst/>
          </a:prstGeom>
        </p:spPr>
      </p:pic>
      <p:grpSp>
        <p:nvGrpSpPr>
          <p:cNvPr id="22" name="Grupo 21"/>
          <p:cNvGrpSpPr/>
          <p:nvPr/>
        </p:nvGrpSpPr>
        <p:grpSpPr>
          <a:xfrm>
            <a:off x="1557590" y="4898375"/>
            <a:ext cx="822044" cy="861017"/>
            <a:chOff x="1557590" y="4898375"/>
            <a:chExt cx="822044" cy="861017"/>
          </a:xfrm>
        </p:grpSpPr>
        <p:pic>
          <p:nvPicPr>
            <p:cNvPr id="37" name="Imagen 36"/>
            <p:cNvPicPr>
              <a:picLocks noChangeAspect="1"/>
            </p:cNvPicPr>
            <p:nvPr/>
          </p:nvPicPr>
          <p:blipFill>
            <a:blip r:embed="rId4"/>
            <a:stretch>
              <a:fillRect/>
            </a:stretch>
          </p:blipFill>
          <p:spPr>
            <a:xfrm>
              <a:off x="1557590" y="4898375"/>
              <a:ext cx="691620" cy="622458"/>
            </a:xfrm>
            <a:prstGeom prst="rect">
              <a:avLst/>
            </a:prstGeom>
          </p:spPr>
        </p:pic>
        <p:pic>
          <p:nvPicPr>
            <p:cNvPr id="16" name="Imagen 15"/>
            <p:cNvPicPr>
              <a:picLocks noChangeAspect="1"/>
            </p:cNvPicPr>
            <p:nvPr/>
          </p:nvPicPr>
          <p:blipFill>
            <a:blip r:embed="rId5"/>
            <a:stretch>
              <a:fillRect/>
            </a:stretch>
          </p:blipFill>
          <p:spPr>
            <a:xfrm>
              <a:off x="2072915" y="5282274"/>
              <a:ext cx="306719" cy="477118"/>
            </a:xfrm>
            <a:prstGeom prst="rect">
              <a:avLst/>
            </a:prstGeom>
          </p:spPr>
        </p:pic>
      </p:gr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66667E-6 -0.00694 L 0.19075 0.0382 C 0.23047 0.04838 0.2901 0.05394 0.35273 0.05394 C 0.42396 0.05394 0.48099 0.04838 0.5207 0.0382 L 0.71159 -0.00694 " pathEditMode="relative" rAng="0" ptsTypes="AAAAA">
                                      <p:cBhvr>
                                        <p:cTn id="6" dur="2000" fill="hold"/>
                                        <p:tgtEl>
                                          <p:spTgt spid="22"/>
                                        </p:tgtEl>
                                        <p:attrNameLst>
                                          <p:attrName>ppt_x</p:attrName>
                                          <p:attrName>ppt_y</p:attrName>
                                        </p:attrNameLst>
                                      </p:cBhvr>
                                      <p:rCtr x="35573" y="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361083" y="161364"/>
            <a:ext cx="8820150" cy="723900"/>
          </a:xfrm>
          <a:prstGeom prst="rect">
            <a:avLst/>
          </a:prstGeom>
        </p:spPr>
        <p:txBody>
          <a:bodyPr>
            <a:normAutofit/>
          </a:bodyPr>
          <a:lstStyle/>
          <a:p>
            <a:r>
              <a:rPr lang="en-US" sz="2000" b="1" dirty="0">
                <a:solidFill>
                  <a:schemeClr val="bg1"/>
                </a:solidFill>
                <a:latin typeface="Malgun Gothic" panose="020B0503020000020004" pitchFamily="34" charset="-127"/>
                <a:ea typeface="Malgun Gothic" panose="020B0503020000020004" pitchFamily="34" charset="-127"/>
              </a:rPr>
              <a:t>Infographic Style</a:t>
            </a:r>
          </a:p>
        </p:txBody>
      </p:sp>
      <p:cxnSp>
        <p:nvCxnSpPr>
          <p:cNvPr id="71" name="Straight Connector 70">
            <a:extLst>
              <a:ext uri="{FF2B5EF4-FFF2-40B4-BE49-F238E27FC236}">
                <a16:creationId xmlns:a16="http://schemas.microsoft.com/office/drawing/2014/main" xmlns="" id="{9C908851-EF33-445D-B6CF-386A176641FD}"/>
              </a:ext>
            </a:extLst>
          </p:cNvPr>
          <p:cNvCxnSpPr>
            <a:cxnSpLocks/>
          </p:cNvCxnSpPr>
          <p:nvPr/>
        </p:nvCxnSpPr>
        <p:spPr>
          <a:xfrm flipH="1">
            <a:off x="-1113" y="4082040"/>
            <a:ext cx="720587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xmlns="" id="{1AF24295-A287-4176-A1CE-E0FB5AE8E744}"/>
              </a:ext>
            </a:extLst>
          </p:cNvPr>
          <p:cNvSpPr/>
          <p:nvPr/>
        </p:nvSpPr>
        <p:spPr>
          <a:xfrm flipH="1">
            <a:off x="6599208" y="2011700"/>
            <a:ext cx="605549" cy="60554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Freeform 31">
            <a:extLst>
              <a:ext uri="{FF2B5EF4-FFF2-40B4-BE49-F238E27FC236}">
                <a16:creationId xmlns:a16="http://schemas.microsoft.com/office/drawing/2014/main" xmlns="" id="{B7B6F528-C89B-4C92-AC16-CB79EAF5F413}"/>
              </a:ext>
            </a:extLst>
          </p:cNvPr>
          <p:cNvSpPr>
            <a:spLocks noChangeAspect="1"/>
          </p:cNvSpPr>
          <p:nvPr/>
        </p:nvSpPr>
        <p:spPr>
          <a:xfrm rot="8580000">
            <a:off x="6739828" y="2152750"/>
            <a:ext cx="324311" cy="323447"/>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75" name="Group 74">
            <a:extLst>
              <a:ext uri="{FF2B5EF4-FFF2-40B4-BE49-F238E27FC236}">
                <a16:creationId xmlns:a16="http://schemas.microsoft.com/office/drawing/2014/main" xmlns="" id="{2A62C814-0A67-4751-AC8E-41DFE0C66E02}"/>
              </a:ext>
            </a:extLst>
          </p:cNvPr>
          <p:cNvGrpSpPr/>
          <p:nvPr/>
        </p:nvGrpSpPr>
        <p:grpSpPr>
          <a:xfrm flipH="1">
            <a:off x="1701614" y="1960531"/>
            <a:ext cx="4735786" cy="707886"/>
            <a:chOff x="592509" y="1556792"/>
            <a:chExt cx="2361076" cy="707886"/>
          </a:xfrm>
        </p:grpSpPr>
        <p:sp>
          <p:nvSpPr>
            <p:cNvPr id="76" name="TextBox 75">
              <a:extLst>
                <a:ext uri="{FF2B5EF4-FFF2-40B4-BE49-F238E27FC236}">
                  <a16:creationId xmlns:a16="http://schemas.microsoft.com/office/drawing/2014/main" xmlns="" id="{A3D1E3ED-1FEA-4319-9EEA-3C616797BAFD}"/>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latin typeface="Arial" pitchFamily="34" charset="0"/>
                  <a:cs typeface="Arial" pitchFamily="34" charset="0"/>
                </a:rPr>
                <a:t>Easy to change colors, photos and Text. </a:t>
              </a:r>
              <a:endParaRPr lang="en-US" altLang="ko-KR" sz="1200"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xmlns="" id="{B9259F4A-9498-4E32-B901-391CCF3BFA62}"/>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79" name="Oval 78">
            <a:extLst>
              <a:ext uri="{FF2B5EF4-FFF2-40B4-BE49-F238E27FC236}">
                <a16:creationId xmlns:a16="http://schemas.microsoft.com/office/drawing/2014/main" xmlns="" id="{B1C0AFF6-9A6A-4D32-A2B3-FBD9E2C7ECB7}"/>
              </a:ext>
            </a:extLst>
          </p:cNvPr>
          <p:cNvSpPr/>
          <p:nvPr/>
        </p:nvSpPr>
        <p:spPr>
          <a:xfrm flipH="1">
            <a:off x="6599208" y="5480247"/>
            <a:ext cx="605549" cy="60554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Rectangle 1">
            <a:extLst>
              <a:ext uri="{FF2B5EF4-FFF2-40B4-BE49-F238E27FC236}">
                <a16:creationId xmlns:a16="http://schemas.microsoft.com/office/drawing/2014/main" xmlns="" id="{39E9BAFA-12B8-4193-9B78-893FA29DC3CD}"/>
              </a:ext>
            </a:extLst>
          </p:cNvPr>
          <p:cNvSpPr>
            <a:spLocks noChangeAspect="1"/>
          </p:cNvSpPr>
          <p:nvPr/>
        </p:nvSpPr>
        <p:spPr>
          <a:xfrm>
            <a:off x="6755259" y="5636575"/>
            <a:ext cx="293456" cy="29289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81" name="Group 80">
            <a:extLst>
              <a:ext uri="{FF2B5EF4-FFF2-40B4-BE49-F238E27FC236}">
                <a16:creationId xmlns:a16="http://schemas.microsoft.com/office/drawing/2014/main" xmlns="" id="{3F9FCB3A-0966-4148-9A67-720E53A954EE}"/>
              </a:ext>
            </a:extLst>
          </p:cNvPr>
          <p:cNvGrpSpPr/>
          <p:nvPr/>
        </p:nvGrpSpPr>
        <p:grpSpPr>
          <a:xfrm flipH="1">
            <a:off x="1701615" y="5429078"/>
            <a:ext cx="4735786" cy="707886"/>
            <a:chOff x="592509" y="1556792"/>
            <a:chExt cx="2361076" cy="707886"/>
          </a:xfrm>
        </p:grpSpPr>
        <p:sp>
          <p:nvSpPr>
            <p:cNvPr id="82" name="TextBox 81">
              <a:extLst>
                <a:ext uri="{FF2B5EF4-FFF2-40B4-BE49-F238E27FC236}">
                  <a16:creationId xmlns:a16="http://schemas.microsoft.com/office/drawing/2014/main" xmlns="" id="{7325B36A-4219-4418-9608-87C151FE5DB9}"/>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75000"/>
                      <a:lumOff val="25000"/>
                    </a:schemeClr>
                  </a:solidFill>
                  <a:latin typeface="Arial" pitchFamily="34" charset="0"/>
                  <a:cs typeface="Arial" pitchFamily="34" charset="0"/>
                </a:rPr>
                <a:t> Easy to change colors, photos and Text.</a:t>
              </a:r>
              <a:r>
                <a:rPr lang="en-US" altLang="ko-KR" sz="1200" dirty="0">
                  <a:solidFill>
                    <a:schemeClr val="tx1">
                      <a:lumMod val="75000"/>
                      <a:lumOff val="25000"/>
                    </a:schemeClr>
                  </a:solidFill>
                  <a:cs typeface="Arial" pitchFamily="34" charset="0"/>
                </a:rPr>
                <a:t> </a:t>
              </a:r>
            </a:p>
          </p:txBody>
        </p:sp>
        <p:sp>
          <p:nvSpPr>
            <p:cNvPr id="83" name="TextBox 82">
              <a:extLst>
                <a:ext uri="{FF2B5EF4-FFF2-40B4-BE49-F238E27FC236}">
                  <a16:creationId xmlns:a16="http://schemas.microsoft.com/office/drawing/2014/main" xmlns="" id="{EF8C6E81-3B9A-4AC6-8C8E-ACA4E819A6FA}"/>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85" name="Oval 84">
            <a:extLst>
              <a:ext uri="{FF2B5EF4-FFF2-40B4-BE49-F238E27FC236}">
                <a16:creationId xmlns:a16="http://schemas.microsoft.com/office/drawing/2014/main" xmlns="" id="{ADD5F755-2452-4F9B-A748-0265FE4D519C}"/>
              </a:ext>
            </a:extLst>
          </p:cNvPr>
          <p:cNvSpPr/>
          <p:nvPr/>
        </p:nvSpPr>
        <p:spPr>
          <a:xfrm flipH="1">
            <a:off x="5363442" y="4370446"/>
            <a:ext cx="605549" cy="60554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6" name="Rounded Rectangle 9">
            <a:extLst>
              <a:ext uri="{FF2B5EF4-FFF2-40B4-BE49-F238E27FC236}">
                <a16:creationId xmlns:a16="http://schemas.microsoft.com/office/drawing/2014/main" xmlns="" id="{DEF08CA4-BD6E-41A9-8935-FBC8F0DFFCD0}"/>
              </a:ext>
            </a:extLst>
          </p:cNvPr>
          <p:cNvSpPr>
            <a:spLocks/>
          </p:cNvSpPr>
          <p:nvPr/>
        </p:nvSpPr>
        <p:spPr>
          <a:xfrm>
            <a:off x="5525333" y="4532336"/>
            <a:ext cx="281770" cy="281770"/>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87" name="Group 86">
            <a:extLst>
              <a:ext uri="{FF2B5EF4-FFF2-40B4-BE49-F238E27FC236}">
                <a16:creationId xmlns:a16="http://schemas.microsoft.com/office/drawing/2014/main" xmlns="" id="{81E2DA44-C141-4390-BF83-191B06C58E0C}"/>
              </a:ext>
            </a:extLst>
          </p:cNvPr>
          <p:cNvGrpSpPr/>
          <p:nvPr/>
        </p:nvGrpSpPr>
        <p:grpSpPr>
          <a:xfrm flipH="1">
            <a:off x="465847" y="4319277"/>
            <a:ext cx="4735786" cy="707886"/>
            <a:chOff x="592509" y="1556792"/>
            <a:chExt cx="2361076" cy="707886"/>
          </a:xfrm>
        </p:grpSpPr>
        <p:sp>
          <p:nvSpPr>
            <p:cNvPr id="88" name="TextBox 87">
              <a:extLst>
                <a:ext uri="{FF2B5EF4-FFF2-40B4-BE49-F238E27FC236}">
                  <a16:creationId xmlns:a16="http://schemas.microsoft.com/office/drawing/2014/main" xmlns="" id="{04D54804-7557-4B14-AB1E-C43D5FA7BB16}"/>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75000"/>
                      <a:lumOff val="25000"/>
                    </a:schemeClr>
                  </a:solidFill>
                  <a:latin typeface="Arial" pitchFamily="34" charset="0"/>
                  <a:cs typeface="Arial" pitchFamily="34" charset="0"/>
                </a:rPr>
                <a:t> Easy to change colors, photos and Text.</a:t>
              </a:r>
              <a:r>
                <a:rPr lang="en-US" altLang="ko-KR" sz="1200" dirty="0">
                  <a:solidFill>
                    <a:schemeClr val="tx1">
                      <a:lumMod val="75000"/>
                      <a:lumOff val="25000"/>
                    </a:schemeClr>
                  </a:solidFill>
                  <a:cs typeface="Arial" pitchFamily="34" charset="0"/>
                </a:rPr>
                <a:t> </a:t>
              </a:r>
            </a:p>
          </p:txBody>
        </p:sp>
        <p:sp>
          <p:nvSpPr>
            <p:cNvPr id="89" name="TextBox 88">
              <a:extLst>
                <a:ext uri="{FF2B5EF4-FFF2-40B4-BE49-F238E27FC236}">
                  <a16:creationId xmlns:a16="http://schemas.microsoft.com/office/drawing/2014/main" xmlns="" id="{60981BBD-6887-46D6-9F31-1E6832472143}"/>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91" name="Oval 90">
            <a:extLst>
              <a:ext uri="{FF2B5EF4-FFF2-40B4-BE49-F238E27FC236}">
                <a16:creationId xmlns:a16="http://schemas.microsoft.com/office/drawing/2014/main" xmlns="" id="{FB54CA28-5159-408A-9124-E6F54B2DA7FE}"/>
              </a:ext>
            </a:extLst>
          </p:cNvPr>
          <p:cNvSpPr/>
          <p:nvPr/>
        </p:nvSpPr>
        <p:spPr>
          <a:xfrm flipH="1">
            <a:off x="5363442" y="3121500"/>
            <a:ext cx="605549" cy="60554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2" name="Donut 6">
            <a:extLst>
              <a:ext uri="{FF2B5EF4-FFF2-40B4-BE49-F238E27FC236}">
                <a16:creationId xmlns:a16="http://schemas.microsoft.com/office/drawing/2014/main" xmlns="" id="{0A94BBE7-055D-4914-91DA-F5A1FDBF3C55}"/>
              </a:ext>
            </a:extLst>
          </p:cNvPr>
          <p:cNvSpPr>
            <a:spLocks noChangeAspect="1"/>
          </p:cNvSpPr>
          <p:nvPr/>
        </p:nvSpPr>
        <p:spPr>
          <a:xfrm>
            <a:off x="5493176" y="3251236"/>
            <a:ext cx="346079" cy="346079"/>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93" name="Group 92">
            <a:extLst>
              <a:ext uri="{FF2B5EF4-FFF2-40B4-BE49-F238E27FC236}">
                <a16:creationId xmlns:a16="http://schemas.microsoft.com/office/drawing/2014/main" xmlns="" id="{014099A7-792B-4BE1-9E6A-54675D51360A}"/>
              </a:ext>
            </a:extLst>
          </p:cNvPr>
          <p:cNvGrpSpPr/>
          <p:nvPr/>
        </p:nvGrpSpPr>
        <p:grpSpPr>
          <a:xfrm flipH="1">
            <a:off x="465848" y="3070331"/>
            <a:ext cx="4735786" cy="707886"/>
            <a:chOff x="592509" y="1556792"/>
            <a:chExt cx="2361076" cy="707886"/>
          </a:xfrm>
        </p:grpSpPr>
        <p:sp>
          <p:nvSpPr>
            <p:cNvPr id="94" name="TextBox 93">
              <a:extLst>
                <a:ext uri="{FF2B5EF4-FFF2-40B4-BE49-F238E27FC236}">
                  <a16:creationId xmlns:a16="http://schemas.microsoft.com/office/drawing/2014/main" xmlns="" id="{51E28159-8966-4292-9DE6-7EB33F577B1E}"/>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latin typeface="Arial" pitchFamily="34" charset="0"/>
                  <a:cs typeface="Arial" pitchFamily="34" charset="0"/>
                </a:rPr>
                <a:t>Easy to change colors, photos and Text. </a:t>
              </a:r>
              <a:endParaRPr lang="en-US" altLang="ko-KR" sz="1200" dirty="0">
                <a:solidFill>
                  <a:schemeClr val="tx1">
                    <a:lumMod val="75000"/>
                    <a:lumOff val="25000"/>
                  </a:schemeClr>
                </a:solidFill>
                <a:cs typeface="Arial" pitchFamily="34" charset="0"/>
              </a:endParaRPr>
            </a:p>
          </p:txBody>
        </p:sp>
        <p:sp>
          <p:nvSpPr>
            <p:cNvPr id="95" name="TextBox 94">
              <a:extLst>
                <a:ext uri="{FF2B5EF4-FFF2-40B4-BE49-F238E27FC236}">
                  <a16:creationId xmlns:a16="http://schemas.microsoft.com/office/drawing/2014/main" xmlns="" id="{5F24E5D0-9FEF-4574-842B-323E31CB48B3}"/>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34" name="Elipse 33"/>
          <p:cNvSpPr/>
          <p:nvPr/>
        </p:nvSpPr>
        <p:spPr>
          <a:xfrm>
            <a:off x="7181092" y="1658796"/>
            <a:ext cx="4663135" cy="4481925"/>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2" name="Grupo 11"/>
          <p:cNvGrpSpPr/>
          <p:nvPr/>
        </p:nvGrpSpPr>
        <p:grpSpPr>
          <a:xfrm>
            <a:off x="8952633" y="3122544"/>
            <a:ext cx="1235075" cy="1554163"/>
            <a:chOff x="8940800" y="3057525"/>
            <a:chExt cx="1235075" cy="1554163"/>
          </a:xfrm>
        </p:grpSpPr>
        <p:sp>
          <p:nvSpPr>
            <p:cNvPr id="9" name="Freeform 6"/>
            <p:cNvSpPr>
              <a:spLocks/>
            </p:cNvSpPr>
            <p:nvPr/>
          </p:nvSpPr>
          <p:spPr bwMode="auto">
            <a:xfrm>
              <a:off x="9169400" y="3057525"/>
              <a:ext cx="639763" cy="1006475"/>
            </a:xfrm>
            <a:custGeom>
              <a:avLst/>
              <a:gdLst>
                <a:gd name="T0" fmla="*/ 13 w 14"/>
                <a:gd name="T1" fmla="*/ 15 h 22"/>
                <a:gd name="T2" fmla="*/ 9 w 14"/>
                <a:gd name="T3" fmla="*/ 22 h 22"/>
                <a:gd name="T4" fmla="*/ 3 w 14"/>
                <a:gd name="T5" fmla="*/ 17 h 22"/>
                <a:gd name="T6" fmla="*/ 1 w 14"/>
                <a:gd name="T7" fmla="*/ 8 h 22"/>
                <a:gd name="T8" fmla="*/ 5 w 14"/>
                <a:gd name="T9" fmla="*/ 1 h 22"/>
                <a:gd name="T10" fmla="*/ 12 w 14"/>
                <a:gd name="T11" fmla="*/ 6 h 22"/>
                <a:gd name="T12" fmla="*/ 13 w 14"/>
                <a:gd name="T13" fmla="*/ 15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13" y="15"/>
                  </a:moveTo>
                  <a:cubicBezTo>
                    <a:pt x="14" y="19"/>
                    <a:pt x="12" y="22"/>
                    <a:pt x="9" y="22"/>
                  </a:cubicBezTo>
                  <a:cubicBezTo>
                    <a:pt x="6" y="22"/>
                    <a:pt x="3" y="21"/>
                    <a:pt x="3" y="17"/>
                  </a:cubicBezTo>
                  <a:cubicBezTo>
                    <a:pt x="2" y="14"/>
                    <a:pt x="1" y="11"/>
                    <a:pt x="1" y="8"/>
                  </a:cubicBezTo>
                  <a:cubicBezTo>
                    <a:pt x="0" y="5"/>
                    <a:pt x="1" y="2"/>
                    <a:pt x="5" y="1"/>
                  </a:cubicBezTo>
                  <a:cubicBezTo>
                    <a:pt x="9" y="0"/>
                    <a:pt x="12" y="2"/>
                    <a:pt x="12" y="6"/>
                  </a:cubicBezTo>
                  <a:cubicBezTo>
                    <a:pt x="12" y="9"/>
                    <a:pt x="14" y="12"/>
                    <a:pt x="13" y="15"/>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8940800" y="3697288"/>
              <a:ext cx="1235075" cy="914400"/>
            </a:xfrm>
            <a:custGeom>
              <a:avLst/>
              <a:gdLst>
                <a:gd name="T0" fmla="*/ 26 w 27"/>
                <a:gd name="T1" fmla="*/ 3 h 20"/>
                <a:gd name="T2" fmla="*/ 23 w 27"/>
                <a:gd name="T3" fmla="*/ 10 h 20"/>
                <a:gd name="T4" fmla="*/ 18 w 27"/>
                <a:gd name="T5" fmla="*/ 18 h 20"/>
                <a:gd name="T6" fmla="*/ 17 w 27"/>
                <a:gd name="T7" fmla="*/ 20 h 20"/>
                <a:gd name="T8" fmla="*/ 15 w 27"/>
                <a:gd name="T9" fmla="*/ 19 h 20"/>
                <a:gd name="T10" fmla="*/ 8 w 27"/>
                <a:gd name="T11" fmla="*/ 14 h 20"/>
                <a:gd name="T12" fmla="*/ 2 w 27"/>
                <a:gd name="T13" fmla="*/ 8 h 20"/>
                <a:gd name="T14" fmla="*/ 2 w 27"/>
                <a:gd name="T15" fmla="*/ 5 h 20"/>
                <a:gd name="T16" fmla="*/ 5 w 27"/>
                <a:gd name="T17" fmla="*/ 5 h 20"/>
                <a:gd name="T18" fmla="*/ 22 w 27"/>
                <a:gd name="T19" fmla="*/ 2 h 20"/>
                <a:gd name="T20" fmla="*/ 25 w 27"/>
                <a:gd name="T21" fmla="*/ 0 h 20"/>
                <a:gd name="T22" fmla="*/ 26 w 27"/>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0">
                  <a:moveTo>
                    <a:pt x="26" y="3"/>
                  </a:moveTo>
                  <a:cubicBezTo>
                    <a:pt x="26" y="6"/>
                    <a:pt x="25" y="8"/>
                    <a:pt x="23" y="10"/>
                  </a:cubicBezTo>
                  <a:cubicBezTo>
                    <a:pt x="20" y="12"/>
                    <a:pt x="17" y="14"/>
                    <a:pt x="18" y="18"/>
                  </a:cubicBezTo>
                  <a:cubicBezTo>
                    <a:pt x="19" y="19"/>
                    <a:pt x="18" y="20"/>
                    <a:pt x="17" y="20"/>
                  </a:cubicBezTo>
                  <a:cubicBezTo>
                    <a:pt x="16" y="20"/>
                    <a:pt x="15" y="19"/>
                    <a:pt x="15" y="19"/>
                  </a:cubicBezTo>
                  <a:cubicBezTo>
                    <a:pt x="15" y="15"/>
                    <a:pt x="11" y="15"/>
                    <a:pt x="8" y="14"/>
                  </a:cubicBezTo>
                  <a:cubicBezTo>
                    <a:pt x="5" y="12"/>
                    <a:pt x="3" y="10"/>
                    <a:pt x="2" y="8"/>
                  </a:cubicBezTo>
                  <a:cubicBezTo>
                    <a:pt x="1" y="7"/>
                    <a:pt x="0" y="6"/>
                    <a:pt x="2" y="5"/>
                  </a:cubicBezTo>
                  <a:cubicBezTo>
                    <a:pt x="3" y="4"/>
                    <a:pt x="4" y="4"/>
                    <a:pt x="5" y="5"/>
                  </a:cubicBezTo>
                  <a:cubicBezTo>
                    <a:pt x="14" y="13"/>
                    <a:pt x="18" y="12"/>
                    <a:pt x="22" y="2"/>
                  </a:cubicBezTo>
                  <a:cubicBezTo>
                    <a:pt x="22" y="0"/>
                    <a:pt x="23" y="0"/>
                    <a:pt x="25" y="0"/>
                  </a:cubicBezTo>
                  <a:cubicBezTo>
                    <a:pt x="27" y="0"/>
                    <a:pt x="26" y="2"/>
                    <a:pt x="26" y="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pic>
        <p:nvPicPr>
          <p:cNvPr id="5" name="Imagen 4"/>
          <p:cNvPicPr>
            <a:picLocks noChangeAspect="1"/>
          </p:cNvPicPr>
          <p:nvPr/>
        </p:nvPicPr>
        <p:blipFill>
          <a:blip r:embed="rId2"/>
          <a:stretch>
            <a:fillRect/>
          </a:stretch>
        </p:blipFill>
        <p:spPr>
          <a:xfrm>
            <a:off x="8014278" y="2389852"/>
            <a:ext cx="3111784" cy="3111784"/>
          </a:xfrm>
          <a:prstGeom prst="rect">
            <a:avLst/>
          </a:prstGeom>
        </p:spPr>
      </p:pic>
    </p:spTree>
    <p:extLst>
      <p:ext uri="{BB962C8B-B14F-4D97-AF65-F5344CB8AC3E}">
        <p14:creationId xmlns:p14="http://schemas.microsoft.com/office/powerpoint/2010/main" val="2300285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7"/>
        <p:cNvGrpSpPr/>
        <p:nvPr/>
      </p:nvGrpSpPr>
      <p:grpSpPr>
        <a:xfrm>
          <a:off x="0" y="0"/>
          <a:ext cx="0" cy="0"/>
          <a:chOff x="0" y="0"/>
          <a:chExt cx="0" cy="0"/>
        </a:xfrm>
      </p:grpSpPr>
      <p:sp>
        <p:nvSpPr>
          <p:cNvPr id="1998" name="Google Shape;1998;p42"/>
          <p:cNvSpPr txBox="1">
            <a:spLocks noGrp="1"/>
          </p:cNvSpPr>
          <p:nvPr>
            <p:ph type="title"/>
          </p:nvPr>
        </p:nvSpPr>
        <p:spPr>
          <a:xfrm>
            <a:off x="735106" y="1256995"/>
            <a:ext cx="10278800" cy="629200"/>
          </a:xfrm>
          <a:prstGeom prst="rect">
            <a:avLst/>
          </a:prstGeom>
        </p:spPr>
        <p:txBody>
          <a:bodyPr spcFirstLastPara="1" vert="horz" wrap="square" lIns="121900" tIns="121900" rIns="121900" bIns="121900" rtlCol="0" anchor="ctr" anchorCtr="0">
            <a:noAutofit/>
          </a:bodyPr>
          <a:lstStyle/>
          <a:p>
            <a:r>
              <a:rPr lang="en" b="1" dirty="0">
                <a:solidFill>
                  <a:srgbClr val="0070C0"/>
                </a:solidFill>
              </a:rPr>
              <a:t>REVIEW OF SYSTEMS</a:t>
            </a:r>
            <a:endParaRPr b="1" dirty="0">
              <a:solidFill>
                <a:srgbClr val="0070C0"/>
              </a:solidFill>
            </a:endParaRPr>
          </a:p>
        </p:txBody>
      </p:sp>
      <p:sp>
        <p:nvSpPr>
          <p:cNvPr id="1999" name="Google Shape;1999;p42"/>
          <p:cNvSpPr txBox="1">
            <a:spLocks noGrp="1"/>
          </p:cNvSpPr>
          <p:nvPr>
            <p:ph type="body" sz="quarter" idx="4294967295"/>
          </p:nvPr>
        </p:nvSpPr>
        <p:spPr>
          <a:xfrm>
            <a:off x="735106" y="3618379"/>
            <a:ext cx="7046259" cy="723900"/>
          </a:xfrm>
          <a:prstGeom prst="rect">
            <a:avLst/>
          </a:prstGeom>
        </p:spPr>
        <p:txBody>
          <a:bodyPr spcFirstLastPara="1" vert="horz" wrap="square" lIns="121900" tIns="121900" rIns="121900" bIns="121900" rtlCol="0" anchor="ctr" anchorCtr="0">
            <a:noAutofit/>
          </a:bodyPr>
          <a:lstStyle/>
          <a:p>
            <a:pPr marL="0" indent="0">
              <a:buClr>
                <a:srgbClr val="273D40"/>
              </a:buClr>
              <a:buSzPts val="600"/>
              <a:buNone/>
            </a:pPr>
            <a:r>
              <a:rPr lang="en" sz="2000" dirty="0"/>
              <a:t>Do you know what helps you make your point clear?</a:t>
            </a:r>
            <a:br>
              <a:rPr lang="en" sz="2000" dirty="0"/>
            </a:br>
            <a:r>
              <a:rPr lang="en" sz="2000" dirty="0"/>
              <a:t>Lists like this one:</a:t>
            </a:r>
            <a:endParaRPr sz="2000" dirty="0"/>
          </a:p>
          <a:p>
            <a:pPr marL="321725" indent="-287859">
              <a:spcBef>
                <a:spcPts val="2133"/>
              </a:spcBef>
            </a:pPr>
            <a:r>
              <a:rPr lang="en" sz="2000" dirty="0"/>
              <a:t>They’re simple </a:t>
            </a:r>
            <a:endParaRPr sz="2000" dirty="0"/>
          </a:p>
          <a:p>
            <a:pPr marL="321725" indent="-287859"/>
            <a:r>
              <a:rPr lang="en" sz="2000" dirty="0"/>
              <a:t>You can organize your ideas clearly</a:t>
            </a:r>
            <a:endParaRPr sz="2000" dirty="0"/>
          </a:p>
          <a:p>
            <a:pPr marL="321725" indent="-287859"/>
            <a:r>
              <a:rPr lang="en" sz="2000" dirty="0"/>
              <a:t>You’ll never forget to buy milk!</a:t>
            </a:r>
            <a:endParaRPr sz="2000" dirty="0"/>
          </a:p>
          <a:p>
            <a:pPr marL="0" indent="0">
              <a:spcBef>
                <a:spcPts val="2133"/>
              </a:spcBef>
              <a:spcAft>
                <a:spcPts val="2133"/>
              </a:spcAft>
              <a:buClr>
                <a:srgbClr val="273D40"/>
              </a:buClr>
              <a:buSzPts val="600"/>
              <a:buNone/>
            </a:pPr>
            <a:r>
              <a:rPr lang="en" sz="2000" dirty="0"/>
              <a:t>And the most important thing: the audience won’t miss the point of your presentation</a:t>
            </a:r>
            <a:endParaRPr sz="2000" dirty="0"/>
          </a:p>
        </p:txBody>
      </p:sp>
      <p:grpSp>
        <p:nvGrpSpPr>
          <p:cNvPr id="14" name="Grupo 13"/>
          <p:cNvGrpSpPr/>
          <p:nvPr/>
        </p:nvGrpSpPr>
        <p:grpSpPr>
          <a:xfrm>
            <a:off x="12449308" y="272762"/>
            <a:ext cx="910772" cy="173620"/>
            <a:chOff x="7652657" y="1886195"/>
            <a:chExt cx="910772" cy="173620"/>
          </a:xfrm>
        </p:grpSpPr>
        <p:cxnSp>
          <p:nvCxnSpPr>
            <p:cNvPr id="4" name="Conector recto 3"/>
            <p:cNvCxnSpPr/>
            <p:nvPr/>
          </p:nvCxnSpPr>
          <p:spPr>
            <a:xfrm>
              <a:off x="8380071" y="1886195"/>
              <a:ext cx="173620" cy="1736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H="1">
              <a:off x="8374743" y="1886195"/>
              <a:ext cx="188686" cy="1712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7652657" y="1971797"/>
              <a:ext cx="1850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8008257" y="1886195"/>
              <a:ext cx="195943" cy="171205"/>
            </a:xfrm>
            <a:prstGeom prst="rect">
              <a:avLst/>
            </a:prstGeom>
            <a:no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20" name="Imagen 19"/>
          <p:cNvPicPr>
            <a:picLocks noChangeAspect="1"/>
          </p:cNvPicPr>
          <p:nvPr/>
        </p:nvPicPr>
        <p:blipFill>
          <a:blip r:embed="rId3"/>
          <a:stretch>
            <a:fillRect/>
          </a:stretch>
        </p:blipFill>
        <p:spPr>
          <a:xfrm>
            <a:off x="8808444" y="3210529"/>
            <a:ext cx="2205462" cy="2263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344984" y="166117"/>
            <a:ext cx="8821738" cy="723900"/>
          </a:xfrm>
          <a:prstGeom prst="rect">
            <a:avLst/>
          </a:prstGeom>
        </p:spPr>
        <p:txBody>
          <a:bodyPr>
            <a:normAutofit/>
          </a:bodyPr>
          <a:lstStyle/>
          <a:p>
            <a:pPr marL="0" indent="0">
              <a:buNone/>
            </a:pPr>
            <a:r>
              <a:rPr lang="en-US" sz="2400" b="1" dirty="0">
                <a:solidFill>
                  <a:schemeClr val="bg1"/>
                </a:solidFill>
                <a:latin typeface="Malgun Gothic" panose="020B0503020000020004" pitchFamily="34" charset="-127"/>
                <a:ea typeface="Malgun Gothic" panose="020B0503020000020004" pitchFamily="34" charset="-127"/>
              </a:rPr>
              <a:t>Infographic Style</a:t>
            </a:r>
          </a:p>
        </p:txBody>
      </p:sp>
      <p:grpSp>
        <p:nvGrpSpPr>
          <p:cNvPr id="20" name="Group 19">
            <a:extLst>
              <a:ext uri="{FF2B5EF4-FFF2-40B4-BE49-F238E27FC236}">
                <a16:creationId xmlns:a16="http://schemas.microsoft.com/office/drawing/2014/main" xmlns="" id="{2857CB34-4313-443D-8419-CA999A0986CD}"/>
              </a:ext>
            </a:extLst>
          </p:cNvPr>
          <p:cNvGrpSpPr/>
          <p:nvPr/>
        </p:nvGrpSpPr>
        <p:grpSpPr>
          <a:xfrm flipH="1">
            <a:off x="822650" y="2738948"/>
            <a:ext cx="4476751" cy="344970"/>
            <a:chOff x="7419975" y="3127092"/>
            <a:chExt cx="4476751" cy="344970"/>
          </a:xfrm>
        </p:grpSpPr>
        <p:sp>
          <p:nvSpPr>
            <p:cNvPr id="12" name="TextBox 11">
              <a:extLst>
                <a:ext uri="{FF2B5EF4-FFF2-40B4-BE49-F238E27FC236}">
                  <a16:creationId xmlns:a16="http://schemas.microsoft.com/office/drawing/2014/main" xmlns="" id="{1B5468E4-2F57-4C3C-BA3D-2D4C4ED6503F}"/>
                </a:ext>
              </a:extLst>
            </p:cNvPr>
            <p:cNvSpPr txBox="1"/>
            <p:nvPr/>
          </p:nvSpPr>
          <p:spPr>
            <a:xfrm>
              <a:off x="10400078" y="3164285"/>
              <a:ext cx="1496648" cy="307777"/>
            </a:xfrm>
            <a:prstGeom prst="rect">
              <a:avLst/>
            </a:prstGeom>
            <a:solidFill>
              <a:schemeClr val="bg1"/>
            </a:solidFill>
          </p:spPr>
          <p:txBody>
            <a:bodyPr wrap="square" rtlCol="0" anchor="ctr">
              <a:spAutoFit/>
            </a:bodyPr>
            <a:lstStyle/>
            <a:p>
              <a:pPr algn="r"/>
              <a:r>
                <a:rPr lang="en-US" altLang="ko-KR" sz="1400" b="1" dirty="0">
                  <a:solidFill>
                    <a:srgbClr val="92D050"/>
                  </a:solidFill>
                  <a:cs typeface="Arial" pitchFamily="34" charset="0"/>
                </a:rPr>
                <a:t>Text Slide</a:t>
              </a:r>
              <a:endParaRPr lang="ko-KR" altLang="en-US" sz="1400" b="1" dirty="0">
                <a:solidFill>
                  <a:srgbClr val="92D050"/>
                </a:solidFill>
                <a:cs typeface="Arial" pitchFamily="34" charset="0"/>
              </a:endParaRPr>
            </a:p>
          </p:txBody>
        </p:sp>
        <p:sp>
          <p:nvSpPr>
            <p:cNvPr id="15" name="TextBox 14">
              <a:extLst>
                <a:ext uri="{FF2B5EF4-FFF2-40B4-BE49-F238E27FC236}">
                  <a16:creationId xmlns:a16="http://schemas.microsoft.com/office/drawing/2014/main" xmlns="" id="{6DA01E77-0D18-4BE6-80F1-E27F407BAC40}"/>
                </a:ext>
              </a:extLst>
            </p:cNvPr>
            <p:cNvSpPr txBox="1"/>
            <p:nvPr/>
          </p:nvSpPr>
          <p:spPr>
            <a:xfrm>
              <a:off x="7419975" y="3127092"/>
              <a:ext cx="2903903" cy="276999"/>
            </a:xfrm>
            <a:prstGeom prst="rect">
              <a:avLst/>
            </a:prstGeom>
            <a:noFill/>
          </p:spPr>
          <p:txBody>
            <a:bodyPr wrap="square" rtlCol="0" anchor="ctr">
              <a:spAutoFit/>
            </a:bodyPr>
            <a:lstStyle/>
            <a:p>
              <a:r>
                <a:rPr lang="en-US" altLang="ko-KR" sz="1200" dirty="0">
                  <a:cs typeface="Arial" pitchFamily="34" charset="0"/>
                </a:rPr>
                <a:t>Simple PowerPoint Presentations</a:t>
              </a:r>
              <a:endParaRPr lang="ko-KR" altLang="en-US" sz="1200" dirty="0">
                <a:cs typeface="Arial" pitchFamily="34" charset="0"/>
              </a:endParaRPr>
            </a:p>
          </p:txBody>
        </p:sp>
      </p:grpSp>
      <p:grpSp>
        <p:nvGrpSpPr>
          <p:cNvPr id="19" name="Group 18">
            <a:extLst>
              <a:ext uri="{FF2B5EF4-FFF2-40B4-BE49-F238E27FC236}">
                <a16:creationId xmlns:a16="http://schemas.microsoft.com/office/drawing/2014/main" xmlns="" id="{6F549C70-8AA5-4849-8446-6B6B3BDB7E39}"/>
              </a:ext>
            </a:extLst>
          </p:cNvPr>
          <p:cNvGrpSpPr/>
          <p:nvPr/>
        </p:nvGrpSpPr>
        <p:grpSpPr>
          <a:xfrm flipH="1">
            <a:off x="822650" y="3242212"/>
            <a:ext cx="4476751" cy="307777"/>
            <a:chOff x="7419975" y="3706253"/>
            <a:chExt cx="4476751" cy="307777"/>
          </a:xfrm>
        </p:grpSpPr>
        <p:sp>
          <p:nvSpPr>
            <p:cNvPr id="13" name="TextBox 12">
              <a:extLst>
                <a:ext uri="{FF2B5EF4-FFF2-40B4-BE49-F238E27FC236}">
                  <a16:creationId xmlns:a16="http://schemas.microsoft.com/office/drawing/2014/main" xmlns="" id="{16F9C43A-713D-41F0-B7B2-708A91EC9779}"/>
                </a:ext>
              </a:extLst>
            </p:cNvPr>
            <p:cNvSpPr txBox="1"/>
            <p:nvPr/>
          </p:nvSpPr>
          <p:spPr>
            <a:xfrm>
              <a:off x="10400078" y="3706253"/>
              <a:ext cx="1496648"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Content</a:t>
              </a:r>
              <a:endParaRPr lang="ko-KR" altLang="en-US" sz="1400" b="1" dirty="0">
                <a:solidFill>
                  <a:schemeClr val="accent3"/>
                </a:solidFill>
                <a:cs typeface="Arial" pitchFamily="34" charset="0"/>
              </a:endParaRPr>
            </a:p>
          </p:txBody>
        </p:sp>
        <p:sp>
          <p:nvSpPr>
            <p:cNvPr id="16" name="Rectangle 18">
              <a:extLst>
                <a:ext uri="{FF2B5EF4-FFF2-40B4-BE49-F238E27FC236}">
                  <a16:creationId xmlns:a16="http://schemas.microsoft.com/office/drawing/2014/main" xmlns="" id="{DFF2E98C-C5B8-472C-AACC-6AA1EA2DC9AD}"/>
                </a:ext>
              </a:extLst>
            </p:cNvPr>
            <p:cNvSpPr/>
            <p:nvPr/>
          </p:nvSpPr>
          <p:spPr>
            <a:xfrm>
              <a:off x="7419975" y="3721642"/>
              <a:ext cx="2903903" cy="276999"/>
            </a:xfrm>
            <a:prstGeom prst="rect">
              <a:avLst/>
            </a:prstGeom>
          </p:spPr>
          <p:txBody>
            <a:bodyPr wrap="square">
              <a:spAutoFit/>
            </a:bodyPr>
            <a:lstStyle/>
            <a:p>
              <a:r>
                <a:rPr lang="en-US" altLang="ko-KR" sz="1200" dirty="0">
                  <a:solidFill>
                    <a:schemeClr val="tx1">
                      <a:lumMod val="75000"/>
                      <a:lumOff val="25000"/>
                    </a:schemeClr>
                  </a:solidFill>
                </a:rPr>
                <a:t>Easy to change colors, photos and text.</a:t>
              </a:r>
            </a:p>
          </p:txBody>
        </p:sp>
      </p:grpSp>
      <p:grpSp>
        <p:nvGrpSpPr>
          <p:cNvPr id="21" name="Group 20">
            <a:extLst>
              <a:ext uri="{FF2B5EF4-FFF2-40B4-BE49-F238E27FC236}">
                <a16:creationId xmlns:a16="http://schemas.microsoft.com/office/drawing/2014/main" xmlns="" id="{0E455B82-7FEF-4D93-9CC0-70BA6158957A}"/>
              </a:ext>
            </a:extLst>
          </p:cNvPr>
          <p:cNvGrpSpPr/>
          <p:nvPr/>
        </p:nvGrpSpPr>
        <p:grpSpPr>
          <a:xfrm flipH="1">
            <a:off x="822650" y="2272878"/>
            <a:ext cx="4476751" cy="307777"/>
            <a:chOff x="7419975" y="2622317"/>
            <a:chExt cx="4476751" cy="307777"/>
          </a:xfrm>
        </p:grpSpPr>
        <p:sp>
          <p:nvSpPr>
            <p:cNvPr id="11" name="TextBox 10">
              <a:extLst>
                <a:ext uri="{FF2B5EF4-FFF2-40B4-BE49-F238E27FC236}">
                  <a16:creationId xmlns:a16="http://schemas.microsoft.com/office/drawing/2014/main" xmlns="" id="{D7C3318F-F34B-4B90-9BB4-D71C8F53FFFA}"/>
                </a:ext>
              </a:extLst>
            </p:cNvPr>
            <p:cNvSpPr txBox="1"/>
            <p:nvPr/>
          </p:nvSpPr>
          <p:spPr>
            <a:xfrm>
              <a:off x="10400078" y="2622317"/>
              <a:ext cx="1496648"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PowerPoint</a:t>
              </a:r>
              <a:endParaRPr lang="ko-KR" altLang="en-US" sz="14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xmlns="" id="{3BBB1F0B-7B44-4E8A-B8A8-96D4A31A3D5D}"/>
                </a:ext>
              </a:extLst>
            </p:cNvPr>
            <p:cNvSpPr txBox="1"/>
            <p:nvPr/>
          </p:nvSpPr>
          <p:spPr>
            <a:xfrm>
              <a:off x="7419975" y="2628440"/>
              <a:ext cx="2903903" cy="276999"/>
            </a:xfrm>
            <a:prstGeom prst="rect">
              <a:avLst/>
            </a:prstGeom>
            <a:noFill/>
          </p:spPr>
          <p:txBody>
            <a:bodyPr wrap="square" rtlCol="0" anchor="ctr">
              <a:spAutoFit/>
            </a:bodyPr>
            <a:lstStyle/>
            <a:p>
              <a:r>
                <a:rPr lang="en-GB" altLang="ko-KR" sz="1200" dirty="0">
                  <a:cs typeface="Arial" pitchFamily="34" charset="0"/>
                </a:rPr>
                <a:t>ALLPPT Layout</a:t>
              </a:r>
            </a:p>
          </p:txBody>
        </p:sp>
      </p:grpSp>
      <p:grpSp>
        <p:nvGrpSpPr>
          <p:cNvPr id="22" name="Group 21">
            <a:extLst>
              <a:ext uri="{FF2B5EF4-FFF2-40B4-BE49-F238E27FC236}">
                <a16:creationId xmlns:a16="http://schemas.microsoft.com/office/drawing/2014/main" xmlns="" id="{7BD33502-2096-4428-9314-9AE28F41AEC6}"/>
              </a:ext>
            </a:extLst>
          </p:cNvPr>
          <p:cNvGrpSpPr/>
          <p:nvPr/>
        </p:nvGrpSpPr>
        <p:grpSpPr>
          <a:xfrm flipH="1">
            <a:off x="822650" y="1806808"/>
            <a:ext cx="4476751" cy="307777"/>
            <a:chOff x="7419975" y="2080349"/>
            <a:chExt cx="4476751" cy="307777"/>
          </a:xfrm>
        </p:grpSpPr>
        <p:sp>
          <p:nvSpPr>
            <p:cNvPr id="14" name="TextBox 13">
              <a:extLst>
                <a:ext uri="{FF2B5EF4-FFF2-40B4-BE49-F238E27FC236}">
                  <a16:creationId xmlns:a16="http://schemas.microsoft.com/office/drawing/2014/main" xmlns="" id="{273594E3-5A48-4CFF-A265-83304E4055AA}"/>
                </a:ext>
              </a:extLst>
            </p:cNvPr>
            <p:cNvSpPr txBox="1"/>
            <p:nvPr/>
          </p:nvSpPr>
          <p:spPr>
            <a:xfrm>
              <a:off x="10400078" y="2080349"/>
              <a:ext cx="1496648" cy="307777"/>
            </a:xfrm>
            <a:prstGeom prst="rect">
              <a:avLst/>
            </a:prstGeom>
            <a:noFill/>
          </p:spPr>
          <p:txBody>
            <a:bodyPr wrap="square" rtlCol="0" anchor="ctr">
              <a:spAutoFit/>
            </a:bodyPr>
            <a:lstStyle/>
            <a:p>
              <a:pPr algn="r"/>
              <a:r>
                <a:rPr lang="en-US" altLang="ko-KR" sz="1400" b="1" dirty="0">
                  <a:solidFill>
                    <a:srgbClr val="92D050"/>
                  </a:solidFill>
                  <a:cs typeface="Arial" pitchFamily="34" charset="0"/>
                </a:rPr>
                <a:t>Modern</a:t>
              </a:r>
              <a:endParaRPr lang="ko-KR" altLang="en-US" sz="1400" b="1" dirty="0">
                <a:solidFill>
                  <a:srgbClr val="92D050"/>
                </a:solidFill>
                <a:cs typeface="Arial" pitchFamily="34" charset="0"/>
              </a:endParaRPr>
            </a:p>
          </p:txBody>
        </p:sp>
        <p:sp>
          <p:nvSpPr>
            <p:cNvPr id="18" name="TextBox 17">
              <a:extLst>
                <a:ext uri="{FF2B5EF4-FFF2-40B4-BE49-F238E27FC236}">
                  <a16:creationId xmlns:a16="http://schemas.microsoft.com/office/drawing/2014/main" xmlns="" id="{6EE05D63-8241-410B-B471-5BE9137335CD}"/>
                </a:ext>
              </a:extLst>
            </p:cNvPr>
            <p:cNvSpPr txBox="1"/>
            <p:nvPr/>
          </p:nvSpPr>
          <p:spPr>
            <a:xfrm>
              <a:off x="7419975" y="2095738"/>
              <a:ext cx="2903903" cy="276999"/>
            </a:xfrm>
            <a:prstGeom prst="rect">
              <a:avLst/>
            </a:prstGeom>
            <a:noFill/>
          </p:spPr>
          <p:txBody>
            <a:bodyPr wrap="square" rtlCol="0" anchor="ctr">
              <a:spAutoFit/>
            </a:bodyPr>
            <a:lstStyle/>
            <a:p>
              <a:r>
                <a:rPr lang="en-GB" altLang="ko-KR" sz="1200" dirty="0">
                  <a:cs typeface="Arial" pitchFamily="34" charset="0"/>
                </a:rPr>
                <a:t>Clean Text Slide for your PPT</a:t>
              </a:r>
            </a:p>
          </p:txBody>
        </p:sp>
      </p:grpSp>
      <p:sp>
        <p:nvSpPr>
          <p:cNvPr id="23" name="TextBox 22">
            <a:extLst>
              <a:ext uri="{FF2B5EF4-FFF2-40B4-BE49-F238E27FC236}">
                <a16:creationId xmlns:a16="http://schemas.microsoft.com/office/drawing/2014/main" xmlns="" id="{8E275343-BCB6-4440-9AB5-E200EE7A3931}"/>
              </a:ext>
            </a:extLst>
          </p:cNvPr>
          <p:cNvSpPr txBox="1"/>
          <p:nvPr/>
        </p:nvSpPr>
        <p:spPr>
          <a:xfrm>
            <a:off x="822650" y="4010478"/>
            <a:ext cx="5478724" cy="646331"/>
          </a:xfrm>
          <a:prstGeom prst="rect">
            <a:avLst/>
          </a:prstGeom>
          <a:noFill/>
        </p:spPr>
        <p:txBody>
          <a:bodyPr wrap="square" rtlCol="0" anchor="ctr">
            <a:spAutoFit/>
          </a:bodyPr>
          <a:lstStyle/>
          <a:p>
            <a:r>
              <a:rPr lang="en-GB" altLang="ko-KR" b="1" dirty="0" smtClean="0">
                <a:solidFill>
                  <a:srgbClr val="29AAE2"/>
                </a:solidFill>
                <a:cs typeface="Arial" pitchFamily="34" charset="0"/>
              </a:rPr>
              <a:t>Layout</a:t>
            </a:r>
            <a:endParaRPr lang="en-GB" altLang="ko-KR" b="1" dirty="0">
              <a:solidFill>
                <a:srgbClr val="29AAE2"/>
              </a:solidFill>
              <a:cs typeface="Arial" pitchFamily="34" charset="0"/>
            </a:endParaRPr>
          </a:p>
          <a:p>
            <a:r>
              <a:rPr lang="en-GB" altLang="ko-KR" b="1" dirty="0">
                <a:solidFill>
                  <a:srgbClr val="29AAE2"/>
                </a:solidFill>
                <a:cs typeface="Arial" pitchFamily="34" charset="0"/>
              </a:rPr>
              <a:t>Clean Text Slide for your Presentation</a:t>
            </a:r>
            <a:endParaRPr lang="ko-KR" altLang="en-US" b="1" dirty="0">
              <a:solidFill>
                <a:srgbClr val="29AAE2"/>
              </a:solidFill>
              <a:cs typeface="Arial" pitchFamily="34" charset="0"/>
            </a:endParaRPr>
          </a:p>
        </p:txBody>
      </p:sp>
      <p:sp>
        <p:nvSpPr>
          <p:cNvPr id="24" name="TextBox 23">
            <a:extLst>
              <a:ext uri="{FF2B5EF4-FFF2-40B4-BE49-F238E27FC236}">
                <a16:creationId xmlns:a16="http://schemas.microsoft.com/office/drawing/2014/main" xmlns="" id="{E3014670-448C-4CEC-BFF2-4DDB5848AA35}"/>
              </a:ext>
            </a:extLst>
          </p:cNvPr>
          <p:cNvSpPr txBox="1"/>
          <p:nvPr/>
        </p:nvSpPr>
        <p:spPr>
          <a:xfrm>
            <a:off x="822650" y="4735341"/>
            <a:ext cx="5478724"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endParaRPr lang="en-US" altLang="ko-KR" sz="1200" dirty="0">
              <a:cs typeface="Arial" pitchFamily="34" charset="0"/>
            </a:endParaRPr>
          </a:p>
          <a:p>
            <a:r>
              <a:rPr lang="en-US" altLang="ko-KR" sz="1200" dirty="0">
                <a:cs typeface="Arial" pitchFamily="34" charset="0"/>
              </a:rPr>
              <a:t>Get a modern PowerPoint  Presentation that is beautifully designed. Easy to change colors, photos and Text. </a:t>
            </a:r>
            <a:endParaRPr lang="ko-KR" altLang="en-US" sz="1200" dirty="0">
              <a:cs typeface="Arial" pitchFamily="34" charset="0"/>
            </a:endParaRPr>
          </a:p>
        </p:txBody>
      </p:sp>
      <p:pic>
        <p:nvPicPr>
          <p:cNvPr id="7" name="Imagen 6"/>
          <p:cNvPicPr>
            <a:picLocks noChangeAspect="1"/>
          </p:cNvPicPr>
          <p:nvPr/>
        </p:nvPicPr>
        <p:blipFill>
          <a:blip r:embed="rId2"/>
          <a:stretch>
            <a:fillRect/>
          </a:stretch>
        </p:blipFill>
        <p:spPr>
          <a:xfrm>
            <a:off x="7703361" y="3108622"/>
            <a:ext cx="2669448" cy="2450041"/>
          </a:xfrm>
          <a:prstGeom prst="rect">
            <a:avLst/>
          </a:prstGeom>
        </p:spPr>
      </p:pic>
    </p:spTree>
    <p:extLst>
      <p:ext uri="{BB962C8B-B14F-4D97-AF65-F5344CB8AC3E}">
        <p14:creationId xmlns:p14="http://schemas.microsoft.com/office/powerpoint/2010/main" val="1815976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xmlns="" id="{8600ADC7-8619-46C5-9C0A-B709DABFCE6F}"/>
              </a:ext>
            </a:extLst>
          </p:cNvPr>
          <p:cNvGrpSpPr/>
          <p:nvPr/>
        </p:nvGrpSpPr>
        <p:grpSpPr>
          <a:xfrm>
            <a:off x="9237962" y="4583389"/>
            <a:ext cx="2550779" cy="904115"/>
            <a:chOff x="395534" y="3737446"/>
            <a:chExt cx="3972999" cy="904115"/>
          </a:xfrm>
        </p:grpSpPr>
        <p:sp>
          <p:nvSpPr>
            <p:cNvPr id="63" name="TextBox 62">
              <a:extLst>
                <a:ext uri="{FF2B5EF4-FFF2-40B4-BE49-F238E27FC236}">
                  <a16:creationId xmlns:a16="http://schemas.microsoft.com/office/drawing/2014/main" xmlns="" id="{8AADDEC9-38B1-4AC9-901E-85F59A7399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xmlns="" id="{6EAE3214-2E7E-4306-964B-61F057D78BFA}"/>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5" name="Group 64">
            <a:extLst>
              <a:ext uri="{FF2B5EF4-FFF2-40B4-BE49-F238E27FC236}">
                <a16:creationId xmlns:a16="http://schemas.microsoft.com/office/drawing/2014/main" xmlns="" id="{2FE771C3-5549-46F4-82EF-3BAB87E804B8}"/>
              </a:ext>
            </a:extLst>
          </p:cNvPr>
          <p:cNvGrpSpPr/>
          <p:nvPr/>
        </p:nvGrpSpPr>
        <p:grpSpPr>
          <a:xfrm>
            <a:off x="1867229" y="5293230"/>
            <a:ext cx="2535251" cy="904115"/>
            <a:chOff x="395534" y="3737446"/>
            <a:chExt cx="3972999" cy="904115"/>
          </a:xfrm>
        </p:grpSpPr>
        <p:sp>
          <p:nvSpPr>
            <p:cNvPr id="66" name="TextBox 65">
              <a:extLst>
                <a:ext uri="{FF2B5EF4-FFF2-40B4-BE49-F238E27FC236}">
                  <a16:creationId xmlns:a16="http://schemas.microsoft.com/office/drawing/2014/main" xmlns="" id="{7662B589-D935-4EA2-B2D5-808E07A94158}"/>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7" name="TextBox 66">
              <a:extLst>
                <a:ext uri="{FF2B5EF4-FFF2-40B4-BE49-F238E27FC236}">
                  <a16:creationId xmlns:a16="http://schemas.microsoft.com/office/drawing/2014/main" xmlns="" id="{668AD391-6BFE-4B9F-84BB-08397095D4A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8" name="Group 67">
            <a:extLst>
              <a:ext uri="{FF2B5EF4-FFF2-40B4-BE49-F238E27FC236}">
                <a16:creationId xmlns:a16="http://schemas.microsoft.com/office/drawing/2014/main" xmlns="" id="{92388A8B-8CED-4FEA-9277-7D693E56AEAC}"/>
              </a:ext>
            </a:extLst>
          </p:cNvPr>
          <p:cNvGrpSpPr/>
          <p:nvPr/>
        </p:nvGrpSpPr>
        <p:grpSpPr>
          <a:xfrm>
            <a:off x="579723" y="4526528"/>
            <a:ext cx="2535251" cy="904115"/>
            <a:chOff x="395534" y="3737446"/>
            <a:chExt cx="3972999" cy="904115"/>
          </a:xfrm>
        </p:grpSpPr>
        <p:sp>
          <p:nvSpPr>
            <p:cNvPr id="69" name="TextBox 68">
              <a:extLst>
                <a:ext uri="{FF2B5EF4-FFF2-40B4-BE49-F238E27FC236}">
                  <a16:creationId xmlns:a16="http://schemas.microsoft.com/office/drawing/2014/main" xmlns="" id="{E0057AD7-9BA3-4382-B812-D7303368116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0" name="TextBox 69">
              <a:extLst>
                <a:ext uri="{FF2B5EF4-FFF2-40B4-BE49-F238E27FC236}">
                  <a16:creationId xmlns:a16="http://schemas.microsoft.com/office/drawing/2014/main" xmlns="" id="{32929ACD-AF68-4557-83A2-B19BD2465A2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1" name="Group 70">
            <a:extLst>
              <a:ext uri="{FF2B5EF4-FFF2-40B4-BE49-F238E27FC236}">
                <a16:creationId xmlns:a16="http://schemas.microsoft.com/office/drawing/2014/main" xmlns="" id="{44B83547-C99C-4C4D-811D-66087DF9ACAF}"/>
              </a:ext>
            </a:extLst>
          </p:cNvPr>
          <p:cNvGrpSpPr/>
          <p:nvPr/>
        </p:nvGrpSpPr>
        <p:grpSpPr>
          <a:xfrm>
            <a:off x="7844648" y="5293230"/>
            <a:ext cx="2668703" cy="904115"/>
            <a:chOff x="395534" y="3737446"/>
            <a:chExt cx="3972999" cy="904115"/>
          </a:xfrm>
        </p:grpSpPr>
        <p:sp>
          <p:nvSpPr>
            <p:cNvPr id="72" name="TextBox 71">
              <a:extLst>
                <a:ext uri="{FF2B5EF4-FFF2-40B4-BE49-F238E27FC236}">
                  <a16:creationId xmlns:a16="http://schemas.microsoft.com/office/drawing/2014/main" xmlns="" id="{59E8DF86-EAA1-438B-9FDC-659513B8B3CC}"/>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3" name="TextBox 72">
              <a:extLst>
                <a:ext uri="{FF2B5EF4-FFF2-40B4-BE49-F238E27FC236}">
                  <a16:creationId xmlns:a16="http://schemas.microsoft.com/office/drawing/2014/main" xmlns="" id="{1A221C2B-3D15-4483-B7C3-E5AAB851A8FD}"/>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4" name="Group 73">
            <a:extLst>
              <a:ext uri="{FF2B5EF4-FFF2-40B4-BE49-F238E27FC236}">
                <a16:creationId xmlns:a16="http://schemas.microsoft.com/office/drawing/2014/main" xmlns="" id="{53118832-F9B5-4FAD-8F54-E04BE62EB78B}"/>
              </a:ext>
            </a:extLst>
          </p:cNvPr>
          <p:cNvGrpSpPr/>
          <p:nvPr/>
        </p:nvGrpSpPr>
        <p:grpSpPr>
          <a:xfrm>
            <a:off x="8207450" y="3057729"/>
            <a:ext cx="2550779" cy="904115"/>
            <a:chOff x="395534" y="3737446"/>
            <a:chExt cx="3972999" cy="904115"/>
          </a:xfrm>
        </p:grpSpPr>
        <p:sp>
          <p:nvSpPr>
            <p:cNvPr id="75" name="TextBox 74">
              <a:extLst>
                <a:ext uri="{FF2B5EF4-FFF2-40B4-BE49-F238E27FC236}">
                  <a16:creationId xmlns:a16="http://schemas.microsoft.com/office/drawing/2014/main" xmlns="" id="{1D08CD85-1F55-45CC-8A61-23EA4095A92B}"/>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6" name="TextBox 75">
              <a:extLst>
                <a:ext uri="{FF2B5EF4-FFF2-40B4-BE49-F238E27FC236}">
                  <a16:creationId xmlns:a16="http://schemas.microsoft.com/office/drawing/2014/main" xmlns="" id="{2E31E260-9D44-45AC-B4DC-E5DC4FDE3958}"/>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77" name="TextBox 76">
            <a:extLst>
              <a:ext uri="{FF2B5EF4-FFF2-40B4-BE49-F238E27FC236}">
                <a16:creationId xmlns:a16="http://schemas.microsoft.com/office/drawing/2014/main" xmlns="" id="{45066538-9A5E-456D-9136-F3ECE208CAC2}"/>
              </a:ext>
            </a:extLst>
          </p:cNvPr>
          <p:cNvSpPr txBox="1"/>
          <p:nvPr/>
        </p:nvSpPr>
        <p:spPr>
          <a:xfrm>
            <a:off x="-219729" y="1249712"/>
            <a:ext cx="4475059" cy="523220"/>
          </a:xfrm>
          <a:prstGeom prst="rect">
            <a:avLst/>
          </a:prstGeom>
          <a:noFill/>
        </p:spPr>
        <p:txBody>
          <a:bodyPr wrap="square" rtlCol="0" anchor="ctr">
            <a:spAutoFit/>
          </a:bodyPr>
          <a:lstStyle/>
          <a:p>
            <a:pPr algn="ctr"/>
            <a:r>
              <a:rPr lang="en-US" altLang="ko-KR" sz="2800" b="1" dirty="0" smtClean="0">
                <a:solidFill>
                  <a:srgbClr val="0070C0"/>
                </a:solidFill>
                <a:latin typeface="Trebuchet MS" panose="020B0603020202020204" pitchFamily="34" charset="0"/>
                <a:cs typeface="Arial" pitchFamily="34" charset="0"/>
              </a:rPr>
              <a:t>AWESOME </a:t>
            </a:r>
            <a:r>
              <a:rPr lang="en-GB" altLang="ko-KR" sz="2800" b="1" dirty="0" smtClean="0">
                <a:solidFill>
                  <a:srgbClr val="0070C0"/>
                </a:solidFill>
                <a:latin typeface="Trebuchet MS" panose="020B0603020202020204" pitchFamily="34" charset="0"/>
                <a:cs typeface="Arial" pitchFamily="34" charset="0"/>
              </a:rPr>
              <a:t>S</a:t>
            </a:r>
            <a:r>
              <a:rPr lang="en-US" altLang="ko-KR" sz="2800" b="1" dirty="0">
                <a:solidFill>
                  <a:srgbClr val="0070C0"/>
                </a:solidFill>
                <a:latin typeface="Trebuchet MS" panose="020B0603020202020204" pitchFamily="34" charset="0"/>
                <a:cs typeface="Arial" pitchFamily="34" charset="0"/>
              </a:rPr>
              <a:t>LIDE</a:t>
            </a:r>
            <a:endParaRPr lang="ko-KR" altLang="en-US" sz="2800" b="1" dirty="0">
              <a:solidFill>
                <a:srgbClr val="0070C0"/>
              </a:solidFill>
              <a:latin typeface="Trebuchet MS" panose="020B0603020202020204" pitchFamily="34" charset="0"/>
              <a:cs typeface="Arial" pitchFamily="34" charset="0"/>
            </a:endParaRPr>
          </a:p>
        </p:txBody>
      </p:sp>
      <p:sp>
        <p:nvSpPr>
          <p:cNvPr id="79" name="TextBox 78">
            <a:extLst>
              <a:ext uri="{FF2B5EF4-FFF2-40B4-BE49-F238E27FC236}">
                <a16:creationId xmlns:a16="http://schemas.microsoft.com/office/drawing/2014/main" xmlns="" id="{32ECF0AB-B8C5-4B0B-BB00-CDCCF6391AED}"/>
              </a:ext>
            </a:extLst>
          </p:cNvPr>
          <p:cNvSpPr txBox="1"/>
          <p:nvPr/>
        </p:nvSpPr>
        <p:spPr>
          <a:xfrm>
            <a:off x="650870" y="1887412"/>
            <a:ext cx="2937323" cy="852872"/>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a:t>
            </a:r>
            <a:endParaRPr lang="ko-KR" altLang="en-US" sz="2400" dirty="0">
              <a:cs typeface="Arial" pitchFamily="34" charset="0"/>
            </a:endParaRPr>
          </a:p>
        </p:txBody>
      </p:sp>
      <p:sp>
        <p:nvSpPr>
          <p:cNvPr id="3" name="Marcador de texto 2"/>
          <p:cNvSpPr>
            <a:spLocks noGrp="1"/>
          </p:cNvSpPr>
          <p:nvPr>
            <p:ph type="body" sz="quarter" idx="10"/>
          </p:nvPr>
        </p:nvSpPr>
        <p:spPr>
          <a:xfrm>
            <a:off x="1847348" y="274217"/>
            <a:ext cx="8820822" cy="724247"/>
          </a:xfrm>
        </p:spPr>
        <p:txBody>
          <a:bodyPr>
            <a:noAutofit/>
          </a:bodyPr>
          <a:lstStyle/>
          <a:p>
            <a:r>
              <a:rPr lang="es-AR" sz="6600" dirty="0" smtClean="0">
                <a:solidFill>
                  <a:srgbClr val="29AAE2"/>
                </a:solidFill>
                <a:latin typeface="Trebuchet MS" panose="020B0603020202020204" pitchFamily="34" charset="0"/>
              </a:rPr>
              <a:t>Free Template</a:t>
            </a:r>
            <a:endParaRPr lang="es-AR" sz="6600" dirty="0">
              <a:solidFill>
                <a:srgbClr val="29AAE2"/>
              </a:solidFill>
              <a:latin typeface="Trebuchet MS" panose="020B0603020202020204" pitchFamily="34" charset="0"/>
            </a:endParaRPr>
          </a:p>
        </p:txBody>
      </p:sp>
      <p:grpSp>
        <p:nvGrpSpPr>
          <p:cNvPr id="22" name="Group 73">
            <a:extLst>
              <a:ext uri="{FF2B5EF4-FFF2-40B4-BE49-F238E27FC236}">
                <a16:creationId xmlns:a16="http://schemas.microsoft.com/office/drawing/2014/main" xmlns="" id="{53118832-F9B5-4FAD-8F54-E04BE62EB78B}"/>
              </a:ext>
            </a:extLst>
          </p:cNvPr>
          <p:cNvGrpSpPr/>
          <p:nvPr/>
        </p:nvGrpSpPr>
        <p:grpSpPr>
          <a:xfrm>
            <a:off x="2017800" y="3057729"/>
            <a:ext cx="2550779" cy="904115"/>
            <a:chOff x="395534" y="3737446"/>
            <a:chExt cx="3972999" cy="904115"/>
          </a:xfrm>
        </p:grpSpPr>
        <p:sp>
          <p:nvSpPr>
            <p:cNvPr id="23" name="TextBox 74">
              <a:extLst>
                <a:ext uri="{FF2B5EF4-FFF2-40B4-BE49-F238E27FC236}">
                  <a16:creationId xmlns:a16="http://schemas.microsoft.com/office/drawing/2014/main" xmlns="" id="{1D08CD85-1F55-45CC-8A61-23EA4095A92B}"/>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75">
              <a:extLst>
                <a:ext uri="{FF2B5EF4-FFF2-40B4-BE49-F238E27FC236}">
                  <a16:creationId xmlns:a16="http://schemas.microsoft.com/office/drawing/2014/main" xmlns="" id="{2E31E260-9D44-45AC-B4DC-E5DC4FDE3958}"/>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9" name="Grupo 8"/>
          <p:cNvGrpSpPr/>
          <p:nvPr/>
        </p:nvGrpSpPr>
        <p:grpSpPr>
          <a:xfrm>
            <a:off x="3625338" y="2298697"/>
            <a:ext cx="777142" cy="702247"/>
            <a:chOff x="4670426" y="2615719"/>
            <a:chExt cx="2976563" cy="2689706"/>
          </a:xfrm>
          <a:solidFill>
            <a:srgbClr val="0070C0"/>
          </a:solidFill>
        </p:grpSpPr>
        <p:sp>
          <p:nvSpPr>
            <p:cNvPr id="7"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0" name="Grupo 29"/>
          <p:cNvGrpSpPr/>
          <p:nvPr/>
        </p:nvGrpSpPr>
        <p:grpSpPr>
          <a:xfrm>
            <a:off x="8401857" y="2298697"/>
            <a:ext cx="777142" cy="702247"/>
            <a:chOff x="4670426" y="2615719"/>
            <a:chExt cx="2976563" cy="2689706"/>
          </a:xfrm>
          <a:solidFill>
            <a:srgbClr val="0070C0"/>
          </a:solidFill>
        </p:grpSpPr>
        <p:sp>
          <p:nvSpPr>
            <p:cNvPr id="31"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3" name="Grupo 32"/>
          <p:cNvGrpSpPr/>
          <p:nvPr/>
        </p:nvGrpSpPr>
        <p:grpSpPr>
          <a:xfrm>
            <a:off x="3478188" y="4509264"/>
            <a:ext cx="777142" cy="702247"/>
            <a:chOff x="4670426" y="2615719"/>
            <a:chExt cx="2976563" cy="2689706"/>
          </a:xfrm>
          <a:solidFill>
            <a:srgbClr val="0070C0"/>
          </a:solidFill>
        </p:grpSpPr>
        <p:sp>
          <p:nvSpPr>
            <p:cNvPr id="34"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6" name="Grupo 35"/>
          <p:cNvGrpSpPr/>
          <p:nvPr/>
        </p:nvGrpSpPr>
        <p:grpSpPr>
          <a:xfrm>
            <a:off x="2225369" y="3848042"/>
            <a:ext cx="777142" cy="702247"/>
            <a:chOff x="4670426" y="2615719"/>
            <a:chExt cx="2976563" cy="2689706"/>
          </a:xfrm>
          <a:solidFill>
            <a:srgbClr val="0070C0"/>
          </a:solidFill>
        </p:grpSpPr>
        <p:sp>
          <p:nvSpPr>
            <p:cNvPr id="37"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8"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9" name="Grupo 38"/>
          <p:cNvGrpSpPr/>
          <p:nvPr/>
        </p:nvGrpSpPr>
        <p:grpSpPr>
          <a:xfrm>
            <a:off x="9365182" y="3849387"/>
            <a:ext cx="777142" cy="702247"/>
            <a:chOff x="4670426" y="2615719"/>
            <a:chExt cx="2976563" cy="2689706"/>
          </a:xfrm>
          <a:solidFill>
            <a:srgbClr val="0070C0"/>
          </a:solidFill>
        </p:grpSpPr>
        <p:sp>
          <p:nvSpPr>
            <p:cNvPr id="40"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42" name="Grupo 41"/>
          <p:cNvGrpSpPr/>
          <p:nvPr/>
        </p:nvGrpSpPr>
        <p:grpSpPr>
          <a:xfrm>
            <a:off x="7950458" y="4530040"/>
            <a:ext cx="777142" cy="702247"/>
            <a:chOff x="4670426" y="2615719"/>
            <a:chExt cx="2976563" cy="2689706"/>
          </a:xfrm>
          <a:solidFill>
            <a:srgbClr val="0070C0"/>
          </a:solidFill>
        </p:grpSpPr>
        <p:sp>
          <p:nvSpPr>
            <p:cNvPr id="43"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4"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pic>
        <p:nvPicPr>
          <p:cNvPr id="4" name="Imagen 3"/>
          <p:cNvPicPr>
            <a:picLocks noChangeAspect="1"/>
          </p:cNvPicPr>
          <p:nvPr/>
        </p:nvPicPr>
        <p:blipFill>
          <a:blip r:embed="rId2"/>
          <a:stretch>
            <a:fillRect/>
          </a:stretch>
        </p:blipFill>
        <p:spPr>
          <a:xfrm>
            <a:off x="4965147" y="3092261"/>
            <a:ext cx="2215497" cy="2200969"/>
          </a:xfrm>
          <a:prstGeom prst="rect">
            <a:avLst/>
          </a:prstGeom>
        </p:spPr>
      </p:pic>
    </p:spTree>
    <p:extLst>
      <p:ext uri="{BB962C8B-B14F-4D97-AF65-F5344CB8AC3E}">
        <p14:creationId xmlns:p14="http://schemas.microsoft.com/office/powerpoint/2010/main" val="497594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6"/>
          <p:cNvSpPr txBox="1">
            <a:spLocks noGrp="1"/>
          </p:cNvSpPr>
          <p:nvPr>
            <p:ph type="title"/>
          </p:nvPr>
        </p:nvSpPr>
        <p:spPr>
          <a:xfrm>
            <a:off x="905387" y="1370546"/>
            <a:ext cx="10278800" cy="629200"/>
          </a:xfrm>
          <a:prstGeom prst="rect">
            <a:avLst/>
          </a:prstGeom>
        </p:spPr>
        <p:txBody>
          <a:bodyPr spcFirstLastPara="1" vert="horz" wrap="square" lIns="121900" tIns="121900" rIns="121900" bIns="121900" rtlCol="0" anchor="ctr" anchorCtr="0">
            <a:noAutofit/>
          </a:bodyPr>
          <a:lstStyle/>
          <a:p>
            <a:r>
              <a:rPr lang="en" sz="4800" b="1" dirty="0">
                <a:solidFill>
                  <a:srgbClr val="0070C0"/>
                </a:solidFill>
              </a:rPr>
              <a:t>DISCUSSION SUMMARY</a:t>
            </a:r>
            <a:endParaRPr sz="4800" b="1" dirty="0">
              <a:solidFill>
                <a:srgbClr val="0070C0"/>
              </a:solidFill>
            </a:endParaRPr>
          </a:p>
        </p:txBody>
      </p:sp>
      <p:sp>
        <p:nvSpPr>
          <p:cNvPr id="2254" name="Google Shape;2254;p46"/>
          <p:cNvSpPr txBox="1">
            <a:spLocks noGrp="1"/>
          </p:cNvSpPr>
          <p:nvPr>
            <p:ph type="subTitle" idx="4294967295"/>
          </p:nvPr>
        </p:nvSpPr>
        <p:spPr>
          <a:xfrm>
            <a:off x="905387" y="2409851"/>
            <a:ext cx="4826000" cy="1646238"/>
          </a:xfrm>
          <a:prstGeom prst="rect">
            <a:avLst/>
          </a:prstGeom>
        </p:spPr>
        <p:txBody>
          <a:bodyPr spcFirstLastPara="1" vert="horz" wrap="square" lIns="121900" tIns="121900" rIns="121900" bIns="121900" rtlCol="0" anchor="ctr" anchorCtr="0">
            <a:noAutofit/>
          </a:bodyPr>
          <a:lstStyle/>
          <a:p>
            <a:pPr marL="0" indent="0"/>
            <a:r>
              <a:rPr lang="en" sz="2400" dirty="0">
                <a:solidFill>
                  <a:srgbClr val="29AAE2"/>
                </a:solidFill>
              </a:rPr>
              <a:t>Mercury is the closest planet to the Sun and the smallest. The planet’s name has nothing to do with the liquid metal since it was named after the Roman messenger god</a:t>
            </a:r>
            <a:endParaRPr sz="2400" dirty="0">
              <a:solidFill>
                <a:srgbClr val="29AAE2"/>
              </a:solidFill>
            </a:endParaRPr>
          </a:p>
        </p:txBody>
      </p:sp>
      <p:sp>
        <p:nvSpPr>
          <p:cNvPr id="6" name="Google Shape;2254;p46"/>
          <p:cNvSpPr txBox="1">
            <a:spLocks/>
          </p:cNvSpPr>
          <p:nvPr/>
        </p:nvSpPr>
        <p:spPr>
          <a:xfrm>
            <a:off x="905387" y="4247100"/>
            <a:ext cx="4826000" cy="1646238"/>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smtClean="0">
                <a:solidFill>
                  <a:srgbClr val="29AAE2"/>
                </a:solidFill>
              </a:rPr>
              <a:t>Mercury is the closest planet to the Sun and the smallest. The planet’s name has nothing to do with the liquid metal since it was named after the Roman messenger god</a:t>
            </a:r>
            <a:endParaRPr lang="en-US" sz="2400" dirty="0">
              <a:solidFill>
                <a:srgbClr val="29AAE2"/>
              </a:solidFill>
            </a:endParaRPr>
          </a:p>
        </p:txBody>
      </p:sp>
      <p:sp>
        <p:nvSpPr>
          <p:cNvPr id="7" name="Freeform 5"/>
          <p:cNvSpPr>
            <a:spLocks/>
          </p:cNvSpPr>
          <p:nvPr/>
        </p:nvSpPr>
        <p:spPr bwMode="auto">
          <a:xfrm>
            <a:off x="7993381" y="2604923"/>
            <a:ext cx="2792413" cy="3935413"/>
          </a:xfrm>
          <a:custGeom>
            <a:avLst/>
            <a:gdLst>
              <a:gd name="T0" fmla="*/ 43 w 474"/>
              <a:gd name="T1" fmla="*/ 360 h 669"/>
              <a:gd name="T2" fmla="*/ 34 w 474"/>
              <a:gd name="T3" fmla="*/ 341 h 669"/>
              <a:gd name="T4" fmla="*/ 25 w 474"/>
              <a:gd name="T5" fmla="*/ 324 h 669"/>
              <a:gd name="T6" fmla="*/ 11 w 474"/>
              <a:gd name="T7" fmla="*/ 317 h 669"/>
              <a:gd name="T8" fmla="*/ 4 w 474"/>
              <a:gd name="T9" fmla="*/ 296 h 669"/>
              <a:gd name="T10" fmla="*/ 31 w 474"/>
              <a:gd name="T11" fmla="*/ 251 h 669"/>
              <a:gd name="T12" fmla="*/ 37 w 474"/>
              <a:gd name="T13" fmla="*/ 212 h 669"/>
              <a:gd name="T14" fmla="*/ 35 w 474"/>
              <a:gd name="T15" fmla="*/ 166 h 669"/>
              <a:gd name="T16" fmla="*/ 35 w 474"/>
              <a:gd name="T17" fmla="*/ 158 h 669"/>
              <a:gd name="T18" fmla="*/ 25 w 474"/>
              <a:gd name="T19" fmla="*/ 111 h 669"/>
              <a:gd name="T20" fmla="*/ 32 w 474"/>
              <a:gd name="T21" fmla="*/ 80 h 669"/>
              <a:gd name="T22" fmla="*/ 96 w 474"/>
              <a:gd name="T23" fmla="*/ 36 h 669"/>
              <a:gd name="T24" fmla="*/ 151 w 474"/>
              <a:gd name="T25" fmla="*/ 16 h 669"/>
              <a:gd name="T26" fmla="*/ 173 w 474"/>
              <a:gd name="T27" fmla="*/ 11 h 669"/>
              <a:gd name="T28" fmla="*/ 289 w 474"/>
              <a:gd name="T29" fmla="*/ 1 h 669"/>
              <a:gd name="T30" fmla="*/ 351 w 474"/>
              <a:gd name="T31" fmla="*/ 20 h 669"/>
              <a:gd name="T32" fmla="*/ 370 w 474"/>
              <a:gd name="T33" fmla="*/ 32 h 669"/>
              <a:gd name="T34" fmla="*/ 401 w 474"/>
              <a:gd name="T35" fmla="*/ 63 h 669"/>
              <a:gd name="T36" fmla="*/ 425 w 474"/>
              <a:gd name="T37" fmla="*/ 93 h 669"/>
              <a:gd name="T38" fmla="*/ 435 w 474"/>
              <a:gd name="T39" fmla="*/ 110 h 669"/>
              <a:gd name="T40" fmla="*/ 444 w 474"/>
              <a:gd name="T41" fmla="*/ 125 h 669"/>
              <a:gd name="T42" fmla="*/ 455 w 474"/>
              <a:gd name="T43" fmla="*/ 163 h 669"/>
              <a:gd name="T44" fmla="*/ 458 w 474"/>
              <a:gd name="T45" fmla="*/ 192 h 669"/>
              <a:gd name="T46" fmla="*/ 461 w 474"/>
              <a:gd name="T47" fmla="*/ 224 h 669"/>
              <a:gd name="T48" fmla="*/ 461 w 474"/>
              <a:gd name="T49" fmla="*/ 255 h 669"/>
              <a:gd name="T50" fmla="*/ 454 w 474"/>
              <a:gd name="T51" fmla="*/ 279 h 669"/>
              <a:gd name="T52" fmla="*/ 446 w 474"/>
              <a:gd name="T53" fmla="*/ 305 h 669"/>
              <a:gd name="T54" fmla="*/ 441 w 474"/>
              <a:gd name="T55" fmla="*/ 349 h 669"/>
              <a:gd name="T56" fmla="*/ 441 w 474"/>
              <a:gd name="T57" fmla="*/ 371 h 669"/>
              <a:gd name="T58" fmla="*/ 434 w 474"/>
              <a:gd name="T59" fmla="*/ 386 h 669"/>
              <a:gd name="T60" fmla="*/ 406 w 474"/>
              <a:gd name="T61" fmla="*/ 400 h 669"/>
              <a:gd name="T62" fmla="*/ 404 w 474"/>
              <a:gd name="T63" fmla="*/ 401 h 669"/>
              <a:gd name="T64" fmla="*/ 378 w 474"/>
              <a:gd name="T65" fmla="*/ 404 h 669"/>
              <a:gd name="T66" fmla="*/ 369 w 474"/>
              <a:gd name="T67" fmla="*/ 414 h 669"/>
              <a:gd name="T68" fmla="*/ 407 w 474"/>
              <a:gd name="T69" fmla="*/ 487 h 669"/>
              <a:gd name="T70" fmla="*/ 449 w 474"/>
              <a:gd name="T71" fmla="*/ 527 h 669"/>
              <a:gd name="T72" fmla="*/ 459 w 474"/>
              <a:gd name="T73" fmla="*/ 544 h 669"/>
              <a:gd name="T74" fmla="*/ 469 w 474"/>
              <a:gd name="T75" fmla="*/ 584 h 669"/>
              <a:gd name="T76" fmla="*/ 471 w 474"/>
              <a:gd name="T77" fmla="*/ 598 h 669"/>
              <a:gd name="T78" fmla="*/ 474 w 474"/>
              <a:gd name="T79" fmla="*/ 656 h 669"/>
              <a:gd name="T80" fmla="*/ 460 w 474"/>
              <a:gd name="T81" fmla="*/ 669 h 669"/>
              <a:gd name="T82" fmla="*/ 394 w 474"/>
              <a:gd name="T83" fmla="*/ 669 h 669"/>
              <a:gd name="T84" fmla="*/ 140 w 474"/>
              <a:gd name="T85" fmla="*/ 669 h 669"/>
              <a:gd name="T86" fmla="*/ 125 w 474"/>
              <a:gd name="T87" fmla="*/ 665 h 669"/>
              <a:gd name="T88" fmla="*/ 132 w 474"/>
              <a:gd name="T89" fmla="*/ 652 h 669"/>
              <a:gd name="T90" fmla="*/ 185 w 474"/>
              <a:gd name="T91" fmla="*/ 588 h 669"/>
              <a:gd name="T92" fmla="*/ 194 w 474"/>
              <a:gd name="T93" fmla="*/ 544 h 669"/>
              <a:gd name="T94" fmla="*/ 178 w 474"/>
              <a:gd name="T95" fmla="*/ 479 h 669"/>
              <a:gd name="T96" fmla="*/ 167 w 474"/>
              <a:gd name="T97" fmla="*/ 445 h 669"/>
              <a:gd name="T98" fmla="*/ 161 w 474"/>
              <a:gd name="T99" fmla="*/ 440 h 669"/>
              <a:gd name="T100" fmla="*/ 134 w 474"/>
              <a:gd name="T101" fmla="*/ 441 h 669"/>
              <a:gd name="T102" fmla="*/ 86 w 474"/>
              <a:gd name="T103" fmla="*/ 449 h 669"/>
              <a:gd name="T104" fmla="*/ 54 w 474"/>
              <a:gd name="T105" fmla="*/ 417 h 669"/>
              <a:gd name="T106" fmla="*/ 42 w 474"/>
              <a:gd name="T107" fmla="*/ 383 h 669"/>
              <a:gd name="T108" fmla="*/ 39 w 474"/>
              <a:gd name="T109" fmla="*/ 368 h 669"/>
              <a:gd name="T110" fmla="*/ 43 w 474"/>
              <a:gd name="T111" fmla="*/ 36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4" h="669">
                <a:moveTo>
                  <a:pt x="43" y="360"/>
                </a:moveTo>
                <a:cubicBezTo>
                  <a:pt x="32" y="357"/>
                  <a:pt x="31" y="350"/>
                  <a:pt x="34" y="341"/>
                </a:cubicBezTo>
                <a:cubicBezTo>
                  <a:pt x="36" y="333"/>
                  <a:pt x="34" y="327"/>
                  <a:pt x="25" y="324"/>
                </a:cubicBezTo>
                <a:cubicBezTo>
                  <a:pt x="20" y="322"/>
                  <a:pt x="16" y="320"/>
                  <a:pt x="11" y="317"/>
                </a:cubicBezTo>
                <a:cubicBezTo>
                  <a:pt x="3" y="312"/>
                  <a:pt x="0" y="304"/>
                  <a:pt x="4" y="296"/>
                </a:cubicBezTo>
                <a:cubicBezTo>
                  <a:pt x="13" y="281"/>
                  <a:pt x="22" y="266"/>
                  <a:pt x="31" y="251"/>
                </a:cubicBezTo>
                <a:cubicBezTo>
                  <a:pt x="38" y="239"/>
                  <a:pt x="38" y="226"/>
                  <a:pt x="37" y="212"/>
                </a:cubicBezTo>
                <a:cubicBezTo>
                  <a:pt x="36" y="197"/>
                  <a:pt x="36" y="181"/>
                  <a:pt x="35" y="166"/>
                </a:cubicBezTo>
                <a:cubicBezTo>
                  <a:pt x="35" y="163"/>
                  <a:pt x="37" y="160"/>
                  <a:pt x="35" y="158"/>
                </a:cubicBezTo>
                <a:cubicBezTo>
                  <a:pt x="27" y="143"/>
                  <a:pt x="30" y="126"/>
                  <a:pt x="25" y="111"/>
                </a:cubicBezTo>
                <a:cubicBezTo>
                  <a:pt x="21" y="100"/>
                  <a:pt x="24" y="90"/>
                  <a:pt x="32" y="80"/>
                </a:cubicBezTo>
                <a:cubicBezTo>
                  <a:pt x="48" y="57"/>
                  <a:pt x="70" y="44"/>
                  <a:pt x="96" y="36"/>
                </a:cubicBezTo>
                <a:cubicBezTo>
                  <a:pt x="114" y="29"/>
                  <a:pt x="132" y="22"/>
                  <a:pt x="151" y="16"/>
                </a:cubicBezTo>
                <a:cubicBezTo>
                  <a:pt x="158" y="14"/>
                  <a:pt x="166" y="13"/>
                  <a:pt x="173" y="11"/>
                </a:cubicBezTo>
                <a:cubicBezTo>
                  <a:pt x="211" y="0"/>
                  <a:pt x="250" y="0"/>
                  <a:pt x="289" y="1"/>
                </a:cubicBezTo>
                <a:cubicBezTo>
                  <a:pt x="312" y="1"/>
                  <a:pt x="333" y="6"/>
                  <a:pt x="351" y="20"/>
                </a:cubicBezTo>
                <a:cubicBezTo>
                  <a:pt x="357" y="25"/>
                  <a:pt x="365" y="27"/>
                  <a:pt x="370" y="32"/>
                </a:cubicBezTo>
                <a:cubicBezTo>
                  <a:pt x="381" y="42"/>
                  <a:pt x="391" y="52"/>
                  <a:pt x="401" y="63"/>
                </a:cubicBezTo>
                <a:cubicBezTo>
                  <a:pt x="410" y="73"/>
                  <a:pt x="418" y="83"/>
                  <a:pt x="425" y="93"/>
                </a:cubicBezTo>
                <a:cubicBezTo>
                  <a:pt x="429" y="98"/>
                  <a:pt x="432" y="104"/>
                  <a:pt x="435" y="110"/>
                </a:cubicBezTo>
                <a:cubicBezTo>
                  <a:pt x="438" y="115"/>
                  <a:pt x="441" y="120"/>
                  <a:pt x="444" y="125"/>
                </a:cubicBezTo>
                <a:cubicBezTo>
                  <a:pt x="452" y="137"/>
                  <a:pt x="454" y="150"/>
                  <a:pt x="455" y="163"/>
                </a:cubicBezTo>
                <a:cubicBezTo>
                  <a:pt x="455" y="173"/>
                  <a:pt x="458" y="183"/>
                  <a:pt x="458" y="192"/>
                </a:cubicBezTo>
                <a:cubicBezTo>
                  <a:pt x="460" y="203"/>
                  <a:pt x="460" y="213"/>
                  <a:pt x="461" y="224"/>
                </a:cubicBezTo>
                <a:cubicBezTo>
                  <a:pt x="461" y="234"/>
                  <a:pt x="460" y="245"/>
                  <a:pt x="461" y="255"/>
                </a:cubicBezTo>
                <a:cubicBezTo>
                  <a:pt x="461" y="264"/>
                  <a:pt x="459" y="271"/>
                  <a:pt x="454" y="279"/>
                </a:cubicBezTo>
                <a:cubicBezTo>
                  <a:pt x="450" y="286"/>
                  <a:pt x="447" y="296"/>
                  <a:pt x="446" y="305"/>
                </a:cubicBezTo>
                <a:cubicBezTo>
                  <a:pt x="443" y="319"/>
                  <a:pt x="442" y="334"/>
                  <a:pt x="441" y="349"/>
                </a:cubicBezTo>
                <a:cubicBezTo>
                  <a:pt x="440" y="356"/>
                  <a:pt x="440" y="364"/>
                  <a:pt x="441" y="371"/>
                </a:cubicBezTo>
                <a:cubicBezTo>
                  <a:pt x="441" y="377"/>
                  <a:pt x="440" y="382"/>
                  <a:pt x="434" y="386"/>
                </a:cubicBezTo>
                <a:cubicBezTo>
                  <a:pt x="426" y="393"/>
                  <a:pt x="420" y="404"/>
                  <a:pt x="406" y="400"/>
                </a:cubicBezTo>
                <a:cubicBezTo>
                  <a:pt x="405" y="400"/>
                  <a:pt x="404" y="400"/>
                  <a:pt x="404" y="401"/>
                </a:cubicBezTo>
                <a:cubicBezTo>
                  <a:pt x="396" y="407"/>
                  <a:pt x="387" y="405"/>
                  <a:pt x="378" y="404"/>
                </a:cubicBezTo>
                <a:cubicBezTo>
                  <a:pt x="372" y="403"/>
                  <a:pt x="367" y="408"/>
                  <a:pt x="369" y="414"/>
                </a:cubicBezTo>
                <a:cubicBezTo>
                  <a:pt x="377" y="441"/>
                  <a:pt x="387" y="467"/>
                  <a:pt x="407" y="487"/>
                </a:cubicBezTo>
                <a:cubicBezTo>
                  <a:pt x="421" y="501"/>
                  <a:pt x="436" y="513"/>
                  <a:pt x="449" y="527"/>
                </a:cubicBezTo>
                <a:cubicBezTo>
                  <a:pt x="454" y="531"/>
                  <a:pt x="457" y="538"/>
                  <a:pt x="459" y="544"/>
                </a:cubicBezTo>
                <a:cubicBezTo>
                  <a:pt x="463" y="557"/>
                  <a:pt x="465" y="571"/>
                  <a:pt x="469" y="584"/>
                </a:cubicBezTo>
                <a:cubicBezTo>
                  <a:pt x="470" y="589"/>
                  <a:pt x="471" y="593"/>
                  <a:pt x="471" y="598"/>
                </a:cubicBezTo>
                <a:cubicBezTo>
                  <a:pt x="472" y="617"/>
                  <a:pt x="473" y="636"/>
                  <a:pt x="474" y="656"/>
                </a:cubicBezTo>
                <a:cubicBezTo>
                  <a:pt x="474" y="668"/>
                  <a:pt x="473" y="669"/>
                  <a:pt x="460" y="669"/>
                </a:cubicBezTo>
                <a:cubicBezTo>
                  <a:pt x="438" y="669"/>
                  <a:pt x="416" y="669"/>
                  <a:pt x="394" y="669"/>
                </a:cubicBezTo>
                <a:cubicBezTo>
                  <a:pt x="309" y="669"/>
                  <a:pt x="225" y="669"/>
                  <a:pt x="140" y="669"/>
                </a:cubicBezTo>
                <a:cubicBezTo>
                  <a:pt x="135" y="669"/>
                  <a:pt x="130" y="666"/>
                  <a:pt x="125" y="665"/>
                </a:cubicBezTo>
                <a:cubicBezTo>
                  <a:pt x="128" y="661"/>
                  <a:pt x="129" y="656"/>
                  <a:pt x="132" y="652"/>
                </a:cubicBezTo>
                <a:cubicBezTo>
                  <a:pt x="149" y="631"/>
                  <a:pt x="167" y="610"/>
                  <a:pt x="185" y="588"/>
                </a:cubicBezTo>
                <a:cubicBezTo>
                  <a:pt x="195" y="575"/>
                  <a:pt x="200" y="562"/>
                  <a:pt x="194" y="544"/>
                </a:cubicBezTo>
                <a:cubicBezTo>
                  <a:pt x="188" y="523"/>
                  <a:pt x="184" y="500"/>
                  <a:pt x="178" y="479"/>
                </a:cubicBezTo>
                <a:cubicBezTo>
                  <a:pt x="175" y="467"/>
                  <a:pt x="171" y="456"/>
                  <a:pt x="167" y="445"/>
                </a:cubicBezTo>
                <a:cubicBezTo>
                  <a:pt x="167" y="443"/>
                  <a:pt x="163" y="440"/>
                  <a:pt x="161" y="440"/>
                </a:cubicBezTo>
                <a:cubicBezTo>
                  <a:pt x="152" y="440"/>
                  <a:pt x="142" y="439"/>
                  <a:pt x="134" y="441"/>
                </a:cubicBezTo>
                <a:cubicBezTo>
                  <a:pt x="118" y="445"/>
                  <a:pt x="103" y="451"/>
                  <a:pt x="86" y="449"/>
                </a:cubicBezTo>
                <a:cubicBezTo>
                  <a:pt x="71" y="448"/>
                  <a:pt x="53" y="436"/>
                  <a:pt x="54" y="417"/>
                </a:cubicBezTo>
                <a:cubicBezTo>
                  <a:pt x="55" y="404"/>
                  <a:pt x="53" y="392"/>
                  <a:pt x="42" y="383"/>
                </a:cubicBezTo>
                <a:cubicBezTo>
                  <a:pt x="36" y="379"/>
                  <a:pt x="36" y="373"/>
                  <a:pt x="39" y="368"/>
                </a:cubicBezTo>
                <a:cubicBezTo>
                  <a:pt x="41" y="365"/>
                  <a:pt x="42" y="363"/>
                  <a:pt x="43" y="360"/>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2883243-54BA-4323-BCDE-7AA75FBE663D}"/>
              </a:ext>
            </a:extLst>
          </p:cNvPr>
          <p:cNvGrpSpPr/>
          <p:nvPr/>
        </p:nvGrpSpPr>
        <p:grpSpPr>
          <a:xfrm>
            <a:off x="479338" y="2275171"/>
            <a:ext cx="4291445" cy="2291185"/>
            <a:chOff x="499216" y="2015006"/>
            <a:chExt cx="4291445" cy="2291185"/>
          </a:xfrm>
        </p:grpSpPr>
        <p:sp>
          <p:nvSpPr>
            <p:cNvPr id="7" name="TextBox 6">
              <a:extLst>
                <a:ext uri="{FF2B5EF4-FFF2-40B4-BE49-F238E27FC236}">
                  <a16:creationId xmlns:a16="http://schemas.microsoft.com/office/drawing/2014/main" xmlns="" id="{3D96AFBA-0885-4F84-9C75-4AAF6939841C}"/>
                </a:ext>
              </a:extLst>
            </p:cNvPr>
            <p:cNvSpPr txBox="1"/>
            <p:nvPr/>
          </p:nvSpPr>
          <p:spPr>
            <a:xfrm>
              <a:off x="499216" y="2921196"/>
              <a:ext cx="4291445" cy="1384995"/>
            </a:xfrm>
            <a:prstGeom prst="rect">
              <a:avLst/>
            </a:prstGeom>
            <a:noFill/>
          </p:spPr>
          <p:txBody>
            <a:bodyPr wrap="square" rtlCol="0">
              <a:spAutoFit/>
            </a:bodyPr>
            <a:lstStyle/>
            <a:p>
              <a:pPr algn="r"/>
              <a:r>
                <a:rPr lang="en-US" altLang="ko-KR" sz="1200" dirty="0">
                  <a:cs typeface="Arial" pitchFamily="34" charset="0"/>
                </a:rPr>
                <a:t>You can simply impress your audience and add a unique zing and appeal to your Presentations. Easy to change colors, photos and Text.</a:t>
              </a:r>
            </a:p>
            <a:p>
              <a:pPr algn="r"/>
              <a:endParaRPr lang="en-US" altLang="ko-KR" sz="1200" dirty="0">
                <a:cs typeface="Arial" pitchFamily="34" charset="0"/>
              </a:endParaRPr>
            </a:p>
            <a:p>
              <a:pPr algn="r"/>
              <a:r>
                <a:rPr lang="en-US" altLang="ko-KR" sz="1200" dirty="0"/>
                <a:t>Get a modern PowerPoint  Presentation that is beautifully designed. I hope and I believe that this Template will your Time, Money and Reputation.</a:t>
              </a:r>
              <a:endParaRPr lang="ko-KR" altLang="en-US" sz="1200" dirty="0">
                <a:cs typeface="Arial" pitchFamily="34" charset="0"/>
              </a:endParaRPr>
            </a:p>
          </p:txBody>
        </p:sp>
        <p:sp>
          <p:nvSpPr>
            <p:cNvPr id="8" name="TextBox 7">
              <a:extLst>
                <a:ext uri="{FF2B5EF4-FFF2-40B4-BE49-F238E27FC236}">
                  <a16:creationId xmlns:a16="http://schemas.microsoft.com/office/drawing/2014/main" xmlns="" id="{3C9F7C26-BA78-4510-B9EC-24FFC3207A0F}"/>
                </a:ext>
              </a:extLst>
            </p:cNvPr>
            <p:cNvSpPr txBox="1"/>
            <p:nvPr/>
          </p:nvSpPr>
          <p:spPr>
            <a:xfrm>
              <a:off x="499217" y="2015006"/>
              <a:ext cx="4291444" cy="769441"/>
            </a:xfrm>
            <a:prstGeom prst="rect">
              <a:avLst/>
            </a:prstGeom>
            <a:noFill/>
          </p:spPr>
          <p:txBody>
            <a:bodyPr wrap="square" rtlCol="0">
              <a:spAutoFit/>
            </a:bodyPr>
            <a:lstStyle/>
            <a:p>
              <a:pPr algn="r"/>
              <a:r>
                <a:rPr lang="en-US" altLang="ko-KR" sz="4400" b="1" dirty="0">
                  <a:solidFill>
                    <a:srgbClr val="0070C0"/>
                  </a:solidFill>
                  <a:latin typeface="Trebuchet MS" panose="020B0603020202020204" pitchFamily="34" charset="0"/>
                  <a:cs typeface="Arial" pitchFamily="34" charset="0"/>
                </a:rPr>
                <a:t>Contents Here</a:t>
              </a:r>
              <a:endParaRPr lang="ko-KR" altLang="en-US" sz="4400" b="1" dirty="0">
                <a:solidFill>
                  <a:srgbClr val="0070C0"/>
                </a:solidFill>
                <a:latin typeface="Trebuchet MS" panose="020B0603020202020204" pitchFamily="34" charset="0"/>
                <a:cs typeface="Arial" pitchFamily="34" charset="0"/>
              </a:endParaRPr>
            </a:p>
          </p:txBody>
        </p:sp>
      </p:grpSp>
      <p:grpSp>
        <p:nvGrpSpPr>
          <p:cNvPr id="10" name="Group 9">
            <a:extLst>
              <a:ext uri="{FF2B5EF4-FFF2-40B4-BE49-F238E27FC236}">
                <a16:creationId xmlns:a16="http://schemas.microsoft.com/office/drawing/2014/main" xmlns="" id="{5006620A-D7CA-4405-A204-FAAB037E71F5}"/>
              </a:ext>
            </a:extLst>
          </p:cNvPr>
          <p:cNvGrpSpPr/>
          <p:nvPr/>
        </p:nvGrpSpPr>
        <p:grpSpPr>
          <a:xfrm>
            <a:off x="7417745" y="2275171"/>
            <a:ext cx="4291445" cy="2291185"/>
            <a:chOff x="499216" y="2015006"/>
            <a:chExt cx="4291445" cy="2291185"/>
          </a:xfrm>
        </p:grpSpPr>
        <p:sp>
          <p:nvSpPr>
            <p:cNvPr id="11" name="TextBox 10">
              <a:extLst>
                <a:ext uri="{FF2B5EF4-FFF2-40B4-BE49-F238E27FC236}">
                  <a16:creationId xmlns:a16="http://schemas.microsoft.com/office/drawing/2014/main" xmlns="" id="{72CF080E-D7E4-4179-B476-24A7B98134FD}"/>
                </a:ext>
              </a:extLst>
            </p:cNvPr>
            <p:cNvSpPr txBox="1"/>
            <p:nvPr/>
          </p:nvSpPr>
          <p:spPr>
            <a:xfrm>
              <a:off x="499216" y="2921196"/>
              <a:ext cx="4291445" cy="1384995"/>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a:t>
              </a:r>
            </a:p>
            <a:p>
              <a:endParaRPr lang="en-US" altLang="ko-KR" sz="1200" dirty="0">
                <a:cs typeface="Arial" pitchFamily="34" charset="0"/>
              </a:endParaRPr>
            </a:p>
            <a:p>
              <a:r>
                <a:rPr lang="en-US" altLang="ko-KR" sz="1200" dirty="0"/>
                <a:t>Get a modern PowerPoint  Presentation that is beautifully designed. I hope and I believe that this Template will your Time, Money and Reputation.</a:t>
              </a:r>
              <a:endParaRPr lang="ko-KR" altLang="en-US" sz="1200" dirty="0">
                <a:cs typeface="Arial" pitchFamily="34" charset="0"/>
              </a:endParaRPr>
            </a:p>
          </p:txBody>
        </p:sp>
        <p:sp>
          <p:nvSpPr>
            <p:cNvPr id="12" name="TextBox 11">
              <a:extLst>
                <a:ext uri="{FF2B5EF4-FFF2-40B4-BE49-F238E27FC236}">
                  <a16:creationId xmlns:a16="http://schemas.microsoft.com/office/drawing/2014/main" xmlns="" id="{3CB1683F-408C-4869-B16E-635C4A961A06}"/>
                </a:ext>
              </a:extLst>
            </p:cNvPr>
            <p:cNvSpPr txBox="1"/>
            <p:nvPr/>
          </p:nvSpPr>
          <p:spPr>
            <a:xfrm>
              <a:off x="499217" y="2015006"/>
              <a:ext cx="4291444" cy="769441"/>
            </a:xfrm>
            <a:prstGeom prst="rect">
              <a:avLst/>
            </a:prstGeom>
            <a:noFill/>
          </p:spPr>
          <p:txBody>
            <a:bodyPr wrap="square" rtlCol="0">
              <a:spAutoFit/>
            </a:bodyPr>
            <a:lstStyle/>
            <a:p>
              <a:r>
                <a:rPr lang="en-US" altLang="ko-KR" sz="4400" b="1" dirty="0">
                  <a:solidFill>
                    <a:srgbClr val="0070C0"/>
                  </a:solidFill>
                  <a:latin typeface="Trebuchet MS" panose="020B0603020202020204" pitchFamily="34" charset="0"/>
                  <a:cs typeface="Arial" pitchFamily="34" charset="0"/>
                </a:rPr>
                <a:t>Contents Here</a:t>
              </a:r>
              <a:endParaRPr lang="ko-KR" altLang="en-US" sz="4400" b="1" dirty="0">
                <a:solidFill>
                  <a:srgbClr val="0070C0"/>
                </a:solidFill>
                <a:latin typeface="Trebuchet MS" panose="020B0603020202020204" pitchFamily="34" charset="0"/>
                <a:cs typeface="Arial" pitchFamily="34" charset="0"/>
              </a:endParaRPr>
            </a:p>
          </p:txBody>
        </p:sp>
      </p:grpSp>
      <p:sp>
        <p:nvSpPr>
          <p:cNvPr id="13" name="TextBox 12">
            <a:extLst>
              <a:ext uri="{FF2B5EF4-FFF2-40B4-BE49-F238E27FC236}">
                <a16:creationId xmlns:a16="http://schemas.microsoft.com/office/drawing/2014/main" xmlns="" id="{EB4D2588-506B-4580-99E3-393ADBD0B7FB}"/>
              </a:ext>
            </a:extLst>
          </p:cNvPr>
          <p:cNvSpPr txBox="1"/>
          <p:nvPr/>
        </p:nvSpPr>
        <p:spPr>
          <a:xfrm>
            <a:off x="2625060" y="578388"/>
            <a:ext cx="7487386" cy="1015663"/>
          </a:xfrm>
          <a:prstGeom prst="rect">
            <a:avLst/>
          </a:prstGeom>
          <a:noFill/>
        </p:spPr>
        <p:txBody>
          <a:bodyPr wrap="square" rtlCol="0" anchor="ctr">
            <a:spAutoFit/>
          </a:bodyPr>
          <a:lstStyle/>
          <a:p>
            <a:pPr algn="ctr"/>
            <a:r>
              <a:rPr lang="en-US" altLang="ko-KR" sz="6000" b="1" dirty="0" smtClean="0">
                <a:solidFill>
                  <a:srgbClr val="0070C0"/>
                </a:solidFill>
                <a:latin typeface="Trebuchet MS" panose="020B0603020202020204" pitchFamily="34" charset="0"/>
                <a:cs typeface="Arial" pitchFamily="34" charset="0"/>
              </a:rPr>
              <a:t>Gift </a:t>
            </a:r>
            <a:r>
              <a:rPr lang="en-US" altLang="ko-KR" sz="6000" b="1" dirty="0">
                <a:solidFill>
                  <a:srgbClr val="0070C0"/>
                </a:solidFill>
                <a:latin typeface="Trebuchet MS" panose="020B0603020202020204" pitchFamily="34" charset="0"/>
                <a:cs typeface="Arial" pitchFamily="34" charset="0"/>
              </a:rPr>
              <a:t>DONATION</a:t>
            </a:r>
            <a:endParaRPr lang="ko-KR" altLang="en-US" sz="6000" b="1" dirty="0">
              <a:solidFill>
                <a:srgbClr val="0070C0"/>
              </a:solidFill>
              <a:latin typeface="Trebuchet MS" panose="020B0603020202020204" pitchFamily="34" charset="0"/>
              <a:cs typeface="Arial" pitchFamily="34" charset="0"/>
            </a:endParaRPr>
          </a:p>
        </p:txBody>
      </p:sp>
      <p:sp>
        <p:nvSpPr>
          <p:cNvPr id="14" name="TextBox 13">
            <a:extLst>
              <a:ext uri="{FF2B5EF4-FFF2-40B4-BE49-F238E27FC236}">
                <a16:creationId xmlns:a16="http://schemas.microsoft.com/office/drawing/2014/main" xmlns="" id="{52220A55-55AC-4480-86AB-F9B9CC9B050C}"/>
              </a:ext>
            </a:extLst>
          </p:cNvPr>
          <p:cNvSpPr txBox="1"/>
          <p:nvPr/>
        </p:nvSpPr>
        <p:spPr>
          <a:xfrm>
            <a:off x="2935439" y="6041599"/>
            <a:ext cx="6102626" cy="276999"/>
          </a:xfrm>
          <a:prstGeom prst="rect">
            <a:avLst/>
          </a:prstGeom>
          <a:noFill/>
        </p:spPr>
        <p:txBody>
          <a:bodyPr wrap="square" rtlCol="0" anchor="ctr">
            <a:spAutoFit/>
          </a:bodyPr>
          <a:lstStyle/>
          <a:p>
            <a:pPr algn="ctr"/>
            <a:r>
              <a:rPr lang="en-GB" altLang="ko-KR" sz="1200" dirty="0">
                <a:cs typeface="Arial" pitchFamily="34" charset="0"/>
              </a:rPr>
              <a:t>L</a:t>
            </a:r>
            <a:r>
              <a:rPr lang="en-US" altLang="ko-KR" sz="1200" dirty="0">
                <a:cs typeface="Arial" pitchFamily="34" charset="0"/>
              </a:rPr>
              <a:t>OREM IPSUM DOLOR SIT AMET, CU USU AGAM INTEGRE IMPEDIT.</a:t>
            </a:r>
            <a:endParaRPr lang="ko-KR" altLang="en-US" sz="1200" dirty="0">
              <a:cs typeface="Arial" pitchFamily="34" charset="0"/>
            </a:endParaRPr>
          </a:p>
        </p:txBody>
      </p:sp>
      <p:sp>
        <p:nvSpPr>
          <p:cNvPr id="15" name="TextBox 14">
            <a:extLst>
              <a:ext uri="{FF2B5EF4-FFF2-40B4-BE49-F238E27FC236}">
                <a16:creationId xmlns:a16="http://schemas.microsoft.com/office/drawing/2014/main" xmlns="" id="{7670F7E4-DEFD-4D86-A153-AE91C26EEE65}"/>
              </a:ext>
            </a:extLst>
          </p:cNvPr>
          <p:cNvSpPr txBox="1"/>
          <p:nvPr/>
        </p:nvSpPr>
        <p:spPr>
          <a:xfrm>
            <a:off x="4555760" y="5247476"/>
            <a:ext cx="2861985" cy="830997"/>
          </a:xfrm>
          <a:prstGeom prst="rect">
            <a:avLst/>
          </a:prstGeom>
          <a:noFill/>
        </p:spPr>
        <p:txBody>
          <a:bodyPr wrap="square" rtlCol="0" anchor="ctr">
            <a:spAutoFit/>
          </a:bodyPr>
          <a:lstStyle/>
          <a:p>
            <a:pPr algn="ctr"/>
            <a:r>
              <a:rPr lang="en-GB" altLang="ko-KR" sz="2400" dirty="0">
                <a:solidFill>
                  <a:srgbClr val="0070C0"/>
                </a:solidFill>
                <a:latin typeface="Malgun Gothic" panose="020B0503020000020004" pitchFamily="34" charset="-127"/>
                <a:ea typeface="Malgun Gothic" panose="020B0503020000020004" pitchFamily="34" charset="-127"/>
                <a:cs typeface="Arial" pitchFamily="34" charset="0"/>
              </a:rPr>
              <a:t>L</a:t>
            </a:r>
            <a:r>
              <a:rPr lang="en-US" altLang="ko-KR" sz="2400" dirty="0">
                <a:solidFill>
                  <a:srgbClr val="0070C0"/>
                </a:solidFill>
                <a:latin typeface="Malgun Gothic" panose="020B0503020000020004" pitchFamily="34" charset="-127"/>
                <a:ea typeface="Malgun Gothic" panose="020B0503020000020004" pitchFamily="34" charset="-127"/>
                <a:cs typeface="Arial" pitchFamily="34" charset="0"/>
              </a:rPr>
              <a:t>OREM IPSUM</a:t>
            </a:r>
          </a:p>
          <a:p>
            <a:pPr algn="ctr"/>
            <a:r>
              <a:rPr lang="en-US" altLang="ko-KR" sz="2400" dirty="0">
                <a:solidFill>
                  <a:srgbClr val="0070C0"/>
                </a:solidFill>
                <a:latin typeface="Malgun Gothic" panose="020B0503020000020004" pitchFamily="34" charset="-127"/>
                <a:ea typeface="Malgun Gothic" panose="020B0503020000020004" pitchFamily="34" charset="-127"/>
                <a:cs typeface="Arial" pitchFamily="34" charset="0"/>
              </a:rPr>
              <a:t>DOLOR SIT AMET</a:t>
            </a:r>
            <a:endParaRPr lang="ko-KR" altLang="en-US" sz="2400" dirty="0">
              <a:solidFill>
                <a:srgbClr val="0070C0"/>
              </a:solidFill>
              <a:latin typeface="Malgun Gothic" panose="020B0503020000020004" pitchFamily="34" charset="-127"/>
              <a:ea typeface="Malgun Gothic" panose="020B0503020000020004" pitchFamily="34" charset="-127"/>
              <a:cs typeface="Arial" pitchFamily="34" charset="0"/>
            </a:endParaRPr>
          </a:p>
        </p:txBody>
      </p:sp>
      <p:sp>
        <p:nvSpPr>
          <p:cNvPr id="6" name="Freeform 5"/>
          <p:cNvSpPr>
            <a:spLocks/>
          </p:cNvSpPr>
          <p:nvPr/>
        </p:nvSpPr>
        <p:spPr bwMode="auto">
          <a:xfrm>
            <a:off x="5160963" y="2322512"/>
            <a:ext cx="1863725" cy="2584451"/>
          </a:xfrm>
          <a:custGeom>
            <a:avLst/>
            <a:gdLst>
              <a:gd name="T0" fmla="*/ 455 w 494"/>
              <a:gd name="T1" fmla="*/ 374 h 686"/>
              <a:gd name="T2" fmla="*/ 445 w 494"/>
              <a:gd name="T3" fmla="*/ 422 h 686"/>
              <a:gd name="T4" fmla="*/ 385 w 494"/>
              <a:gd name="T5" fmla="*/ 467 h 686"/>
              <a:gd name="T6" fmla="*/ 323 w 494"/>
              <a:gd name="T7" fmla="*/ 577 h 686"/>
              <a:gd name="T8" fmla="*/ 343 w 494"/>
              <a:gd name="T9" fmla="*/ 623 h 686"/>
              <a:gd name="T10" fmla="*/ 379 w 494"/>
              <a:gd name="T11" fmla="*/ 685 h 686"/>
              <a:gd name="T12" fmla="*/ 13 w 494"/>
              <a:gd name="T13" fmla="*/ 686 h 686"/>
              <a:gd name="T14" fmla="*/ 0 w 494"/>
              <a:gd name="T15" fmla="*/ 631 h 686"/>
              <a:gd name="T16" fmla="*/ 24 w 494"/>
              <a:gd name="T17" fmla="*/ 594 h 686"/>
              <a:gd name="T18" fmla="*/ 62 w 494"/>
              <a:gd name="T19" fmla="*/ 500 h 686"/>
              <a:gd name="T20" fmla="*/ 100 w 494"/>
              <a:gd name="T21" fmla="*/ 482 h 686"/>
              <a:gd name="T22" fmla="*/ 123 w 494"/>
              <a:gd name="T23" fmla="*/ 427 h 686"/>
              <a:gd name="T24" fmla="*/ 104 w 494"/>
              <a:gd name="T25" fmla="*/ 390 h 686"/>
              <a:gd name="T26" fmla="*/ 39 w 494"/>
              <a:gd name="T27" fmla="*/ 330 h 686"/>
              <a:gd name="T28" fmla="*/ 28 w 494"/>
              <a:gd name="T29" fmla="*/ 286 h 686"/>
              <a:gd name="T30" fmla="*/ 24 w 494"/>
              <a:gd name="T31" fmla="*/ 241 h 686"/>
              <a:gd name="T32" fmla="*/ 32 w 494"/>
              <a:gd name="T33" fmla="*/ 120 h 686"/>
              <a:gd name="T34" fmla="*/ 70 w 494"/>
              <a:gd name="T35" fmla="*/ 66 h 686"/>
              <a:gd name="T36" fmla="*/ 95 w 494"/>
              <a:gd name="T37" fmla="*/ 38 h 686"/>
              <a:gd name="T38" fmla="*/ 146 w 494"/>
              <a:gd name="T39" fmla="*/ 18 h 686"/>
              <a:gd name="T40" fmla="*/ 270 w 494"/>
              <a:gd name="T41" fmla="*/ 1 h 686"/>
              <a:gd name="T42" fmla="*/ 338 w 494"/>
              <a:gd name="T43" fmla="*/ 11 h 686"/>
              <a:gd name="T44" fmla="*/ 380 w 494"/>
              <a:gd name="T45" fmla="*/ 31 h 686"/>
              <a:gd name="T46" fmla="*/ 403 w 494"/>
              <a:gd name="T47" fmla="*/ 47 h 686"/>
              <a:gd name="T48" fmla="*/ 415 w 494"/>
              <a:gd name="T49" fmla="*/ 102 h 686"/>
              <a:gd name="T50" fmla="*/ 431 w 494"/>
              <a:gd name="T51" fmla="*/ 150 h 686"/>
              <a:gd name="T52" fmla="*/ 440 w 494"/>
              <a:gd name="T53" fmla="*/ 175 h 686"/>
              <a:gd name="T54" fmla="*/ 463 w 494"/>
              <a:gd name="T55" fmla="*/ 251 h 686"/>
              <a:gd name="T56" fmla="*/ 486 w 494"/>
              <a:gd name="T57" fmla="*/ 280 h 686"/>
              <a:gd name="T58" fmla="*/ 483 w 494"/>
              <a:gd name="T59" fmla="*/ 313 h 686"/>
              <a:gd name="T60" fmla="*/ 458 w 494"/>
              <a:gd name="T61" fmla="*/ 329 h 686"/>
              <a:gd name="T62" fmla="*/ 449 w 494"/>
              <a:gd name="T63" fmla="*/ 365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4" h="686">
                <a:moveTo>
                  <a:pt x="449" y="365"/>
                </a:moveTo>
                <a:cubicBezTo>
                  <a:pt x="452" y="369"/>
                  <a:pt x="454" y="371"/>
                  <a:pt x="455" y="374"/>
                </a:cubicBezTo>
                <a:cubicBezTo>
                  <a:pt x="455" y="378"/>
                  <a:pt x="456" y="386"/>
                  <a:pt x="454" y="388"/>
                </a:cubicBezTo>
                <a:cubicBezTo>
                  <a:pt x="442" y="397"/>
                  <a:pt x="444" y="410"/>
                  <a:pt x="445" y="422"/>
                </a:cubicBezTo>
                <a:cubicBezTo>
                  <a:pt x="449" y="446"/>
                  <a:pt x="442" y="451"/>
                  <a:pt x="419" y="460"/>
                </a:cubicBezTo>
                <a:cubicBezTo>
                  <a:pt x="408" y="465"/>
                  <a:pt x="396" y="465"/>
                  <a:pt x="385" y="467"/>
                </a:cubicBezTo>
                <a:cubicBezTo>
                  <a:pt x="370" y="470"/>
                  <a:pt x="361" y="479"/>
                  <a:pt x="356" y="493"/>
                </a:cubicBezTo>
                <a:cubicBezTo>
                  <a:pt x="345" y="521"/>
                  <a:pt x="334" y="549"/>
                  <a:pt x="323" y="577"/>
                </a:cubicBezTo>
                <a:cubicBezTo>
                  <a:pt x="322" y="579"/>
                  <a:pt x="321" y="582"/>
                  <a:pt x="321" y="584"/>
                </a:cubicBezTo>
                <a:cubicBezTo>
                  <a:pt x="327" y="598"/>
                  <a:pt x="329" y="613"/>
                  <a:pt x="343" y="623"/>
                </a:cubicBezTo>
                <a:cubicBezTo>
                  <a:pt x="355" y="632"/>
                  <a:pt x="363" y="644"/>
                  <a:pt x="368" y="658"/>
                </a:cubicBezTo>
                <a:cubicBezTo>
                  <a:pt x="371" y="666"/>
                  <a:pt x="375" y="675"/>
                  <a:pt x="379" y="685"/>
                </a:cubicBezTo>
                <a:cubicBezTo>
                  <a:pt x="376" y="685"/>
                  <a:pt x="373" y="686"/>
                  <a:pt x="370" y="686"/>
                </a:cubicBezTo>
                <a:cubicBezTo>
                  <a:pt x="251" y="686"/>
                  <a:pt x="132" y="686"/>
                  <a:pt x="13" y="686"/>
                </a:cubicBezTo>
                <a:cubicBezTo>
                  <a:pt x="1" y="686"/>
                  <a:pt x="0" y="685"/>
                  <a:pt x="0" y="673"/>
                </a:cubicBezTo>
                <a:cubicBezTo>
                  <a:pt x="0" y="659"/>
                  <a:pt x="0" y="645"/>
                  <a:pt x="0" y="631"/>
                </a:cubicBezTo>
                <a:cubicBezTo>
                  <a:pt x="1" y="627"/>
                  <a:pt x="3" y="623"/>
                  <a:pt x="6" y="621"/>
                </a:cubicBezTo>
                <a:cubicBezTo>
                  <a:pt x="15" y="614"/>
                  <a:pt x="22" y="606"/>
                  <a:pt x="24" y="594"/>
                </a:cubicBezTo>
                <a:cubicBezTo>
                  <a:pt x="26" y="579"/>
                  <a:pt x="29" y="565"/>
                  <a:pt x="32" y="550"/>
                </a:cubicBezTo>
                <a:cubicBezTo>
                  <a:pt x="36" y="530"/>
                  <a:pt x="47" y="514"/>
                  <a:pt x="62" y="500"/>
                </a:cubicBezTo>
                <a:cubicBezTo>
                  <a:pt x="66" y="496"/>
                  <a:pt x="71" y="492"/>
                  <a:pt x="76" y="488"/>
                </a:cubicBezTo>
                <a:cubicBezTo>
                  <a:pt x="83" y="483"/>
                  <a:pt x="91" y="482"/>
                  <a:pt x="100" y="482"/>
                </a:cubicBezTo>
                <a:cubicBezTo>
                  <a:pt x="114" y="483"/>
                  <a:pt x="119" y="478"/>
                  <a:pt x="120" y="464"/>
                </a:cubicBezTo>
                <a:cubicBezTo>
                  <a:pt x="121" y="452"/>
                  <a:pt x="123" y="439"/>
                  <a:pt x="123" y="427"/>
                </a:cubicBezTo>
                <a:cubicBezTo>
                  <a:pt x="123" y="419"/>
                  <a:pt x="122" y="412"/>
                  <a:pt x="120" y="405"/>
                </a:cubicBezTo>
                <a:cubicBezTo>
                  <a:pt x="118" y="397"/>
                  <a:pt x="114" y="393"/>
                  <a:pt x="104" y="390"/>
                </a:cubicBezTo>
                <a:cubicBezTo>
                  <a:pt x="86" y="384"/>
                  <a:pt x="66" y="378"/>
                  <a:pt x="57" y="357"/>
                </a:cubicBezTo>
                <a:cubicBezTo>
                  <a:pt x="52" y="347"/>
                  <a:pt x="44" y="339"/>
                  <a:pt x="39" y="330"/>
                </a:cubicBezTo>
                <a:cubicBezTo>
                  <a:pt x="35" y="323"/>
                  <a:pt x="34" y="316"/>
                  <a:pt x="32" y="308"/>
                </a:cubicBezTo>
                <a:cubicBezTo>
                  <a:pt x="30" y="301"/>
                  <a:pt x="29" y="293"/>
                  <a:pt x="28" y="286"/>
                </a:cubicBezTo>
                <a:cubicBezTo>
                  <a:pt x="27" y="286"/>
                  <a:pt x="27" y="285"/>
                  <a:pt x="27" y="285"/>
                </a:cubicBezTo>
                <a:cubicBezTo>
                  <a:pt x="26" y="270"/>
                  <a:pt x="25" y="256"/>
                  <a:pt x="24" y="241"/>
                </a:cubicBezTo>
                <a:cubicBezTo>
                  <a:pt x="22" y="223"/>
                  <a:pt x="19" y="205"/>
                  <a:pt x="17" y="186"/>
                </a:cubicBezTo>
                <a:cubicBezTo>
                  <a:pt x="15" y="162"/>
                  <a:pt x="13" y="139"/>
                  <a:pt x="32" y="120"/>
                </a:cubicBezTo>
                <a:cubicBezTo>
                  <a:pt x="40" y="113"/>
                  <a:pt x="44" y="101"/>
                  <a:pt x="50" y="92"/>
                </a:cubicBezTo>
                <a:cubicBezTo>
                  <a:pt x="56" y="83"/>
                  <a:pt x="64" y="75"/>
                  <a:pt x="70" y="66"/>
                </a:cubicBezTo>
                <a:cubicBezTo>
                  <a:pt x="71" y="65"/>
                  <a:pt x="72" y="64"/>
                  <a:pt x="72" y="62"/>
                </a:cubicBezTo>
                <a:cubicBezTo>
                  <a:pt x="74" y="49"/>
                  <a:pt x="84" y="42"/>
                  <a:pt x="95" y="38"/>
                </a:cubicBezTo>
                <a:cubicBezTo>
                  <a:pt x="106" y="32"/>
                  <a:pt x="118" y="28"/>
                  <a:pt x="131" y="28"/>
                </a:cubicBezTo>
                <a:cubicBezTo>
                  <a:pt x="136" y="27"/>
                  <a:pt x="142" y="23"/>
                  <a:pt x="146" y="18"/>
                </a:cubicBezTo>
                <a:cubicBezTo>
                  <a:pt x="156" y="6"/>
                  <a:pt x="170" y="4"/>
                  <a:pt x="184" y="3"/>
                </a:cubicBezTo>
                <a:cubicBezTo>
                  <a:pt x="212" y="1"/>
                  <a:pt x="241" y="0"/>
                  <a:pt x="270" y="1"/>
                </a:cubicBezTo>
                <a:cubicBezTo>
                  <a:pt x="289" y="2"/>
                  <a:pt x="308" y="6"/>
                  <a:pt x="327" y="9"/>
                </a:cubicBezTo>
                <a:cubicBezTo>
                  <a:pt x="331" y="9"/>
                  <a:pt x="334" y="11"/>
                  <a:pt x="338" y="11"/>
                </a:cubicBezTo>
                <a:cubicBezTo>
                  <a:pt x="351" y="13"/>
                  <a:pt x="363" y="16"/>
                  <a:pt x="372" y="27"/>
                </a:cubicBezTo>
                <a:cubicBezTo>
                  <a:pt x="373" y="29"/>
                  <a:pt x="377" y="30"/>
                  <a:pt x="380" y="31"/>
                </a:cubicBezTo>
                <a:cubicBezTo>
                  <a:pt x="384" y="34"/>
                  <a:pt x="388" y="37"/>
                  <a:pt x="392" y="40"/>
                </a:cubicBezTo>
                <a:cubicBezTo>
                  <a:pt x="396" y="42"/>
                  <a:pt x="399" y="44"/>
                  <a:pt x="403" y="47"/>
                </a:cubicBezTo>
                <a:cubicBezTo>
                  <a:pt x="416" y="56"/>
                  <a:pt x="414" y="70"/>
                  <a:pt x="415" y="83"/>
                </a:cubicBezTo>
                <a:cubicBezTo>
                  <a:pt x="415" y="89"/>
                  <a:pt x="415" y="96"/>
                  <a:pt x="415" y="102"/>
                </a:cubicBezTo>
                <a:cubicBezTo>
                  <a:pt x="416" y="108"/>
                  <a:pt x="417" y="115"/>
                  <a:pt x="419" y="121"/>
                </a:cubicBezTo>
                <a:cubicBezTo>
                  <a:pt x="422" y="131"/>
                  <a:pt x="427" y="140"/>
                  <a:pt x="431" y="150"/>
                </a:cubicBezTo>
                <a:cubicBezTo>
                  <a:pt x="433" y="155"/>
                  <a:pt x="435" y="161"/>
                  <a:pt x="437" y="166"/>
                </a:cubicBezTo>
                <a:cubicBezTo>
                  <a:pt x="438" y="169"/>
                  <a:pt x="439" y="172"/>
                  <a:pt x="440" y="175"/>
                </a:cubicBezTo>
                <a:cubicBezTo>
                  <a:pt x="442" y="182"/>
                  <a:pt x="445" y="190"/>
                  <a:pt x="444" y="198"/>
                </a:cubicBezTo>
                <a:cubicBezTo>
                  <a:pt x="442" y="219"/>
                  <a:pt x="450" y="236"/>
                  <a:pt x="463" y="251"/>
                </a:cubicBezTo>
                <a:cubicBezTo>
                  <a:pt x="466" y="255"/>
                  <a:pt x="469" y="260"/>
                  <a:pt x="472" y="264"/>
                </a:cubicBezTo>
                <a:cubicBezTo>
                  <a:pt x="476" y="269"/>
                  <a:pt x="481" y="275"/>
                  <a:pt x="486" y="280"/>
                </a:cubicBezTo>
                <a:cubicBezTo>
                  <a:pt x="491" y="285"/>
                  <a:pt x="494" y="290"/>
                  <a:pt x="494" y="298"/>
                </a:cubicBezTo>
                <a:cubicBezTo>
                  <a:pt x="494" y="306"/>
                  <a:pt x="491" y="311"/>
                  <a:pt x="483" y="313"/>
                </a:cubicBezTo>
                <a:cubicBezTo>
                  <a:pt x="477" y="314"/>
                  <a:pt x="472" y="316"/>
                  <a:pt x="466" y="318"/>
                </a:cubicBezTo>
                <a:cubicBezTo>
                  <a:pt x="460" y="319"/>
                  <a:pt x="457" y="323"/>
                  <a:pt x="458" y="329"/>
                </a:cubicBezTo>
                <a:cubicBezTo>
                  <a:pt x="458" y="332"/>
                  <a:pt x="458" y="334"/>
                  <a:pt x="459" y="337"/>
                </a:cubicBezTo>
                <a:cubicBezTo>
                  <a:pt x="463" y="348"/>
                  <a:pt x="462" y="359"/>
                  <a:pt x="449" y="365"/>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92275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01038" y="461752"/>
            <a:ext cx="8820150" cy="723900"/>
          </a:xfrm>
        </p:spPr>
        <p:txBody>
          <a:bodyPr>
            <a:noAutofit/>
          </a:bodyPr>
          <a:lstStyle/>
          <a:p>
            <a:pPr marL="0" indent="0">
              <a:buNone/>
            </a:pPr>
            <a:r>
              <a:rPr lang="en-US" sz="4800" b="1" dirty="0">
                <a:solidFill>
                  <a:srgbClr val="0070C0"/>
                </a:solidFill>
              </a:rPr>
              <a:t>Infographic Style</a:t>
            </a:r>
          </a:p>
        </p:txBody>
      </p:sp>
      <p:sp>
        <p:nvSpPr>
          <p:cNvPr id="23" name="Rectangle 22">
            <a:extLst>
              <a:ext uri="{FF2B5EF4-FFF2-40B4-BE49-F238E27FC236}">
                <a16:creationId xmlns:a16="http://schemas.microsoft.com/office/drawing/2014/main" xmlns="" id="{D95DE30D-7E75-4B9C-828F-2A86ADA618D7}"/>
              </a:ext>
            </a:extLst>
          </p:cNvPr>
          <p:cNvSpPr/>
          <p:nvPr/>
        </p:nvSpPr>
        <p:spPr>
          <a:xfrm>
            <a:off x="1" y="1648308"/>
            <a:ext cx="6325335" cy="122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28608C"/>
              </a:solidFill>
            </a:endParaRPr>
          </a:p>
        </p:txBody>
      </p:sp>
      <p:sp>
        <p:nvSpPr>
          <p:cNvPr id="24" name="Oval 23">
            <a:extLst>
              <a:ext uri="{FF2B5EF4-FFF2-40B4-BE49-F238E27FC236}">
                <a16:creationId xmlns:a16="http://schemas.microsoft.com/office/drawing/2014/main" xmlns="" id="{9DEDDEEE-43AC-4B66-B3F1-9D6FF036A28F}"/>
              </a:ext>
            </a:extLst>
          </p:cNvPr>
          <p:cNvSpPr/>
          <p:nvPr/>
        </p:nvSpPr>
        <p:spPr>
          <a:xfrm>
            <a:off x="1101038" y="3403922"/>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25" name="TextBox 24">
            <a:extLst>
              <a:ext uri="{FF2B5EF4-FFF2-40B4-BE49-F238E27FC236}">
                <a16:creationId xmlns:a16="http://schemas.microsoft.com/office/drawing/2014/main" xmlns="" id="{7E0F5D08-0ECD-4D40-A7DD-DD2544C6601B}"/>
              </a:ext>
            </a:extLst>
          </p:cNvPr>
          <p:cNvSpPr txBox="1"/>
          <p:nvPr/>
        </p:nvSpPr>
        <p:spPr>
          <a:xfrm>
            <a:off x="1576192" y="3388538"/>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26" name="TextBox 25">
            <a:extLst>
              <a:ext uri="{FF2B5EF4-FFF2-40B4-BE49-F238E27FC236}">
                <a16:creationId xmlns:a16="http://schemas.microsoft.com/office/drawing/2014/main" xmlns="" id="{43A762C3-FD44-4198-936B-ADFE08B281EE}"/>
              </a:ext>
            </a:extLst>
          </p:cNvPr>
          <p:cNvSpPr txBox="1"/>
          <p:nvPr/>
        </p:nvSpPr>
        <p:spPr>
          <a:xfrm>
            <a:off x="1216607" y="3511643"/>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1</a:t>
            </a:r>
          </a:p>
        </p:txBody>
      </p:sp>
      <p:sp>
        <p:nvSpPr>
          <p:cNvPr id="27" name="Oval 26">
            <a:extLst>
              <a:ext uri="{FF2B5EF4-FFF2-40B4-BE49-F238E27FC236}">
                <a16:creationId xmlns:a16="http://schemas.microsoft.com/office/drawing/2014/main" xmlns="" id="{17D14FC2-FC9B-4B67-8C3A-DAC9CCF085CC}"/>
              </a:ext>
            </a:extLst>
          </p:cNvPr>
          <p:cNvSpPr/>
          <p:nvPr/>
        </p:nvSpPr>
        <p:spPr>
          <a:xfrm>
            <a:off x="1101038" y="4181814"/>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rgbClr val="28608C"/>
              </a:solidFill>
            </a:endParaRPr>
          </a:p>
        </p:txBody>
      </p:sp>
      <p:sp>
        <p:nvSpPr>
          <p:cNvPr id="28" name="TextBox 27">
            <a:extLst>
              <a:ext uri="{FF2B5EF4-FFF2-40B4-BE49-F238E27FC236}">
                <a16:creationId xmlns:a16="http://schemas.microsoft.com/office/drawing/2014/main" xmlns="" id="{5F7EB1CD-B8DF-4325-922F-710E9C3C44D3}"/>
              </a:ext>
            </a:extLst>
          </p:cNvPr>
          <p:cNvSpPr txBox="1"/>
          <p:nvPr/>
        </p:nvSpPr>
        <p:spPr>
          <a:xfrm>
            <a:off x="1576192" y="4166429"/>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29" name="TextBox 28">
            <a:extLst>
              <a:ext uri="{FF2B5EF4-FFF2-40B4-BE49-F238E27FC236}">
                <a16:creationId xmlns:a16="http://schemas.microsoft.com/office/drawing/2014/main" xmlns="" id="{3489F2EB-96DA-4C1B-AFD6-509F7059902B}"/>
              </a:ext>
            </a:extLst>
          </p:cNvPr>
          <p:cNvSpPr txBox="1"/>
          <p:nvPr/>
        </p:nvSpPr>
        <p:spPr>
          <a:xfrm>
            <a:off x="1216607" y="4289535"/>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2</a:t>
            </a:r>
          </a:p>
        </p:txBody>
      </p:sp>
      <p:sp>
        <p:nvSpPr>
          <p:cNvPr id="30" name="Oval 29">
            <a:extLst>
              <a:ext uri="{FF2B5EF4-FFF2-40B4-BE49-F238E27FC236}">
                <a16:creationId xmlns:a16="http://schemas.microsoft.com/office/drawing/2014/main" xmlns="" id="{0C6EB218-A5A7-4A49-B360-81289C0F80AA}"/>
              </a:ext>
            </a:extLst>
          </p:cNvPr>
          <p:cNvSpPr/>
          <p:nvPr/>
        </p:nvSpPr>
        <p:spPr>
          <a:xfrm>
            <a:off x="1101038" y="4959706"/>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31" name="TextBox 30">
            <a:extLst>
              <a:ext uri="{FF2B5EF4-FFF2-40B4-BE49-F238E27FC236}">
                <a16:creationId xmlns:a16="http://schemas.microsoft.com/office/drawing/2014/main" xmlns="" id="{26AF6590-9219-4088-BBB6-A55C7F107075}"/>
              </a:ext>
            </a:extLst>
          </p:cNvPr>
          <p:cNvSpPr txBox="1"/>
          <p:nvPr/>
        </p:nvSpPr>
        <p:spPr>
          <a:xfrm>
            <a:off x="1576192" y="4944322"/>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32" name="TextBox 31">
            <a:extLst>
              <a:ext uri="{FF2B5EF4-FFF2-40B4-BE49-F238E27FC236}">
                <a16:creationId xmlns:a16="http://schemas.microsoft.com/office/drawing/2014/main" xmlns="" id="{B164F7C9-1707-4009-AE66-DC6F73C79575}"/>
              </a:ext>
            </a:extLst>
          </p:cNvPr>
          <p:cNvSpPr txBox="1"/>
          <p:nvPr/>
        </p:nvSpPr>
        <p:spPr>
          <a:xfrm>
            <a:off x="1216607" y="5067427"/>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3</a:t>
            </a:r>
          </a:p>
        </p:txBody>
      </p:sp>
      <p:sp>
        <p:nvSpPr>
          <p:cNvPr id="33" name="Oval 32">
            <a:extLst>
              <a:ext uri="{FF2B5EF4-FFF2-40B4-BE49-F238E27FC236}">
                <a16:creationId xmlns:a16="http://schemas.microsoft.com/office/drawing/2014/main" xmlns="" id="{DA8FE454-C993-4866-AC52-F1A14E169DFB}"/>
              </a:ext>
            </a:extLst>
          </p:cNvPr>
          <p:cNvSpPr/>
          <p:nvPr/>
        </p:nvSpPr>
        <p:spPr>
          <a:xfrm>
            <a:off x="1101038" y="5737598"/>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34" name="TextBox 33">
            <a:extLst>
              <a:ext uri="{FF2B5EF4-FFF2-40B4-BE49-F238E27FC236}">
                <a16:creationId xmlns:a16="http://schemas.microsoft.com/office/drawing/2014/main" xmlns="" id="{D1580E7F-581A-4390-BFD5-CCB29612EBA5}"/>
              </a:ext>
            </a:extLst>
          </p:cNvPr>
          <p:cNvSpPr txBox="1"/>
          <p:nvPr/>
        </p:nvSpPr>
        <p:spPr>
          <a:xfrm>
            <a:off x="1576192" y="5722212"/>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35" name="TextBox 34">
            <a:extLst>
              <a:ext uri="{FF2B5EF4-FFF2-40B4-BE49-F238E27FC236}">
                <a16:creationId xmlns:a16="http://schemas.microsoft.com/office/drawing/2014/main" xmlns="" id="{8C703B55-9775-4352-A233-66F25BA53888}"/>
              </a:ext>
            </a:extLst>
          </p:cNvPr>
          <p:cNvSpPr txBox="1"/>
          <p:nvPr/>
        </p:nvSpPr>
        <p:spPr>
          <a:xfrm>
            <a:off x="1216607" y="5845319"/>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4</a:t>
            </a:r>
          </a:p>
        </p:txBody>
      </p:sp>
      <p:sp>
        <p:nvSpPr>
          <p:cNvPr id="36" name="TextBox 35">
            <a:extLst>
              <a:ext uri="{FF2B5EF4-FFF2-40B4-BE49-F238E27FC236}">
                <a16:creationId xmlns:a16="http://schemas.microsoft.com/office/drawing/2014/main" xmlns="" id="{D4C5062A-1712-4B48-818A-711265E1C4B3}"/>
              </a:ext>
            </a:extLst>
          </p:cNvPr>
          <p:cNvSpPr txBox="1"/>
          <p:nvPr/>
        </p:nvSpPr>
        <p:spPr>
          <a:xfrm>
            <a:off x="1101039" y="1705716"/>
            <a:ext cx="4806661" cy="1107996"/>
          </a:xfrm>
          <a:prstGeom prst="rect">
            <a:avLst/>
          </a:prstGeom>
          <a:noFill/>
        </p:spPr>
        <p:txBody>
          <a:bodyPr wrap="square" lIns="0" tIns="0" rIns="0" bIns="0" rtlCol="0" anchor="ctr">
            <a:spAutoFit/>
          </a:bodyPr>
          <a:lstStyle/>
          <a:p>
            <a:r>
              <a:rPr lang="en-GB" altLang="ko-KR" sz="3600" dirty="0">
                <a:solidFill>
                  <a:srgbClr val="0070C0"/>
                </a:solidFill>
                <a:cs typeface="Arial" pitchFamily="34" charset="0"/>
              </a:rPr>
              <a:t>The Influencer Marketing Revolution</a:t>
            </a:r>
            <a:endParaRPr lang="ko-KR" altLang="en-US" sz="3600" dirty="0">
              <a:solidFill>
                <a:srgbClr val="0070C0"/>
              </a:solidFill>
              <a:cs typeface="Arial" pitchFamily="34" charset="0"/>
            </a:endParaRPr>
          </a:p>
        </p:txBody>
      </p:sp>
      <p:pic>
        <p:nvPicPr>
          <p:cNvPr id="4" name="Imagen 3"/>
          <p:cNvPicPr>
            <a:picLocks noChangeAspect="1"/>
          </p:cNvPicPr>
          <p:nvPr/>
        </p:nvPicPr>
        <p:blipFill>
          <a:blip r:embed="rId2"/>
          <a:stretch>
            <a:fillRect/>
          </a:stretch>
        </p:blipFill>
        <p:spPr>
          <a:xfrm>
            <a:off x="7008738" y="2333705"/>
            <a:ext cx="4084672" cy="3403893"/>
          </a:xfrm>
          <a:prstGeom prst="rect">
            <a:avLst/>
          </a:prstGeom>
        </p:spPr>
      </p:pic>
    </p:spTree>
    <p:extLst>
      <p:ext uri="{BB962C8B-B14F-4D97-AF65-F5344CB8AC3E}">
        <p14:creationId xmlns:p14="http://schemas.microsoft.com/office/powerpoint/2010/main" val="1309311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xmlns="" id="{CCC24C06-B623-4EB2-BF42-B47A8EEE25AF}"/>
              </a:ext>
            </a:extLst>
          </p:cNvPr>
          <p:cNvSpPr txBox="1">
            <a:spLocks/>
          </p:cNvSpPr>
          <p:nvPr/>
        </p:nvSpPr>
        <p:spPr>
          <a:xfrm>
            <a:off x="683045" y="1526335"/>
            <a:ext cx="5161208" cy="11527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3733" dirty="0">
                <a:cs typeface="Arial" pitchFamily="34" charset="0"/>
              </a:rPr>
              <a:t>The Influencer </a:t>
            </a:r>
            <a:r>
              <a:rPr lang="en-GB" altLang="ko-KR" sz="3733" b="1" dirty="0">
                <a:solidFill>
                  <a:srgbClr val="095E58"/>
                </a:solidFill>
                <a:cs typeface="Arial" pitchFamily="34" charset="0"/>
              </a:rPr>
              <a:t>Marketing</a:t>
            </a:r>
            <a:r>
              <a:rPr lang="en-GB" altLang="ko-KR" sz="3733" b="1" dirty="0">
                <a:solidFill>
                  <a:schemeClr val="accent2"/>
                </a:solidFill>
                <a:cs typeface="Arial" pitchFamily="34" charset="0"/>
              </a:rPr>
              <a:t> </a:t>
            </a:r>
            <a:r>
              <a:rPr lang="en-GB" altLang="ko-KR" sz="3733" dirty="0">
                <a:cs typeface="Arial" pitchFamily="34" charset="0"/>
              </a:rPr>
              <a:t>Revolution</a:t>
            </a:r>
            <a:endParaRPr lang="ko-KR" altLang="en-US" sz="3733" dirty="0">
              <a:cs typeface="Arial" pitchFamily="34" charset="0"/>
            </a:endParaRPr>
          </a:p>
        </p:txBody>
      </p:sp>
      <p:sp>
        <p:nvSpPr>
          <p:cNvPr id="4" name="TextBox 3">
            <a:extLst>
              <a:ext uri="{FF2B5EF4-FFF2-40B4-BE49-F238E27FC236}">
                <a16:creationId xmlns:a16="http://schemas.microsoft.com/office/drawing/2014/main" xmlns="" id="{02CD0EA9-0F85-40C3-863C-E98D68CBF024}"/>
              </a:ext>
            </a:extLst>
          </p:cNvPr>
          <p:cNvSpPr txBox="1"/>
          <p:nvPr/>
        </p:nvSpPr>
        <p:spPr>
          <a:xfrm>
            <a:off x="683046" y="2690968"/>
            <a:ext cx="5161209" cy="523220"/>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 can simply impress your audience and add a unique zing and appeal to your Presentations.</a:t>
            </a:r>
            <a:endParaRPr lang="ko-KR" altLang="en-US" sz="14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xmlns="" id="{A4E8F4F5-6B29-4B22-A0FD-4963774FBE17}"/>
              </a:ext>
            </a:extLst>
          </p:cNvPr>
          <p:cNvSpPr txBox="1"/>
          <p:nvPr/>
        </p:nvSpPr>
        <p:spPr>
          <a:xfrm>
            <a:off x="688811" y="407592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xmlns="" id="{0676C7D9-D9B9-4BA4-A441-31E34FA6DABB}"/>
              </a:ext>
            </a:extLst>
          </p:cNvPr>
          <p:cNvSpPr txBox="1"/>
          <p:nvPr/>
        </p:nvSpPr>
        <p:spPr>
          <a:xfrm>
            <a:off x="3179928" y="407592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xmlns="" id="{C5EA7EA0-477C-4523-9A3B-D005D9D00CC9}"/>
              </a:ext>
            </a:extLst>
          </p:cNvPr>
          <p:cNvSpPr txBox="1"/>
          <p:nvPr/>
        </p:nvSpPr>
        <p:spPr>
          <a:xfrm>
            <a:off x="688811" y="548130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xmlns="" id="{06B8DEAB-F673-4C4C-8FC0-15F876CCC97C}"/>
              </a:ext>
            </a:extLst>
          </p:cNvPr>
          <p:cNvSpPr txBox="1"/>
          <p:nvPr/>
        </p:nvSpPr>
        <p:spPr>
          <a:xfrm>
            <a:off x="3179928" y="548130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9" name="Text Placeholder 15">
            <a:extLst>
              <a:ext uri="{FF2B5EF4-FFF2-40B4-BE49-F238E27FC236}">
                <a16:creationId xmlns:a16="http://schemas.microsoft.com/office/drawing/2014/main" xmlns="" id="{40D820CE-0970-4642-9094-BA464E69FFD5}"/>
              </a:ext>
            </a:extLst>
          </p:cNvPr>
          <p:cNvSpPr txBox="1">
            <a:spLocks/>
          </p:cNvSpPr>
          <p:nvPr/>
        </p:nvSpPr>
        <p:spPr>
          <a:xfrm>
            <a:off x="5844254" y="6050968"/>
            <a:ext cx="6148023" cy="360000"/>
          </a:xfrm>
          <a:prstGeom prst="rect">
            <a:avLst/>
          </a:prstGeom>
          <a:solidFill>
            <a:srgbClr val="29AAE2"/>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b="1" dirty="0">
                <a:solidFill>
                  <a:schemeClr val="bg1"/>
                </a:solidFill>
                <a:cs typeface="Arial" pitchFamily="34" charset="0"/>
              </a:rPr>
              <a:t>Modern PowerPoint</a:t>
            </a:r>
          </a:p>
        </p:txBody>
      </p:sp>
      <p:sp>
        <p:nvSpPr>
          <p:cNvPr id="10" name="Rectangle 36">
            <a:extLst>
              <a:ext uri="{FF2B5EF4-FFF2-40B4-BE49-F238E27FC236}">
                <a16:creationId xmlns:a16="http://schemas.microsoft.com/office/drawing/2014/main" xmlns="" id="{1C50BE49-8A5A-41CD-9DB6-F5088DC8709B}"/>
              </a:ext>
            </a:extLst>
          </p:cNvPr>
          <p:cNvSpPr/>
          <p:nvPr/>
        </p:nvSpPr>
        <p:spPr>
          <a:xfrm>
            <a:off x="4031707" y="4973619"/>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095E58"/>
              </a:solidFill>
            </a:endParaRPr>
          </a:p>
        </p:txBody>
      </p:sp>
      <p:sp>
        <p:nvSpPr>
          <p:cNvPr id="11" name="Rounded Rectangle 27">
            <a:extLst>
              <a:ext uri="{FF2B5EF4-FFF2-40B4-BE49-F238E27FC236}">
                <a16:creationId xmlns:a16="http://schemas.microsoft.com/office/drawing/2014/main" xmlns="" id="{0057ED24-E864-4985-A34A-13AC6FECC2FE}"/>
              </a:ext>
            </a:extLst>
          </p:cNvPr>
          <p:cNvSpPr/>
          <p:nvPr/>
        </p:nvSpPr>
        <p:spPr>
          <a:xfrm>
            <a:off x="1533855" y="3572345"/>
            <a:ext cx="425043" cy="32649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2" name="Rounded Rectangle 7">
            <a:extLst>
              <a:ext uri="{FF2B5EF4-FFF2-40B4-BE49-F238E27FC236}">
                <a16:creationId xmlns:a16="http://schemas.microsoft.com/office/drawing/2014/main" xmlns="" id="{849A1D8F-F255-48C9-9DE4-E09C2C0AE070}"/>
              </a:ext>
            </a:extLst>
          </p:cNvPr>
          <p:cNvSpPr/>
          <p:nvPr/>
        </p:nvSpPr>
        <p:spPr>
          <a:xfrm>
            <a:off x="4011147" y="3499703"/>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3" name="Rectangle 16">
            <a:extLst>
              <a:ext uri="{FF2B5EF4-FFF2-40B4-BE49-F238E27FC236}">
                <a16:creationId xmlns:a16="http://schemas.microsoft.com/office/drawing/2014/main" xmlns="" id="{065A146F-2997-47CD-A0FC-89ECC3713445}"/>
              </a:ext>
            </a:extLst>
          </p:cNvPr>
          <p:cNvSpPr/>
          <p:nvPr/>
        </p:nvSpPr>
        <p:spPr>
          <a:xfrm>
            <a:off x="1576825" y="500661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95E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6" name="Google Shape;2448;p54"/>
          <p:cNvSpPr txBox="1">
            <a:spLocks/>
          </p:cNvSpPr>
          <p:nvPr/>
        </p:nvSpPr>
        <p:spPr>
          <a:xfrm>
            <a:off x="74482" y="508978"/>
            <a:ext cx="10272000" cy="76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3733" b="1" dirty="0">
                <a:solidFill>
                  <a:srgbClr val="0070C0"/>
                </a:solidFill>
              </a:rPr>
              <a:t>CONTRAINDICATIONS &amp; INDICATIONS</a:t>
            </a:r>
          </a:p>
        </p:txBody>
      </p:sp>
      <p:pic>
        <p:nvPicPr>
          <p:cNvPr id="2" name="Imagen 1"/>
          <p:cNvPicPr>
            <a:picLocks noChangeAspect="1"/>
          </p:cNvPicPr>
          <p:nvPr/>
        </p:nvPicPr>
        <p:blipFill>
          <a:blip r:embed="rId2"/>
          <a:stretch>
            <a:fillRect/>
          </a:stretch>
        </p:blipFill>
        <p:spPr>
          <a:xfrm>
            <a:off x="7776669" y="2731035"/>
            <a:ext cx="2283191" cy="2283191"/>
          </a:xfrm>
          <a:prstGeom prst="rect">
            <a:avLst/>
          </a:prstGeom>
        </p:spPr>
      </p:pic>
    </p:spTree>
    <p:extLst>
      <p:ext uri="{BB962C8B-B14F-4D97-AF65-F5344CB8AC3E}">
        <p14:creationId xmlns:p14="http://schemas.microsoft.com/office/powerpoint/2010/main" val="154519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4A807A8B-B77D-4FD7-9EC2-4D6D51AB8458}"/>
              </a:ext>
            </a:extLst>
          </p:cNvPr>
          <p:cNvGrpSpPr/>
          <p:nvPr/>
        </p:nvGrpSpPr>
        <p:grpSpPr>
          <a:xfrm>
            <a:off x="2722292" y="2699841"/>
            <a:ext cx="2876315" cy="923331"/>
            <a:chOff x="6210996" y="1433695"/>
            <a:chExt cx="1493001" cy="656879"/>
          </a:xfrm>
        </p:grpSpPr>
        <p:sp>
          <p:nvSpPr>
            <p:cNvPr id="18" name="TextBox 17">
              <a:extLst>
                <a:ext uri="{FF2B5EF4-FFF2-40B4-BE49-F238E27FC236}">
                  <a16:creationId xmlns:a16="http://schemas.microsoft.com/office/drawing/2014/main" xmlns="" id="{46036203-52FB-4FD8-B76A-0B7C11D2EC3C}"/>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6A091190-E052-41F4-AC18-1B763EC43661}"/>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xmlns="" id="{8A51D5F6-1EF5-4654-9B05-A418D46C4B4A}"/>
              </a:ext>
            </a:extLst>
          </p:cNvPr>
          <p:cNvGrpSpPr/>
          <p:nvPr/>
        </p:nvGrpSpPr>
        <p:grpSpPr>
          <a:xfrm>
            <a:off x="2992033" y="5467863"/>
            <a:ext cx="3097633" cy="923331"/>
            <a:chOff x="6210996" y="1433695"/>
            <a:chExt cx="1493001" cy="656879"/>
          </a:xfrm>
        </p:grpSpPr>
        <p:sp>
          <p:nvSpPr>
            <p:cNvPr id="24" name="TextBox 23">
              <a:extLst>
                <a:ext uri="{FF2B5EF4-FFF2-40B4-BE49-F238E27FC236}">
                  <a16:creationId xmlns:a16="http://schemas.microsoft.com/office/drawing/2014/main" xmlns="" id="{88108F2F-E4E7-4563-A4C4-4F5D78F5104C}"/>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xmlns="" id="{2C716A70-51E7-445E-A65B-9FB85A9A3D1D}"/>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xmlns="" id="{63FB1268-C379-41A6-AA66-48BB08718CB6}"/>
              </a:ext>
            </a:extLst>
          </p:cNvPr>
          <p:cNvGrpSpPr/>
          <p:nvPr/>
        </p:nvGrpSpPr>
        <p:grpSpPr>
          <a:xfrm>
            <a:off x="3015928" y="1436944"/>
            <a:ext cx="3097633" cy="923331"/>
            <a:chOff x="6210996" y="1433695"/>
            <a:chExt cx="1493001" cy="656879"/>
          </a:xfrm>
        </p:grpSpPr>
        <p:sp>
          <p:nvSpPr>
            <p:cNvPr id="36" name="TextBox 35">
              <a:extLst>
                <a:ext uri="{FF2B5EF4-FFF2-40B4-BE49-F238E27FC236}">
                  <a16:creationId xmlns:a16="http://schemas.microsoft.com/office/drawing/2014/main" xmlns="" id="{223F4854-86E0-40F4-B063-68DED2833E7A}"/>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xmlns="" id="{C9C493A4-FFFE-4C85-B6F2-31F08F23CF2E}"/>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8" name="Group 37">
            <a:extLst>
              <a:ext uri="{FF2B5EF4-FFF2-40B4-BE49-F238E27FC236}">
                <a16:creationId xmlns:a16="http://schemas.microsoft.com/office/drawing/2014/main" xmlns="" id="{740D823F-5DD3-44A0-9697-0642D9E6C672}"/>
              </a:ext>
            </a:extLst>
          </p:cNvPr>
          <p:cNvGrpSpPr/>
          <p:nvPr/>
        </p:nvGrpSpPr>
        <p:grpSpPr>
          <a:xfrm>
            <a:off x="2722292" y="4204966"/>
            <a:ext cx="2876315" cy="923331"/>
            <a:chOff x="6210996" y="1433695"/>
            <a:chExt cx="1493001" cy="656879"/>
          </a:xfrm>
        </p:grpSpPr>
        <p:sp>
          <p:nvSpPr>
            <p:cNvPr id="39" name="TextBox 38">
              <a:extLst>
                <a:ext uri="{FF2B5EF4-FFF2-40B4-BE49-F238E27FC236}">
                  <a16:creationId xmlns:a16="http://schemas.microsoft.com/office/drawing/2014/main" xmlns="" id="{1BC710F9-1F57-46A6-A3BE-BBD9400FF809}"/>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xmlns="" id="{7FE9EA2F-7F98-4FF6-9DF3-4625C945F48C}"/>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
        <p:nvSpPr>
          <p:cNvPr id="48" name="TextBox 47">
            <a:extLst>
              <a:ext uri="{FF2B5EF4-FFF2-40B4-BE49-F238E27FC236}">
                <a16:creationId xmlns:a16="http://schemas.microsoft.com/office/drawing/2014/main" xmlns="" id="{14E77F15-57F8-475F-890D-96E70C889ECD}"/>
              </a:ext>
            </a:extLst>
          </p:cNvPr>
          <p:cNvSpPr txBox="1"/>
          <p:nvPr/>
        </p:nvSpPr>
        <p:spPr>
          <a:xfrm>
            <a:off x="634132" y="2104070"/>
            <a:ext cx="1890731" cy="4154984"/>
          </a:xfrm>
          <a:prstGeom prst="rect">
            <a:avLst/>
          </a:prstGeom>
          <a:noFill/>
        </p:spPr>
        <p:txBody>
          <a:bodyPr wrap="square" lIns="108000" rIns="108000" rtlCol="0">
            <a:spAutoFit/>
          </a:bodyPr>
          <a:lstStyle/>
          <a:p>
            <a:r>
              <a:rPr lang="en-US" altLang="ko-KR" sz="1200" dirty="0">
                <a:cs typeface="Arial" pitchFamily="34" charset="0"/>
              </a:rPr>
              <a:t>You can simply impress your audience and add a unique zing and appeal to your Reports and Presentations with our Templates. </a:t>
            </a:r>
            <a:r>
              <a:rPr lang="en-US" altLang="ko-KR" sz="1200" dirty="0">
                <a:ea typeface="HY견명조" pitchFamily="18" charset="-127"/>
                <a:cs typeface="Arial" pitchFamily="34" charset="0"/>
              </a:rPr>
              <a:t>I hope and I believe that this Template will your Time, Money and Reputation. Get a modern PowerPoint  Presentation that is beautifully designed. </a:t>
            </a:r>
            <a:r>
              <a:rPr lang="en-US" altLang="ko-KR" sz="1200" dirty="0">
                <a:cs typeface="Arial" pitchFamily="34" charset="0"/>
              </a:rPr>
              <a:t>You can simply impress your audience and add a unique zing and appeal to your Reports and Presentations with our Templates. </a:t>
            </a:r>
            <a:r>
              <a:rPr lang="en-US" altLang="ko-KR" sz="1200" dirty="0">
                <a:ea typeface="HY견명조" pitchFamily="18" charset="-127"/>
                <a:cs typeface="Arial" pitchFamily="34" charset="0"/>
              </a:rPr>
              <a:t>Get a modern PowerPoint  Presentation that is beautifully designed. </a:t>
            </a:r>
            <a:endParaRPr lang="en-US" altLang="ko-KR" sz="1200" dirty="0">
              <a:ea typeface="FZShuTi" pitchFamily="2" charset="-122"/>
              <a:cs typeface="Arial" pitchFamily="34" charset="0"/>
            </a:endParaRPr>
          </a:p>
        </p:txBody>
      </p:sp>
      <p:sp>
        <p:nvSpPr>
          <p:cNvPr id="49" name="직사각형 1">
            <a:extLst>
              <a:ext uri="{FF2B5EF4-FFF2-40B4-BE49-F238E27FC236}">
                <a16:creationId xmlns:a16="http://schemas.microsoft.com/office/drawing/2014/main" xmlns="" id="{0ABF7816-7AD5-4D7E-AA46-5186EF96FCD1}"/>
              </a:ext>
            </a:extLst>
          </p:cNvPr>
          <p:cNvSpPr/>
          <p:nvPr/>
        </p:nvSpPr>
        <p:spPr>
          <a:xfrm>
            <a:off x="673035" y="604964"/>
            <a:ext cx="3487411" cy="1569660"/>
          </a:xfrm>
          <a:prstGeom prst="rect">
            <a:avLst/>
          </a:prstGeom>
        </p:spPr>
        <p:txBody>
          <a:bodyPr wrap="square">
            <a:spAutoFit/>
          </a:bodyPr>
          <a:lstStyle/>
          <a:p>
            <a:r>
              <a:rPr lang="en-US" altLang="ko-KR" sz="4800" b="1" dirty="0">
                <a:solidFill>
                  <a:srgbClr val="0070C0"/>
                </a:solidFill>
                <a:latin typeface="Malgun Gothic" panose="020B0503020000020004" pitchFamily="34" charset="-127"/>
                <a:ea typeface="Malgun Gothic" panose="020B0503020000020004" pitchFamily="34" charset="-127"/>
                <a:cs typeface="Arial" pitchFamily="34" charset="0"/>
              </a:rPr>
              <a:t>AWESOME</a:t>
            </a:r>
          </a:p>
          <a:p>
            <a:r>
              <a:rPr lang="en-GB" altLang="ko-KR" sz="4800" b="1" dirty="0">
                <a:solidFill>
                  <a:srgbClr val="0070C0"/>
                </a:solidFill>
                <a:latin typeface="Malgun Gothic" panose="020B0503020000020004" pitchFamily="34" charset="-127"/>
                <a:ea typeface="Malgun Gothic" panose="020B0503020000020004" pitchFamily="34" charset="-127"/>
                <a:cs typeface="Arial" pitchFamily="34" charset="0"/>
              </a:rPr>
              <a:t>S</a:t>
            </a:r>
            <a:r>
              <a:rPr lang="en-US" altLang="ko-KR" sz="4800" b="1" dirty="0">
                <a:solidFill>
                  <a:srgbClr val="0070C0"/>
                </a:solidFill>
                <a:latin typeface="Malgun Gothic" panose="020B0503020000020004" pitchFamily="34" charset="-127"/>
                <a:ea typeface="Malgun Gothic" panose="020B0503020000020004" pitchFamily="34" charset="-127"/>
                <a:cs typeface="Arial" pitchFamily="34" charset="0"/>
              </a:rPr>
              <a:t>LIDE</a:t>
            </a:r>
            <a:endParaRPr lang="ko-KR" altLang="en-US" sz="4800" b="1" dirty="0">
              <a:solidFill>
                <a:srgbClr val="0070C0"/>
              </a:solidFill>
              <a:latin typeface="Malgun Gothic" panose="020B0503020000020004" pitchFamily="34" charset="-127"/>
              <a:ea typeface="Malgun Gothic" panose="020B0503020000020004" pitchFamily="34" charset="-127"/>
              <a:cs typeface="Arial" pitchFamily="34" charset="0"/>
            </a:endParaRPr>
          </a:p>
        </p:txBody>
      </p:sp>
      <p:cxnSp>
        <p:nvCxnSpPr>
          <p:cNvPr id="7" name="Conector recto de flecha 6"/>
          <p:cNvCxnSpPr/>
          <p:nvPr/>
        </p:nvCxnSpPr>
        <p:spPr>
          <a:xfrm>
            <a:off x="6332952" y="1575443"/>
            <a:ext cx="1272573" cy="6890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799020" y="2838340"/>
            <a:ext cx="1806505" cy="13849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5796030" y="4101237"/>
            <a:ext cx="1809501" cy="2422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4" idx="3"/>
          </p:cNvCxnSpPr>
          <p:nvPr/>
        </p:nvCxnSpPr>
        <p:spPr>
          <a:xfrm flipV="1">
            <a:off x="6089666" y="4917353"/>
            <a:ext cx="1316671" cy="6890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
          <a:stretch>
            <a:fillRect/>
          </a:stretch>
        </p:blipFill>
        <p:spPr>
          <a:xfrm>
            <a:off x="8093409" y="2193008"/>
            <a:ext cx="3076919" cy="3377106"/>
          </a:xfrm>
          <a:prstGeom prst="rect">
            <a:avLst/>
          </a:prstGeom>
        </p:spPr>
      </p:pic>
    </p:spTree>
    <p:extLst>
      <p:ext uri="{BB962C8B-B14F-4D97-AF65-F5344CB8AC3E}">
        <p14:creationId xmlns:p14="http://schemas.microsoft.com/office/powerpoint/2010/main" val="3265416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6" name="Google Shape;2546;p57"/>
          <p:cNvSpPr txBox="1">
            <a:spLocks noGrp="1"/>
          </p:cNvSpPr>
          <p:nvPr>
            <p:ph type="subTitle" idx="4294967295"/>
          </p:nvPr>
        </p:nvSpPr>
        <p:spPr>
          <a:xfrm>
            <a:off x="1872689" y="4496711"/>
            <a:ext cx="8769350" cy="663575"/>
          </a:xfrm>
          <a:prstGeom prst="rect">
            <a:avLst/>
          </a:prstGeom>
        </p:spPr>
        <p:txBody>
          <a:bodyPr spcFirstLastPara="1" vert="horz" wrap="square" lIns="121900" tIns="121900" rIns="121900" bIns="121900" rtlCol="0" anchor="ctr" anchorCtr="0">
            <a:noAutofit/>
          </a:bodyPr>
          <a:lstStyle/>
          <a:p>
            <a:pPr marL="0" indent="0" algn="ctr">
              <a:buNone/>
            </a:pPr>
            <a:r>
              <a:rPr lang="en" sz="4400" dirty="0"/>
              <a:t>Big numbers catch your audience’s attention</a:t>
            </a:r>
            <a:endParaRPr sz="4400" dirty="0"/>
          </a:p>
        </p:txBody>
      </p:sp>
      <p:sp>
        <p:nvSpPr>
          <p:cNvPr id="2545" name="Google Shape;2545;p57"/>
          <p:cNvSpPr txBox="1">
            <a:spLocks noGrp="1"/>
          </p:cNvSpPr>
          <p:nvPr>
            <p:ph type="title" idx="4294967295"/>
          </p:nvPr>
        </p:nvSpPr>
        <p:spPr>
          <a:xfrm>
            <a:off x="1380565" y="1895476"/>
            <a:ext cx="8769350" cy="2401887"/>
          </a:xfrm>
          <a:prstGeom prst="rect">
            <a:avLst/>
          </a:prstGeom>
        </p:spPr>
        <p:txBody>
          <a:bodyPr spcFirstLastPara="1" vert="horz" wrap="square" lIns="121900" tIns="121900" rIns="121900" bIns="121900" rtlCol="0" anchor="ctr" anchorCtr="0">
            <a:noAutofit/>
          </a:bodyPr>
          <a:lstStyle/>
          <a:p>
            <a:pPr algn="ctr"/>
            <a:r>
              <a:rPr lang="en" sz="16600" b="1" dirty="0">
                <a:solidFill>
                  <a:srgbClr val="0070C0"/>
                </a:solidFill>
                <a:effectLst>
                  <a:outerShdw blurRad="38100" dist="38100" dir="2700000" algn="tl">
                    <a:srgbClr val="000000">
                      <a:alpha val="43137"/>
                    </a:srgbClr>
                  </a:outerShdw>
                </a:effectLst>
              </a:rPr>
              <a:t>150,000</a:t>
            </a:r>
            <a:endParaRPr sz="16600" b="1" dirty="0">
              <a:solidFill>
                <a:srgbClr val="0070C0"/>
              </a:solidFill>
              <a:effectLst>
                <a:outerShdw blurRad="38100" dist="38100" dir="2700000" algn="tl">
                  <a:srgbClr val="000000">
                    <a:alpha val="43137"/>
                  </a:srgbClr>
                </a:outerShdw>
              </a:effectLst>
            </a:endParaRPr>
          </a:p>
        </p:txBody>
      </p:sp>
      <p:sp>
        <p:nvSpPr>
          <p:cNvPr id="4" name="Google Shape;2567;p59"/>
          <p:cNvSpPr txBox="1">
            <a:spLocks/>
          </p:cNvSpPr>
          <p:nvPr/>
        </p:nvSpPr>
        <p:spPr>
          <a:xfrm>
            <a:off x="960000" y="60074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hanga One"/>
              <a:buNone/>
              <a:defRPr sz="7200" b="0" i="0" u="none" strike="noStrike" cap="none">
                <a:solidFill>
                  <a:schemeClr val="dk1"/>
                </a:solidFill>
                <a:latin typeface="Changa One"/>
                <a:ea typeface="Changa One"/>
                <a:cs typeface="Changa One"/>
                <a:sym typeface="Changa One"/>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s-PE" sz="3733" dirty="0">
                <a:solidFill>
                  <a:srgbClr val="0070C0"/>
                </a:solidFill>
              </a:rPr>
              <a:t>CASES IN THE WORLD</a:t>
            </a:r>
          </a:p>
        </p:txBody>
      </p:sp>
      <p:pic>
        <p:nvPicPr>
          <p:cNvPr id="6" name="Imagen 5"/>
          <p:cNvPicPr>
            <a:picLocks noChangeAspect="1"/>
          </p:cNvPicPr>
          <p:nvPr/>
        </p:nvPicPr>
        <p:blipFill>
          <a:blip r:embed="rId3"/>
          <a:stretch>
            <a:fillRect/>
          </a:stretch>
        </p:blipFill>
        <p:spPr>
          <a:xfrm>
            <a:off x="251060" y="75905"/>
            <a:ext cx="1305895" cy="1716319"/>
          </a:xfrm>
          <a:prstGeom prst="rect">
            <a:avLst/>
          </a:prstGeom>
        </p:spPr>
      </p:pic>
      <p:pic>
        <p:nvPicPr>
          <p:cNvPr id="9" name="Imagen 8"/>
          <p:cNvPicPr>
            <a:picLocks noChangeAspect="1"/>
          </p:cNvPicPr>
          <p:nvPr/>
        </p:nvPicPr>
        <p:blipFill>
          <a:blip r:embed="rId3"/>
          <a:stretch>
            <a:fillRect/>
          </a:stretch>
        </p:blipFill>
        <p:spPr>
          <a:xfrm flipH="1">
            <a:off x="10642039" y="75905"/>
            <a:ext cx="1303998" cy="17138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1831366" y="4631624"/>
            <a:ext cx="8820822" cy="724247"/>
          </a:xfrm>
          <a:prstGeom prst="rect">
            <a:avLst/>
          </a:prstGeom>
        </p:spPr>
        <p:txBody>
          <a:bodyPr spcFirstLastPara="1" vert="horz" wrap="square" lIns="121900" tIns="121900" rIns="121900" bIns="121900" rtlCol="0" anchor="t" anchorCtr="0">
            <a:noAutofit/>
          </a:bodyPr>
          <a:lstStyle/>
          <a:p>
            <a:pPr marL="0" indent="0"/>
            <a:r>
              <a:rPr lang="en" sz="3200" dirty="0"/>
              <a:t>It can be the part of the presentation where you introduce yourself, write your email…</a:t>
            </a:r>
            <a:endParaRPr sz="3200" dirty="0"/>
          </a:p>
        </p:txBody>
      </p:sp>
      <p:sp>
        <p:nvSpPr>
          <p:cNvPr id="2530" name="Google Shape;2530;p38"/>
          <p:cNvSpPr txBox="1">
            <a:spLocks noGrp="1"/>
          </p:cNvSpPr>
          <p:nvPr>
            <p:ph type="title" idx="4294967295"/>
          </p:nvPr>
        </p:nvSpPr>
        <p:spPr>
          <a:xfrm>
            <a:off x="2740761" y="2426420"/>
            <a:ext cx="6710625" cy="1781175"/>
          </a:xfrm>
          <a:prstGeom prst="rect">
            <a:avLst/>
          </a:prstGeom>
        </p:spPr>
        <p:txBody>
          <a:bodyPr spcFirstLastPara="1" vert="horz" wrap="square" lIns="121900" tIns="121900" rIns="121900" bIns="121900" rtlCol="0" anchor="b" anchorCtr="0">
            <a:noAutofit/>
          </a:bodyPr>
          <a:lstStyle/>
          <a:p>
            <a:pPr algn="ctr"/>
            <a:r>
              <a:rPr lang="en" sz="8800" b="1" dirty="0" smtClean="0">
                <a:solidFill>
                  <a:srgbClr val="0070C0"/>
                </a:solidFill>
                <a:latin typeface="Trebuchet MS" panose="020B0603020202020204" pitchFamily="34" charset="0"/>
              </a:rPr>
              <a:t>Bienvenido</a:t>
            </a:r>
            <a:endParaRPr sz="8800" b="1" dirty="0">
              <a:solidFill>
                <a:srgbClr val="0070C0"/>
              </a:solidFill>
              <a:latin typeface="Trebuchet MS" panose="020B0603020202020204" pitchFamily="34" charset="0"/>
            </a:endParaRPr>
          </a:p>
        </p:txBody>
      </p:sp>
      <p:sp>
        <p:nvSpPr>
          <p:cNvPr id="4" name="TextBox 3">
            <a:extLst>
              <a:ext uri="{FF2B5EF4-FFF2-40B4-BE49-F238E27FC236}">
                <a16:creationId xmlns:a16="http://schemas.microsoft.com/office/drawing/2014/main" xmlns="" id="{298CF959-4651-4C64-A08C-8F2BDE46A824}"/>
              </a:ext>
            </a:extLst>
          </p:cNvPr>
          <p:cNvSpPr txBox="1"/>
          <p:nvPr/>
        </p:nvSpPr>
        <p:spPr>
          <a:xfrm>
            <a:off x="0" y="4272075"/>
            <a:ext cx="12191852" cy="461665"/>
          </a:xfrm>
          <a:prstGeom prst="rect">
            <a:avLst/>
          </a:prstGeom>
          <a:noFill/>
        </p:spPr>
        <p:txBody>
          <a:bodyPr wrap="square" rtlCol="0" anchor="ctr">
            <a:spAutoFit/>
          </a:bodyPr>
          <a:lstStyle/>
          <a:p>
            <a:pPr algn="ctr"/>
            <a:r>
              <a:rPr lang="en-US" altLang="ko-KR" sz="2400" b="1" dirty="0" smtClean="0">
                <a:solidFill>
                  <a:srgbClr val="0070C0"/>
                </a:solidFill>
                <a:cs typeface="Arial" pitchFamily="34" charset="0"/>
              </a:rPr>
              <a:t>Iniciando Windows…</a:t>
            </a:r>
            <a:endParaRPr lang="ko-KR" altLang="en-US" sz="2400" b="1" dirty="0">
              <a:solidFill>
                <a:srgbClr val="0070C0"/>
              </a:solidFill>
              <a:cs typeface="Arial" pitchFamily="34" charset="0"/>
            </a:endParaRPr>
          </a:p>
        </p:txBody>
      </p:sp>
      <p:pic>
        <p:nvPicPr>
          <p:cNvPr id="2" name="Imagen 1"/>
          <p:cNvPicPr>
            <a:picLocks noChangeAspect="1"/>
          </p:cNvPicPr>
          <p:nvPr/>
        </p:nvPicPr>
        <p:blipFill>
          <a:blip r:embed="rId3"/>
          <a:stretch>
            <a:fillRect/>
          </a:stretch>
        </p:blipFill>
        <p:spPr>
          <a:xfrm flipH="1">
            <a:off x="5385494" y="753681"/>
            <a:ext cx="1712565" cy="1672739"/>
          </a:xfrm>
          <a:prstGeom prst="rect">
            <a:avLst/>
          </a:prstGeom>
        </p:spPr>
      </p:pic>
      <p:pic>
        <p:nvPicPr>
          <p:cNvPr id="7" name="Imagen 6"/>
          <p:cNvPicPr>
            <a:picLocks noChangeAspect="1"/>
          </p:cNvPicPr>
          <p:nvPr/>
        </p:nvPicPr>
        <p:blipFill>
          <a:blip r:embed="rId4"/>
          <a:stretch>
            <a:fillRect/>
          </a:stretch>
        </p:blipFill>
        <p:spPr>
          <a:xfrm>
            <a:off x="10758180" y="5333908"/>
            <a:ext cx="377380" cy="587036"/>
          </a:xfrm>
          <a:prstGeom prst="rect">
            <a:avLst/>
          </a:prstGeom>
        </p:spPr>
      </p:pic>
      <p:pic>
        <p:nvPicPr>
          <p:cNvPr id="3" name="Imagen 2"/>
          <p:cNvPicPr>
            <a:picLocks noChangeAspect="1"/>
          </p:cNvPicPr>
          <p:nvPr/>
        </p:nvPicPr>
        <p:blipFill>
          <a:blip r:embed="rId5"/>
          <a:stretch>
            <a:fillRect/>
          </a:stretch>
        </p:blipFill>
        <p:spPr>
          <a:xfrm>
            <a:off x="10948697" y="5447483"/>
            <a:ext cx="373727" cy="359886"/>
          </a:xfrm>
          <a:prstGeom prst="rect">
            <a:avLst/>
          </a:prstGeom>
        </p:spPr>
      </p:pic>
    </p:spTree>
    <p:extLst>
      <p:ext uri="{BB962C8B-B14F-4D97-AF65-F5344CB8AC3E}">
        <p14:creationId xmlns:p14="http://schemas.microsoft.com/office/powerpoint/2010/main" val="103579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211018" y="128987"/>
            <a:ext cx="2467903" cy="3243529"/>
          </a:xfrm>
          <a:prstGeom prst="rect">
            <a:avLst/>
          </a:prstGeom>
        </p:spPr>
      </p:pic>
      <p:sp>
        <p:nvSpPr>
          <p:cNvPr id="2645" name="Google Shape;2645;p65"/>
          <p:cNvSpPr txBox="1">
            <a:spLocks noGrp="1"/>
          </p:cNvSpPr>
          <p:nvPr>
            <p:ph type="body" sz="quarter" idx="10"/>
          </p:nvPr>
        </p:nvSpPr>
        <p:spPr>
          <a:xfrm>
            <a:off x="4387178" y="5396161"/>
            <a:ext cx="4248822" cy="724247"/>
          </a:xfrm>
          <a:prstGeom prst="rect">
            <a:avLst/>
          </a:prstGeom>
        </p:spPr>
        <p:txBody>
          <a:bodyPr spcFirstLastPara="1" wrap="square" lIns="121900" tIns="121900" rIns="121900" bIns="121900" anchor="ctr" anchorCtr="0">
            <a:noAutofit/>
          </a:bodyPr>
          <a:lstStyle/>
          <a:p>
            <a:pPr marL="0" indent="0"/>
            <a:r>
              <a:rPr lang="en" sz="1600" dirty="0">
                <a:solidFill>
                  <a:schemeClr val="bg2">
                    <a:lumMod val="50000"/>
                  </a:schemeClr>
                </a:solidFill>
              </a:rPr>
              <a:t>You can replace the image on the screen with your own work. Just delete this one and add yours</a:t>
            </a:r>
            <a:endParaRPr sz="1600" dirty="0">
              <a:solidFill>
                <a:schemeClr val="bg2">
                  <a:lumMod val="50000"/>
                </a:schemeClr>
              </a:solidFill>
            </a:endParaRPr>
          </a:p>
        </p:txBody>
      </p:sp>
      <p:sp>
        <p:nvSpPr>
          <p:cNvPr id="2644" name="Google Shape;2644;p65"/>
          <p:cNvSpPr txBox="1">
            <a:spLocks noGrp="1"/>
          </p:cNvSpPr>
          <p:nvPr>
            <p:ph type="title" idx="4294967295"/>
          </p:nvPr>
        </p:nvSpPr>
        <p:spPr>
          <a:xfrm>
            <a:off x="1163301" y="3372516"/>
            <a:ext cx="10290175" cy="763587"/>
          </a:xfrm>
          <a:prstGeom prst="rect">
            <a:avLst/>
          </a:prstGeom>
        </p:spPr>
        <p:txBody>
          <a:bodyPr spcFirstLastPara="1" wrap="square" lIns="121900" tIns="121900" rIns="121900" bIns="121900" anchor="t" anchorCtr="0">
            <a:noAutofit/>
          </a:bodyPr>
          <a:lstStyle/>
          <a:p>
            <a:pPr algn="ctr"/>
            <a:r>
              <a:rPr lang="en" sz="8800" b="1" dirty="0" smtClean="0">
                <a:solidFill>
                  <a:srgbClr val="0070C0"/>
                </a:solidFill>
                <a:latin typeface="Trebuchet MS" panose="020B0603020202020204" pitchFamily="34" charset="0"/>
              </a:rPr>
              <a:t>Administrador</a:t>
            </a:r>
            <a:endParaRPr sz="8800" b="1" dirty="0">
              <a:solidFill>
                <a:srgbClr val="0070C0"/>
              </a:solidFill>
              <a:latin typeface="Trebuchet MS" panose="020B0603020202020204" pitchFamily="34" charset="0"/>
            </a:endParaRPr>
          </a:p>
        </p:txBody>
      </p:sp>
      <p:sp>
        <p:nvSpPr>
          <p:cNvPr id="13" name="Google Shape;2645;p65"/>
          <p:cNvSpPr txBox="1">
            <a:spLocks/>
          </p:cNvSpPr>
          <p:nvPr/>
        </p:nvSpPr>
        <p:spPr>
          <a:xfrm>
            <a:off x="3544094" y="4263194"/>
            <a:ext cx="5934990" cy="1368000"/>
          </a:xfrm>
          <a:prstGeom prst="rect">
            <a:avLst/>
          </a:prstGeom>
        </p:spPr>
        <p:txBody>
          <a:bodyPr spcFirstLastPara="1" wrap="square" lIns="121900" tIns="121900" rIns="121900" bIns="121900" anchor="ctr" anchorCtr="0">
            <a:noAutofit/>
          </a:bodyPr>
          <a:lstStyle>
            <a:lvl1pPr marL="228600" lvl="0" indent="-228600" algn="r" defTabSz="914400" rtl="0" eaLnBrk="1" latinLnBrk="0" hangingPunct="1">
              <a:lnSpc>
                <a:spcPct val="90000"/>
              </a:lnSpc>
              <a:spcBef>
                <a:spcPts val="0"/>
              </a:spcBef>
              <a:spcAft>
                <a:spcPts val="0"/>
              </a:spcAft>
              <a:buSzPts val="1600"/>
              <a:buFont typeface="Arial" panose="020B0604020202020204" pitchFamily="34" charset="0"/>
              <a:buNone/>
              <a:defRPr sz="1867" kern="1200">
                <a:solidFill>
                  <a:schemeClr val="tx1"/>
                </a:solidFill>
                <a:latin typeface="Arial"/>
                <a:ea typeface="Arial"/>
                <a:cs typeface="Arial"/>
                <a:sym typeface="Arial"/>
              </a:defRPr>
            </a:lvl1pPr>
            <a:lvl2pPr marL="685800" lvl="1" indent="-228600" algn="ctr" defTabSz="914400" rtl="0" eaLnBrk="1" latinLnBrk="0" hangingPunct="1">
              <a:lnSpc>
                <a:spcPct val="90000"/>
              </a:lnSpc>
              <a:spcBef>
                <a:spcPts val="0"/>
              </a:spcBef>
              <a:spcAft>
                <a:spcPts val="0"/>
              </a:spcAft>
              <a:buSzPts val="16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90000"/>
              </a:lnSpc>
              <a:spcBef>
                <a:spcPts val="0"/>
              </a:spcBef>
              <a:spcAft>
                <a:spcPts val="0"/>
              </a:spcAft>
              <a:buSzPts val="16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9pPr>
          </a:lstStyle>
          <a:p>
            <a:pPr marL="0" indent="0" algn="ctr"/>
            <a:r>
              <a:rPr lang="en-US" sz="2000" dirty="0" smtClean="0"/>
              <a:t>You can replace the image on the screen with your own work. Just delete this one and add yours</a:t>
            </a:r>
            <a:endParaRPr lang="en-US" sz="2000" dirty="0"/>
          </a:p>
        </p:txBody>
      </p:sp>
      <p:pic>
        <p:nvPicPr>
          <p:cNvPr id="3" name="Imagen 2"/>
          <p:cNvPicPr>
            <a:picLocks noChangeAspect="1"/>
          </p:cNvPicPr>
          <p:nvPr/>
        </p:nvPicPr>
        <p:blipFill>
          <a:blip r:embed="rId4"/>
          <a:stretch>
            <a:fillRect/>
          </a:stretch>
        </p:blipFill>
        <p:spPr>
          <a:xfrm>
            <a:off x="10621277" y="4136103"/>
            <a:ext cx="534608" cy="846463"/>
          </a:xfrm>
          <a:prstGeom prst="rect">
            <a:avLst/>
          </a:prstGeom>
        </p:spPr>
      </p:pic>
      <p:sp>
        <p:nvSpPr>
          <p:cNvPr id="7" name="AutoShape 3"/>
          <p:cNvSpPr>
            <a:spLocks noChangeAspect="1" noChangeArrowheads="1" noTextEdit="1"/>
          </p:cNvSpPr>
          <p:nvPr/>
        </p:nvSpPr>
        <p:spPr bwMode="auto">
          <a:xfrm>
            <a:off x="5746750" y="2878138"/>
            <a:ext cx="1122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5"/>
          <p:cNvSpPr>
            <a:spLocks/>
          </p:cNvSpPr>
          <p:nvPr/>
        </p:nvSpPr>
        <p:spPr bwMode="auto">
          <a:xfrm>
            <a:off x="5734050" y="2932113"/>
            <a:ext cx="311150" cy="344488"/>
          </a:xfrm>
          <a:custGeom>
            <a:avLst/>
            <a:gdLst>
              <a:gd name="T0" fmla="*/ 0 w 25"/>
              <a:gd name="T1" fmla="*/ 13 h 26"/>
              <a:gd name="T2" fmla="*/ 12 w 25"/>
              <a:gd name="T3" fmla="*/ 1 h 26"/>
              <a:gd name="T4" fmla="*/ 25 w 25"/>
              <a:gd name="T5" fmla="*/ 14 h 26"/>
              <a:gd name="T6" fmla="*/ 12 w 25"/>
              <a:gd name="T7" fmla="*/ 26 h 26"/>
              <a:gd name="T8" fmla="*/ 0 w 25"/>
              <a:gd name="T9" fmla="*/ 13 h 26"/>
            </a:gdLst>
            <a:ahLst/>
            <a:cxnLst>
              <a:cxn ang="0">
                <a:pos x="T0" y="T1"/>
              </a:cxn>
              <a:cxn ang="0">
                <a:pos x="T2" y="T3"/>
              </a:cxn>
              <a:cxn ang="0">
                <a:pos x="T4" y="T5"/>
              </a:cxn>
              <a:cxn ang="0">
                <a:pos x="T6" y="T7"/>
              </a:cxn>
              <a:cxn ang="0">
                <a:pos x="T8" y="T9"/>
              </a:cxn>
            </a:cxnLst>
            <a:rect l="0" t="0" r="r" b="b"/>
            <a:pathLst>
              <a:path w="25" h="26">
                <a:moveTo>
                  <a:pt x="0" y="13"/>
                </a:moveTo>
                <a:cubicBezTo>
                  <a:pt x="0" y="6"/>
                  <a:pt x="5" y="1"/>
                  <a:pt x="12" y="1"/>
                </a:cubicBezTo>
                <a:cubicBezTo>
                  <a:pt x="19" y="0"/>
                  <a:pt x="25" y="7"/>
                  <a:pt x="25" y="14"/>
                </a:cubicBezTo>
                <a:cubicBezTo>
                  <a:pt x="25" y="21"/>
                  <a:pt x="19" y="26"/>
                  <a:pt x="12" y="26"/>
                </a:cubicBezTo>
                <a:cubicBezTo>
                  <a:pt x="5" y="26"/>
                  <a:pt x="0" y="20"/>
                  <a:pt x="0" y="13"/>
                </a:cubicBezTo>
                <a:close/>
              </a:path>
            </a:pathLst>
          </a:custGeom>
          <a:solidFill>
            <a:srgbClr val="399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6557963" y="2917826"/>
            <a:ext cx="323850" cy="330200"/>
          </a:xfrm>
          <a:custGeom>
            <a:avLst/>
            <a:gdLst>
              <a:gd name="T0" fmla="*/ 13 w 26"/>
              <a:gd name="T1" fmla="*/ 0 h 25"/>
              <a:gd name="T2" fmla="*/ 26 w 26"/>
              <a:gd name="T3" fmla="*/ 12 h 25"/>
              <a:gd name="T4" fmla="*/ 14 w 26"/>
              <a:gd name="T5" fmla="*/ 25 h 25"/>
              <a:gd name="T6" fmla="*/ 0 w 26"/>
              <a:gd name="T7" fmla="*/ 12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cubicBezTo>
                  <a:pt x="20" y="0"/>
                  <a:pt x="26" y="5"/>
                  <a:pt x="26" y="12"/>
                </a:cubicBezTo>
                <a:cubicBezTo>
                  <a:pt x="26" y="19"/>
                  <a:pt x="21" y="25"/>
                  <a:pt x="14" y="25"/>
                </a:cubicBezTo>
                <a:cubicBezTo>
                  <a:pt x="6" y="25"/>
                  <a:pt x="0" y="19"/>
                  <a:pt x="0" y="12"/>
                </a:cubicBezTo>
                <a:cubicBezTo>
                  <a:pt x="0" y="5"/>
                  <a:pt x="6" y="0"/>
                  <a:pt x="13" y="0"/>
                </a:cubicBezTo>
                <a:close/>
              </a:path>
            </a:pathLst>
          </a:custGeom>
          <a:solidFill>
            <a:srgbClr val="439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6157913" y="2932113"/>
            <a:ext cx="312738" cy="342900"/>
          </a:xfrm>
          <a:custGeom>
            <a:avLst/>
            <a:gdLst>
              <a:gd name="T0" fmla="*/ 25 w 25"/>
              <a:gd name="T1" fmla="*/ 13 h 26"/>
              <a:gd name="T2" fmla="*/ 13 w 25"/>
              <a:gd name="T3" fmla="*/ 26 h 26"/>
              <a:gd name="T4" fmla="*/ 0 w 25"/>
              <a:gd name="T5" fmla="*/ 13 h 26"/>
              <a:gd name="T6" fmla="*/ 13 w 25"/>
              <a:gd name="T7" fmla="*/ 0 h 26"/>
              <a:gd name="T8" fmla="*/ 25 w 25"/>
              <a:gd name="T9" fmla="*/ 13 h 26"/>
            </a:gdLst>
            <a:ahLst/>
            <a:cxnLst>
              <a:cxn ang="0">
                <a:pos x="T0" y="T1"/>
              </a:cxn>
              <a:cxn ang="0">
                <a:pos x="T2" y="T3"/>
              </a:cxn>
              <a:cxn ang="0">
                <a:pos x="T4" y="T5"/>
              </a:cxn>
              <a:cxn ang="0">
                <a:pos x="T6" y="T7"/>
              </a:cxn>
              <a:cxn ang="0">
                <a:pos x="T8" y="T9"/>
              </a:cxn>
            </a:cxnLst>
            <a:rect l="0" t="0" r="r" b="b"/>
            <a:pathLst>
              <a:path w="25" h="26">
                <a:moveTo>
                  <a:pt x="25" y="13"/>
                </a:moveTo>
                <a:cubicBezTo>
                  <a:pt x="25" y="20"/>
                  <a:pt x="20" y="25"/>
                  <a:pt x="13" y="26"/>
                </a:cubicBezTo>
                <a:cubicBezTo>
                  <a:pt x="5" y="26"/>
                  <a:pt x="0" y="20"/>
                  <a:pt x="0" y="13"/>
                </a:cubicBezTo>
                <a:cubicBezTo>
                  <a:pt x="0" y="6"/>
                  <a:pt x="6" y="0"/>
                  <a:pt x="13" y="0"/>
                </a:cubicBezTo>
                <a:cubicBezTo>
                  <a:pt x="20" y="0"/>
                  <a:pt x="25" y="5"/>
                  <a:pt x="25" y="13"/>
                </a:cubicBezTo>
                <a:close/>
              </a:path>
            </a:pathLst>
          </a:custGeom>
          <a:solidFill>
            <a:srgbClr val="429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5"/>
          <p:cNvSpPr>
            <a:spLocks noEditPoints="1"/>
          </p:cNvSpPr>
          <p:nvPr/>
        </p:nvSpPr>
        <p:spPr bwMode="auto">
          <a:xfrm>
            <a:off x="5438466" y="708333"/>
            <a:ext cx="1751632" cy="2042714"/>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pic>
        <p:nvPicPr>
          <p:cNvPr id="16" name="Imagen 15"/>
          <p:cNvPicPr>
            <a:picLocks noChangeAspect="1"/>
          </p:cNvPicPr>
          <p:nvPr/>
        </p:nvPicPr>
        <p:blipFill>
          <a:blip r:embed="rId3"/>
          <a:stretch>
            <a:fillRect/>
          </a:stretch>
        </p:blipFill>
        <p:spPr>
          <a:xfrm flipH="1">
            <a:off x="9591325" y="124110"/>
            <a:ext cx="2374914" cy="312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3.7037E-6 L 0.00117 -0.12894 " pathEditMode="relative" rAng="0" ptsTypes="AA">
                                      <p:cBhvr>
                                        <p:cTn id="6" dur="2000" fill="hold"/>
                                        <p:tgtEl>
                                          <p:spTgt spid="8"/>
                                        </p:tgtEl>
                                        <p:attrNameLst>
                                          <p:attrName>ppt_x</p:attrName>
                                          <p:attrName>ppt_y</p:attrName>
                                        </p:attrNameLst>
                                      </p:cBhvr>
                                      <p:rCtr x="52" y="-645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45833E-6 3.7037E-6 L 0.00169 -0.0963 " pathEditMode="relative" rAng="0" ptsTypes="AA">
                                      <p:cBhvr>
                                        <p:cTn id="10" dur="2000" fill="hold"/>
                                        <p:tgtEl>
                                          <p:spTgt spid="10"/>
                                        </p:tgtEl>
                                        <p:attrNameLst>
                                          <p:attrName>ppt_x</p:attrName>
                                          <p:attrName>ppt_y</p:attrName>
                                        </p:attrNameLst>
                                      </p:cBhvr>
                                      <p:rCtr x="78" y="-481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2.96296E-6 L -0.00078 -0.06713 " pathEditMode="relative" rAng="0" ptsTypes="AA">
                                      <p:cBhvr>
                                        <p:cTn id="14" dur="2000" fill="hold"/>
                                        <p:tgtEl>
                                          <p:spTgt spid="9"/>
                                        </p:tgtEl>
                                        <p:attrNameLst>
                                          <p:attrName>ppt_x</p:attrName>
                                          <p:attrName>ppt_y</p:attrName>
                                        </p:attrNameLst>
                                      </p:cBhvr>
                                      <p:rCtr x="-39"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619125" y="482600"/>
            <a:ext cx="11572875" cy="723900"/>
          </a:xfrm>
          <a:prstGeom prst="rect">
            <a:avLst/>
          </a:prstGeom>
        </p:spPr>
        <p:txBody>
          <a:bodyPr>
            <a:normAutofit/>
          </a:bodyPr>
          <a:lstStyle/>
          <a:p>
            <a:pPr marL="0" indent="0">
              <a:buNone/>
            </a:pPr>
            <a:r>
              <a:rPr lang="en-US" sz="4400" b="1" dirty="0">
                <a:solidFill>
                  <a:srgbClr val="0070C0"/>
                </a:solidFill>
                <a:latin typeface="Malgun Gothic" panose="020B0503020000020004" pitchFamily="34" charset="-127"/>
                <a:ea typeface="Malgun Gothic" panose="020B0503020000020004" pitchFamily="34" charset="-127"/>
              </a:rPr>
              <a:t>Infographic Style</a:t>
            </a:r>
          </a:p>
        </p:txBody>
      </p:sp>
      <p:grpSp>
        <p:nvGrpSpPr>
          <p:cNvPr id="22" name="Group 21">
            <a:extLst>
              <a:ext uri="{FF2B5EF4-FFF2-40B4-BE49-F238E27FC236}">
                <a16:creationId xmlns:a16="http://schemas.microsoft.com/office/drawing/2014/main" xmlns="" id="{A616EF41-2F02-40C0-B8CE-4591E65A4CF1}"/>
              </a:ext>
            </a:extLst>
          </p:cNvPr>
          <p:cNvGrpSpPr/>
          <p:nvPr/>
        </p:nvGrpSpPr>
        <p:grpSpPr>
          <a:xfrm>
            <a:off x="922661" y="5055851"/>
            <a:ext cx="1642458" cy="773808"/>
            <a:chOff x="3186410" y="5138142"/>
            <a:chExt cx="1314870" cy="773808"/>
          </a:xfrm>
        </p:grpSpPr>
        <p:sp>
          <p:nvSpPr>
            <p:cNvPr id="23" name="TextBox 22">
              <a:extLst>
                <a:ext uri="{FF2B5EF4-FFF2-40B4-BE49-F238E27FC236}">
                  <a16:creationId xmlns:a16="http://schemas.microsoft.com/office/drawing/2014/main" xmlns="" id="{C5F87E02-CF50-4FD7-AD37-48A359186A69}"/>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4" name="TextBox 23">
              <a:extLst>
                <a:ext uri="{FF2B5EF4-FFF2-40B4-BE49-F238E27FC236}">
                  <a16:creationId xmlns:a16="http://schemas.microsoft.com/office/drawing/2014/main" xmlns="" id="{EBAF419B-3747-4754-BE67-5A11DE74C746}"/>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grpSp>
        <p:nvGrpSpPr>
          <p:cNvPr id="25" name="Group 24">
            <a:extLst>
              <a:ext uri="{FF2B5EF4-FFF2-40B4-BE49-F238E27FC236}">
                <a16:creationId xmlns:a16="http://schemas.microsoft.com/office/drawing/2014/main" xmlns="" id="{24B8B121-81C9-4670-8136-29B91F5C0054}"/>
              </a:ext>
            </a:extLst>
          </p:cNvPr>
          <p:cNvGrpSpPr/>
          <p:nvPr/>
        </p:nvGrpSpPr>
        <p:grpSpPr>
          <a:xfrm>
            <a:off x="2761741" y="5055851"/>
            <a:ext cx="1642458" cy="773808"/>
            <a:chOff x="3186410" y="5138142"/>
            <a:chExt cx="1314870" cy="773808"/>
          </a:xfrm>
        </p:grpSpPr>
        <p:sp>
          <p:nvSpPr>
            <p:cNvPr id="26" name="TextBox 25">
              <a:extLst>
                <a:ext uri="{FF2B5EF4-FFF2-40B4-BE49-F238E27FC236}">
                  <a16:creationId xmlns:a16="http://schemas.microsoft.com/office/drawing/2014/main" xmlns="" id="{EDDDB346-111A-4433-B49B-33E403318134}"/>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xmlns="" id="{E794C1EB-B732-4789-9D3B-228FA887F4BC}"/>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grpSp>
        <p:nvGrpSpPr>
          <p:cNvPr id="28" name="Group 27">
            <a:extLst>
              <a:ext uri="{FF2B5EF4-FFF2-40B4-BE49-F238E27FC236}">
                <a16:creationId xmlns:a16="http://schemas.microsoft.com/office/drawing/2014/main" xmlns="" id="{2C1F23B5-1B42-49C4-AC09-B3E9CECEDBE8}"/>
              </a:ext>
            </a:extLst>
          </p:cNvPr>
          <p:cNvGrpSpPr/>
          <p:nvPr/>
        </p:nvGrpSpPr>
        <p:grpSpPr>
          <a:xfrm>
            <a:off x="4600821" y="5055851"/>
            <a:ext cx="1642458" cy="773808"/>
            <a:chOff x="3186410" y="5138142"/>
            <a:chExt cx="1314870" cy="773808"/>
          </a:xfrm>
        </p:grpSpPr>
        <p:sp>
          <p:nvSpPr>
            <p:cNvPr id="29" name="TextBox 28">
              <a:extLst>
                <a:ext uri="{FF2B5EF4-FFF2-40B4-BE49-F238E27FC236}">
                  <a16:creationId xmlns:a16="http://schemas.microsoft.com/office/drawing/2014/main" xmlns="" id="{DE62220F-A0F7-43BC-A0CB-4ECA091BC07E}"/>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xmlns="" id="{0CEF234E-E68D-40BC-BDE1-BD88BE2FE985}"/>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sp>
        <p:nvSpPr>
          <p:cNvPr id="35" name="TextBox 34">
            <a:extLst>
              <a:ext uri="{FF2B5EF4-FFF2-40B4-BE49-F238E27FC236}">
                <a16:creationId xmlns:a16="http://schemas.microsoft.com/office/drawing/2014/main" xmlns="" id="{0AFBB0F4-C7A7-425D-9C58-18783B6FC965}"/>
              </a:ext>
            </a:extLst>
          </p:cNvPr>
          <p:cNvSpPr txBox="1"/>
          <p:nvPr/>
        </p:nvSpPr>
        <p:spPr>
          <a:xfrm>
            <a:off x="922662" y="1622616"/>
            <a:ext cx="3042670" cy="1107996"/>
          </a:xfrm>
          <a:prstGeom prst="rect">
            <a:avLst/>
          </a:prstGeom>
          <a:noFill/>
        </p:spPr>
        <p:txBody>
          <a:bodyPr wrap="square" lIns="36000" tIns="0" rIns="36000" bIns="0" rtlCol="0">
            <a:spAutoFit/>
          </a:bodyPr>
          <a:lstStyle/>
          <a:p>
            <a:r>
              <a:rPr lang="en-US" altLang="ko-KR" sz="2400" dirty="0">
                <a:solidFill>
                  <a:schemeClr val="bg2">
                    <a:lumMod val="50000"/>
                  </a:schemeClr>
                </a:solidFill>
              </a:rPr>
              <a:t>We Create</a:t>
            </a:r>
          </a:p>
          <a:p>
            <a:r>
              <a:rPr lang="en-US" altLang="ko-KR" sz="2400" dirty="0">
                <a:solidFill>
                  <a:schemeClr val="bg2">
                    <a:lumMod val="50000"/>
                  </a:schemeClr>
                </a:solidFill>
              </a:rPr>
              <a:t>Quality Professional </a:t>
            </a:r>
          </a:p>
          <a:p>
            <a:r>
              <a:rPr lang="en-US" altLang="ko-KR" sz="2400" dirty="0">
                <a:solidFill>
                  <a:schemeClr val="bg2">
                    <a:lumMod val="50000"/>
                  </a:schemeClr>
                </a:solidFill>
              </a:rPr>
              <a:t>PPT Presentation</a:t>
            </a:r>
            <a:endParaRPr lang="ko-KR" altLang="en-US" sz="2400" dirty="0">
              <a:solidFill>
                <a:schemeClr val="bg2">
                  <a:lumMod val="50000"/>
                </a:schemeClr>
              </a:solidFill>
            </a:endParaRPr>
          </a:p>
        </p:txBody>
      </p:sp>
      <p:sp>
        <p:nvSpPr>
          <p:cNvPr id="36" name="TextBox 35">
            <a:extLst>
              <a:ext uri="{FF2B5EF4-FFF2-40B4-BE49-F238E27FC236}">
                <a16:creationId xmlns:a16="http://schemas.microsoft.com/office/drawing/2014/main" xmlns="" id="{B0898AA5-9954-4EAC-AF05-5BEA8CE5EAA3}"/>
              </a:ext>
            </a:extLst>
          </p:cNvPr>
          <p:cNvSpPr txBox="1"/>
          <p:nvPr/>
        </p:nvSpPr>
        <p:spPr>
          <a:xfrm>
            <a:off x="922661" y="2891158"/>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nvGrpSpPr>
          <p:cNvPr id="10" name="Grupo 9"/>
          <p:cNvGrpSpPr/>
          <p:nvPr/>
        </p:nvGrpSpPr>
        <p:grpSpPr>
          <a:xfrm>
            <a:off x="4525963" y="4479926"/>
            <a:ext cx="584199" cy="514350"/>
            <a:chOff x="4525963" y="4479926"/>
            <a:chExt cx="584199" cy="514350"/>
          </a:xfrm>
        </p:grpSpPr>
        <p:sp>
          <p:nvSpPr>
            <p:cNvPr id="7"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1" name="Grupo 30"/>
          <p:cNvGrpSpPr/>
          <p:nvPr/>
        </p:nvGrpSpPr>
        <p:grpSpPr>
          <a:xfrm>
            <a:off x="2676276" y="4472565"/>
            <a:ext cx="584199" cy="514350"/>
            <a:chOff x="4525963" y="4479926"/>
            <a:chExt cx="584199" cy="514350"/>
          </a:xfrm>
        </p:grpSpPr>
        <p:sp>
          <p:nvSpPr>
            <p:cNvPr id="32"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4"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7" name="Grupo 36"/>
          <p:cNvGrpSpPr/>
          <p:nvPr/>
        </p:nvGrpSpPr>
        <p:grpSpPr>
          <a:xfrm>
            <a:off x="826589" y="4472565"/>
            <a:ext cx="584199" cy="514350"/>
            <a:chOff x="4525963" y="4479926"/>
            <a:chExt cx="584199" cy="514350"/>
          </a:xfrm>
        </p:grpSpPr>
        <p:sp>
          <p:nvSpPr>
            <p:cNvPr id="38"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pic>
        <p:nvPicPr>
          <p:cNvPr id="11" name="Imagen 10"/>
          <p:cNvPicPr>
            <a:picLocks noChangeAspect="1"/>
          </p:cNvPicPr>
          <p:nvPr/>
        </p:nvPicPr>
        <p:blipFill>
          <a:blip r:embed="rId2"/>
          <a:stretch>
            <a:fillRect/>
          </a:stretch>
        </p:blipFill>
        <p:spPr>
          <a:xfrm>
            <a:off x="7401903" y="2176614"/>
            <a:ext cx="3598628" cy="2651621"/>
          </a:xfrm>
          <a:prstGeom prst="rect">
            <a:avLst/>
          </a:prstGeom>
        </p:spPr>
      </p:pic>
    </p:spTree>
    <p:extLst>
      <p:ext uri="{BB962C8B-B14F-4D97-AF65-F5344CB8AC3E}">
        <p14:creationId xmlns:p14="http://schemas.microsoft.com/office/powerpoint/2010/main" val="454682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xmlns="" id="{9CEC614A-517A-4CA7-B673-0BBA2DD84476}"/>
              </a:ext>
            </a:extLst>
          </p:cNvPr>
          <p:cNvSpPr txBox="1">
            <a:spLocks/>
          </p:cNvSpPr>
          <p:nvPr/>
        </p:nvSpPr>
        <p:spPr>
          <a:xfrm>
            <a:off x="504415" y="1521376"/>
            <a:ext cx="3350752" cy="173551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b="1" dirty="0">
                <a:solidFill>
                  <a:srgbClr val="0070C0"/>
                </a:solidFill>
                <a:latin typeface="Trebuchet MS" panose="020B0603020202020204" pitchFamily="34" charset="0"/>
                <a:cs typeface="Arial" pitchFamily="34" charset="0"/>
              </a:rPr>
              <a:t>Column </a:t>
            </a:r>
          </a:p>
          <a:p>
            <a:pPr marL="0" indent="0">
              <a:lnSpc>
                <a:spcPct val="110000"/>
              </a:lnSpc>
              <a:buNone/>
            </a:pPr>
            <a:r>
              <a:rPr lang="en-US" altLang="ko-KR" sz="4000" b="1" dirty="0">
                <a:solidFill>
                  <a:srgbClr val="0070C0"/>
                </a:solidFill>
                <a:latin typeface="Trebuchet MS" panose="020B0603020202020204" pitchFamily="34" charset="0"/>
                <a:cs typeface="Arial" pitchFamily="34" charset="0"/>
              </a:rPr>
              <a:t>Infographic</a:t>
            </a:r>
          </a:p>
        </p:txBody>
      </p:sp>
      <p:sp>
        <p:nvSpPr>
          <p:cNvPr id="6" name="TextBox 5">
            <a:extLst>
              <a:ext uri="{FF2B5EF4-FFF2-40B4-BE49-F238E27FC236}">
                <a16:creationId xmlns:a16="http://schemas.microsoft.com/office/drawing/2014/main" xmlns="" id="{3011492B-C4E3-4166-B4D1-2FD669D7C863}"/>
              </a:ext>
            </a:extLst>
          </p:cNvPr>
          <p:cNvSpPr txBox="1"/>
          <p:nvPr/>
        </p:nvSpPr>
        <p:spPr>
          <a:xfrm>
            <a:off x="504415" y="3256895"/>
            <a:ext cx="2710734" cy="738664"/>
          </a:xfrm>
          <a:prstGeom prst="rect">
            <a:avLst/>
          </a:prstGeom>
          <a:noFill/>
        </p:spPr>
        <p:txBody>
          <a:bodyPr wrap="square" rtlCol="0">
            <a:spAutoFit/>
          </a:bodyPr>
          <a:lstStyle/>
          <a:p>
            <a:r>
              <a:rPr lang="en-US" altLang="ko-KR" sz="1400" b="1" dirty="0">
                <a:cs typeface="Arial" pitchFamily="34" charset="0"/>
              </a:rPr>
              <a:t>You can simply impress your audience and add a unique zing and appeal to your Presentations.</a:t>
            </a:r>
            <a:endParaRPr lang="ko-KR" altLang="en-US" sz="1400" b="1" dirty="0">
              <a:cs typeface="Arial" pitchFamily="34" charset="0"/>
            </a:endParaRPr>
          </a:p>
        </p:txBody>
      </p:sp>
      <p:sp>
        <p:nvSpPr>
          <p:cNvPr id="7" name="TextBox 6">
            <a:extLst>
              <a:ext uri="{FF2B5EF4-FFF2-40B4-BE49-F238E27FC236}">
                <a16:creationId xmlns:a16="http://schemas.microsoft.com/office/drawing/2014/main" xmlns="" id="{84C52C63-B6ED-44B8-A256-E29EBDB0EE5E}"/>
              </a:ext>
            </a:extLst>
          </p:cNvPr>
          <p:cNvSpPr txBox="1"/>
          <p:nvPr/>
        </p:nvSpPr>
        <p:spPr>
          <a:xfrm>
            <a:off x="4876310" y="1009312"/>
            <a:ext cx="6907750" cy="5047536"/>
          </a:xfrm>
          <a:prstGeom prst="rect">
            <a:avLst/>
          </a:prstGeom>
          <a:noFill/>
        </p:spPr>
        <p:txBody>
          <a:bodyPr wrap="square" rtlCol="0">
            <a:spAutoFit/>
          </a:bodyPr>
          <a:lstStyle/>
          <a:p>
            <a:r>
              <a:rPr lang="en-US" altLang="ko-KR" sz="14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a:t>
            </a:r>
          </a:p>
          <a:p>
            <a:endParaRPr lang="en-US" altLang="ko-KR" sz="1400" dirty="0">
              <a:cs typeface="Arial" pitchFamily="34" charset="0"/>
            </a:endParaRPr>
          </a:p>
          <a:p>
            <a:pPr algn="just"/>
            <a:r>
              <a:rPr lang="en-US" altLang="ko-KR" sz="14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Easy to change colors, photos and Text. </a:t>
            </a:r>
          </a:p>
          <a:p>
            <a:endParaRPr lang="en-US" altLang="ko-KR" sz="1400" dirty="0">
              <a:cs typeface="Arial" pitchFamily="34" charset="0"/>
            </a:endParaRPr>
          </a:p>
          <a:p>
            <a:endParaRPr lang="en-US" altLang="ko-KR" sz="1400" dirty="0">
              <a:cs typeface="Arial" pitchFamily="34" charset="0"/>
            </a:endParaRPr>
          </a:p>
          <a:p>
            <a:r>
              <a:rPr lang="en-US" altLang="ko-KR" sz="1400" dirty="0">
                <a:cs typeface="Arial" pitchFamily="34" charset="0"/>
              </a:rPr>
              <a:t>You can simply impress your audience and add a unique zing and appeal to your Presentations. I hope and I believe that this Template will your Time, Money and Reputation. </a:t>
            </a:r>
          </a:p>
        </p:txBody>
      </p:sp>
      <p:sp>
        <p:nvSpPr>
          <p:cNvPr id="4" name="Rectángulo 3"/>
          <p:cNvSpPr/>
          <p:nvPr/>
        </p:nvSpPr>
        <p:spPr>
          <a:xfrm>
            <a:off x="504415" y="4207584"/>
            <a:ext cx="2902345" cy="1569660"/>
          </a:xfrm>
          <a:prstGeom prst="rect">
            <a:avLst/>
          </a:prstGeom>
        </p:spPr>
        <p:txBody>
          <a:bodyPr wrap="square">
            <a:spAutoFit/>
          </a:bodyPr>
          <a:lstStyle/>
          <a:p>
            <a:pPr algn="just"/>
            <a:r>
              <a:rPr lang="en-US" altLang="ko-KR" sz="1200" dirty="0">
                <a:solidFill>
                  <a:srgbClr val="0070C0"/>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Easy to change colors, photos and Text. </a:t>
            </a:r>
          </a:p>
        </p:txBody>
      </p:sp>
    </p:spTree>
    <p:extLst>
      <p:ext uri="{BB962C8B-B14F-4D97-AF65-F5344CB8AC3E}">
        <p14:creationId xmlns:p14="http://schemas.microsoft.com/office/powerpoint/2010/main" val="2876252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43"/>
          <p:cNvSpPr txBox="1">
            <a:spLocks noGrp="1"/>
          </p:cNvSpPr>
          <p:nvPr>
            <p:ph type="title" idx="4294967295"/>
          </p:nvPr>
        </p:nvSpPr>
        <p:spPr>
          <a:xfrm>
            <a:off x="513564" y="418050"/>
            <a:ext cx="10271125" cy="763588"/>
          </a:xfrm>
          <a:prstGeom prst="rect">
            <a:avLst/>
          </a:prstGeom>
        </p:spPr>
        <p:txBody>
          <a:bodyPr spcFirstLastPara="1" vert="horz" wrap="square" lIns="121900" tIns="121900" rIns="121900" bIns="121900" rtlCol="0" anchor="ctr" anchorCtr="0">
            <a:noAutofit/>
          </a:bodyPr>
          <a:lstStyle/>
          <a:p>
            <a:r>
              <a:rPr lang="en" dirty="0">
                <a:solidFill>
                  <a:srgbClr val="29AAE2"/>
                </a:solidFill>
              </a:rPr>
              <a:t>PHYSICAL EXAMINATION</a:t>
            </a:r>
            <a:endParaRPr dirty="0">
              <a:solidFill>
                <a:srgbClr val="29AAE2"/>
              </a:solidFill>
            </a:endParaRPr>
          </a:p>
        </p:txBody>
      </p:sp>
      <p:sp>
        <p:nvSpPr>
          <p:cNvPr id="2136" name="Google Shape;2136;p43"/>
          <p:cNvSpPr/>
          <p:nvPr/>
        </p:nvSpPr>
        <p:spPr>
          <a:xfrm>
            <a:off x="2364860" y="2349932"/>
            <a:ext cx="3290800" cy="3290800"/>
          </a:xfrm>
          <a:prstGeom prst="arc">
            <a:avLst>
              <a:gd name="adj1" fmla="val 16824718"/>
              <a:gd name="adj2" fmla="val 4799796"/>
            </a:avLst>
          </a:prstGeom>
          <a:noFill/>
          <a:ln w="190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7" name="Google Shape;2137;p43"/>
          <p:cNvSpPr txBox="1"/>
          <p:nvPr/>
        </p:nvSpPr>
        <p:spPr>
          <a:xfrm>
            <a:off x="8438627" y="2218865"/>
            <a:ext cx="3125200" cy="455600"/>
          </a:xfrm>
          <a:prstGeom prst="rect">
            <a:avLst/>
          </a:prstGeom>
          <a:noFill/>
          <a:ln>
            <a:noFill/>
          </a:ln>
        </p:spPr>
        <p:txBody>
          <a:bodyPr spcFirstLastPara="1" wrap="square" lIns="121900" tIns="121900" rIns="121900" bIns="121900" anchor="ctr" anchorCtr="0">
            <a:noAutofit/>
          </a:bodyPr>
          <a:lstStyle/>
          <a:p>
            <a:r>
              <a:rPr lang="en" sz="2933" dirty="0">
                <a:solidFill>
                  <a:srgbClr val="0070C0"/>
                </a:solidFill>
                <a:latin typeface="Changa One"/>
                <a:ea typeface="Changa One"/>
                <a:cs typeface="Changa One"/>
                <a:sym typeface="Changa One"/>
              </a:rPr>
              <a:t>MERCURY</a:t>
            </a:r>
            <a:endParaRPr sz="2933" dirty="0">
              <a:solidFill>
                <a:srgbClr val="0070C0"/>
              </a:solidFill>
              <a:latin typeface="Changa One"/>
              <a:ea typeface="Changa One"/>
              <a:cs typeface="Changa One"/>
              <a:sym typeface="Changa One"/>
            </a:endParaRPr>
          </a:p>
        </p:txBody>
      </p:sp>
      <p:sp>
        <p:nvSpPr>
          <p:cNvPr id="2138" name="Google Shape;2138;p43"/>
          <p:cNvSpPr txBox="1"/>
          <p:nvPr/>
        </p:nvSpPr>
        <p:spPr>
          <a:xfrm>
            <a:off x="8438627" y="2674432"/>
            <a:ext cx="3125200" cy="574400"/>
          </a:xfrm>
          <a:prstGeom prst="rect">
            <a:avLst/>
          </a:prstGeom>
          <a:noFill/>
          <a:ln>
            <a:noFill/>
          </a:ln>
        </p:spPr>
        <p:txBody>
          <a:bodyPr spcFirstLastPara="1" wrap="square" lIns="121900" tIns="121900" rIns="121900" bIns="121900" anchor="ctr" anchorCtr="0">
            <a:noAutofit/>
          </a:bodyPr>
          <a:lstStyle/>
          <a:p>
            <a:r>
              <a:rPr lang="en" sz="2400" dirty="0">
                <a:solidFill>
                  <a:schemeClr val="accent5">
                    <a:lumMod val="50000"/>
                  </a:schemeClr>
                </a:solidFill>
                <a:latin typeface="Cairo"/>
                <a:ea typeface="Cairo"/>
                <a:cs typeface="Cairo"/>
                <a:sym typeface="Cairo"/>
              </a:rPr>
              <a:t>Mercury is very small</a:t>
            </a:r>
            <a:endParaRPr sz="2400" dirty="0">
              <a:solidFill>
                <a:schemeClr val="accent5">
                  <a:lumMod val="50000"/>
                </a:schemeClr>
              </a:solidFill>
              <a:latin typeface="Cairo"/>
              <a:ea typeface="Cairo"/>
              <a:cs typeface="Cairo"/>
              <a:sym typeface="Cairo"/>
            </a:endParaRPr>
          </a:p>
        </p:txBody>
      </p:sp>
      <p:sp>
        <p:nvSpPr>
          <p:cNvPr id="2139" name="Google Shape;2139;p43"/>
          <p:cNvSpPr txBox="1"/>
          <p:nvPr/>
        </p:nvSpPr>
        <p:spPr>
          <a:xfrm>
            <a:off x="8438627" y="4828999"/>
            <a:ext cx="3125200" cy="455600"/>
          </a:xfrm>
          <a:prstGeom prst="rect">
            <a:avLst/>
          </a:prstGeom>
          <a:noFill/>
          <a:ln>
            <a:noFill/>
          </a:ln>
        </p:spPr>
        <p:txBody>
          <a:bodyPr spcFirstLastPara="1" wrap="square" lIns="121900" tIns="121900" rIns="121900" bIns="121900" anchor="ctr" anchorCtr="0">
            <a:noAutofit/>
          </a:bodyPr>
          <a:lstStyle/>
          <a:p>
            <a:r>
              <a:rPr lang="en" sz="2933">
                <a:solidFill>
                  <a:srgbClr val="0070C0"/>
                </a:solidFill>
                <a:latin typeface="Changa One"/>
                <a:ea typeface="Changa One"/>
                <a:cs typeface="Changa One"/>
                <a:sym typeface="Changa One"/>
              </a:rPr>
              <a:t>JUPITER</a:t>
            </a:r>
            <a:endParaRPr sz="2933">
              <a:solidFill>
                <a:srgbClr val="0070C0"/>
              </a:solidFill>
              <a:latin typeface="Changa One"/>
              <a:ea typeface="Changa One"/>
              <a:cs typeface="Changa One"/>
              <a:sym typeface="Changa One"/>
            </a:endParaRPr>
          </a:p>
        </p:txBody>
      </p:sp>
      <p:sp>
        <p:nvSpPr>
          <p:cNvPr id="2140" name="Google Shape;2140;p43"/>
          <p:cNvSpPr txBox="1"/>
          <p:nvPr/>
        </p:nvSpPr>
        <p:spPr>
          <a:xfrm>
            <a:off x="8438627" y="5284565"/>
            <a:ext cx="3125200" cy="574400"/>
          </a:xfrm>
          <a:prstGeom prst="rect">
            <a:avLst/>
          </a:prstGeom>
          <a:noFill/>
          <a:ln>
            <a:noFill/>
          </a:ln>
        </p:spPr>
        <p:txBody>
          <a:bodyPr spcFirstLastPara="1" wrap="square" lIns="121900" tIns="121900" rIns="121900" bIns="121900" anchor="ctr" anchorCtr="0">
            <a:noAutofit/>
          </a:bodyPr>
          <a:lstStyle/>
          <a:p>
            <a:r>
              <a:rPr lang="en" sz="2400">
                <a:solidFill>
                  <a:schemeClr val="accent5">
                    <a:lumMod val="50000"/>
                  </a:schemeClr>
                </a:solidFill>
                <a:latin typeface="Cairo"/>
                <a:ea typeface="Cairo"/>
                <a:cs typeface="Cairo"/>
                <a:sym typeface="Cairo"/>
              </a:rPr>
              <a:t>Jupiter is the biggest planet</a:t>
            </a:r>
            <a:endParaRPr sz="2400">
              <a:solidFill>
                <a:schemeClr val="accent5">
                  <a:lumMod val="50000"/>
                </a:schemeClr>
              </a:solidFill>
              <a:latin typeface="Cairo"/>
              <a:ea typeface="Cairo"/>
              <a:cs typeface="Cairo"/>
              <a:sym typeface="Cairo"/>
            </a:endParaRPr>
          </a:p>
        </p:txBody>
      </p:sp>
      <p:sp>
        <p:nvSpPr>
          <p:cNvPr id="2141" name="Google Shape;2141;p43"/>
          <p:cNvSpPr txBox="1"/>
          <p:nvPr/>
        </p:nvSpPr>
        <p:spPr>
          <a:xfrm>
            <a:off x="8438627" y="3523932"/>
            <a:ext cx="3125200" cy="455600"/>
          </a:xfrm>
          <a:prstGeom prst="rect">
            <a:avLst/>
          </a:prstGeom>
          <a:noFill/>
          <a:ln>
            <a:noFill/>
          </a:ln>
        </p:spPr>
        <p:txBody>
          <a:bodyPr spcFirstLastPara="1" wrap="square" lIns="121900" tIns="121900" rIns="121900" bIns="121900" anchor="ctr" anchorCtr="0">
            <a:noAutofit/>
          </a:bodyPr>
          <a:lstStyle/>
          <a:p>
            <a:r>
              <a:rPr lang="en" sz="2933">
                <a:solidFill>
                  <a:srgbClr val="0070C0"/>
                </a:solidFill>
                <a:latin typeface="Changa One"/>
                <a:ea typeface="Changa One"/>
                <a:cs typeface="Changa One"/>
                <a:sym typeface="Changa One"/>
              </a:rPr>
              <a:t>VENUS</a:t>
            </a:r>
            <a:endParaRPr sz="2933">
              <a:solidFill>
                <a:srgbClr val="0070C0"/>
              </a:solidFill>
              <a:latin typeface="Changa One"/>
              <a:ea typeface="Changa One"/>
              <a:cs typeface="Changa One"/>
              <a:sym typeface="Changa One"/>
            </a:endParaRPr>
          </a:p>
        </p:txBody>
      </p:sp>
      <p:sp>
        <p:nvSpPr>
          <p:cNvPr id="2142" name="Google Shape;2142;p43"/>
          <p:cNvSpPr txBox="1"/>
          <p:nvPr/>
        </p:nvSpPr>
        <p:spPr>
          <a:xfrm>
            <a:off x="8438627" y="3979499"/>
            <a:ext cx="3125200" cy="574400"/>
          </a:xfrm>
          <a:prstGeom prst="rect">
            <a:avLst/>
          </a:prstGeom>
          <a:noFill/>
          <a:ln>
            <a:noFill/>
          </a:ln>
        </p:spPr>
        <p:txBody>
          <a:bodyPr spcFirstLastPara="1" wrap="square" lIns="121900" tIns="121900" rIns="121900" bIns="121900" anchor="ctr" anchorCtr="0">
            <a:noAutofit/>
          </a:bodyPr>
          <a:lstStyle/>
          <a:p>
            <a:r>
              <a:rPr lang="en" sz="2400">
                <a:solidFill>
                  <a:schemeClr val="accent5">
                    <a:lumMod val="50000"/>
                  </a:schemeClr>
                </a:solidFill>
                <a:latin typeface="Cairo"/>
                <a:ea typeface="Cairo"/>
                <a:cs typeface="Cairo"/>
                <a:sym typeface="Cairo"/>
              </a:rPr>
              <a:t>Venus is a hot planet</a:t>
            </a:r>
            <a:endParaRPr sz="2400">
              <a:solidFill>
                <a:schemeClr val="accent5">
                  <a:lumMod val="50000"/>
                </a:schemeClr>
              </a:solidFill>
              <a:latin typeface="Cairo"/>
              <a:ea typeface="Cairo"/>
              <a:cs typeface="Cairo"/>
              <a:sym typeface="Cairo"/>
            </a:endParaRPr>
          </a:p>
        </p:txBody>
      </p:sp>
      <p:sp>
        <p:nvSpPr>
          <p:cNvPr id="2143" name="Google Shape;2143;p43"/>
          <p:cNvSpPr/>
          <p:nvPr/>
        </p:nvSpPr>
        <p:spPr>
          <a:xfrm>
            <a:off x="6586343" y="2239332"/>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4" name="Google Shape;2144;p43"/>
          <p:cNvSpPr/>
          <p:nvPr/>
        </p:nvSpPr>
        <p:spPr>
          <a:xfrm>
            <a:off x="6586343" y="3550132"/>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5" name="Google Shape;2145;p43"/>
          <p:cNvSpPr/>
          <p:nvPr/>
        </p:nvSpPr>
        <p:spPr>
          <a:xfrm>
            <a:off x="6586343" y="4860965"/>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6" name="Google Shape;2146;p43"/>
          <p:cNvSpPr/>
          <p:nvPr/>
        </p:nvSpPr>
        <p:spPr>
          <a:xfrm>
            <a:off x="4820360" y="2508465"/>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sp>
        <p:nvSpPr>
          <p:cNvPr id="2147" name="Google Shape;2147;p43"/>
          <p:cNvSpPr/>
          <p:nvPr/>
        </p:nvSpPr>
        <p:spPr>
          <a:xfrm>
            <a:off x="5457527" y="3819332"/>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sp>
        <p:nvSpPr>
          <p:cNvPr id="2148" name="Google Shape;2148;p43"/>
          <p:cNvSpPr/>
          <p:nvPr/>
        </p:nvSpPr>
        <p:spPr>
          <a:xfrm>
            <a:off x="4820360" y="5130165"/>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cxnSp>
        <p:nvCxnSpPr>
          <p:cNvPr id="2149" name="Google Shape;2149;p43"/>
          <p:cNvCxnSpPr>
            <a:stCxn id="2146" idx="6"/>
            <a:endCxn id="2143" idx="2"/>
          </p:cNvCxnSpPr>
          <p:nvPr/>
        </p:nvCxnSpPr>
        <p:spPr>
          <a:xfrm>
            <a:off x="5203560" y="2700065"/>
            <a:ext cx="1382800" cy="0"/>
          </a:xfrm>
          <a:prstGeom prst="straightConnector1">
            <a:avLst/>
          </a:prstGeom>
          <a:noFill/>
          <a:ln w="19050" cap="flat" cmpd="sng">
            <a:solidFill>
              <a:schemeClr val="dk1"/>
            </a:solidFill>
            <a:prstDash val="solid"/>
            <a:round/>
            <a:headEnd type="none" w="med" len="med"/>
            <a:tailEnd type="none" w="med" len="med"/>
          </a:ln>
        </p:spPr>
      </p:cxnSp>
      <p:cxnSp>
        <p:nvCxnSpPr>
          <p:cNvPr id="2150" name="Google Shape;2150;p43"/>
          <p:cNvCxnSpPr>
            <a:stCxn id="2147" idx="6"/>
            <a:endCxn id="2144" idx="2"/>
          </p:cNvCxnSpPr>
          <p:nvPr/>
        </p:nvCxnSpPr>
        <p:spPr>
          <a:xfrm>
            <a:off x="5840727" y="4010932"/>
            <a:ext cx="745600" cy="0"/>
          </a:xfrm>
          <a:prstGeom prst="straightConnector1">
            <a:avLst/>
          </a:prstGeom>
          <a:noFill/>
          <a:ln w="19050" cap="flat" cmpd="sng">
            <a:solidFill>
              <a:schemeClr val="dk1"/>
            </a:solidFill>
            <a:prstDash val="solid"/>
            <a:round/>
            <a:headEnd type="none" w="med" len="med"/>
            <a:tailEnd type="none" w="med" len="med"/>
          </a:ln>
        </p:spPr>
      </p:cxnSp>
      <p:cxnSp>
        <p:nvCxnSpPr>
          <p:cNvPr id="2151" name="Google Shape;2151;p43"/>
          <p:cNvCxnSpPr>
            <a:stCxn id="2148" idx="6"/>
            <a:endCxn id="2145" idx="2"/>
          </p:cNvCxnSpPr>
          <p:nvPr/>
        </p:nvCxnSpPr>
        <p:spPr>
          <a:xfrm>
            <a:off x="5203560" y="5321765"/>
            <a:ext cx="1382800" cy="0"/>
          </a:xfrm>
          <a:prstGeom prst="straightConnector1">
            <a:avLst/>
          </a:prstGeom>
          <a:noFill/>
          <a:ln w="19050" cap="flat" cmpd="sng">
            <a:solidFill>
              <a:schemeClr val="dk1"/>
            </a:solidFill>
            <a:prstDash val="solid"/>
            <a:round/>
            <a:headEnd type="none" w="med" len="med"/>
            <a:tailEnd type="none" w="med" len="med"/>
          </a:ln>
        </p:spPr>
      </p:cxnSp>
      <p:cxnSp>
        <p:nvCxnSpPr>
          <p:cNvPr id="2152" name="Google Shape;2152;p43"/>
          <p:cNvCxnSpPr>
            <a:stCxn id="2143" idx="6"/>
          </p:cNvCxnSpPr>
          <p:nvPr/>
        </p:nvCxnSpPr>
        <p:spPr>
          <a:xfrm>
            <a:off x="7507943" y="2700132"/>
            <a:ext cx="766000" cy="0"/>
          </a:xfrm>
          <a:prstGeom prst="straightConnector1">
            <a:avLst/>
          </a:prstGeom>
          <a:noFill/>
          <a:ln w="19050" cap="flat" cmpd="sng">
            <a:solidFill>
              <a:schemeClr val="dk1"/>
            </a:solidFill>
            <a:prstDash val="solid"/>
            <a:round/>
            <a:headEnd type="none" w="med" len="med"/>
            <a:tailEnd type="oval" w="med" len="med"/>
          </a:ln>
        </p:spPr>
      </p:cxnSp>
      <p:cxnSp>
        <p:nvCxnSpPr>
          <p:cNvPr id="2153" name="Google Shape;2153;p43"/>
          <p:cNvCxnSpPr>
            <a:stCxn id="2144" idx="6"/>
          </p:cNvCxnSpPr>
          <p:nvPr/>
        </p:nvCxnSpPr>
        <p:spPr>
          <a:xfrm>
            <a:off x="7507943" y="4010932"/>
            <a:ext cx="766000" cy="0"/>
          </a:xfrm>
          <a:prstGeom prst="straightConnector1">
            <a:avLst/>
          </a:prstGeom>
          <a:noFill/>
          <a:ln w="19050" cap="flat" cmpd="sng">
            <a:solidFill>
              <a:schemeClr val="dk1"/>
            </a:solidFill>
            <a:prstDash val="solid"/>
            <a:round/>
            <a:headEnd type="none" w="med" len="med"/>
            <a:tailEnd type="oval" w="med" len="med"/>
          </a:ln>
        </p:spPr>
      </p:cxnSp>
      <p:cxnSp>
        <p:nvCxnSpPr>
          <p:cNvPr id="2154" name="Google Shape;2154;p43"/>
          <p:cNvCxnSpPr>
            <a:stCxn id="2145" idx="6"/>
          </p:cNvCxnSpPr>
          <p:nvPr/>
        </p:nvCxnSpPr>
        <p:spPr>
          <a:xfrm>
            <a:off x="7507943" y="5321765"/>
            <a:ext cx="766000" cy="0"/>
          </a:xfrm>
          <a:prstGeom prst="straightConnector1">
            <a:avLst/>
          </a:prstGeom>
          <a:noFill/>
          <a:ln w="19050" cap="flat" cmpd="sng">
            <a:solidFill>
              <a:schemeClr val="dk1"/>
            </a:solidFill>
            <a:prstDash val="solid"/>
            <a:round/>
            <a:headEnd type="none" w="med" len="med"/>
            <a:tailEnd type="oval" w="med" len="med"/>
          </a:ln>
        </p:spPr>
      </p:cxnSp>
      <p:grpSp>
        <p:nvGrpSpPr>
          <p:cNvPr id="2155" name="Google Shape;2155;p43"/>
          <p:cNvGrpSpPr/>
          <p:nvPr/>
        </p:nvGrpSpPr>
        <p:grpSpPr>
          <a:xfrm>
            <a:off x="6836937" y="3776336"/>
            <a:ext cx="420409" cy="469213"/>
            <a:chOff x="-23962425" y="3519475"/>
            <a:chExt cx="264675" cy="295400"/>
          </a:xfrm>
          <a:solidFill>
            <a:srgbClr val="FFC000"/>
          </a:solidFill>
        </p:grpSpPr>
        <p:sp>
          <p:nvSpPr>
            <p:cNvPr id="2156" name="Google Shape;2156;p4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121900" tIns="121900" rIns="121900" bIns="121900" anchor="ctr" anchorCtr="0">
              <a:noAutofit/>
            </a:bodyPr>
            <a:lstStyle/>
            <a:p>
              <a:endParaRPr sz="2400"/>
            </a:p>
          </p:txBody>
        </p:sp>
        <p:sp>
          <p:nvSpPr>
            <p:cNvPr id="2157" name="Google Shape;2157;p4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2158" name="Google Shape;2158;p43"/>
          <p:cNvGrpSpPr/>
          <p:nvPr/>
        </p:nvGrpSpPr>
        <p:grpSpPr>
          <a:xfrm>
            <a:off x="6810073" y="2479868"/>
            <a:ext cx="474177" cy="440384"/>
            <a:chOff x="-25465200" y="3565175"/>
            <a:chExt cx="298525" cy="277250"/>
          </a:xfrm>
        </p:grpSpPr>
        <p:sp>
          <p:nvSpPr>
            <p:cNvPr id="2159" name="Google Shape;2159;p43"/>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2160" name="Google Shape;2160;p43"/>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grpSp>
      <p:sp>
        <p:nvSpPr>
          <p:cNvPr id="2161" name="Google Shape;2161;p43"/>
          <p:cNvSpPr/>
          <p:nvPr/>
        </p:nvSpPr>
        <p:spPr>
          <a:xfrm>
            <a:off x="6811930" y="5160530"/>
            <a:ext cx="470444" cy="322485"/>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pic>
        <p:nvPicPr>
          <p:cNvPr id="2" name="Imagen 1"/>
          <p:cNvPicPr>
            <a:picLocks noChangeAspect="1"/>
          </p:cNvPicPr>
          <p:nvPr/>
        </p:nvPicPr>
        <p:blipFill>
          <a:blip r:embed="rId3"/>
          <a:stretch>
            <a:fillRect/>
          </a:stretch>
        </p:blipFill>
        <p:spPr>
          <a:xfrm>
            <a:off x="1019050" y="2674432"/>
            <a:ext cx="3125219" cy="26369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9A5203BB-63FD-42CD-96F0-D2948069D728}"/>
              </a:ext>
            </a:extLst>
          </p:cNvPr>
          <p:cNvSpPr txBox="1"/>
          <p:nvPr/>
        </p:nvSpPr>
        <p:spPr>
          <a:xfrm>
            <a:off x="896161" y="4259182"/>
            <a:ext cx="2619848" cy="2062103"/>
          </a:xfrm>
          <a:prstGeom prst="rect">
            <a:avLst/>
          </a:prstGeom>
          <a:noFill/>
        </p:spPr>
        <p:txBody>
          <a:bodyPr wrap="square" rtlCol="0" anchor="ctr">
            <a:spAutoFit/>
          </a:bodyPr>
          <a:lstStyle/>
          <a:p>
            <a:r>
              <a:rPr lang="en-GB" altLang="ko-KR" sz="3200" dirty="0">
                <a:solidFill>
                  <a:srgbClr val="29AAE2"/>
                </a:solidFill>
                <a:cs typeface="Arial" pitchFamily="34" charset="0"/>
              </a:rPr>
              <a:t>Layout</a:t>
            </a:r>
          </a:p>
          <a:p>
            <a:r>
              <a:rPr lang="en-GB" altLang="ko-KR" sz="3200" dirty="0">
                <a:solidFill>
                  <a:srgbClr val="29AAE2"/>
                </a:solidFill>
                <a:cs typeface="Arial" pitchFamily="34" charset="0"/>
              </a:rPr>
              <a:t>Clean Text Slide for your Presentation</a:t>
            </a:r>
            <a:endParaRPr lang="ko-KR" altLang="en-US" sz="3200" dirty="0">
              <a:solidFill>
                <a:srgbClr val="29AAE2"/>
              </a:solidFill>
              <a:cs typeface="Arial" pitchFamily="34" charset="0"/>
            </a:endParaRPr>
          </a:p>
        </p:txBody>
      </p:sp>
      <p:sp>
        <p:nvSpPr>
          <p:cNvPr id="16" name="TextBox 15">
            <a:extLst>
              <a:ext uri="{FF2B5EF4-FFF2-40B4-BE49-F238E27FC236}">
                <a16:creationId xmlns="" xmlns:a16="http://schemas.microsoft.com/office/drawing/2014/main" id="{AEA3A589-9E65-4EC9-88C0-4E3E85FEDB3E}"/>
              </a:ext>
            </a:extLst>
          </p:cNvPr>
          <p:cNvSpPr txBox="1"/>
          <p:nvPr/>
        </p:nvSpPr>
        <p:spPr>
          <a:xfrm>
            <a:off x="630703" y="514610"/>
            <a:ext cx="3982519" cy="1898084"/>
          </a:xfrm>
          <a:prstGeom prst="rect">
            <a:avLst/>
          </a:prstGeom>
          <a:noFill/>
        </p:spPr>
        <p:txBody>
          <a:bodyPr wrap="square" rtlCol="0">
            <a:spAutoFit/>
          </a:bodyPr>
          <a:lstStyle/>
          <a:p>
            <a:r>
              <a:rPr lang="en-US" altLang="ko-KR" sz="5867" b="1" dirty="0">
                <a:solidFill>
                  <a:srgbClr val="0070C0"/>
                </a:solidFill>
                <a:latin typeface="Malgun Gothic" panose="020B0503020000020004" pitchFamily="34" charset="-127"/>
                <a:ea typeface="Malgun Gothic" panose="020B0503020000020004" pitchFamily="34" charset="-127"/>
                <a:cs typeface="Arial" pitchFamily="34" charset="0"/>
              </a:rPr>
              <a:t>Columns</a:t>
            </a:r>
          </a:p>
          <a:p>
            <a:r>
              <a:rPr lang="en-US" altLang="ko-KR" sz="5867" b="1" dirty="0">
                <a:solidFill>
                  <a:srgbClr val="0070C0"/>
                </a:solidFill>
                <a:latin typeface="Malgun Gothic" panose="020B0503020000020004" pitchFamily="34" charset="-127"/>
                <a:ea typeface="Malgun Gothic" panose="020B0503020000020004" pitchFamily="34" charset="-127"/>
                <a:cs typeface="Arial" pitchFamily="34" charset="0"/>
              </a:rPr>
              <a:t>Style</a:t>
            </a:r>
            <a:endParaRPr lang="ko-KR" altLang="en-US" sz="5867" b="1" dirty="0">
              <a:solidFill>
                <a:srgbClr val="0070C0"/>
              </a:solidFill>
              <a:latin typeface="Malgun Gothic" panose="020B0503020000020004" pitchFamily="34" charset="-127"/>
              <a:ea typeface="Malgun Gothic" panose="020B0503020000020004" pitchFamily="34" charset="-127"/>
              <a:cs typeface="Arial" pitchFamily="34" charset="0"/>
            </a:endParaRPr>
          </a:p>
        </p:txBody>
      </p:sp>
      <p:grpSp>
        <p:nvGrpSpPr>
          <p:cNvPr id="17" name="Group 7">
            <a:extLst>
              <a:ext uri="{FF2B5EF4-FFF2-40B4-BE49-F238E27FC236}">
                <a16:creationId xmlns="" xmlns:a16="http://schemas.microsoft.com/office/drawing/2014/main" id="{0D5566DF-0892-430F-AEAD-855C43512FFA}"/>
              </a:ext>
            </a:extLst>
          </p:cNvPr>
          <p:cNvGrpSpPr/>
          <p:nvPr/>
        </p:nvGrpSpPr>
        <p:grpSpPr>
          <a:xfrm>
            <a:off x="3898596" y="2212639"/>
            <a:ext cx="3325679" cy="4108646"/>
            <a:chOff x="886442" y="1591192"/>
            <a:chExt cx="3397525" cy="4723988"/>
          </a:xfrm>
        </p:grpSpPr>
        <p:sp>
          <p:nvSpPr>
            <p:cNvPr id="18" name="TextBox 17">
              <a:extLst>
                <a:ext uri="{FF2B5EF4-FFF2-40B4-BE49-F238E27FC236}">
                  <a16:creationId xmlns="" xmlns:a16="http://schemas.microsoft.com/office/drawing/2014/main" id="{FC2CC834-C942-4022-9B44-9612CF7BBA26}"/>
                </a:ext>
              </a:extLst>
            </p:cNvPr>
            <p:cNvSpPr txBox="1"/>
            <p:nvPr/>
          </p:nvSpPr>
          <p:spPr>
            <a:xfrm>
              <a:off x="886442" y="1591192"/>
              <a:ext cx="3397525" cy="460034"/>
            </a:xfrm>
            <a:prstGeom prst="rect">
              <a:avLst/>
            </a:prstGeom>
            <a:noFill/>
          </p:spPr>
          <p:txBody>
            <a:bodyPr wrap="square" rtlCol="0">
              <a:spAutoFit/>
            </a:bodyPr>
            <a:lstStyle/>
            <a:p>
              <a:r>
                <a:rPr lang="en-US" altLang="ko-KR" sz="2000" b="1" dirty="0">
                  <a:cs typeface="Arial" pitchFamily="34" charset="0"/>
                </a:rPr>
                <a:t>Your Text  Here</a:t>
              </a:r>
              <a:endParaRPr lang="ko-KR" altLang="en-US" sz="2000" b="1" dirty="0">
                <a:cs typeface="Arial" pitchFamily="34" charset="0"/>
              </a:endParaRPr>
            </a:p>
          </p:txBody>
        </p:sp>
        <p:sp>
          <p:nvSpPr>
            <p:cNvPr id="19" name="TextBox 18">
              <a:extLst>
                <a:ext uri="{FF2B5EF4-FFF2-40B4-BE49-F238E27FC236}">
                  <a16:creationId xmlns="" xmlns:a16="http://schemas.microsoft.com/office/drawing/2014/main" id="{7C8DE678-BEFA-48C6-95B8-D4BEEF82433B}"/>
                </a:ext>
              </a:extLst>
            </p:cNvPr>
            <p:cNvSpPr txBox="1"/>
            <p:nvPr/>
          </p:nvSpPr>
          <p:spPr>
            <a:xfrm>
              <a:off x="886442" y="2104109"/>
              <a:ext cx="3397525" cy="4211071"/>
            </a:xfrm>
            <a:prstGeom prst="rect">
              <a:avLst/>
            </a:prstGeom>
            <a:noFill/>
          </p:spPr>
          <p:txBody>
            <a:bodyPr wrap="square" rtlCol="0">
              <a:spAutoFit/>
            </a:bodyPr>
            <a:lstStyle/>
            <a:p>
              <a:r>
                <a:rPr lang="en-US" altLang="ko-KR" sz="1400" dirty="0">
                  <a:cs typeface="Arial" pitchFamily="34" charset="0"/>
                </a:rPr>
                <a:t>Get a modern PowerPoint  Presentation that is beautifully designed.  </a:t>
              </a:r>
              <a:endParaRPr lang="ko-KR" altLang="en-US" sz="1400" dirty="0">
                <a:cs typeface="Arial" pitchFamily="34" charset="0"/>
              </a:endParaRP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1200" dirty="0">
                  <a:cs typeface="Arial" pitchFamily="34" charset="0"/>
                </a:rPr>
                <a:t> </a:t>
              </a:r>
              <a:r>
                <a:rPr lang="en-US" altLang="ko-KR" sz="1200" dirty="0">
                  <a:cs typeface="Arial" pitchFamily="34" charset="0"/>
                </a:rPr>
                <a:t>Easy to change colors, photos and Text. I hope and I believe that this Template will your Time, Money and Reputation.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Get a modern PowerPoint  Presentation that is beautifully designed. </a:t>
              </a:r>
            </a:p>
            <a:p>
              <a:endParaRPr lang="en-US" altLang="ko-KR" sz="1200" dirty="0">
                <a:cs typeface="Arial" pitchFamily="34" charset="0"/>
              </a:endParaRPr>
            </a:p>
            <a:p>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grpSp>
      <p:sp>
        <p:nvSpPr>
          <p:cNvPr id="20" name="Lágrima 19"/>
          <p:cNvSpPr/>
          <p:nvPr/>
        </p:nvSpPr>
        <p:spPr>
          <a:xfrm rot="5400000">
            <a:off x="7624497" y="2353488"/>
            <a:ext cx="4645360" cy="4363661"/>
          </a:xfrm>
          <a:prstGeom prst="teardrop">
            <a:avLst/>
          </a:prstGeom>
          <a:noFill/>
          <a:ln w="130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pic>
        <p:nvPicPr>
          <p:cNvPr id="2" name="Imagen 1"/>
          <p:cNvPicPr>
            <a:picLocks noChangeAspect="1"/>
          </p:cNvPicPr>
          <p:nvPr/>
        </p:nvPicPr>
        <p:blipFill>
          <a:blip r:embed="rId2"/>
          <a:stretch>
            <a:fillRect/>
          </a:stretch>
        </p:blipFill>
        <p:spPr>
          <a:xfrm>
            <a:off x="8243469" y="3761772"/>
            <a:ext cx="3569534" cy="2117520"/>
          </a:xfrm>
          <a:prstGeom prst="rect">
            <a:avLst/>
          </a:prstGeom>
        </p:spPr>
      </p:pic>
    </p:spTree>
    <p:extLst>
      <p:ext uri="{BB962C8B-B14F-4D97-AF65-F5344CB8AC3E}">
        <p14:creationId xmlns:p14="http://schemas.microsoft.com/office/powerpoint/2010/main" val="388821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2"/>
        <p:cNvGrpSpPr/>
        <p:nvPr/>
      </p:nvGrpSpPr>
      <p:grpSpPr>
        <a:xfrm>
          <a:off x="0" y="0"/>
          <a:ext cx="0" cy="0"/>
          <a:chOff x="0" y="0"/>
          <a:chExt cx="0" cy="0"/>
        </a:xfrm>
      </p:grpSpPr>
      <p:sp>
        <p:nvSpPr>
          <p:cNvPr id="2513" name="Google Shape;2513;p37"/>
          <p:cNvSpPr txBox="1">
            <a:spLocks noGrp="1"/>
          </p:cNvSpPr>
          <p:nvPr>
            <p:ph type="title" idx="4294967295"/>
          </p:nvPr>
        </p:nvSpPr>
        <p:spPr>
          <a:xfrm>
            <a:off x="920750" y="247650"/>
            <a:ext cx="10169525" cy="763588"/>
          </a:xfrm>
          <a:prstGeom prst="rect">
            <a:avLst/>
          </a:prstGeom>
        </p:spPr>
        <p:txBody>
          <a:bodyPr spcFirstLastPara="1" vert="horz" wrap="square" lIns="121900" tIns="121900" rIns="121900" bIns="121900" rtlCol="0" anchor="ctr" anchorCtr="0">
            <a:noAutofit/>
          </a:bodyPr>
          <a:lstStyle/>
          <a:p>
            <a:pPr algn="ctr"/>
            <a:r>
              <a:rPr lang="en" dirty="0">
                <a:solidFill>
                  <a:srgbClr val="0070C0"/>
                </a:solidFill>
                <a:latin typeface="Malgun Gothic" panose="020B0503020000020004" pitchFamily="34" charset="-127"/>
                <a:ea typeface="Malgun Gothic" panose="020B0503020000020004" pitchFamily="34" charset="-127"/>
              </a:rPr>
              <a:t>Table Of Contents</a:t>
            </a:r>
            <a:endParaRPr dirty="0">
              <a:solidFill>
                <a:srgbClr val="0070C0"/>
              </a:solidFill>
              <a:latin typeface="Malgun Gothic" panose="020B0503020000020004" pitchFamily="34" charset="-127"/>
              <a:ea typeface="Malgun Gothic" panose="020B0503020000020004" pitchFamily="34" charset="-127"/>
            </a:endParaRPr>
          </a:p>
        </p:txBody>
      </p:sp>
      <p:sp>
        <p:nvSpPr>
          <p:cNvPr id="2514" name="Google Shape;2514;p37"/>
          <p:cNvSpPr txBox="1">
            <a:spLocks noGrp="1"/>
          </p:cNvSpPr>
          <p:nvPr>
            <p:ph type="title" idx="4294967295"/>
          </p:nvPr>
        </p:nvSpPr>
        <p:spPr>
          <a:xfrm>
            <a:off x="1066528" y="1747825"/>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01</a:t>
            </a:r>
            <a:endParaRPr sz="4000" dirty="0">
              <a:latin typeface="DK Lemon Yellow Sun" panose="02000000000000000000" pitchFamily="50" charset="0"/>
            </a:endParaRPr>
          </a:p>
        </p:txBody>
      </p:sp>
      <p:sp>
        <p:nvSpPr>
          <p:cNvPr id="2515" name="Google Shape;2515;p37"/>
          <p:cNvSpPr txBox="1">
            <a:spLocks noGrp="1"/>
          </p:cNvSpPr>
          <p:nvPr>
            <p:ph type="title" idx="4294967295"/>
          </p:nvPr>
        </p:nvSpPr>
        <p:spPr>
          <a:xfrm>
            <a:off x="321582" y="2332025"/>
            <a:ext cx="3676650" cy="709613"/>
          </a:xfrm>
          <a:prstGeom prst="rect">
            <a:avLst/>
          </a:prstGeom>
        </p:spPr>
        <p:txBody>
          <a:bodyPr spcFirstLastPara="1" vert="horz" wrap="square" lIns="121900" tIns="121900" rIns="121900" bIns="121900" rtlCol="0" anchor="b" anchorCtr="0">
            <a:noAutofit/>
          </a:bodyPr>
          <a:lstStyle/>
          <a:p>
            <a:r>
              <a:rPr lang="en" sz="2800" dirty="0">
                <a:solidFill>
                  <a:srgbClr val="0070C0"/>
                </a:solidFill>
                <a:latin typeface="Trebuchet MS" panose="020B0603020202020204" pitchFamily="34" charset="0"/>
              </a:rPr>
              <a:t>Textual History</a:t>
            </a:r>
            <a:endParaRPr sz="2800" dirty="0">
              <a:solidFill>
                <a:srgbClr val="0070C0"/>
              </a:solidFill>
              <a:latin typeface="Trebuchet MS" panose="020B0603020202020204" pitchFamily="34" charset="0"/>
            </a:endParaRPr>
          </a:p>
        </p:txBody>
      </p:sp>
      <p:sp>
        <p:nvSpPr>
          <p:cNvPr id="2516" name="Google Shape;2516;p37"/>
          <p:cNvSpPr txBox="1">
            <a:spLocks noGrp="1"/>
          </p:cNvSpPr>
          <p:nvPr>
            <p:ph type="title" idx="4294967295"/>
          </p:nvPr>
        </p:nvSpPr>
        <p:spPr>
          <a:xfrm>
            <a:off x="434249" y="3041638"/>
            <a:ext cx="3454400" cy="1004887"/>
          </a:xfrm>
          <a:prstGeom prst="rect">
            <a:avLst/>
          </a:prstGeom>
        </p:spPr>
        <p:txBody>
          <a:bodyPr spcFirstLastPara="1" vert="horz" wrap="square" lIns="121900" tIns="121900" rIns="121900" bIns="121900" rtlCol="0" anchor="t" anchorCtr="0">
            <a:noAutofit/>
          </a:bodyPr>
          <a:lstStyle/>
          <a:p>
            <a:r>
              <a:rPr lang="en" sz="2000">
                <a:solidFill>
                  <a:schemeClr val="dk1"/>
                </a:solidFill>
              </a:rPr>
              <a:t>You can describe the topic of the section here</a:t>
            </a:r>
            <a:endParaRPr sz="2000">
              <a:solidFill>
                <a:schemeClr val="dk1"/>
              </a:solidFill>
            </a:endParaRPr>
          </a:p>
        </p:txBody>
      </p:sp>
      <p:sp>
        <p:nvSpPr>
          <p:cNvPr id="2517" name="Google Shape;2517;p37"/>
          <p:cNvSpPr txBox="1">
            <a:spLocks noGrp="1"/>
          </p:cNvSpPr>
          <p:nvPr>
            <p:ph type="title" idx="4294967295"/>
          </p:nvPr>
        </p:nvSpPr>
        <p:spPr>
          <a:xfrm>
            <a:off x="9705611" y="1699259"/>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02</a:t>
            </a:r>
            <a:endParaRPr sz="4000" dirty="0">
              <a:latin typeface="DK Lemon Yellow Sun" panose="02000000000000000000" pitchFamily="50" charset="0"/>
            </a:endParaRPr>
          </a:p>
        </p:txBody>
      </p:sp>
      <p:sp>
        <p:nvSpPr>
          <p:cNvPr id="2518" name="Google Shape;2518;p37"/>
          <p:cNvSpPr txBox="1">
            <a:spLocks noGrp="1"/>
          </p:cNvSpPr>
          <p:nvPr>
            <p:ph type="title" idx="4294967295"/>
          </p:nvPr>
        </p:nvSpPr>
        <p:spPr>
          <a:xfrm>
            <a:off x="8872945" y="2210911"/>
            <a:ext cx="3676650" cy="709613"/>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Books of the Bible</a:t>
            </a:r>
            <a:endParaRPr sz="2800">
              <a:solidFill>
                <a:srgbClr val="0070C0"/>
              </a:solidFill>
              <a:latin typeface="Trebuchet MS" panose="020B0603020202020204" pitchFamily="34" charset="0"/>
            </a:endParaRPr>
          </a:p>
        </p:txBody>
      </p:sp>
      <p:sp>
        <p:nvSpPr>
          <p:cNvPr id="2519" name="Google Shape;2519;p37"/>
          <p:cNvSpPr txBox="1">
            <a:spLocks noGrp="1"/>
          </p:cNvSpPr>
          <p:nvPr>
            <p:ph type="title" idx="4294967295"/>
          </p:nvPr>
        </p:nvSpPr>
        <p:spPr>
          <a:xfrm>
            <a:off x="8872945" y="2757487"/>
            <a:ext cx="3454400" cy="1004887"/>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0" name="Google Shape;2520;p37"/>
          <p:cNvSpPr txBox="1">
            <a:spLocks noGrp="1"/>
          </p:cNvSpPr>
          <p:nvPr>
            <p:ph type="title" idx="4294967295"/>
          </p:nvPr>
        </p:nvSpPr>
        <p:spPr>
          <a:xfrm>
            <a:off x="1058182" y="3883488"/>
            <a:ext cx="1101725" cy="708025"/>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03</a:t>
            </a:r>
            <a:endParaRPr sz="4000" dirty="0">
              <a:latin typeface="DK Lemon Yellow Sun" panose="02000000000000000000" pitchFamily="50" charset="0"/>
            </a:endParaRPr>
          </a:p>
        </p:txBody>
      </p:sp>
      <p:sp>
        <p:nvSpPr>
          <p:cNvPr id="2521" name="Google Shape;2521;p37"/>
          <p:cNvSpPr txBox="1">
            <a:spLocks noGrp="1"/>
          </p:cNvSpPr>
          <p:nvPr>
            <p:ph type="title" idx="4294967295"/>
          </p:nvPr>
        </p:nvSpPr>
        <p:spPr>
          <a:xfrm>
            <a:off x="321582" y="4351325"/>
            <a:ext cx="3676650" cy="708025"/>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Christian Bibles</a:t>
            </a:r>
            <a:endParaRPr sz="2800">
              <a:solidFill>
                <a:srgbClr val="0070C0"/>
              </a:solidFill>
              <a:latin typeface="Trebuchet MS" panose="020B0603020202020204" pitchFamily="34" charset="0"/>
            </a:endParaRPr>
          </a:p>
        </p:txBody>
      </p:sp>
      <p:sp>
        <p:nvSpPr>
          <p:cNvPr id="2522" name="Google Shape;2522;p37"/>
          <p:cNvSpPr txBox="1">
            <a:spLocks noGrp="1"/>
          </p:cNvSpPr>
          <p:nvPr>
            <p:ph type="title" idx="4294967295"/>
          </p:nvPr>
        </p:nvSpPr>
        <p:spPr>
          <a:xfrm>
            <a:off x="434249" y="5059350"/>
            <a:ext cx="3454400" cy="1004888"/>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3" name="Google Shape;2523;p37"/>
          <p:cNvSpPr txBox="1">
            <a:spLocks noGrp="1"/>
          </p:cNvSpPr>
          <p:nvPr>
            <p:ph type="title" idx="4294967295"/>
          </p:nvPr>
        </p:nvSpPr>
        <p:spPr>
          <a:xfrm>
            <a:off x="9609545" y="3762374"/>
            <a:ext cx="1101725" cy="708025"/>
          </a:xfrm>
          <a:prstGeom prst="rect">
            <a:avLst/>
          </a:prstGeom>
        </p:spPr>
        <p:txBody>
          <a:bodyPr spcFirstLastPara="1" vert="horz" wrap="square" lIns="121900" tIns="121900" rIns="121900" bIns="121900" rtlCol="0" anchor="ctr" anchorCtr="0">
            <a:noAutofit/>
          </a:bodyPr>
          <a:lstStyle/>
          <a:p>
            <a:r>
              <a:rPr lang="en" dirty="0">
                <a:latin typeface="DK Lemon Yellow Sun" panose="02000000000000000000" pitchFamily="50" charset="0"/>
              </a:rPr>
              <a:t>04</a:t>
            </a:r>
            <a:endParaRPr dirty="0">
              <a:latin typeface="DK Lemon Yellow Sun" panose="02000000000000000000" pitchFamily="50" charset="0"/>
            </a:endParaRPr>
          </a:p>
        </p:txBody>
      </p:sp>
      <p:sp>
        <p:nvSpPr>
          <p:cNvPr id="2524" name="Google Shape;2524;p37"/>
          <p:cNvSpPr txBox="1">
            <a:spLocks noGrp="1"/>
          </p:cNvSpPr>
          <p:nvPr>
            <p:ph type="title" idx="4294967295"/>
          </p:nvPr>
        </p:nvSpPr>
        <p:spPr>
          <a:xfrm>
            <a:off x="8872945" y="4230211"/>
            <a:ext cx="3676650" cy="708025"/>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Biblical Studies</a:t>
            </a:r>
            <a:endParaRPr sz="2800">
              <a:solidFill>
                <a:srgbClr val="0070C0"/>
              </a:solidFill>
              <a:latin typeface="Trebuchet MS" panose="020B0603020202020204" pitchFamily="34" charset="0"/>
            </a:endParaRPr>
          </a:p>
        </p:txBody>
      </p:sp>
      <p:sp>
        <p:nvSpPr>
          <p:cNvPr id="2525" name="Google Shape;2525;p37"/>
          <p:cNvSpPr txBox="1">
            <a:spLocks noGrp="1"/>
          </p:cNvSpPr>
          <p:nvPr>
            <p:ph type="title" idx="4294967295"/>
          </p:nvPr>
        </p:nvSpPr>
        <p:spPr>
          <a:xfrm>
            <a:off x="8872945" y="4775199"/>
            <a:ext cx="3454400" cy="1004888"/>
          </a:xfrm>
          <a:prstGeom prst="rect">
            <a:avLst/>
          </a:prstGeom>
        </p:spPr>
        <p:txBody>
          <a:bodyPr spcFirstLastPara="1" vert="horz" wrap="square" lIns="121900" tIns="121900" rIns="121900" bIns="121900" rtlCol="0" anchor="t" anchorCtr="0">
            <a:noAutofit/>
          </a:bodyPr>
          <a:lstStyle/>
          <a:p>
            <a:r>
              <a:rPr lang="en" sz="1800">
                <a:solidFill>
                  <a:schemeClr val="dk1"/>
                </a:solidFill>
              </a:rPr>
              <a:t>You can describe the topic of the section here</a:t>
            </a:r>
            <a:endParaRPr sz="1800">
              <a:solidFill>
                <a:schemeClr val="dk1"/>
              </a:solidFill>
            </a:endParaRPr>
          </a:p>
        </p:txBody>
      </p:sp>
      <p:cxnSp>
        <p:nvCxnSpPr>
          <p:cNvPr id="6" name="Conector recto de flecha 5"/>
          <p:cNvCxnSpPr>
            <a:stCxn id="2514" idx="3"/>
          </p:cNvCxnSpPr>
          <p:nvPr/>
        </p:nvCxnSpPr>
        <p:spPr>
          <a:xfrm>
            <a:off x="2168253" y="2102632"/>
            <a:ext cx="2553062" cy="65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7476565" y="2102632"/>
            <a:ext cx="1748118" cy="65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3326790" y="4437962"/>
            <a:ext cx="1169655" cy="50027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7745506" y="4007029"/>
            <a:ext cx="1864039" cy="93120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4954826" y="2572113"/>
            <a:ext cx="2754834" cy="36895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86270" y="518157"/>
            <a:ext cx="8820822" cy="724247"/>
          </a:xfrm>
          <a:prstGeom prst="rect">
            <a:avLst/>
          </a:prstGeom>
        </p:spPr>
        <p:txBody>
          <a:bodyPr>
            <a:normAutofit lnSpcReduction="10000"/>
          </a:bodyPr>
          <a:lstStyle/>
          <a:p>
            <a:pPr marL="152396" indent="0">
              <a:buNone/>
            </a:pPr>
            <a:r>
              <a:rPr lang="en-US" sz="4800" b="1" dirty="0">
                <a:solidFill>
                  <a:srgbClr val="0070C0"/>
                </a:solidFill>
                <a:latin typeface="Malgun Gothic" panose="020B0503020000020004" pitchFamily="34" charset="-127"/>
                <a:ea typeface="Malgun Gothic" panose="020B0503020000020004" pitchFamily="34" charset="-127"/>
              </a:rPr>
              <a:t>Infographic Style</a:t>
            </a:r>
          </a:p>
        </p:txBody>
      </p:sp>
      <p:grpSp>
        <p:nvGrpSpPr>
          <p:cNvPr id="4" name="Group 3">
            <a:extLst>
              <a:ext uri="{FF2B5EF4-FFF2-40B4-BE49-F238E27FC236}">
                <a16:creationId xmlns="" xmlns:a16="http://schemas.microsoft.com/office/drawing/2014/main" id="{99FA7C73-F319-4332-801B-77BBC7758721}"/>
              </a:ext>
            </a:extLst>
          </p:cNvPr>
          <p:cNvGrpSpPr/>
          <p:nvPr/>
        </p:nvGrpSpPr>
        <p:grpSpPr>
          <a:xfrm>
            <a:off x="684336" y="1696186"/>
            <a:ext cx="6679611" cy="1569662"/>
            <a:chOff x="3017859" y="4190981"/>
            <a:chExt cx="1249476" cy="1569661"/>
          </a:xfrm>
        </p:grpSpPr>
        <p:sp>
          <p:nvSpPr>
            <p:cNvPr id="5" name="TextBox 4">
              <a:extLst>
                <a:ext uri="{FF2B5EF4-FFF2-40B4-BE49-F238E27FC236}">
                  <a16:creationId xmlns="" xmlns:a16="http://schemas.microsoft.com/office/drawing/2014/main" id="{196C8E37-6674-4C10-83F1-BA709CC0A238}"/>
                </a:ext>
              </a:extLst>
            </p:cNvPr>
            <p:cNvSpPr txBox="1"/>
            <p:nvPr/>
          </p:nvSpPr>
          <p:spPr>
            <a:xfrm>
              <a:off x="3017859" y="4560313"/>
              <a:ext cx="1245478" cy="1200329"/>
            </a:xfrm>
            <a:prstGeom prst="rect">
              <a:avLst/>
            </a:prstGeom>
            <a:noFill/>
          </p:spPr>
          <p:txBody>
            <a:bodyPr wrap="square" rtlCol="0">
              <a:spAutoFit/>
            </a:bodyPr>
            <a:lstStyle/>
            <a:p>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I hope and I believe that this Template will your Time, Money and Reputation. </a:t>
              </a:r>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a:t>
              </a:r>
              <a:endParaRPr lang="ko-KR" altLang="en-US" sz="1200" dirty="0">
                <a:solidFill>
                  <a:schemeClr val="tx2">
                    <a:lumMod val="75000"/>
                  </a:schemeClr>
                </a:solidFill>
                <a:cs typeface="Arial" pitchFamily="34" charset="0"/>
              </a:endParaRPr>
            </a:p>
          </p:txBody>
        </p:sp>
        <p:sp>
          <p:nvSpPr>
            <p:cNvPr id="6" name="TextBox 5">
              <a:extLst>
                <a:ext uri="{FF2B5EF4-FFF2-40B4-BE49-F238E27FC236}">
                  <a16:creationId xmlns="" xmlns:a16="http://schemas.microsoft.com/office/drawing/2014/main" id="{8537E3D3-C9DF-4351-BC31-2FD5984B6D6A}"/>
                </a:ext>
              </a:extLst>
            </p:cNvPr>
            <p:cNvSpPr txBox="1"/>
            <p:nvPr/>
          </p:nvSpPr>
          <p:spPr>
            <a:xfrm>
              <a:off x="3017859" y="4190981"/>
              <a:ext cx="1249476" cy="338554"/>
            </a:xfrm>
            <a:prstGeom prst="rect">
              <a:avLst/>
            </a:prstGeom>
            <a:noFill/>
          </p:spPr>
          <p:txBody>
            <a:bodyPr wrap="square" rtlCol="0">
              <a:spAutoFit/>
            </a:bodyPr>
            <a:lstStyle/>
            <a:p>
              <a:r>
                <a:rPr lang="en-US" altLang="ko-KR" sz="1600" b="1" dirty="0">
                  <a:solidFill>
                    <a:schemeClr val="tx2">
                      <a:lumMod val="75000"/>
                    </a:schemeClr>
                  </a:solidFill>
                  <a:cs typeface="Arial" pitchFamily="34" charset="0"/>
                </a:rPr>
                <a:t>Content  Here</a:t>
              </a:r>
              <a:endParaRPr lang="ko-KR" altLang="en-US" sz="1600" b="1" dirty="0">
                <a:solidFill>
                  <a:schemeClr val="tx2">
                    <a:lumMod val="75000"/>
                  </a:schemeClr>
                </a:solidFill>
                <a:cs typeface="Arial" pitchFamily="34" charset="0"/>
              </a:endParaRPr>
            </a:p>
          </p:txBody>
        </p:sp>
      </p:grpSp>
      <p:grpSp>
        <p:nvGrpSpPr>
          <p:cNvPr id="20" name="Group 33">
            <a:extLst>
              <a:ext uri="{FF2B5EF4-FFF2-40B4-BE49-F238E27FC236}">
                <a16:creationId xmlns="" xmlns:a16="http://schemas.microsoft.com/office/drawing/2014/main" id="{6DD04B88-1187-4A92-B780-59A2A1D30C9C}"/>
              </a:ext>
            </a:extLst>
          </p:cNvPr>
          <p:cNvGrpSpPr/>
          <p:nvPr/>
        </p:nvGrpSpPr>
        <p:grpSpPr>
          <a:xfrm>
            <a:off x="6204593" y="5123826"/>
            <a:ext cx="1342919" cy="923330"/>
            <a:chOff x="3017859" y="4283314"/>
            <a:chExt cx="1870812" cy="923330"/>
          </a:xfrm>
        </p:grpSpPr>
        <p:sp>
          <p:nvSpPr>
            <p:cNvPr id="21" name="TextBox 20">
              <a:extLst>
                <a:ext uri="{FF2B5EF4-FFF2-40B4-BE49-F238E27FC236}">
                  <a16:creationId xmlns=""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22" name="TextBox 21">
              <a:extLst>
                <a:ext uri="{FF2B5EF4-FFF2-40B4-BE49-F238E27FC236}">
                  <a16:creationId xmlns=""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2" name="Group 33">
            <a:extLst>
              <a:ext uri="{FF2B5EF4-FFF2-40B4-BE49-F238E27FC236}">
                <a16:creationId xmlns="" xmlns:a16="http://schemas.microsoft.com/office/drawing/2014/main" id="{6DD04B88-1187-4A92-B780-59A2A1D30C9C}"/>
              </a:ext>
            </a:extLst>
          </p:cNvPr>
          <p:cNvGrpSpPr/>
          <p:nvPr/>
        </p:nvGrpSpPr>
        <p:grpSpPr>
          <a:xfrm>
            <a:off x="4403869" y="5082174"/>
            <a:ext cx="1342919" cy="923330"/>
            <a:chOff x="3017859" y="4283314"/>
            <a:chExt cx="1870812" cy="923330"/>
          </a:xfrm>
        </p:grpSpPr>
        <p:sp>
          <p:nvSpPr>
            <p:cNvPr id="33" name="TextBox 20">
              <a:extLst>
                <a:ext uri="{FF2B5EF4-FFF2-40B4-BE49-F238E27FC236}">
                  <a16:creationId xmlns=""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34" name="TextBox 21">
              <a:extLst>
                <a:ext uri="{FF2B5EF4-FFF2-40B4-BE49-F238E27FC236}">
                  <a16:creationId xmlns=""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5" name="Group 33">
            <a:extLst>
              <a:ext uri="{FF2B5EF4-FFF2-40B4-BE49-F238E27FC236}">
                <a16:creationId xmlns="" xmlns:a16="http://schemas.microsoft.com/office/drawing/2014/main" id="{6DD04B88-1187-4A92-B780-59A2A1D30C9C}"/>
              </a:ext>
            </a:extLst>
          </p:cNvPr>
          <p:cNvGrpSpPr/>
          <p:nvPr/>
        </p:nvGrpSpPr>
        <p:grpSpPr>
          <a:xfrm>
            <a:off x="2619070" y="5078934"/>
            <a:ext cx="1342919" cy="923330"/>
            <a:chOff x="3017859" y="4283314"/>
            <a:chExt cx="1870812" cy="923330"/>
          </a:xfrm>
        </p:grpSpPr>
        <p:sp>
          <p:nvSpPr>
            <p:cNvPr id="36" name="TextBox 20">
              <a:extLst>
                <a:ext uri="{FF2B5EF4-FFF2-40B4-BE49-F238E27FC236}">
                  <a16:creationId xmlns=""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37" name="TextBox 21">
              <a:extLst>
                <a:ext uri="{FF2B5EF4-FFF2-40B4-BE49-F238E27FC236}">
                  <a16:creationId xmlns=""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8" name="Group 33">
            <a:extLst>
              <a:ext uri="{FF2B5EF4-FFF2-40B4-BE49-F238E27FC236}">
                <a16:creationId xmlns="" xmlns:a16="http://schemas.microsoft.com/office/drawing/2014/main" id="{6DD04B88-1187-4A92-B780-59A2A1D30C9C}"/>
              </a:ext>
            </a:extLst>
          </p:cNvPr>
          <p:cNvGrpSpPr/>
          <p:nvPr/>
        </p:nvGrpSpPr>
        <p:grpSpPr>
          <a:xfrm>
            <a:off x="814969" y="5078934"/>
            <a:ext cx="1342919" cy="923330"/>
            <a:chOff x="3017859" y="4283314"/>
            <a:chExt cx="1870812" cy="923330"/>
          </a:xfrm>
        </p:grpSpPr>
        <p:sp>
          <p:nvSpPr>
            <p:cNvPr id="39" name="TextBox 20">
              <a:extLst>
                <a:ext uri="{FF2B5EF4-FFF2-40B4-BE49-F238E27FC236}">
                  <a16:creationId xmlns=""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40" name="TextBox 21">
              <a:extLst>
                <a:ext uri="{FF2B5EF4-FFF2-40B4-BE49-F238E27FC236}">
                  <a16:creationId xmlns=""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sp>
        <p:nvSpPr>
          <p:cNvPr id="48" name="Freeform 7"/>
          <p:cNvSpPr>
            <a:spLocks/>
          </p:cNvSpPr>
          <p:nvPr/>
        </p:nvSpPr>
        <p:spPr bwMode="auto">
          <a:xfrm>
            <a:off x="12409488" y="8337551"/>
            <a:ext cx="25400" cy="30163"/>
          </a:xfrm>
          <a:custGeom>
            <a:avLst/>
            <a:gdLst>
              <a:gd name="T0" fmla="*/ 0 w 7"/>
              <a:gd name="T1" fmla="*/ 6 h 8"/>
              <a:gd name="T2" fmla="*/ 6 w 7"/>
              <a:gd name="T3" fmla="*/ 0 h 8"/>
              <a:gd name="T4" fmla="*/ 7 w 7"/>
              <a:gd name="T5" fmla="*/ 1 h 8"/>
              <a:gd name="T6" fmla="*/ 0 w 7"/>
              <a:gd name="T7" fmla="*/ 7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4"/>
                  <a:pt x="4" y="2"/>
                  <a:pt x="6" y="0"/>
                </a:cubicBezTo>
                <a:cubicBezTo>
                  <a:pt x="6" y="0"/>
                  <a:pt x="7" y="1"/>
                  <a:pt x="7" y="1"/>
                </a:cubicBezTo>
                <a:cubicBezTo>
                  <a:pt x="6" y="4"/>
                  <a:pt x="4" y="8"/>
                  <a:pt x="0" y="7"/>
                </a:cubicBezTo>
                <a:cubicBezTo>
                  <a:pt x="0" y="7"/>
                  <a:pt x="0" y="6"/>
                  <a:pt x="0" y="6"/>
                </a:cubicBezTo>
                <a:close/>
              </a:path>
            </a:pathLst>
          </a:custGeom>
          <a:solidFill>
            <a:srgbClr val="5D3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400"/>
          </a:p>
        </p:txBody>
      </p:sp>
      <p:sp>
        <p:nvSpPr>
          <p:cNvPr id="7" name="AutoShape 3"/>
          <p:cNvSpPr>
            <a:spLocks noChangeAspect="1" noChangeArrowheads="1" noTextEdit="1"/>
          </p:cNvSpPr>
          <p:nvPr/>
        </p:nvSpPr>
        <p:spPr bwMode="auto">
          <a:xfrm>
            <a:off x="904875" y="3719513"/>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Oval 5"/>
          <p:cNvSpPr>
            <a:spLocks noChangeArrowheads="1"/>
          </p:cNvSpPr>
          <p:nvPr/>
        </p:nvSpPr>
        <p:spPr bwMode="auto">
          <a:xfrm>
            <a:off x="904875" y="3719513"/>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1114425" y="4511675"/>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1287463" y="4062413"/>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9"/>
          <p:cNvSpPr>
            <a:spLocks/>
          </p:cNvSpPr>
          <p:nvPr/>
        </p:nvSpPr>
        <p:spPr bwMode="auto">
          <a:xfrm>
            <a:off x="2017713" y="4779963"/>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0"/>
          <p:cNvSpPr>
            <a:spLocks/>
          </p:cNvSpPr>
          <p:nvPr/>
        </p:nvSpPr>
        <p:spPr bwMode="auto">
          <a:xfrm>
            <a:off x="2016125" y="4789488"/>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Elipse 23"/>
          <p:cNvSpPr/>
          <p:nvPr/>
        </p:nvSpPr>
        <p:spPr>
          <a:xfrm>
            <a:off x="1380313" y="4563269"/>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AutoShape 3"/>
          <p:cNvSpPr>
            <a:spLocks noChangeAspect="1" noChangeArrowheads="1" noTextEdit="1"/>
          </p:cNvSpPr>
          <p:nvPr/>
        </p:nvSpPr>
        <p:spPr bwMode="auto">
          <a:xfrm>
            <a:off x="2695575" y="3754438"/>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Oval 5"/>
          <p:cNvSpPr>
            <a:spLocks noChangeArrowheads="1"/>
          </p:cNvSpPr>
          <p:nvPr/>
        </p:nvSpPr>
        <p:spPr bwMode="auto">
          <a:xfrm>
            <a:off x="2695575" y="3754438"/>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5" name="Freeform 6"/>
          <p:cNvSpPr>
            <a:spLocks/>
          </p:cNvSpPr>
          <p:nvPr/>
        </p:nvSpPr>
        <p:spPr bwMode="auto">
          <a:xfrm>
            <a:off x="2905125" y="4546600"/>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7"/>
          <p:cNvSpPr>
            <a:spLocks/>
          </p:cNvSpPr>
          <p:nvPr/>
        </p:nvSpPr>
        <p:spPr bwMode="auto">
          <a:xfrm>
            <a:off x="3078163" y="4097338"/>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9"/>
          <p:cNvSpPr>
            <a:spLocks/>
          </p:cNvSpPr>
          <p:nvPr/>
        </p:nvSpPr>
        <p:spPr bwMode="auto">
          <a:xfrm>
            <a:off x="3808413" y="4814888"/>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10"/>
          <p:cNvSpPr>
            <a:spLocks/>
          </p:cNvSpPr>
          <p:nvPr/>
        </p:nvSpPr>
        <p:spPr bwMode="auto">
          <a:xfrm>
            <a:off x="3806825" y="4824413"/>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Elipse 49"/>
          <p:cNvSpPr/>
          <p:nvPr/>
        </p:nvSpPr>
        <p:spPr>
          <a:xfrm>
            <a:off x="3171013" y="4598194"/>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AutoShape 3"/>
          <p:cNvSpPr>
            <a:spLocks noChangeAspect="1" noChangeArrowheads="1" noTextEdit="1"/>
          </p:cNvSpPr>
          <p:nvPr/>
        </p:nvSpPr>
        <p:spPr bwMode="auto">
          <a:xfrm>
            <a:off x="4557193" y="3667919"/>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2" name="Oval 5"/>
          <p:cNvSpPr>
            <a:spLocks noChangeArrowheads="1"/>
          </p:cNvSpPr>
          <p:nvPr/>
        </p:nvSpPr>
        <p:spPr bwMode="auto">
          <a:xfrm>
            <a:off x="4557193" y="3667919"/>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3" name="Freeform 6"/>
          <p:cNvSpPr>
            <a:spLocks/>
          </p:cNvSpPr>
          <p:nvPr/>
        </p:nvSpPr>
        <p:spPr bwMode="auto">
          <a:xfrm>
            <a:off x="4766743" y="4460081"/>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4" name="Freeform 7"/>
          <p:cNvSpPr>
            <a:spLocks/>
          </p:cNvSpPr>
          <p:nvPr/>
        </p:nvSpPr>
        <p:spPr bwMode="auto">
          <a:xfrm>
            <a:off x="4939781" y="4010819"/>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5" name="Freeform 9"/>
          <p:cNvSpPr>
            <a:spLocks/>
          </p:cNvSpPr>
          <p:nvPr/>
        </p:nvSpPr>
        <p:spPr bwMode="auto">
          <a:xfrm>
            <a:off x="5670031" y="4728369"/>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6" name="Freeform 10"/>
          <p:cNvSpPr>
            <a:spLocks/>
          </p:cNvSpPr>
          <p:nvPr/>
        </p:nvSpPr>
        <p:spPr bwMode="auto">
          <a:xfrm>
            <a:off x="5668443" y="4737894"/>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7" name="Elipse 56"/>
          <p:cNvSpPr/>
          <p:nvPr/>
        </p:nvSpPr>
        <p:spPr>
          <a:xfrm>
            <a:off x="5032631" y="4511675"/>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AutoShape 3"/>
          <p:cNvSpPr>
            <a:spLocks noChangeAspect="1" noChangeArrowheads="1" noTextEdit="1"/>
          </p:cNvSpPr>
          <p:nvPr/>
        </p:nvSpPr>
        <p:spPr bwMode="auto">
          <a:xfrm>
            <a:off x="6272815" y="3723085"/>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9" name="Oval 5"/>
          <p:cNvSpPr>
            <a:spLocks noChangeArrowheads="1"/>
          </p:cNvSpPr>
          <p:nvPr/>
        </p:nvSpPr>
        <p:spPr bwMode="auto">
          <a:xfrm>
            <a:off x="6272815" y="3723085"/>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0" name="Freeform 6"/>
          <p:cNvSpPr>
            <a:spLocks/>
          </p:cNvSpPr>
          <p:nvPr/>
        </p:nvSpPr>
        <p:spPr bwMode="auto">
          <a:xfrm>
            <a:off x="6482365" y="4515247"/>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1" name="Freeform 7"/>
          <p:cNvSpPr>
            <a:spLocks/>
          </p:cNvSpPr>
          <p:nvPr/>
        </p:nvSpPr>
        <p:spPr bwMode="auto">
          <a:xfrm>
            <a:off x="6655403" y="4065985"/>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2" name="Freeform 9"/>
          <p:cNvSpPr>
            <a:spLocks/>
          </p:cNvSpPr>
          <p:nvPr/>
        </p:nvSpPr>
        <p:spPr bwMode="auto">
          <a:xfrm>
            <a:off x="7385653" y="4783535"/>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3" name="Freeform 10"/>
          <p:cNvSpPr>
            <a:spLocks/>
          </p:cNvSpPr>
          <p:nvPr/>
        </p:nvSpPr>
        <p:spPr bwMode="auto">
          <a:xfrm>
            <a:off x="7384065" y="4793060"/>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4" name="Elipse 63"/>
          <p:cNvSpPr/>
          <p:nvPr/>
        </p:nvSpPr>
        <p:spPr>
          <a:xfrm>
            <a:off x="6748253" y="4566841"/>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5" name="Imagen 24"/>
          <p:cNvPicPr>
            <a:picLocks noChangeAspect="1"/>
          </p:cNvPicPr>
          <p:nvPr/>
        </p:nvPicPr>
        <p:blipFill>
          <a:blip r:embed="rId2"/>
          <a:stretch>
            <a:fillRect/>
          </a:stretch>
        </p:blipFill>
        <p:spPr>
          <a:xfrm>
            <a:off x="8917378" y="2649961"/>
            <a:ext cx="2232029" cy="2428973"/>
          </a:xfrm>
          <a:prstGeom prst="rect">
            <a:avLst/>
          </a:prstGeom>
        </p:spPr>
      </p:pic>
    </p:spTree>
    <p:extLst>
      <p:ext uri="{BB962C8B-B14F-4D97-AF65-F5344CB8AC3E}">
        <p14:creationId xmlns:p14="http://schemas.microsoft.com/office/powerpoint/2010/main" val="2881734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81"/>
        <p:cNvGrpSpPr/>
        <p:nvPr/>
      </p:nvGrpSpPr>
      <p:grpSpPr>
        <a:xfrm>
          <a:off x="0" y="0"/>
          <a:ext cx="0" cy="0"/>
          <a:chOff x="0" y="0"/>
          <a:chExt cx="0" cy="0"/>
        </a:xfrm>
      </p:grpSpPr>
      <p:sp>
        <p:nvSpPr>
          <p:cNvPr id="7182" name="Google Shape;7182;p60"/>
          <p:cNvSpPr txBox="1">
            <a:spLocks noGrp="1"/>
          </p:cNvSpPr>
          <p:nvPr>
            <p:ph type="body" idx="4294967295"/>
          </p:nvPr>
        </p:nvSpPr>
        <p:spPr>
          <a:xfrm>
            <a:off x="7662400" y="4262023"/>
            <a:ext cx="3767137" cy="646113"/>
          </a:xfrm>
          <a:prstGeom prst="rect">
            <a:avLst/>
          </a:prstGeom>
        </p:spPr>
        <p:txBody>
          <a:bodyPr spcFirstLastPara="1" vert="horz" wrap="square" lIns="121900" tIns="121900" rIns="121900" bIns="121900" rtlCol="0" anchor="ctr" anchorCtr="0">
            <a:noAutofit/>
          </a:bodyPr>
          <a:lstStyle/>
          <a:p>
            <a:pPr marL="0" indent="0">
              <a:buNone/>
            </a:pPr>
            <a:r>
              <a:rPr lang="en" dirty="0"/>
              <a:t>Les grands chiffres attirent l'attention de votre public</a:t>
            </a:r>
            <a:endParaRPr dirty="0"/>
          </a:p>
        </p:txBody>
      </p:sp>
      <p:sp>
        <p:nvSpPr>
          <p:cNvPr id="7183" name="Google Shape;7183;p60"/>
          <p:cNvSpPr txBox="1">
            <a:spLocks noGrp="1"/>
          </p:cNvSpPr>
          <p:nvPr>
            <p:ph type="title" idx="4294967295"/>
          </p:nvPr>
        </p:nvSpPr>
        <p:spPr>
          <a:xfrm>
            <a:off x="7424069" y="1928813"/>
            <a:ext cx="5140325" cy="1931987"/>
          </a:xfrm>
          <a:prstGeom prst="rect">
            <a:avLst/>
          </a:prstGeom>
        </p:spPr>
        <p:txBody>
          <a:bodyPr spcFirstLastPara="1" vert="horz" wrap="square" lIns="121900" tIns="121900" rIns="121900" bIns="121900" rtlCol="0" anchor="ctr" anchorCtr="0">
            <a:noAutofit/>
          </a:bodyPr>
          <a:lstStyle/>
          <a:p>
            <a:r>
              <a:rPr lang="en" sz="16600" dirty="0" smtClean="0">
                <a:solidFill>
                  <a:srgbClr val="0070C0"/>
                </a:solidFill>
                <a:latin typeface="Trebuchet MS" panose="020B0603020202020204" pitchFamily="34" charset="0"/>
              </a:rPr>
              <a:t>1M</a:t>
            </a:r>
            <a:endParaRPr sz="16600" dirty="0">
              <a:solidFill>
                <a:srgbClr val="0070C0"/>
              </a:solidFill>
              <a:latin typeface="Trebuchet MS" panose="020B0603020202020204" pitchFamily="34" charset="0"/>
            </a:endParaRPr>
          </a:p>
        </p:txBody>
      </p:sp>
      <p:sp>
        <p:nvSpPr>
          <p:cNvPr id="3" name="Rectángulo 2"/>
          <p:cNvSpPr/>
          <p:nvPr/>
        </p:nvSpPr>
        <p:spPr>
          <a:xfrm>
            <a:off x="176928" y="330201"/>
            <a:ext cx="5891348" cy="60744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2312894" y="330198"/>
            <a:ext cx="4067450" cy="60744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p:cNvSpPr/>
          <p:nvPr/>
        </p:nvSpPr>
        <p:spPr>
          <a:xfrm>
            <a:off x="2662518" y="330201"/>
            <a:ext cx="3717826" cy="60744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268375" y="1652588"/>
            <a:ext cx="1920813" cy="17212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268451" y="3439333"/>
            <a:ext cx="762387"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p:cNvSpPr/>
          <p:nvPr/>
        </p:nvSpPr>
        <p:spPr>
          <a:xfrm>
            <a:off x="1122362" y="3439333"/>
            <a:ext cx="1066826"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260708" y="3944347"/>
            <a:ext cx="1159015" cy="640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1510985" y="3944347"/>
            <a:ext cx="678204"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268451" y="441320"/>
            <a:ext cx="762387" cy="4214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1122362" y="441320"/>
            <a:ext cx="1066826"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p:nvSpPr>
        <p:spPr>
          <a:xfrm>
            <a:off x="260708" y="946334"/>
            <a:ext cx="1159015"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p:nvSpPr>
        <p:spPr>
          <a:xfrm>
            <a:off x="1510985" y="946334"/>
            <a:ext cx="678204" cy="640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p:cNvSpPr/>
          <p:nvPr/>
        </p:nvSpPr>
        <p:spPr>
          <a:xfrm>
            <a:off x="278897" y="4668627"/>
            <a:ext cx="678204"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p:cNvSpPr/>
          <p:nvPr/>
        </p:nvSpPr>
        <p:spPr>
          <a:xfrm>
            <a:off x="1047907" y="4668627"/>
            <a:ext cx="1159015" cy="16432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278898" y="5392908"/>
            <a:ext cx="663038" cy="8819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Imagen 8"/>
          <p:cNvPicPr>
            <a:picLocks noChangeAspect="1"/>
          </p:cNvPicPr>
          <p:nvPr/>
        </p:nvPicPr>
        <p:blipFill>
          <a:blip r:embed="rId3"/>
          <a:stretch>
            <a:fillRect/>
          </a:stretch>
        </p:blipFill>
        <p:spPr>
          <a:xfrm>
            <a:off x="3009811" y="1940656"/>
            <a:ext cx="3023239" cy="354960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72"/>
        <p:cNvGrpSpPr/>
        <p:nvPr/>
      </p:nvGrpSpPr>
      <p:grpSpPr>
        <a:xfrm>
          <a:off x="0" y="0"/>
          <a:ext cx="0" cy="0"/>
          <a:chOff x="0" y="0"/>
          <a:chExt cx="0" cy="0"/>
        </a:xfrm>
      </p:grpSpPr>
      <p:sp>
        <p:nvSpPr>
          <p:cNvPr id="4673" name="Google Shape;4673;p52"/>
          <p:cNvSpPr txBox="1">
            <a:spLocks noGrp="1"/>
          </p:cNvSpPr>
          <p:nvPr>
            <p:ph type="title" idx="4294967295"/>
          </p:nvPr>
        </p:nvSpPr>
        <p:spPr>
          <a:xfrm>
            <a:off x="2724328" y="436604"/>
            <a:ext cx="7209564" cy="763588"/>
          </a:xfrm>
          <a:prstGeom prst="rect">
            <a:avLst/>
          </a:prstGeom>
        </p:spPr>
        <p:txBody>
          <a:bodyPr spcFirstLastPara="1" vert="horz" wrap="square" lIns="121900" tIns="121900" rIns="121900" bIns="121900" rtlCol="0" anchor="ctr" anchorCtr="0">
            <a:noAutofit/>
          </a:bodyPr>
          <a:lstStyle/>
          <a:p>
            <a:pPr algn="ctr"/>
            <a:r>
              <a:rPr lang="en" sz="5333" dirty="0">
                <a:solidFill>
                  <a:srgbClr val="0070C0"/>
                </a:solidFill>
                <a:latin typeface="Trebuchet MS" panose="020B0603020202020204" pitchFamily="34" charset="0"/>
              </a:rPr>
              <a:t>Some Percentages</a:t>
            </a:r>
            <a:endParaRPr sz="5333" dirty="0">
              <a:solidFill>
                <a:srgbClr val="0070C0"/>
              </a:solidFill>
              <a:latin typeface="Trebuchet MS" panose="020B0603020202020204" pitchFamily="34" charset="0"/>
            </a:endParaRPr>
          </a:p>
        </p:txBody>
      </p:sp>
      <p:sp>
        <p:nvSpPr>
          <p:cNvPr id="4674" name="Google Shape;4674;p52"/>
          <p:cNvSpPr txBox="1">
            <a:spLocks noGrp="1"/>
          </p:cNvSpPr>
          <p:nvPr>
            <p:ph type="title" idx="4294967295"/>
          </p:nvPr>
        </p:nvSpPr>
        <p:spPr>
          <a:xfrm>
            <a:off x="1025475" y="4678474"/>
            <a:ext cx="3511550" cy="708025"/>
          </a:xfrm>
          <a:prstGeom prst="rect">
            <a:avLst/>
          </a:prstGeom>
        </p:spPr>
        <p:txBody>
          <a:bodyPr spcFirstLastPara="1" vert="horz" wrap="square" lIns="121900" tIns="121900" rIns="121900" bIns="121900" rtlCol="0" anchor="b" anchorCtr="0">
            <a:noAutofit/>
          </a:bodyPr>
          <a:lstStyle/>
          <a:p>
            <a:pPr algn="ctr"/>
            <a:r>
              <a:rPr lang="en" dirty="0" smtClean="0">
                <a:solidFill>
                  <a:srgbClr val="29AAE2"/>
                </a:solidFill>
                <a:latin typeface="Malgun Gothic" panose="020B0503020000020004" pitchFamily="34" charset="-127"/>
                <a:ea typeface="Malgun Gothic" panose="020B0503020000020004" pitchFamily="34" charset="-127"/>
              </a:rPr>
              <a:t>Grannger</a:t>
            </a:r>
            <a:endParaRPr dirty="0">
              <a:solidFill>
                <a:srgbClr val="29AAE2"/>
              </a:solidFill>
              <a:latin typeface="Malgun Gothic" panose="020B0503020000020004" pitchFamily="34" charset="-127"/>
              <a:ea typeface="Malgun Gothic" panose="020B0503020000020004" pitchFamily="34" charset="-127"/>
            </a:endParaRPr>
          </a:p>
        </p:txBody>
      </p:sp>
      <p:sp>
        <p:nvSpPr>
          <p:cNvPr id="4675" name="Google Shape;4675;p52"/>
          <p:cNvSpPr txBox="1">
            <a:spLocks noGrp="1"/>
          </p:cNvSpPr>
          <p:nvPr>
            <p:ph type="title" idx="4294967295"/>
          </p:nvPr>
        </p:nvSpPr>
        <p:spPr>
          <a:xfrm>
            <a:off x="1626776" y="5434949"/>
            <a:ext cx="2168525" cy="1003300"/>
          </a:xfrm>
          <a:prstGeom prst="rect">
            <a:avLst/>
          </a:prstGeom>
        </p:spPr>
        <p:txBody>
          <a:bodyPr spcFirstLastPara="1" vert="horz" wrap="square" lIns="121900" tIns="121900" rIns="121900" bIns="121900" rtlCol="0" anchor="t" anchorCtr="0">
            <a:noAutofit/>
          </a:bodyPr>
          <a:lstStyle/>
          <a:p>
            <a:pPr algn="ctr"/>
            <a:r>
              <a:rPr lang="en" sz="1800" dirty="0">
                <a:latin typeface="+mn-lt"/>
              </a:rPr>
              <a:t>Mercury is the closest planet to the Sun</a:t>
            </a:r>
            <a:endParaRPr sz="1800" dirty="0">
              <a:latin typeface="+mn-lt"/>
            </a:endParaRPr>
          </a:p>
        </p:txBody>
      </p:sp>
      <p:sp>
        <p:nvSpPr>
          <p:cNvPr id="4676" name="Google Shape;4676;p52"/>
          <p:cNvSpPr txBox="1">
            <a:spLocks noGrp="1"/>
          </p:cNvSpPr>
          <p:nvPr>
            <p:ph type="title" idx="4294967295"/>
          </p:nvPr>
        </p:nvSpPr>
        <p:spPr>
          <a:xfrm>
            <a:off x="4487709" y="4583318"/>
            <a:ext cx="3511550" cy="708025"/>
          </a:xfrm>
          <a:prstGeom prst="rect">
            <a:avLst/>
          </a:prstGeom>
        </p:spPr>
        <p:txBody>
          <a:bodyPr spcFirstLastPara="1" vert="horz" wrap="square" lIns="121900" tIns="121900" rIns="121900" bIns="121900" rtlCol="0" anchor="b" anchorCtr="0">
            <a:noAutofit/>
          </a:bodyPr>
          <a:lstStyle/>
          <a:p>
            <a:pPr algn="ctr"/>
            <a:r>
              <a:rPr lang="en" dirty="0" smtClean="0">
                <a:solidFill>
                  <a:srgbClr val="29AAE2"/>
                </a:solidFill>
                <a:latin typeface="Malgun Gothic" panose="020B0503020000020004" pitchFamily="34" charset="-127"/>
                <a:ea typeface="Malgun Gothic" panose="020B0503020000020004" pitchFamily="34" charset="-127"/>
              </a:rPr>
              <a:t>Potther</a:t>
            </a:r>
            <a:endParaRPr dirty="0">
              <a:solidFill>
                <a:srgbClr val="29AAE2"/>
              </a:solidFill>
              <a:latin typeface="Malgun Gothic" panose="020B0503020000020004" pitchFamily="34" charset="-127"/>
              <a:ea typeface="Malgun Gothic" panose="020B0503020000020004" pitchFamily="34" charset="-127"/>
            </a:endParaRPr>
          </a:p>
        </p:txBody>
      </p:sp>
      <p:sp>
        <p:nvSpPr>
          <p:cNvPr id="4677" name="Google Shape;4677;p52"/>
          <p:cNvSpPr txBox="1">
            <a:spLocks noGrp="1"/>
          </p:cNvSpPr>
          <p:nvPr>
            <p:ph type="title" idx="4294967295"/>
          </p:nvPr>
        </p:nvSpPr>
        <p:spPr>
          <a:xfrm>
            <a:off x="5232246" y="5386499"/>
            <a:ext cx="2168525" cy="1003300"/>
          </a:xfrm>
          <a:prstGeom prst="rect">
            <a:avLst/>
          </a:prstGeom>
        </p:spPr>
        <p:txBody>
          <a:bodyPr spcFirstLastPara="1" vert="horz" wrap="square" lIns="121900" tIns="121900" rIns="121900" bIns="121900" rtlCol="0" anchor="t" anchorCtr="0">
            <a:noAutofit/>
          </a:bodyPr>
          <a:lstStyle/>
          <a:p>
            <a:pPr algn="ctr"/>
            <a:r>
              <a:rPr lang="en" sz="1800" dirty="0">
                <a:latin typeface="+mn-lt"/>
              </a:rPr>
              <a:t>Venus is the second planet from the Sun</a:t>
            </a:r>
            <a:endParaRPr sz="1800" dirty="0">
              <a:latin typeface="+mn-lt"/>
            </a:endParaRPr>
          </a:p>
        </p:txBody>
      </p:sp>
      <p:sp>
        <p:nvSpPr>
          <p:cNvPr id="4678" name="Google Shape;4678;p52"/>
          <p:cNvSpPr txBox="1">
            <a:spLocks noGrp="1"/>
          </p:cNvSpPr>
          <p:nvPr>
            <p:ph type="title" idx="4294967295"/>
          </p:nvPr>
        </p:nvSpPr>
        <p:spPr>
          <a:xfrm>
            <a:off x="7949943" y="4629308"/>
            <a:ext cx="3511550" cy="709613"/>
          </a:xfrm>
          <a:prstGeom prst="rect">
            <a:avLst/>
          </a:prstGeom>
        </p:spPr>
        <p:txBody>
          <a:bodyPr spcFirstLastPara="1" vert="horz" wrap="square" lIns="121900" tIns="121900" rIns="121900" bIns="121900" rtlCol="0" anchor="b" anchorCtr="0">
            <a:noAutofit/>
          </a:bodyPr>
          <a:lstStyle/>
          <a:p>
            <a:pPr algn="ctr"/>
            <a:r>
              <a:rPr lang="en" dirty="0" smtClean="0">
                <a:solidFill>
                  <a:srgbClr val="29AAE2"/>
                </a:solidFill>
                <a:latin typeface="Malgun Gothic" panose="020B0503020000020004" pitchFamily="34" charset="-127"/>
                <a:ea typeface="Malgun Gothic" panose="020B0503020000020004" pitchFamily="34" charset="-127"/>
              </a:rPr>
              <a:t>Wislie</a:t>
            </a:r>
            <a:endParaRPr dirty="0">
              <a:solidFill>
                <a:srgbClr val="29AAE2"/>
              </a:solidFill>
              <a:latin typeface="Malgun Gothic" panose="020B0503020000020004" pitchFamily="34" charset="-127"/>
              <a:ea typeface="Malgun Gothic" panose="020B0503020000020004" pitchFamily="34" charset="-127"/>
            </a:endParaRPr>
          </a:p>
        </p:txBody>
      </p:sp>
      <p:sp>
        <p:nvSpPr>
          <p:cNvPr id="4679" name="Google Shape;4679;p52"/>
          <p:cNvSpPr txBox="1">
            <a:spLocks noGrp="1"/>
          </p:cNvSpPr>
          <p:nvPr>
            <p:ph type="title" idx="4294967295"/>
          </p:nvPr>
        </p:nvSpPr>
        <p:spPr>
          <a:xfrm>
            <a:off x="8849630" y="5386499"/>
            <a:ext cx="2168525" cy="1003300"/>
          </a:xfrm>
          <a:prstGeom prst="rect">
            <a:avLst/>
          </a:prstGeom>
        </p:spPr>
        <p:txBody>
          <a:bodyPr spcFirstLastPara="1" vert="horz" wrap="square" lIns="121900" tIns="121900" rIns="121900" bIns="121900" rtlCol="0" anchor="t" anchorCtr="0">
            <a:noAutofit/>
          </a:bodyPr>
          <a:lstStyle/>
          <a:p>
            <a:pPr algn="ctr"/>
            <a:r>
              <a:rPr lang="en" sz="1800">
                <a:latin typeface="+mn-lt"/>
              </a:rPr>
              <a:t>Saturn has several rings and is a gas giant</a:t>
            </a:r>
            <a:endParaRPr sz="1800">
              <a:latin typeface="+mn-lt"/>
            </a:endParaRPr>
          </a:p>
        </p:txBody>
      </p:sp>
      <p:sp>
        <p:nvSpPr>
          <p:cNvPr id="19" name="AutoShape 14"/>
          <p:cNvSpPr>
            <a:spLocks noChangeAspect="1" noChangeArrowheads="1" noTextEdit="1"/>
          </p:cNvSpPr>
          <p:nvPr/>
        </p:nvSpPr>
        <p:spPr bwMode="auto">
          <a:xfrm>
            <a:off x="3496051" y="2091472"/>
            <a:ext cx="468206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pic>
        <p:nvPicPr>
          <p:cNvPr id="13" name="Imagen 12"/>
          <p:cNvPicPr>
            <a:picLocks noChangeAspect="1"/>
          </p:cNvPicPr>
          <p:nvPr/>
        </p:nvPicPr>
        <p:blipFill>
          <a:blip r:embed="rId3"/>
          <a:stretch>
            <a:fillRect/>
          </a:stretch>
        </p:blipFill>
        <p:spPr>
          <a:xfrm>
            <a:off x="2515866" y="3382817"/>
            <a:ext cx="980185" cy="630119"/>
          </a:xfrm>
          <a:prstGeom prst="rect">
            <a:avLst/>
          </a:prstGeom>
        </p:spPr>
      </p:pic>
      <p:pic>
        <p:nvPicPr>
          <p:cNvPr id="14" name="Imagen 13"/>
          <p:cNvPicPr>
            <a:picLocks noChangeAspect="1"/>
          </p:cNvPicPr>
          <p:nvPr/>
        </p:nvPicPr>
        <p:blipFill>
          <a:blip r:embed="rId4"/>
          <a:stretch>
            <a:fillRect/>
          </a:stretch>
        </p:blipFill>
        <p:spPr>
          <a:xfrm>
            <a:off x="5683378" y="3203896"/>
            <a:ext cx="1120212" cy="735139"/>
          </a:xfrm>
          <a:prstGeom prst="rect">
            <a:avLst/>
          </a:prstGeom>
        </p:spPr>
      </p:pic>
      <p:pic>
        <p:nvPicPr>
          <p:cNvPr id="18" name="Imagen 17"/>
          <p:cNvPicPr>
            <a:picLocks noChangeAspect="1"/>
          </p:cNvPicPr>
          <p:nvPr/>
        </p:nvPicPr>
        <p:blipFill>
          <a:blip r:embed="rId5"/>
          <a:stretch>
            <a:fillRect/>
          </a:stretch>
        </p:blipFill>
        <p:spPr>
          <a:xfrm>
            <a:off x="9705718" y="3446960"/>
            <a:ext cx="595112" cy="630119"/>
          </a:xfrm>
          <a:prstGeom prst="rect">
            <a:avLst/>
          </a:prstGeom>
        </p:spPr>
      </p:pic>
      <p:pic>
        <p:nvPicPr>
          <p:cNvPr id="22" name="Imagen 21"/>
          <p:cNvPicPr>
            <a:picLocks noChangeAspect="1"/>
          </p:cNvPicPr>
          <p:nvPr/>
        </p:nvPicPr>
        <p:blipFill>
          <a:blip r:embed="rId6"/>
          <a:stretch>
            <a:fillRect/>
          </a:stretch>
        </p:blipFill>
        <p:spPr>
          <a:xfrm>
            <a:off x="92564" y="88097"/>
            <a:ext cx="1305895" cy="1716319"/>
          </a:xfrm>
          <a:prstGeom prst="rect">
            <a:avLst/>
          </a:prstGeom>
        </p:spPr>
      </p:pic>
      <p:pic>
        <p:nvPicPr>
          <p:cNvPr id="23" name="Imagen 22"/>
          <p:cNvPicPr>
            <a:picLocks noChangeAspect="1"/>
          </p:cNvPicPr>
          <p:nvPr/>
        </p:nvPicPr>
        <p:blipFill>
          <a:blip r:embed="rId6"/>
          <a:stretch>
            <a:fillRect/>
          </a:stretch>
        </p:blipFill>
        <p:spPr>
          <a:xfrm flipH="1">
            <a:off x="10809423" y="100170"/>
            <a:ext cx="1304139" cy="171401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2503BA8-2B95-476E-BBB6-CCF92B66632C}"/>
              </a:ext>
            </a:extLst>
          </p:cNvPr>
          <p:cNvGrpSpPr/>
          <p:nvPr/>
        </p:nvGrpSpPr>
        <p:grpSpPr>
          <a:xfrm>
            <a:off x="5009242" y="4643198"/>
            <a:ext cx="2364868" cy="1292662"/>
            <a:chOff x="2551705" y="4283314"/>
            <a:chExt cx="1509655" cy="1292661"/>
          </a:xfrm>
        </p:grpSpPr>
        <p:sp>
          <p:nvSpPr>
            <p:cNvPr id="19" name="TextBox 18">
              <a:extLst>
                <a:ext uri="{FF2B5EF4-FFF2-40B4-BE49-F238E27FC236}">
                  <a16:creationId xmlns="" xmlns:a16="http://schemas.microsoft.com/office/drawing/2014/main" id="{F39BBD56-86F6-4C87-BAB5-24DF171B52E4}"/>
                </a:ext>
              </a:extLst>
            </p:cNvPr>
            <p:cNvSpPr txBox="1"/>
            <p:nvPr/>
          </p:nvSpPr>
          <p:spPr>
            <a:xfrm>
              <a:off x="2551705" y="4560312"/>
              <a:ext cx="1509655" cy="1015663"/>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I hope and I believe that this Template will your Time, Money and Reputation.</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sp>
          <p:nvSpPr>
            <p:cNvPr id="20" name="TextBox 19">
              <a:extLst>
                <a:ext uri="{FF2B5EF4-FFF2-40B4-BE49-F238E27FC236}">
                  <a16:creationId xmlns="" xmlns:a16="http://schemas.microsoft.com/office/drawing/2014/main" id="{5010171C-32A6-4E44-B05E-D16E7673BF56}"/>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Your Text Here</a:t>
              </a:r>
              <a:endParaRPr lang="ko-KR" altLang="en-US" sz="1400" b="1" dirty="0">
                <a:solidFill>
                  <a:schemeClr val="tx1">
                    <a:lumMod val="65000"/>
                    <a:lumOff val="35000"/>
                  </a:schemeClr>
                </a:solidFill>
                <a:cs typeface="Arial" pitchFamily="34" charset="0"/>
              </a:endParaRPr>
            </a:p>
          </p:txBody>
        </p:sp>
      </p:grpSp>
      <p:grpSp>
        <p:nvGrpSpPr>
          <p:cNvPr id="21" name="Group 20">
            <a:extLst>
              <a:ext uri="{FF2B5EF4-FFF2-40B4-BE49-F238E27FC236}">
                <a16:creationId xmlns="" xmlns:a16="http://schemas.microsoft.com/office/drawing/2014/main" id="{485CB96D-CC76-46EA-8004-8FBF42F18D95}"/>
              </a:ext>
            </a:extLst>
          </p:cNvPr>
          <p:cNvGrpSpPr/>
          <p:nvPr/>
        </p:nvGrpSpPr>
        <p:grpSpPr>
          <a:xfrm>
            <a:off x="1246285" y="4643198"/>
            <a:ext cx="2364868" cy="1292662"/>
            <a:chOff x="2551705" y="4283314"/>
            <a:chExt cx="1509655" cy="1292661"/>
          </a:xfrm>
        </p:grpSpPr>
        <p:sp>
          <p:nvSpPr>
            <p:cNvPr id="22" name="TextBox 21">
              <a:extLst>
                <a:ext uri="{FF2B5EF4-FFF2-40B4-BE49-F238E27FC236}">
                  <a16:creationId xmlns="" xmlns:a16="http://schemas.microsoft.com/office/drawing/2014/main" id="{DDFBD37E-F84E-4E72-9081-BB1C03953355}"/>
                </a:ext>
              </a:extLst>
            </p:cNvPr>
            <p:cNvSpPr txBox="1"/>
            <p:nvPr/>
          </p:nvSpPr>
          <p:spPr>
            <a:xfrm>
              <a:off x="2551705" y="4560312"/>
              <a:ext cx="1509655" cy="1015663"/>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I hope and I believe that this Template will your Time, Money and Reputation.</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sp>
          <p:nvSpPr>
            <p:cNvPr id="23" name="TextBox 22">
              <a:extLst>
                <a:ext uri="{FF2B5EF4-FFF2-40B4-BE49-F238E27FC236}">
                  <a16:creationId xmlns="" xmlns:a16="http://schemas.microsoft.com/office/drawing/2014/main" id="{366768FB-E35F-4598-AF40-BDD4AA006032}"/>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Your Text Here</a:t>
              </a:r>
              <a:endParaRPr lang="ko-KR" altLang="en-US" sz="1400" b="1" dirty="0">
                <a:solidFill>
                  <a:schemeClr val="tx1">
                    <a:lumMod val="65000"/>
                    <a:lumOff val="35000"/>
                  </a:schemeClr>
                </a:solidFill>
                <a:cs typeface="Arial" pitchFamily="34" charset="0"/>
              </a:endParaRPr>
            </a:p>
          </p:txBody>
        </p:sp>
      </p:grpSp>
      <p:grpSp>
        <p:nvGrpSpPr>
          <p:cNvPr id="24" name="Group 23">
            <a:extLst>
              <a:ext uri="{FF2B5EF4-FFF2-40B4-BE49-F238E27FC236}">
                <a16:creationId xmlns="" xmlns:a16="http://schemas.microsoft.com/office/drawing/2014/main" id="{BCCAB71B-725D-495A-AD17-BA39B8135763}"/>
              </a:ext>
            </a:extLst>
          </p:cNvPr>
          <p:cNvGrpSpPr/>
          <p:nvPr/>
        </p:nvGrpSpPr>
        <p:grpSpPr>
          <a:xfrm>
            <a:off x="8957469" y="4622999"/>
            <a:ext cx="2364868" cy="1292662"/>
            <a:chOff x="2551705" y="4283314"/>
            <a:chExt cx="1509655" cy="1292661"/>
          </a:xfrm>
        </p:grpSpPr>
        <p:sp>
          <p:nvSpPr>
            <p:cNvPr id="25" name="TextBox 24">
              <a:extLst>
                <a:ext uri="{FF2B5EF4-FFF2-40B4-BE49-F238E27FC236}">
                  <a16:creationId xmlns="" xmlns:a16="http://schemas.microsoft.com/office/drawing/2014/main" id="{39E6D004-E483-4C96-93FD-602BA1505C60}"/>
                </a:ext>
              </a:extLst>
            </p:cNvPr>
            <p:cNvSpPr txBox="1"/>
            <p:nvPr/>
          </p:nvSpPr>
          <p:spPr>
            <a:xfrm>
              <a:off x="2551705" y="4560312"/>
              <a:ext cx="1509655" cy="1015663"/>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I hope and I believe that this Template will your Time, Money and Reputation.</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sp>
          <p:nvSpPr>
            <p:cNvPr id="26" name="TextBox 25">
              <a:extLst>
                <a:ext uri="{FF2B5EF4-FFF2-40B4-BE49-F238E27FC236}">
                  <a16:creationId xmlns="" xmlns:a16="http://schemas.microsoft.com/office/drawing/2014/main" id="{EDEE5572-8DBA-4ED9-A2E0-BCF10EA2D8DA}"/>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Your Text Here</a:t>
              </a:r>
              <a:endParaRPr lang="ko-KR" altLang="en-US" sz="1400" b="1" dirty="0">
                <a:solidFill>
                  <a:schemeClr val="tx1">
                    <a:lumMod val="65000"/>
                    <a:lumOff val="35000"/>
                  </a:schemeClr>
                </a:solidFill>
                <a:cs typeface="Arial" pitchFamily="34" charset="0"/>
              </a:endParaRPr>
            </a:p>
          </p:txBody>
        </p:sp>
      </p:gr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4294967295"/>
          </p:nvPr>
        </p:nvSpPr>
        <p:spPr>
          <a:xfrm>
            <a:off x="135008" y="99059"/>
            <a:ext cx="11572875" cy="723900"/>
          </a:xfrm>
          <a:prstGeom prst="rect">
            <a:avLst/>
          </a:prstGeom>
        </p:spPr>
        <p:txBody>
          <a:bodyPr>
            <a:normAutofit/>
          </a:bodyPr>
          <a:lstStyle/>
          <a:p>
            <a:pPr marL="0" indent="0">
              <a:buNone/>
            </a:pPr>
            <a:r>
              <a:rPr lang="en-US" sz="3600" b="1" dirty="0">
                <a:solidFill>
                  <a:schemeClr val="bg1"/>
                </a:solidFill>
                <a:latin typeface="Malgun Gothic" panose="020B0503020000020004" pitchFamily="34" charset="-127"/>
                <a:ea typeface="Malgun Gothic" panose="020B0503020000020004" pitchFamily="34" charset="-127"/>
              </a:rPr>
              <a:t>Infographic Style</a:t>
            </a:r>
          </a:p>
        </p:txBody>
      </p:sp>
      <p:sp>
        <p:nvSpPr>
          <p:cNvPr id="10" name="Freeform 5"/>
          <p:cNvSpPr>
            <a:spLocks/>
          </p:cNvSpPr>
          <p:nvPr/>
        </p:nvSpPr>
        <p:spPr bwMode="auto">
          <a:xfrm>
            <a:off x="8652044" y="2951903"/>
            <a:ext cx="2214562" cy="869950"/>
          </a:xfrm>
          <a:custGeom>
            <a:avLst/>
            <a:gdLst>
              <a:gd name="T0" fmla="*/ 221 w 221"/>
              <a:gd name="T1" fmla="*/ 85 h 85"/>
              <a:gd name="T2" fmla="*/ 37 w 221"/>
              <a:gd name="T3" fmla="*/ 84 h 85"/>
              <a:gd name="T4" fmla="*/ 0 w 221"/>
              <a:gd name="T5" fmla="*/ 42 h 85"/>
              <a:gd name="T6" fmla="*/ 38 w 221"/>
              <a:gd name="T7" fmla="*/ 1 h 85"/>
              <a:gd name="T8" fmla="*/ 162 w 221"/>
              <a:gd name="T9" fmla="*/ 1 h 85"/>
              <a:gd name="T10" fmla="*/ 199 w 221"/>
              <a:gd name="T11" fmla="*/ 40 h 85"/>
              <a:gd name="T12" fmla="*/ 221 w 22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221" h="85">
                <a:moveTo>
                  <a:pt x="221" y="85"/>
                </a:moveTo>
                <a:cubicBezTo>
                  <a:pt x="157" y="85"/>
                  <a:pt x="97" y="85"/>
                  <a:pt x="37" y="84"/>
                </a:cubicBezTo>
                <a:cubicBezTo>
                  <a:pt x="14" y="84"/>
                  <a:pt x="0" y="65"/>
                  <a:pt x="0" y="42"/>
                </a:cubicBezTo>
                <a:cubicBezTo>
                  <a:pt x="0" y="20"/>
                  <a:pt x="16" y="2"/>
                  <a:pt x="38" y="1"/>
                </a:cubicBezTo>
                <a:cubicBezTo>
                  <a:pt x="79" y="0"/>
                  <a:pt x="120" y="0"/>
                  <a:pt x="162" y="1"/>
                </a:cubicBezTo>
                <a:cubicBezTo>
                  <a:pt x="183" y="2"/>
                  <a:pt x="198" y="17"/>
                  <a:pt x="199" y="40"/>
                </a:cubicBezTo>
                <a:cubicBezTo>
                  <a:pt x="200" y="58"/>
                  <a:pt x="203" y="73"/>
                  <a:pt x="221" y="8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5"/>
          <p:cNvSpPr>
            <a:spLocks/>
          </p:cNvSpPr>
          <p:nvPr/>
        </p:nvSpPr>
        <p:spPr bwMode="auto">
          <a:xfrm>
            <a:off x="4814165" y="2854550"/>
            <a:ext cx="2214562" cy="869950"/>
          </a:xfrm>
          <a:custGeom>
            <a:avLst/>
            <a:gdLst>
              <a:gd name="T0" fmla="*/ 221 w 221"/>
              <a:gd name="T1" fmla="*/ 85 h 85"/>
              <a:gd name="T2" fmla="*/ 37 w 221"/>
              <a:gd name="T3" fmla="*/ 84 h 85"/>
              <a:gd name="T4" fmla="*/ 0 w 221"/>
              <a:gd name="T5" fmla="*/ 42 h 85"/>
              <a:gd name="T6" fmla="*/ 38 w 221"/>
              <a:gd name="T7" fmla="*/ 1 h 85"/>
              <a:gd name="T8" fmla="*/ 162 w 221"/>
              <a:gd name="T9" fmla="*/ 1 h 85"/>
              <a:gd name="T10" fmla="*/ 199 w 221"/>
              <a:gd name="T11" fmla="*/ 40 h 85"/>
              <a:gd name="T12" fmla="*/ 221 w 22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221" h="85">
                <a:moveTo>
                  <a:pt x="221" y="85"/>
                </a:moveTo>
                <a:cubicBezTo>
                  <a:pt x="157" y="85"/>
                  <a:pt x="97" y="85"/>
                  <a:pt x="37" y="84"/>
                </a:cubicBezTo>
                <a:cubicBezTo>
                  <a:pt x="14" y="84"/>
                  <a:pt x="0" y="65"/>
                  <a:pt x="0" y="42"/>
                </a:cubicBezTo>
                <a:cubicBezTo>
                  <a:pt x="0" y="20"/>
                  <a:pt x="16" y="2"/>
                  <a:pt x="38" y="1"/>
                </a:cubicBezTo>
                <a:cubicBezTo>
                  <a:pt x="79" y="0"/>
                  <a:pt x="120" y="0"/>
                  <a:pt x="162" y="1"/>
                </a:cubicBezTo>
                <a:cubicBezTo>
                  <a:pt x="183" y="2"/>
                  <a:pt x="198" y="17"/>
                  <a:pt x="199" y="40"/>
                </a:cubicBezTo>
                <a:cubicBezTo>
                  <a:pt x="200" y="58"/>
                  <a:pt x="203" y="73"/>
                  <a:pt x="221" y="8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5"/>
          <p:cNvSpPr>
            <a:spLocks/>
          </p:cNvSpPr>
          <p:nvPr/>
        </p:nvSpPr>
        <p:spPr bwMode="auto">
          <a:xfrm>
            <a:off x="976286" y="2789121"/>
            <a:ext cx="2214562" cy="869950"/>
          </a:xfrm>
          <a:custGeom>
            <a:avLst/>
            <a:gdLst>
              <a:gd name="T0" fmla="*/ 221 w 221"/>
              <a:gd name="T1" fmla="*/ 85 h 85"/>
              <a:gd name="T2" fmla="*/ 37 w 221"/>
              <a:gd name="T3" fmla="*/ 84 h 85"/>
              <a:gd name="T4" fmla="*/ 0 w 221"/>
              <a:gd name="T5" fmla="*/ 42 h 85"/>
              <a:gd name="T6" fmla="*/ 38 w 221"/>
              <a:gd name="T7" fmla="*/ 1 h 85"/>
              <a:gd name="T8" fmla="*/ 162 w 221"/>
              <a:gd name="T9" fmla="*/ 1 h 85"/>
              <a:gd name="T10" fmla="*/ 199 w 221"/>
              <a:gd name="T11" fmla="*/ 40 h 85"/>
              <a:gd name="T12" fmla="*/ 221 w 22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221" h="85">
                <a:moveTo>
                  <a:pt x="221" y="85"/>
                </a:moveTo>
                <a:cubicBezTo>
                  <a:pt x="157" y="85"/>
                  <a:pt x="97" y="85"/>
                  <a:pt x="37" y="84"/>
                </a:cubicBezTo>
                <a:cubicBezTo>
                  <a:pt x="14" y="84"/>
                  <a:pt x="0" y="65"/>
                  <a:pt x="0" y="42"/>
                </a:cubicBezTo>
                <a:cubicBezTo>
                  <a:pt x="0" y="20"/>
                  <a:pt x="16" y="2"/>
                  <a:pt x="38" y="1"/>
                </a:cubicBezTo>
                <a:cubicBezTo>
                  <a:pt x="79" y="0"/>
                  <a:pt x="120" y="0"/>
                  <a:pt x="162" y="1"/>
                </a:cubicBezTo>
                <a:cubicBezTo>
                  <a:pt x="183" y="2"/>
                  <a:pt x="198" y="17"/>
                  <a:pt x="199" y="40"/>
                </a:cubicBezTo>
                <a:cubicBezTo>
                  <a:pt x="200" y="58"/>
                  <a:pt x="203" y="73"/>
                  <a:pt x="221" y="8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TextBox 29">
            <a:extLst>
              <a:ext uri="{FF2B5EF4-FFF2-40B4-BE49-F238E27FC236}">
                <a16:creationId xmlns="" xmlns:a16="http://schemas.microsoft.com/office/drawing/2014/main" id="{76D26C44-421D-480C-B6E2-7692C36ADD5F}"/>
              </a:ext>
            </a:extLst>
          </p:cNvPr>
          <p:cNvSpPr txBox="1"/>
          <p:nvPr/>
        </p:nvSpPr>
        <p:spPr>
          <a:xfrm>
            <a:off x="1361012" y="2854550"/>
            <a:ext cx="1355951" cy="738664"/>
          </a:xfrm>
          <a:prstGeom prst="rect">
            <a:avLst/>
          </a:prstGeom>
          <a:noFill/>
        </p:spPr>
        <p:txBody>
          <a:bodyPr wrap="square" rtlCol="0">
            <a:spAutoFit/>
          </a:bodyPr>
          <a:lstStyle/>
          <a:p>
            <a:pPr algn="ctr"/>
            <a:r>
              <a:rPr lang="en-US" altLang="ko-KR" sz="1400" dirty="0">
                <a:cs typeface="Arial" pitchFamily="34" charset="0"/>
              </a:rPr>
              <a:t>Simple PowerPoint Presentation </a:t>
            </a:r>
            <a:endParaRPr lang="ko-KR" altLang="en-US" sz="1400" dirty="0">
              <a:cs typeface="Arial" pitchFamily="34" charset="0"/>
            </a:endParaRPr>
          </a:p>
        </p:txBody>
      </p:sp>
      <p:sp>
        <p:nvSpPr>
          <p:cNvPr id="31" name="TextBox 30">
            <a:extLst>
              <a:ext uri="{FF2B5EF4-FFF2-40B4-BE49-F238E27FC236}">
                <a16:creationId xmlns="" xmlns:a16="http://schemas.microsoft.com/office/drawing/2014/main" id="{FD57D822-957B-4996-B7FD-7C7A1724E38C}"/>
              </a:ext>
            </a:extLst>
          </p:cNvPr>
          <p:cNvSpPr txBox="1"/>
          <p:nvPr/>
        </p:nvSpPr>
        <p:spPr>
          <a:xfrm>
            <a:off x="5187163" y="2951903"/>
            <a:ext cx="1355951" cy="738664"/>
          </a:xfrm>
          <a:prstGeom prst="rect">
            <a:avLst/>
          </a:prstGeom>
          <a:noFill/>
        </p:spPr>
        <p:txBody>
          <a:bodyPr wrap="square" rtlCol="0">
            <a:spAutoFit/>
          </a:bodyPr>
          <a:lstStyle/>
          <a:p>
            <a:pPr algn="ctr"/>
            <a:r>
              <a:rPr lang="en-US" altLang="ko-KR" sz="1400" dirty="0">
                <a:cs typeface="Arial" pitchFamily="34" charset="0"/>
              </a:rPr>
              <a:t>Simple PowerPoint Presentation </a:t>
            </a:r>
            <a:endParaRPr lang="ko-KR" altLang="en-US" sz="1400" dirty="0">
              <a:cs typeface="Arial" pitchFamily="34" charset="0"/>
            </a:endParaRPr>
          </a:p>
        </p:txBody>
      </p:sp>
      <p:sp>
        <p:nvSpPr>
          <p:cNvPr id="32" name="TextBox 31">
            <a:extLst>
              <a:ext uri="{FF2B5EF4-FFF2-40B4-BE49-F238E27FC236}">
                <a16:creationId xmlns="" xmlns:a16="http://schemas.microsoft.com/office/drawing/2014/main" id="{CDAFCC05-5D54-49CE-BF21-0683B5F46512}"/>
              </a:ext>
            </a:extLst>
          </p:cNvPr>
          <p:cNvSpPr txBox="1"/>
          <p:nvPr/>
        </p:nvSpPr>
        <p:spPr>
          <a:xfrm>
            <a:off x="9081349" y="3059005"/>
            <a:ext cx="1355951" cy="738664"/>
          </a:xfrm>
          <a:prstGeom prst="rect">
            <a:avLst/>
          </a:prstGeom>
          <a:noFill/>
        </p:spPr>
        <p:txBody>
          <a:bodyPr wrap="square" rtlCol="0">
            <a:spAutoFit/>
          </a:bodyPr>
          <a:lstStyle/>
          <a:p>
            <a:pPr algn="ctr"/>
            <a:r>
              <a:rPr lang="en-US" altLang="ko-KR" sz="1400" dirty="0">
                <a:cs typeface="Arial" pitchFamily="34" charset="0"/>
              </a:rPr>
              <a:t>Simple PowerPoint Presentation </a:t>
            </a:r>
            <a:endParaRPr lang="ko-KR" altLang="en-US" sz="1400" dirty="0">
              <a:cs typeface="Arial" pitchFamily="34" charset="0"/>
            </a:endParaRPr>
          </a:p>
        </p:txBody>
      </p:sp>
      <p:pic>
        <p:nvPicPr>
          <p:cNvPr id="29" name="Imagen 28"/>
          <p:cNvPicPr>
            <a:picLocks noChangeAspect="1"/>
          </p:cNvPicPr>
          <p:nvPr/>
        </p:nvPicPr>
        <p:blipFill>
          <a:blip r:embed="rId2"/>
          <a:stretch>
            <a:fillRect/>
          </a:stretch>
        </p:blipFill>
        <p:spPr>
          <a:xfrm>
            <a:off x="1443874" y="1632257"/>
            <a:ext cx="1190225" cy="805152"/>
          </a:xfrm>
          <a:prstGeom prst="rect">
            <a:avLst/>
          </a:prstGeom>
        </p:spPr>
      </p:pic>
      <p:pic>
        <p:nvPicPr>
          <p:cNvPr id="33" name="Imagen 32"/>
          <p:cNvPicPr>
            <a:picLocks noChangeAspect="1"/>
          </p:cNvPicPr>
          <p:nvPr/>
        </p:nvPicPr>
        <p:blipFill>
          <a:blip r:embed="rId3"/>
          <a:stretch>
            <a:fillRect/>
          </a:stretch>
        </p:blipFill>
        <p:spPr>
          <a:xfrm>
            <a:off x="5536372" y="1824434"/>
            <a:ext cx="770146" cy="770146"/>
          </a:xfrm>
          <a:prstGeom prst="rect">
            <a:avLst/>
          </a:prstGeom>
        </p:spPr>
      </p:pic>
      <p:pic>
        <p:nvPicPr>
          <p:cNvPr id="34" name="Imagen 33"/>
          <p:cNvPicPr>
            <a:picLocks noChangeAspect="1"/>
          </p:cNvPicPr>
          <p:nvPr/>
        </p:nvPicPr>
        <p:blipFill>
          <a:blip r:embed="rId4"/>
          <a:stretch>
            <a:fillRect/>
          </a:stretch>
        </p:blipFill>
        <p:spPr>
          <a:xfrm>
            <a:off x="9415010" y="1859441"/>
            <a:ext cx="735139" cy="735139"/>
          </a:xfrm>
          <a:prstGeom prst="rect">
            <a:avLst/>
          </a:prstGeom>
        </p:spPr>
      </p:pic>
    </p:spTree>
    <p:extLst>
      <p:ext uri="{BB962C8B-B14F-4D97-AF65-F5344CB8AC3E}">
        <p14:creationId xmlns:p14="http://schemas.microsoft.com/office/powerpoint/2010/main" val="3068175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807" y="696462"/>
            <a:ext cx="6191673" cy="923330"/>
          </a:xfrm>
          <a:prstGeom prst="rect">
            <a:avLst/>
          </a:prstGeom>
          <a:noFill/>
        </p:spPr>
        <p:txBody>
          <a:bodyPr wrap="square" rtlCol="0" anchor="ctr">
            <a:spAutoFit/>
          </a:bodyPr>
          <a:lstStyle/>
          <a:p>
            <a:r>
              <a:rPr lang="en-US" altLang="ko-KR" sz="5400" dirty="0">
                <a:solidFill>
                  <a:srgbClr val="29AAE2"/>
                </a:solidFill>
                <a:cs typeface="Arial" pitchFamily="34" charset="0"/>
              </a:rPr>
              <a:t>Agenda Style</a:t>
            </a:r>
            <a:endParaRPr lang="ko-KR" altLang="en-US" sz="5400" dirty="0">
              <a:solidFill>
                <a:srgbClr val="29AAE2"/>
              </a:solidFill>
              <a:cs typeface="Arial" pitchFamily="34" charset="0"/>
            </a:endParaRPr>
          </a:p>
        </p:txBody>
      </p:sp>
      <p:grpSp>
        <p:nvGrpSpPr>
          <p:cNvPr id="10" name="Group 9">
            <a:extLst>
              <a:ext uri="{FF2B5EF4-FFF2-40B4-BE49-F238E27FC236}">
                <a16:creationId xmlns:a16="http://schemas.microsoft.com/office/drawing/2014/main" xmlns="" id="{20B55C10-D30E-466F-B994-CF3832831EF7}"/>
              </a:ext>
            </a:extLst>
          </p:cNvPr>
          <p:cNvGrpSpPr/>
          <p:nvPr/>
        </p:nvGrpSpPr>
        <p:grpSpPr>
          <a:xfrm>
            <a:off x="5978405" y="1397959"/>
            <a:ext cx="5251076" cy="978030"/>
            <a:chOff x="6027067" y="1574253"/>
            <a:chExt cx="5251076" cy="978029"/>
          </a:xfrm>
        </p:grpSpPr>
        <p:grpSp>
          <p:nvGrpSpPr>
            <p:cNvPr id="11" name="Group 10">
              <a:extLst>
                <a:ext uri="{FF2B5EF4-FFF2-40B4-BE49-F238E27FC236}">
                  <a16:creationId xmlns:a16="http://schemas.microsoft.com/office/drawing/2014/main" xmlns="" id="{F2AA112E-DF29-4623-8E4E-2BB72177099F}"/>
                </a:ext>
              </a:extLst>
            </p:cNvPr>
            <p:cNvGrpSpPr/>
            <p:nvPr/>
          </p:nvGrpSpPr>
          <p:grpSpPr>
            <a:xfrm>
              <a:off x="6751979" y="1666120"/>
              <a:ext cx="4526164" cy="886162"/>
              <a:chOff x="6751979" y="1666120"/>
              <a:chExt cx="4526164" cy="886162"/>
            </a:xfrm>
          </p:grpSpPr>
          <p:sp>
            <p:nvSpPr>
              <p:cNvPr id="13" name="TextBox 12">
                <a:extLst>
                  <a:ext uri="{FF2B5EF4-FFF2-40B4-BE49-F238E27FC236}">
                    <a16:creationId xmlns:a16="http://schemas.microsoft.com/office/drawing/2014/main" xmlns="" id="{4016715D-ED25-49AF-A719-7ACBC9667D4C}"/>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14" name="TextBox 13">
                <a:extLst>
                  <a:ext uri="{FF2B5EF4-FFF2-40B4-BE49-F238E27FC236}">
                    <a16:creationId xmlns:a16="http://schemas.microsoft.com/office/drawing/2014/main" xmlns="" id="{6B3B38DE-4592-42DE-93A2-F7CFEB2674E5}"/>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12" name="TextBox 11">
              <a:extLst>
                <a:ext uri="{FF2B5EF4-FFF2-40B4-BE49-F238E27FC236}">
                  <a16:creationId xmlns:a16="http://schemas.microsoft.com/office/drawing/2014/main" xmlns="" id="{8CD4CF14-ADDA-42EA-AB5B-1DB20E49AF6E}"/>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01</a:t>
              </a:r>
              <a:endParaRPr lang="ko-KR" altLang="en-US" sz="3600" b="1" dirty="0">
                <a:solidFill>
                  <a:srgbClr val="0070C0"/>
                </a:solidFill>
                <a:cs typeface="Arial" pitchFamily="34" charset="0"/>
              </a:endParaRPr>
            </a:p>
          </p:txBody>
        </p:sp>
      </p:grpSp>
      <p:grpSp>
        <p:nvGrpSpPr>
          <p:cNvPr id="15" name="Group 14">
            <a:extLst>
              <a:ext uri="{FF2B5EF4-FFF2-40B4-BE49-F238E27FC236}">
                <a16:creationId xmlns:a16="http://schemas.microsoft.com/office/drawing/2014/main" xmlns="" id="{3109F9CF-0518-402C-81DB-F376539F50C6}"/>
              </a:ext>
            </a:extLst>
          </p:cNvPr>
          <p:cNvGrpSpPr/>
          <p:nvPr/>
        </p:nvGrpSpPr>
        <p:grpSpPr>
          <a:xfrm>
            <a:off x="5978405" y="2556865"/>
            <a:ext cx="5251076" cy="978030"/>
            <a:chOff x="6027067" y="1574253"/>
            <a:chExt cx="5251076" cy="978029"/>
          </a:xfrm>
        </p:grpSpPr>
        <p:grpSp>
          <p:nvGrpSpPr>
            <p:cNvPr id="16" name="Group 15">
              <a:extLst>
                <a:ext uri="{FF2B5EF4-FFF2-40B4-BE49-F238E27FC236}">
                  <a16:creationId xmlns:a16="http://schemas.microsoft.com/office/drawing/2014/main" xmlns="" id="{00CD54AE-2640-4348-A38D-28C2D0B3B4CA}"/>
                </a:ext>
              </a:extLst>
            </p:cNvPr>
            <p:cNvGrpSpPr/>
            <p:nvPr/>
          </p:nvGrpSpPr>
          <p:grpSpPr>
            <a:xfrm>
              <a:off x="6751979" y="1666120"/>
              <a:ext cx="4526164" cy="886162"/>
              <a:chOff x="6751979" y="1666120"/>
              <a:chExt cx="4526164" cy="886162"/>
            </a:xfrm>
          </p:grpSpPr>
          <p:sp>
            <p:nvSpPr>
              <p:cNvPr id="18" name="TextBox 17">
                <a:extLst>
                  <a:ext uri="{FF2B5EF4-FFF2-40B4-BE49-F238E27FC236}">
                    <a16:creationId xmlns:a16="http://schemas.microsoft.com/office/drawing/2014/main" xmlns="" id="{82AA2565-697E-4C9C-90DF-DF69BCCBF13F}"/>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19" name="TextBox 18">
                <a:extLst>
                  <a:ext uri="{FF2B5EF4-FFF2-40B4-BE49-F238E27FC236}">
                    <a16:creationId xmlns:a16="http://schemas.microsoft.com/office/drawing/2014/main" xmlns="" id="{823CD760-54C8-4E9D-9C31-376575824E51}"/>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17" name="TextBox 16">
              <a:extLst>
                <a:ext uri="{FF2B5EF4-FFF2-40B4-BE49-F238E27FC236}">
                  <a16:creationId xmlns:a16="http://schemas.microsoft.com/office/drawing/2014/main" xmlns="" id="{0F1698D3-E2B5-4796-A504-2CE89BB716EA}"/>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02</a:t>
              </a:r>
              <a:endParaRPr lang="ko-KR" altLang="en-US" sz="3600" b="1" dirty="0">
                <a:solidFill>
                  <a:srgbClr val="0070C0"/>
                </a:solidFill>
                <a:cs typeface="Arial" pitchFamily="34" charset="0"/>
              </a:endParaRPr>
            </a:p>
          </p:txBody>
        </p:sp>
      </p:grpSp>
      <p:grpSp>
        <p:nvGrpSpPr>
          <p:cNvPr id="20" name="Group 19">
            <a:extLst>
              <a:ext uri="{FF2B5EF4-FFF2-40B4-BE49-F238E27FC236}">
                <a16:creationId xmlns:a16="http://schemas.microsoft.com/office/drawing/2014/main" xmlns="" id="{7262BF2A-6F03-42A7-8FCD-9B4425EC1D9D}"/>
              </a:ext>
            </a:extLst>
          </p:cNvPr>
          <p:cNvGrpSpPr/>
          <p:nvPr/>
        </p:nvGrpSpPr>
        <p:grpSpPr>
          <a:xfrm>
            <a:off x="5978405" y="3715772"/>
            <a:ext cx="5251076" cy="978030"/>
            <a:chOff x="6027067" y="1574253"/>
            <a:chExt cx="5251076" cy="978029"/>
          </a:xfrm>
        </p:grpSpPr>
        <p:grpSp>
          <p:nvGrpSpPr>
            <p:cNvPr id="21" name="Group 20">
              <a:extLst>
                <a:ext uri="{FF2B5EF4-FFF2-40B4-BE49-F238E27FC236}">
                  <a16:creationId xmlns:a16="http://schemas.microsoft.com/office/drawing/2014/main" xmlns="" id="{D319069D-B4F2-4D8A-A01F-E42FBE2B6305}"/>
                </a:ext>
              </a:extLst>
            </p:cNvPr>
            <p:cNvGrpSpPr/>
            <p:nvPr/>
          </p:nvGrpSpPr>
          <p:grpSpPr>
            <a:xfrm>
              <a:off x="6751979" y="1666120"/>
              <a:ext cx="4526164" cy="886162"/>
              <a:chOff x="6751979" y="1666120"/>
              <a:chExt cx="4526164" cy="886162"/>
            </a:xfrm>
          </p:grpSpPr>
          <p:sp>
            <p:nvSpPr>
              <p:cNvPr id="23" name="TextBox 22">
                <a:extLst>
                  <a:ext uri="{FF2B5EF4-FFF2-40B4-BE49-F238E27FC236}">
                    <a16:creationId xmlns:a16="http://schemas.microsoft.com/office/drawing/2014/main" xmlns="" id="{8886B730-D2CF-418A-9F4E-80676A8BB117}"/>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24" name="TextBox 23">
                <a:extLst>
                  <a:ext uri="{FF2B5EF4-FFF2-40B4-BE49-F238E27FC236}">
                    <a16:creationId xmlns:a16="http://schemas.microsoft.com/office/drawing/2014/main" xmlns="" id="{B2BB5561-E297-4153-99F6-535280286ABF}"/>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22" name="TextBox 21">
              <a:extLst>
                <a:ext uri="{FF2B5EF4-FFF2-40B4-BE49-F238E27FC236}">
                  <a16:creationId xmlns:a16="http://schemas.microsoft.com/office/drawing/2014/main" xmlns="" id="{FD65EED2-59FE-44DF-AE89-F153E1C28F64}"/>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03</a:t>
              </a:r>
              <a:endParaRPr lang="ko-KR" altLang="en-US" sz="3600" b="1" dirty="0">
                <a:solidFill>
                  <a:srgbClr val="0070C0"/>
                </a:solidFill>
                <a:cs typeface="Arial" pitchFamily="34" charset="0"/>
              </a:endParaRPr>
            </a:p>
          </p:txBody>
        </p:sp>
      </p:grpSp>
      <p:grpSp>
        <p:nvGrpSpPr>
          <p:cNvPr id="25" name="Group 24">
            <a:extLst>
              <a:ext uri="{FF2B5EF4-FFF2-40B4-BE49-F238E27FC236}">
                <a16:creationId xmlns:a16="http://schemas.microsoft.com/office/drawing/2014/main" xmlns="" id="{E9C8212F-3237-45CA-AEC4-F16E67168FA6}"/>
              </a:ext>
            </a:extLst>
          </p:cNvPr>
          <p:cNvGrpSpPr/>
          <p:nvPr/>
        </p:nvGrpSpPr>
        <p:grpSpPr>
          <a:xfrm>
            <a:off x="5978405" y="4874680"/>
            <a:ext cx="5251076" cy="978030"/>
            <a:chOff x="6027067" y="1574253"/>
            <a:chExt cx="5251076" cy="978029"/>
          </a:xfrm>
        </p:grpSpPr>
        <p:grpSp>
          <p:nvGrpSpPr>
            <p:cNvPr id="26" name="Group 25">
              <a:extLst>
                <a:ext uri="{FF2B5EF4-FFF2-40B4-BE49-F238E27FC236}">
                  <a16:creationId xmlns:a16="http://schemas.microsoft.com/office/drawing/2014/main" xmlns="" id="{4C211C38-7BFE-4E43-8912-9F7A2932AB8E}"/>
                </a:ext>
              </a:extLst>
            </p:cNvPr>
            <p:cNvGrpSpPr/>
            <p:nvPr/>
          </p:nvGrpSpPr>
          <p:grpSpPr>
            <a:xfrm>
              <a:off x="6751979" y="1666120"/>
              <a:ext cx="4526164" cy="886162"/>
              <a:chOff x="6751979" y="1666120"/>
              <a:chExt cx="4526164" cy="886162"/>
            </a:xfrm>
          </p:grpSpPr>
          <p:sp>
            <p:nvSpPr>
              <p:cNvPr id="28" name="TextBox 27">
                <a:extLst>
                  <a:ext uri="{FF2B5EF4-FFF2-40B4-BE49-F238E27FC236}">
                    <a16:creationId xmlns:a16="http://schemas.microsoft.com/office/drawing/2014/main" xmlns="" id="{92666EC9-2562-48DE-9940-379DBD18624A}"/>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29" name="TextBox 28">
                <a:extLst>
                  <a:ext uri="{FF2B5EF4-FFF2-40B4-BE49-F238E27FC236}">
                    <a16:creationId xmlns:a16="http://schemas.microsoft.com/office/drawing/2014/main" xmlns="" id="{F53236A9-A5F3-47C0-84F8-4B2301FA4B3F}"/>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27" name="TextBox 26">
              <a:extLst>
                <a:ext uri="{FF2B5EF4-FFF2-40B4-BE49-F238E27FC236}">
                  <a16:creationId xmlns:a16="http://schemas.microsoft.com/office/drawing/2014/main" xmlns="" id="{CD64649B-92D7-4214-96D9-6A05D20B4B80}"/>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04</a:t>
              </a:r>
              <a:endParaRPr lang="ko-KR" altLang="en-US" sz="3600" b="1" dirty="0">
                <a:solidFill>
                  <a:srgbClr val="0070C0"/>
                </a:solidFill>
                <a:cs typeface="Arial" pitchFamily="34" charset="0"/>
              </a:endParaRPr>
            </a:p>
          </p:txBody>
        </p:sp>
      </p:grpSp>
      <p:pic>
        <p:nvPicPr>
          <p:cNvPr id="3" name="Imagen 2"/>
          <p:cNvPicPr>
            <a:picLocks noChangeAspect="1"/>
          </p:cNvPicPr>
          <p:nvPr/>
        </p:nvPicPr>
        <p:blipFill>
          <a:blip r:embed="rId2"/>
          <a:stretch>
            <a:fillRect/>
          </a:stretch>
        </p:blipFill>
        <p:spPr>
          <a:xfrm>
            <a:off x="1703897" y="2873250"/>
            <a:ext cx="2947945" cy="2601128"/>
          </a:xfrm>
          <a:prstGeom prst="rect">
            <a:avLst/>
          </a:prstGeom>
        </p:spPr>
      </p:pic>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49"/>
        <p:cNvGrpSpPr/>
        <p:nvPr/>
      </p:nvGrpSpPr>
      <p:grpSpPr>
        <a:xfrm>
          <a:off x="0" y="0"/>
          <a:ext cx="0" cy="0"/>
          <a:chOff x="0" y="0"/>
          <a:chExt cx="0" cy="0"/>
        </a:xfrm>
      </p:grpSpPr>
      <p:grpSp>
        <p:nvGrpSpPr>
          <p:cNvPr id="7652" name="Google Shape;7652;p63"/>
          <p:cNvGrpSpPr/>
          <p:nvPr/>
        </p:nvGrpSpPr>
        <p:grpSpPr>
          <a:xfrm>
            <a:off x="6008152" y="1186161"/>
            <a:ext cx="5042277" cy="3097815"/>
            <a:chOff x="598300" y="834425"/>
            <a:chExt cx="6416200" cy="3962075"/>
          </a:xfrm>
          <a:solidFill>
            <a:srgbClr val="00B0F0"/>
          </a:solidFill>
        </p:grpSpPr>
        <p:sp>
          <p:nvSpPr>
            <p:cNvPr id="7653" name="Google Shape;7653;p63"/>
            <p:cNvSpPr/>
            <p:nvPr/>
          </p:nvSpPr>
          <p:spPr>
            <a:xfrm>
              <a:off x="751975" y="834425"/>
              <a:ext cx="6070425" cy="3892450"/>
            </a:xfrm>
            <a:custGeom>
              <a:avLst/>
              <a:gdLst/>
              <a:ahLst/>
              <a:cxnLst/>
              <a:rect l="l" t="t" r="r" b="b"/>
              <a:pathLst>
                <a:path w="242817" h="155698" extrusionOk="0">
                  <a:moveTo>
                    <a:pt x="10278" y="0"/>
                  </a:moveTo>
                  <a:cubicBezTo>
                    <a:pt x="4611" y="0"/>
                    <a:pt x="1" y="4611"/>
                    <a:pt x="1" y="10278"/>
                  </a:cubicBezTo>
                  <a:lnTo>
                    <a:pt x="1" y="145516"/>
                  </a:lnTo>
                  <a:cubicBezTo>
                    <a:pt x="1" y="151183"/>
                    <a:pt x="4611" y="155697"/>
                    <a:pt x="10278" y="155697"/>
                  </a:cubicBezTo>
                  <a:lnTo>
                    <a:pt x="232539" y="155697"/>
                  </a:lnTo>
                  <a:cubicBezTo>
                    <a:pt x="238206" y="155697"/>
                    <a:pt x="242816" y="151183"/>
                    <a:pt x="242816" y="145516"/>
                  </a:cubicBezTo>
                  <a:lnTo>
                    <a:pt x="242816" y="10278"/>
                  </a:lnTo>
                  <a:cubicBezTo>
                    <a:pt x="242816" y="4611"/>
                    <a:pt x="238206" y="0"/>
                    <a:pt x="232539" y="0"/>
                  </a:cubicBezTo>
                  <a:close/>
                </a:path>
              </a:pathLst>
            </a:custGeom>
            <a:grpFill/>
            <a:ln>
              <a:noFill/>
            </a:ln>
          </p:spPr>
          <p:txBody>
            <a:bodyPr spcFirstLastPara="1" wrap="square" lIns="121900" tIns="121900" rIns="121900" bIns="121900" anchor="ctr" anchorCtr="0">
              <a:noAutofit/>
            </a:bodyPr>
            <a:lstStyle/>
            <a:p>
              <a:endParaRPr sz="2400">
                <a:solidFill>
                  <a:srgbClr val="FF0000"/>
                </a:solidFill>
              </a:endParaRPr>
            </a:p>
          </p:txBody>
        </p:sp>
        <p:sp>
          <p:nvSpPr>
            <p:cNvPr id="7654" name="Google Shape;7654;p63"/>
            <p:cNvSpPr/>
            <p:nvPr/>
          </p:nvSpPr>
          <p:spPr>
            <a:xfrm>
              <a:off x="598300" y="4508325"/>
              <a:ext cx="6416200" cy="288175"/>
            </a:xfrm>
            <a:custGeom>
              <a:avLst/>
              <a:gdLst/>
              <a:ahLst/>
              <a:cxnLst/>
              <a:rect l="l" t="t" r="r" b="b"/>
              <a:pathLst>
                <a:path w="256648" h="11527" extrusionOk="0">
                  <a:moveTo>
                    <a:pt x="1" y="1"/>
                  </a:moveTo>
                  <a:lnTo>
                    <a:pt x="1" y="5188"/>
                  </a:lnTo>
                  <a:cubicBezTo>
                    <a:pt x="1" y="8741"/>
                    <a:pt x="2786" y="11527"/>
                    <a:pt x="6340" y="11527"/>
                  </a:cubicBezTo>
                  <a:lnTo>
                    <a:pt x="250404" y="11527"/>
                  </a:lnTo>
                  <a:cubicBezTo>
                    <a:pt x="253862" y="11527"/>
                    <a:pt x="256647" y="8741"/>
                    <a:pt x="256647" y="5188"/>
                  </a:cubicBezTo>
                  <a:lnTo>
                    <a:pt x="256647" y="1"/>
                  </a:lnTo>
                  <a:close/>
                </a:path>
              </a:pathLst>
            </a:custGeom>
            <a:grpFill/>
            <a:ln>
              <a:noFill/>
            </a:ln>
          </p:spPr>
          <p:txBody>
            <a:bodyPr spcFirstLastPara="1" wrap="square" lIns="121900" tIns="121900" rIns="121900" bIns="121900" anchor="ctr" anchorCtr="0">
              <a:noAutofit/>
            </a:bodyPr>
            <a:lstStyle/>
            <a:p>
              <a:endParaRPr sz="2400">
                <a:solidFill>
                  <a:srgbClr val="FF0000"/>
                </a:solidFill>
              </a:endParaRPr>
            </a:p>
          </p:txBody>
        </p:sp>
      </p:grpSp>
      <p:sp>
        <p:nvSpPr>
          <p:cNvPr id="7650" name="Google Shape;7650;p63"/>
          <p:cNvSpPr txBox="1">
            <a:spLocks noGrp="1"/>
          </p:cNvSpPr>
          <p:nvPr>
            <p:ph type="subTitle" idx="4294967295"/>
          </p:nvPr>
        </p:nvSpPr>
        <p:spPr>
          <a:xfrm>
            <a:off x="573503" y="4058662"/>
            <a:ext cx="4803775" cy="1108075"/>
          </a:xfrm>
          <a:prstGeom prst="rect">
            <a:avLst/>
          </a:prstGeom>
        </p:spPr>
        <p:txBody>
          <a:bodyPr spcFirstLastPara="1" vert="horz" wrap="square" lIns="121900" tIns="121900" rIns="121900" bIns="121900" rtlCol="0" anchor="ctr" anchorCtr="0">
            <a:noAutofit/>
          </a:bodyPr>
          <a:lstStyle/>
          <a:p>
            <a:pPr marL="0" indent="0"/>
            <a:r>
              <a:rPr lang="en" sz="2400" dirty="0"/>
              <a:t>Vous pouvez remplacer l'image à l'écran par votre propre travail. Faites un clic droit dessus et sélectionnez "Remplacer l'image"</a:t>
            </a:r>
            <a:endParaRPr sz="2400" dirty="0"/>
          </a:p>
        </p:txBody>
      </p:sp>
      <p:sp>
        <p:nvSpPr>
          <p:cNvPr id="7651" name="Google Shape;7651;p63"/>
          <p:cNvSpPr txBox="1">
            <a:spLocks noGrp="1"/>
          </p:cNvSpPr>
          <p:nvPr>
            <p:ph type="title" idx="4294967295"/>
          </p:nvPr>
        </p:nvSpPr>
        <p:spPr>
          <a:xfrm>
            <a:off x="573503" y="2707850"/>
            <a:ext cx="4478338" cy="1065213"/>
          </a:xfrm>
          <a:prstGeom prst="rect">
            <a:avLst/>
          </a:prstGeom>
          <a:solidFill>
            <a:schemeClr val="bg1">
              <a:lumMod val="75000"/>
            </a:schemeClr>
          </a:solidFill>
        </p:spPr>
        <p:txBody>
          <a:bodyPr spcFirstLastPara="1" vert="horz" wrap="square" lIns="121900" tIns="121900" rIns="121900" bIns="121900" rtlCol="0" anchor="ctr" anchorCtr="0">
            <a:noAutofit/>
          </a:bodyPr>
          <a:lstStyle/>
          <a:p>
            <a:r>
              <a:rPr lang="en" sz="3600" dirty="0"/>
              <a:t>NOS MOYENS DE CONTACT</a:t>
            </a:r>
            <a:endParaRPr sz="3600" dirty="0"/>
          </a:p>
        </p:txBody>
      </p:sp>
      <p:sp>
        <p:nvSpPr>
          <p:cNvPr id="12" name="Google Shape;7657;p63"/>
          <p:cNvSpPr/>
          <p:nvPr/>
        </p:nvSpPr>
        <p:spPr>
          <a:xfrm>
            <a:off x="8404273" y="1302390"/>
            <a:ext cx="219838" cy="219838"/>
          </a:xfrm>
          <a:prstGeom prst="ellipse">
            <a:avLst/>
          </a:prstGeom>
          <a:solidFill>
            <a:schemeClr val="bg1"/>
          </a:solidFill>
          <a:ln>
            <a:noFill/>
          </a:ln>
        </p:spPr>
        <p:txBody>
          <a:bodyPr spcFirstLastPara="1" wrap="square" lIns="121900" tIns="121900" rIns="121900" bIns="121900" anchor="ctr" anchorCtr="0">
            <a:noAutofit/>
          </a:bodyPr>
          <a:lstStyle/>
          <a:p>
            <a:endParaRPr sz="2400"/>
          </a:p>
        </p:txBody>
      </p:sp>
      <p:pic>
        <p:nvPicPr>
          <p:cNvPr id="2" name="Imagen 1"/>
          <p:cNvPicPr>
            <a:picLocks noChangeAspect="1"/>
          </p:cNvPicPr>
          <p:nvPr/>
        </p:nvPicPr>
        <p:blipFill>
          <a:blip r:embed="rId3"/>
          <a:stretch>
            <a:fillRect/>
          </a:stretch>
        </p:blipFill>
        <p:spPr>
          <a:xfrm>
            <a:off x="6296424" y="1522228"/>
            <a:ext cx="4465732" cy="2512815"/>
          </a:xfrm>
          <a:prstGeom prst="rect">
            <a:avLst/>
          </a:prstGeom>
        </p:spPr>
      </p:pic>
      <p:grpSp>
        <p:nvGrpSpPr>
          <p:cNvPr id="7656" name="Google Shape;7656;p63"/>
          <p:cNvGrpSpPr/>
          <p:nvPr/>
        </p:nvGrpSpPr>
        <p:grpSpPr>
          <a:xfrm>
            <a:off x="9429411" y="3106270"/>
            <a:ext cx="2088852" cy="2847395"/>
            <a:chOff x="1450525" y="906737"/>
            <a:chExt cx="2442912" cy="3330026"/>
          </a:xfrm>
          <a:solidFill>
            <a:srgbClr val="0070C0"/>
          </a:solidFill>
        </p:grpSpPr>
        <p:sp>
          <p:nvSpPr>
            <p:cNvPr id="7657" name="Google Shape;7657;p63"/>
            <p:cNvSpPr/>
            <p:nvPr/>
          </p:nvSpPr>
          <p:spPr>
            <a:xfrm>
              <a:off x="2521850" y="3884600"/>
              <a:ext cx="257100" cy="257100"/>
            </a:xfrm>
            <a:prstGeom prst="ellipse">
              <a:avLst/>
            </a:prstGeom>
            <a:solidFill>
              <a:schemeClr val="bg1"/>
            </a:solidFill>
            <a:ln>
              <a:noFill/>
            </a:ln>
          </p:spPr>
          <p:txBody>
            <a:bodyPr spcFirstLastPara="1" wrap="square" lIns="121900" tIns="121900" rIns="121900" bIns="121900" anchor="ctr" anchorCtr="0">
              <a:noAutofit/>
            </a:bodyPr>
            <a:lstStyle/>
            <a:p>
              <a:endParaRPr sz="2400"/>
            </a:p>
          </p:txBody>
        </p:sp>
        <p:sp>
          <p:nvSpPr>
            <p:cNvPr id="7658" name="Google Shape;7658;p63"/>
            <p:cNvSpPr/>
            <p:nvPr/>
          </p:nvSpPr>
          <p:spPr>
            <a:xfrm>
              <a:off x="1450525" y="906737"/>
              <a:ext cx="2442912" cy="3330026"/>
            </a:xfrm>
            <a:custGeom>
              <a:avLst/>
              <a:gdLst/>
              <a:ahLst/>
              <a:cxnLst/>
              <a:rect l="l" t="t" r="r" b="b"/>
              <a:pathLst>
                <a:path w="53101" h="72384" extrusionOk="0">
                  <a:moveTo>
                    <a:pt x="26551" y="66082"/>
                  </a:moveTo>
                  <a:cubicBezTo>
                    <a:pt x="27601" y="66082"/>
                    <a:pt x="28483" y="66964"/>
                    <a:pt x="28483" y="68015"/>
                  </a:cubicBezTo>
                  <a:cubicBezTo>
                    <a:pt x="28483" y="69107"/>
                    <a:pt x="27601" y="69947"/>
                    <a:pt x="26551" y="69947"/>
                  </a:cubicBezTo>
                  <a:cubicBezTo>
                    <a:pt x="25459" y="69947"/>
                    <a:pt x="24618" y="69107"/>
                    <a:pt x="24618" y="68015"/>
                  </a:cubicBezTo>
                  <a:cubicBezTo>
                    <a:pt x="24618" y="66964"/>
                    <a:pt x="25459" y="66082"/>
                    <a:pt x="26551" y="66082"/>
                  </a:cubicBezTo>
                  <a:close/>
                  <a:moveTo>
                    <a:pt x="3992" y="1"/>
                  </a:moveTo>
                  <a:cubicBezTo>
                    <a:pt x="1765" y="1"/>
                    <a:pt x="1" y="1765"/>
                    <a:pt x="1" y="3992"/>
                  </a:cubicBezTo>
                  <a:lnTo>
                    <a:pt x="1" y="68393"/>
                  </a:lnTo>
                  <a:cubicBezTo>
                    <a:pt x="1" y="70619"/>
                    <a:pt x="1765" y="72384"/>
                    <a:pt x="3992" y="72384"/>
                  </a:cubicBezTo>
                  <a:lnTo>
                    <a:pt x="49110" y="72384"/>
                  </a:lnTo>
                  <a:cubicBezTo>
                    <a:pt x="51295" y="72384"/>
                    <a:pt x="53101" y="70619"/>
                    <a:pt x="53101" y="68393"/>
                  </a:cubicBezTo>
                  <a:lnTo>
                    <a:pt x="53101" y="3992"/>
                  </a:lnTo>
                  <a:cubicBezTo>
                    <a:pt x="53101" y="1765"/>
                    <a:pt x="51295" y="1"/>
                    <a:pt x="49110"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7" name="Rectángulo 6"/>
          <p:cNvSpPr/>
          <p:nvPr/>
        </p:nvSpPr>
        <p:spPr>
          <a:xfrm>
            <a:off x="9546336" y="3243072"/>
            <a:ext cx="1840992" cy="2372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 name="Imagen 4"/>
          <p:cNvPicPr>
            <a:picLocks noChangeAspect="1"/>
          </p:cNvPicPr>
          <p:nvPr/>
        </p:nvPicPr>
        <p:blipFill>
          <a:blip r:embed="rId4"/>
          <a:stretch>
            <a:fillRect/>
          </a:stretch>
        </p:blipFill>
        <p:spPr>
          <a:xfrm>
            <a:off x="10112340" y="3922873"/>
            <a:ext cx="738357" cy="12141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625712" y="237711"/>
            <a:ext cx="8820822" cy="724247"/>
          </a:xfrm>
          <a:prstGeom prst="rect">
            <a:avLst/>
          </a:prstGeom>
        </p:spPr>
        <p:txBody>
          <a:bodyPr>
            <a:normAutofit fontScale="92500" lnSpcReduction="10000"/>
          </a:bodyPr>
          <a:lstStyle/>
          <a:p>
            <a:pPr marL="186262" indent="0">
              <a:buNone/>
            </a:pPr>
            <a:r>
              <a:rPr lang="en-US" b="1" dirty="0">
                <a:solidFill>
                  <a:srgbClr val="0070C0"/>
                </a:solidFill>
              </a:rPr>
              <a:t>Infographic Style</a:t>
            </a:r>
          </a:p>
        </p:txBody>
      </p:sp>
      <p:sp>
        <p:nvSpPr>
          <p:cNvPr id="19" name="Título 2"/>
          <p:cNvSpPr>
            <a:spLocks noGrp="1"/>
          </p:cNvSpPr>
          <p:nvPr>
            <p:ph type="title" idx="4294967295"/>
          </p:nvPr>
        </p:nvSpPr>
        <p:spPr>
          <a:xfrm>
            <a:off x="344931" y="1393331"/>
            <a:ext cx="6440488" cy="1533525"/>
          </a:xfrm>
        </p:spPr>
        <p:txBody>
          <a:bodyPr/>
          <a:lstStyle/>
          <a:p>
            <a:r>
              <a:rPr lang="es-AR" sz="6400" b="1" dirty="0">
                <a:solidFill>
                  <a:srgbClr val="0070C0"/>
                </a:solidFill>
              </a:rPr>
              <a:t>Free Template</a:t>
            </a:r>
          </a:p>
        </p:txBody>
      </p:sp>
      <p:grpSp>
        <p:nvGrpSpPr>
          <p:cNvPr id="3" name="Group 2">
            <a:extLst>
              <a:ext uri="{FF2B5EF4-FFF2-40B4-BE49-F238E27FC236}">
                <a16:creationId xmlns="" xmlns:a16="http://schemas.microsoft.com/office/drawing/2014/main"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 xmlns:a16="http://schemas.microsoft.com/office/drawing/2014/main"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 xmlns:a16="http://schemas.microsoft.com/office/drawing/2014/main"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 xmlns:a16="http://schemas.microsoft.com/office/drawing/2014/main"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 xmlns:a16="http://schemas.microsoft.com/office/drawing/2014/main"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 xmlns:a16="http://schemas.microsoft.com/office/drawing/2014/main"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 xmlns:a16="http://schemas.microsoft.com/office/drawing/2014/main"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 xmlns:a16="http://schemas.microsoft.com/office/drawing/2014/main" id="{B6954C91-B58F-4B4C-912B-E56B6876FF1E}"/>
              </a:ext>
            </a:extLst>
          </p:cNvPr>
          <p:cNvGrpSpPr/>
          <p:nvPr/>
        </p:nvGrpSpPr>
        <p:grpSpPr>
          <a:xfrm>
            <a:off x="344931" y="3296185"/>
            <a:ext cx="3348000" cy="889745"/>
            <a:chOff x="5076057" y="1240057"/>
            <a:chExt cx="2137127" cy="384753"/>
          </a:xfrm>
        </p:grpSpPr>
        <p:sp>
          <p:nvSpPr>
            <p:cNvPr id="13" name="TextBox 12">
              <a:extLst>
                <a:ext uri="{FF2B5EF4-FFF2-40B4-BE49-F238E27FC236}">
                  <a16:creationId xmlns="" xmlns:a16="http://schemas.microsoft.com/office/drawing/2014/main"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9820076B-D21E-4E2C-B278-ABB89BE19E58}"/>
                </a:ext>
              </a:extLst>
            </p:cNvPr>
            <p:cNvSpPr txBox="1"/>
            <p:nvPr/>
          </p:nvSpPr>
          <p:spPr>
            <a:xfrm>
              <a:off x="5076059" y="1345317"/>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pic>
        <p:nvPicPr>
          <p:cNvPr id="17" name="Imagen 16"/>
          <p:cNvPicPr>
            <a:picLocks noChangeAspect="1"/>
          </p:cNvPicPr>
          <p:nvPr/>
        </p:nvPicPr>
        <p:blipFill>
          <a:blip r:embed="rId2"/>
          <a:stretch>
            <a:fillRect/>
          </a:stretch>
        </p:blipFill>
        <p:spPr>
          <a:xfrm>
            <a:off x="4808990" y="3292698"/>
            <a:ext cx="2506485" cy="2506485"/>
          </a:xfrm>
          <a:prstGeom prst="rect">
            <a:avLst/>
          </a:prstGeom>
        </p:spPr>
      </p:pic>
      <p:pic>
        <p:nvPicPr>
          <p:cNvPr id="18" name="Imagen 17"/>
          <p:cNvPicPr>
            <a:picLocks noChangeAspect="1"/>
          </p:cNvPicPr>
          <p:nvPr/>
        </p:nvPicPr>
        <p:blipFill>
          <a:blip r:embed="rId3"/>
          <a:stretch>
            <a:fillRect/>
          </a:stretch>
        </p:blipFill>
        <p:spPr>
          <a:xfrm>
            <a:off x="8679207" y="2641067"/>
            <a:ext cx="517887" cy="517887"/>
          </a:xfrm>
          <a:prstGeom prst="rect">
            <a:avLst/>
          </a:prstGeom>
        </p:spPr>
      </p:pic>
      <p:pic>
        <p:nvPicPr>
          <p:cNvPr id="25" name="Imagen 24"/>
          <p:cNvPicPr>
            <a:picLocks noChangeAspect="1"/>
          </p:cNvPicPr>
          <p:nvPr/>
        </p:nvPicPr>
        <p:blipFill>
          <a:blip r:embed="rId3"/>
          <a:stretch>
            <a:fillRect/>
          </a:stretch>
        </p:blipFill>
        <p:spPr>
          <a:xfrm>
            <a:off x="8756685" y="4320176"/>
            <a:ext cx="517887" cy="517887"/>
          </a:xfrm>
          <a:prstGeom prst="rect">
            <a:avLst/>
          </a:prstGeom>
        </p:spPr>
      </p:pic>
      <p:pic>
        <p:nvPicPr>
          <p:cNvPr id="26" name="Imagen 25"/>
          <p:cNvPicPr>
            <a:picLocks noChangeAspect="1"/>
          </p:cNvPicPr>
          <p:nvPr/>
        </p:nvPicPr>
        <p:blipFill>
          <a:blip r:embed="rId3"/>
          <a:stretch>
            <a:fillRect/>
          </a:stretch>
        </p:blipFill>
        <p:spPr>
          <a:xfrm>
            <a:off x="2954150" y="2741087"/>
            <a:ext cx="517887" cy="517887"/>
          </a:xfrm>
          <a:prstGeom prst="rect">
            <a:avLst/>
          </a:prstGeom>
        </p:spPr>
      </p:pic>
      <p:pic>
        <p:nvPicPr>
          <p:cNvPr id="27" name="Imagen 26"/>
          <p:cNvPicPr>
            <a:picLocks noChangeAspect="1"/>
          </p:cNvPicPr>
          <p:nvPr/>
        </p:nvPicPr>
        <p:blipFill>
          <a:blip r:embed="rId3"/>
          <a:stretch>
            <a:fillRect/>
          </a:stretch>
        </p:blipFill>
        <p:spPr>
          <a:xfrm>
            <a:off x="2954151" y="4320176"/>
            <a:ext cx="517887" cy="517887"/>
          </a:xfrm>
          <a:prstGeom prst="rect">
            <a:avLst/>
          </a:prstGeom>
        </p:spPr>
      </p:pic>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344931" y="611506"/>
            <a:ext cx="8821738" cy="723900"/>
          </a:xfrm>
          <a:prstGeom prst="rect">
            <a:avLst/>
          </a:prstGeom>
        </p:spPr>
        <p:txBody>
          <a:bodyPr>
            <a:normAutofit/>
          </a:bodyPr>
          <a:lstStyle/>
          <a:p>
            <a:r>
              <a:rPr lang="en-US" sz="3600" b="1" dirty="0">
                <a:solidFill>
                  <a:schemeClr val="bg1"/>
                </a:solidFill>
                <a:latin typeface="Trebuchet MS" panose="020B0603020202020204" pitchFamily="34" charset="0"/>
              </a:rPr>
              <a:t>Infographic Style</a:t>
            </a:r>
          </a:p>
        </p:txBody>
      </p:sp>
      <p:grpSp>
        <p:nvGrpSpPr>
          <p:cNvPr id="3" name="Group 2">
            <a:extLst>
              <a:ext uri="{FF2B5EF4-FFF2-40B4-BE49-F238E27FC236}">
                <a16:creationId xmlns:a16="http://schemas.microsoft.com/office/drawing/2014/main" xmlns=""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a16="http://schemas.microsoft.com/office/drawing/2014/main" xmlns=""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xmlns=""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xmlns=""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a16="http://schemas.microsoft.com/office/drawing/2014/main" xmlns=""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xmlns=""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xmlns=""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a16="http://schemas.microsoft.com/office/drawing/2014/main" xmlns=""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xmlns=""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xmlns="" id="{B6954C91-B58F-4B4C-912B-E56B6876FF1E}"/>
              </a:ext>
            </a:extLst>
          </p:cNvPr>
          <p:cNvGrpSpPr/>
          <p:nvPr/>
        </p:nvGrpSpPr>
        <p:grpSpPr>
          <a:xfrm>
            <a:off x="344931" y="3296191"/>
            <a:ext cx="3348000" cy="889744"/>
            <a:chOff x="5076057" y="1240057"/>
            <a:chExt cx="2137127" cy="384752"/>
          </a:xfrm>
        </p:grpSpPr>
        <p:sp>
          <p:nvSpPr>
            <p:cNvPr id="13" name="TextBox 12">
              <a:extLst>
                <a:ext uri="{FF2B5EF4-FFF2-40B4-BE49-F238E27FC236}">
                  <a16:creationId xmlns:a16="http://schemas.microsoft.com/office/drawing/2014/main" xmlns=""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9820076B-D21E-4E2C-B278-ABB89BE19E58}"/>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xmlns="" id="{489B050C-BC53-4435-B89D-B3212CB42893}"/>
              </a:ext>
            </a:extLst>
          </p:cNvPr>
          <p:cNvSpPr txBox="1"/>
          <p:nvPr/>
        </p:nvSpPr>
        <p:spPr>
          <a:xfrm>
            <a:off x="444843" y="1457112"/>
            <a:ext cx="3806287" cy="1477328"/>
          </a:xfrm>
          <a:prstGeom prst="rect">
            <a:avLst/>
          </a:prstGeom>
          <a:noFill/>
        </p:spPr>
        <p:txBody>
          <a:bodyPr wrap="square" lIns="72000" tIns="0" rIns="36000" bIns="0" rtlCol="0">
            <a:spAutoFit/>
          </a:bodyPr>
          <a:lstStyle/>
          <a:p>
            <a:r>
              <a:rPr lang="en-US" altLang="ko-KR"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rPr>
              <a:t>We Create</a:t>
            </a:r>
          </a:p>
          <a:p>
            <a:r>
              <a:rPr lang="en-US" altLang="ko-KR"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rPr>
              <a:t>Professional Presentation</a:t>
            </a:r>
            <a:endParaRPr lang="ko-KR" altLang="en-US"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endParaRPr>
          </a:p>
        </p:txBody>
      </p:sp>
      <p:pic>
        <p:nvPicPr>
          <p:cNvPr id="16" name="Imagen 15"/>
          <p:cNvPicPr>
            <a:picLocks noChangeAspect="1"/>
          </p:cNvPicPr>
          <p:nvPr/>
        </p:nvPicPr>
        <p:blipFill>
          <a:blip r:embed="rId2"/>
          <a:stretch>
            <a:fillRect/>
          </a:stretch>
        </p:blipFill>
        <p:spPr>
          <a:xfrm>
            <a:off x="4530422" y="2934440"/>
            <a:ext cx="2443579" cy="327265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2132308" y="4008478"/>
            <a:ext cx="8820822" cy="724247"/>
          </a:xfrm>
          <a:prstGeom prst="rect">
            <a:avLst/>
          </a:prstGeom>
        </p:spPr>
        <p:txBody>
          <a:bodyPr spcFirstLastPara="1" vert="horz" wrap="square" lIns="121900" tIns="121900" rIns="121900" bIns="121900" rtlCol="0" anchor="t" anchorCtr="0">
            <a:noAutofit/>
          </a:bodyPr>
          <a:lstStyle/>
          <a:p>
            <a:pPr marL="0" indent="0"/>
            <a:r>
              <a:rPr lang="en" sz="3600" dirty="0"/>
              <a:t>It can be the part of the presentation where you introduce yourself, write your email…</a:t>
            </a:r>
            <a:endParaRPr sz="3600" dirty="0"/>
          </a:p>
        </p:txBody>
      </p:sp>
      <p:sp>
        <p:nvSpPr>
          <p:cNvPr id="2530" name="Google Shape;2530;p38"/>
          <p:cNvSpPr txBox="1">
            <a:spLocks noGrp="1"/>
          </p:cNvSpPr>
          <p:nvPr>
            <p:ph type="title" idx="4294967295"/>
          </p:nvPr>
        </p:nvSpPr>
        <p:spPr>
          <a:xfrm>
            <a:off x="2913693" y="1608738"/>
            <a:ext cx="6710625" cy="1781175"/>
          </a:xfrm>
          <a:prstGeom prst="rect">
            <a:avLst/>
          </a:prstGeom>
        </p:spPr>
        <p:txBody>
          <a:bodyPr spcFirstLastPara="1" vert="horz" wrap="square" lIns="121900" tIns="121900" rIns="121900" bIns="121900" rtlCol="0" anchor="b" anchorCtr="0">
            <a:noAutofit/>
          </a:bodyPr>
          <a:lstStyle/>
          <a:p>
            <a:pPr algn="ctr"/>
            <a:r>
              <a:rPr lang="en" sz="8800" b="1" dirty="0" smtClean="0">
                <a:solidFill>
                  <a:srgbClr val="0070C0"/>
                </a:solidFill>
                <a:latin typeface="Trebuchet MS" panose="020B0603020202020204" pitchFamily="34" charset="0"/>
              </a:rPr>
              <a:t>HOLA</a:t>
            </a:r>
            <a:endParaRPr sz="8800" b="1" dirty="0">
              <a:solidFill>
                <a:srgbClr val="0070C0"/>
              </a:solidFill>
              <a:latin typeface="Trebuchet MS" panose="020B0603020202020204" pitchFamily="34" charset="0"/>
            </a:endParaRPr>
          </a:p>
        </p:txBody>
      </p:sp>
      <p:pic>
        <p:nvPicPr>
          <p:cNvPr id="3" name="Imagen 2"/>
          <p:cNvPicPr>
            <a:picLocks noChangeAspect="1"/>
          </p:cNvPicPr>
          <p:nvPr/>
        </p:nvPicPr>
        <p:blipFill>
          <a:blip r:embed="rId3"/>
          <a:stretch>
            <a:fillRect/>
          </a:stretch>
        </p:blipFill>
        <p:spPr>
          <a:xfrm>
            <a:off x="5686517" y="3480313"/>
            <a:ext cx="1164976" cy="413379"/>
          </a:xfrm>
          <a:prstGeom prst="rect">
            <a:avLst/>
          </a:prstGeom>
        </p:spPr>
      </p:pic>
      <p:pic>
        <p:nvPicPr>
          <p:cNvPr id="7" name="Imagen 6"/>
          <p:cNvPicPr>
            <a:picLocks noChangeAspect="1"/>
          </p:cNvPicPr>
          <p:nvPr/>
        </p:nvPicPr>
        <p:blipFill>
          <a:blip r:embed="rId4"/>
          <a:stretch>
            <a:fillRect/>
          </a:stretch>
        </p:blipFill>
        <p:spPr>
          <a:xfrm>
            <a:off x="244964" y="240497"/>
            <a:ext cx="1305895" cy="1716319"/>
          </a:xfrm>
          <a:prstGeom prst="rect">
            <a:avLst/>
          </a:prstGeom>
        </p:spPr>
      </p:pic>
      <p:pic>
        <p:nvPicPr>
          <p:cNvPr id="8" name="Imagen 7"/>
          <p:cNvPicPr>
            <a:picLocks noChangeAspect="1"/>
          </p:cNvPicPr>
          <p:nvPr/>
        </p:nvPicPr>
        <p:blipFill>
          <a:blip r:embed="rId4"/>
          <a:stretch>
            <a:fillRect/>
          </a:stretch>
        </p:blipFill>
        <p:spPr>
          <a:xfrm flipH="1">
            <a:off x="10632743" y="240497"/>
            <a:ext cx="1288976" cy="169408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xmlns="" id="{E7B58B57-48C9-4854-B150-80E837B7E237}"/>
              </a:ext>
            </a:extLst>
          </p:cNvPr>
          <p:cNvSpPr txBox="1">
            <a:spLocks/>
          </p:cNvSpPr>
          <p:nvPr/>
        </p:nvSpPr>
        <p:spPr>
          <a:xfrm>
            <a:off x="824900" y="4332818"/>
            <a:ext cx="4295739" cy="204689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400" b="1" dirty="0">
                <a:solidFill>
                  <a:schemeClr val="bg1">
                    <a:lumMod val="65000"/>
                  </a:schemeClr>
                </a:solidFill>
                <a:latin typeface="Trebuchet MS" panose="020B0603020202020204" pitchFamily="34" charset="0"/>
                <a:cs typeface="Arial" pitchFamily="34" charset="0"/>
              </a:rPr>
              <a:t>Column </a:t>
            </a:r>
          </a:p>
          <a:p>
            <a:pPr marL="0" indent="0">
              <a:lnSpc>
                <a:spcPct val="110000"/>
              </a:lnSpc>
              <a:buNone/>
            </a:pPr>
            <a:r>
              <a:rPr lang="en-US" altLang="ko-KR" sz="5400" b="1" dirty="0">
                <a:solidFill>
                  <a:schemeClr val="bg1">
                    <a:lumMod val="65000"/>
                  </a:schemeClr>
                </a:solidFill>
                <a:latin typeface="Trebuchet MS" panose="020B0603020202020204" pitchFamily="34" charset="0"/>
                <a:cs typeface="Arial" pitchFamily="34" charset="0"/>
              </a:rPr>
              <a:t>Style</a:t>
            </a:r>
          </a:p>
        </p:txBody>
      </p:sp>
      <p:grpSp>
        <p:nvGrpSpPr>
          <p:cNvPr id="2" name="Group 1">
            <a:extLst>
              <a:ext uri="{FF2B5EF4-FFF2-40B4-BE49-F238E27FC236}">
                <a16:creationId xmlns:a16="http://schemas.microsoft.com/office/drawing/2014/main" xmlns="" id="{C4265E91-D0E9-4D4E-A745-937EDAA689F1}"/>
              </a:ext>
            </a:extLst>
          </p:cNvPr>
          <p:cNvGrpSpPr/>
          <p:nvPr/>
        </p:nvGrpSpPr>
        <p:grpSpPr>
          <a:xfrm>
            <a:off x="6702393" y="2614162"/>
            <a:ext cx="4958341" cy="3513973"/>
            <a:chOff x="6547859" y="-253206"/>
            <a:chExt cx="4958341" cy="3513973"/>
          </a:xfrm>
        </p:grpSpPr>
        <p:sp>
          <p:nvSpPr>
            <p:cNvPr id="11" name="TextBox 10">
              <a:extLst>
                <a:ext uri="{FF2B5EF4-FFF2-40B4-BE49-F238E27FC236}">
                  <a16:creationId xmlns:a16="http://schemas.microsoft.com/office/drawing/2014/main" xmlns="" id="{C75FA847-8142-4D67-BFEC-B789B4A27F32}"/>
                </a:ext>
              </a:extLst>
            </p:cNvPr>
            <p:cNvSpPr txBox="1"/>
            <p:nvPr/>
          </p:nvSpPr>
          <p:spPr>
            <a:xfrm>
              <a:off x="6547859" y="480315"/>
              <a:ext cx="4958341" cy="307777"/>
            </a:xfrm>
            <a:prstGeom prst="rect">
              <a:avLst/>
            </a:prstGeom>
            <a:noFill/>
          </p:spPr>
          <p:txBody>
            <a:bodyPr wrap="square" rtlCol="0">
              <a:spAutoFit/>
            </a:bodyPr>
            <a:lstStyle/>
            <a:p>
              <a:r>
                <a:rPr lang="en-US" altLang="ko-KR" sz="1400" b="1" dirty="0">
                  <a:solidFill>
                    <a:srgbClr val="0070C0"/>
                  </a:solidFill>
                  <a:latin typeface="Trebuchet MS" panose="020B0603020202020204" pitchFamily="34" charset="0"/>
                  <a:cs typeface="Calibri" pitchFamily="34" charset="0"/>
                </a:rPr>
                <a:t>Modern PowerPoint Presentation Templates</a:t>
              </a:r>
              <a:endParaRPr lang="ko-KR" altLang="en-US" sz="1400" b="1" dirty="0">
                <a:solidFill>
                  <a:srgbClr val="0070C0"/>
                </a:solidFill>
                <a:latin typeface="Trebuchet MS" panose="020B0603020202020204" pitchFamily="34" charset="0"/>
                <a:cs typeface="Calibri" pitchFamily="34" charset="0"/>
              </a:endParaRPr>
            </a:p>
          </p:txBody>
        </p:sp>
        <p:sp>
          <p:nvSpPr>
            <p:cNvPr id="12" name="TextBox 11">
              <a:extLst>
                <a:ext uri="{FF2B5EF4-FFF2-40B4-BE49-F238E27FC236}">
                  <a16:creationId xmlns:a16="http://schemas.microsoft.com/office/drawing/2014/main" xmlns="" id="{297169F0-DF73-4D3D-93C5-5C5E84F5F1B1}"/>
                </a:ext>
              </a:extLst>
            </p:cNvPr>
            <p:cNvSpPr txBox="1"/>
            <p:nvPr/>
          </p:nvSpPr>
          <p:spPr>
            <a:xfrm>
              <a:off x="6547859" y="1321775"/>
              <a:ext cx="4958340" cy="1938992"/>
            </a:xfrm>
            <a:prstGeom prst="rect">
              <a:avLst/>
            </a:prstGeom>
            <a:noFill/>
          </p:spPr>
          <p:txBody>
            <a:bodyPr wrap="square" rtlCol="0">
              <a:spAutoFit/>
            </a:bodyPr>
            <a:lstStyle/>
            <a:p>
              <a:r>
                <a:rPr lang="en-US" altLang="ko-KR" sz="1200" dirty="0">
                  <a:solidFill>
                    <a:srgbClr val="0070C0"/>
                  </a:solidFill>
                  <a:latin typeface="Trebuchet MS" panose="020B0603020202020204" pitchFamily="34" charset="0"/>
                  <a:cs typeface="Arial" pitchFamily="34" charset="0"/>
                </a:rPr>
                <a:t>Get a modern PowerPoint  Presentation that is beautifully designed. I hope and I believe that this Template will your Time, Money and Reputation. Easy to change colors, photos and Text.</a:t>
              </a:r>
              <a:r>
                <a:rPr lang="en-US" altLang="ko-KR" sz="1200" dirty="0">
                  <a:solidFill>
                    <a:srgbClr val="0070C0"/>
                  </a:solidFill>
                  <a:latin typeface="Trebuchet MS" panose="020B0603020202020204" pitchFamily="34" charset="0"/>
                </a:rPr>
                <a:t> You can simply impress your audience and add a unique zing and appeal to your Reports and Presentations with our Templates.</a:t>
              </a:r>
              <a:r>
                <a:rPr lang="en-US" altLang="ko-KR" sz="1200" dirty="0">
                  <a:solidFill>
                    <a:srgbClr val="0070C0"/>
                  </a:solidFill>
                  <a:latin typeface="Trebuchet MS" panose="020B0603020202020204" pitchFamily="34" charset="0"/>
                  <a:cs typeface="Arial" pitchFamily="34" charset="0"/>
                </a:rPr>
                <a:t> Get a modern PowerPoint  Presentation that is beautifully designed. I hope and I believe that this Template will your Time, Money and Reputation. Easy to change colors, photos and Text.</a:t>
              </a:r>
              <a:r>
                <a:rPr lang="en-US" altLang="ko-KR" sz="1200" dirty="0">
                  <a:solidFill>
                    <a:srgbClr val="0070C0"/>
                  </a:solidFill>
                  <a:latin typeface="Trebuchet MS" panose="020B0603020202020204" pitchFamily="34" charset="0"/>
                </a:rPr>
                <a:t> You can simply impress your audience and add a unique zing and appeal to your Reports and Presentations with our Templates..</a:t>
              </a:r>
              <a:endParaRPr lang="en-US" altLang="ko-KR" sz="1200" dirty="0">
                <a:solidFill>
                  <a:srgbClr val="0070C0"/>
                </a:solidFill>
                <a:latin typeface="Trebuchet MS" panose="020B0603020202020204" pitchFamily="34" charset="0"/>
                <a:cs typeface="Arial" pitchFamily="34" charset="0"/>
              </a:endParaRPr>
            </a:p>
          </p:txBody>
        </p:sp>
        <p:sp>
          <p:nvSpPr>
            <p:cNvPr id="13" name="TextBox 12">
              <a:extLst>
                <a:ext uri="{FF2B5EF4-FFF2-40B4-BE49-F238E27FC236}">
                  <a16:creationId xmlns:a16="http://schemas.microsoft.com/office/drawing/2014/main" xmlns="" id="{E3F40611-7569-434F-B6EF-DDB218EC1262}"/>
                </a:ext>
              </a:extLst>
            </p:cNvPr>
            <p:cNvSpPr txBox="1"/>
            <p:nvPr/>
          </p:nvSpPr>
          <p:spPr>
            <a:xfrm>
              <a:off x="7263848" y="-165278"/>
              <a:ext cx="4242351" cy="584775"/>
            </a:xfrm>
            <a:prstGeom prst="rect">
              <a:avLst/>
            </a:prstGeom>
            <a:noFill/>
          </p:spPr>
          <p:txBody>
            <a:bodyPr wrap="square" rtlCol="0">
              <a:spAutoFit/>
            </a:bodyPr>
            <a:lstStyle/>
            <a:p>
              <a:r>
                <a:rPr lang="en-US" altLang="ko-KR" sz="1600" b="1" dirty="0">
                  <a:solidFill>
                    <a:srgbClr val="0070C0"/>
                  </a:solidFill>
                  <a:latin typeface="Trebuchet MS" panose="020B0603020202020204" pitchFamily="34" charset="0"/>
                  <a:cs typeface="Arial" pitchFamily="34" charset="0"/>
                </a:rPr>
                <a:t>Get a modern PowerPoint  Presentation that is beautifully designed.</a:t>
              </a:r>
            </a:p>
          </p:txBody>
        </p:sp>
        <p:sp>
          <p:nvSpPr>
            <p:cNvPr id="14" name="TextBox 13">
              <a:extLst>
                <a:ext uri="{FF2B5EF4-FFF2-40B4-BE49-F238E27FC236}">
                  <a16:creationId xmlns:a16="http://schemas.microsoft.com/office/drawing/2014/main" xmlns="" id="{B5B00AB4-95BA-4F01-A192-B29CA9AB98F4}"/>
                </a:ext>
              </a:extLst>
            </p:cNvPr>
            <p:cNvSpPr txBox="1"/>
            <p:nvPr/>
          </p:nvSpPr>
          <p:spPr>
            <a:xfrm>
              <a:off x="6547859" y="-253206"/>
              <a:ext cx="872116" cy="769441"/>
            </a:xfrm>
            <a:prstGeom prst="rect">
              <a:avLst/>
            </a:prstGeom>
            <a:noFill/>
          </p:spPr>
          <p:txBody>
            <a:bodyPr wrap="square" rtlCol="0">
              <a:spAutoFit/>
            </a:bodyPr>
            <a:lstStyle/>
            <a:p>
              <a:r>
                <a:rPr lang="en-US" altLang="ko-KR" sz="4400" b="1" dirty="0">
                  <a:solidFill>
                    <a:srgbClr val="0070C0"/>
                  </a:solidFill>
                  <a:latin typeface="Trebuchet MS" panose="020B0603020202020204" pitchFamily="34" charset="0"/>
                  <a:cs typeface="Calibri" pitchFamily="34" charset="0"/>
                </a:rPr>
                <a:t>01</a:t>
              </a:r>
              <a:endParaRPr lang="ko-KR" altLang="en-US" sz="4400" b="1" dirty="0">
                <a:solidFill>
                  <a:srgbClr val="0070C0"/>
                </a:solidFill>
                <a:latin typeface="Trebuchet MS" panose="020B0603020202020204" pitchFamily="34" charset="0"/>
                <a:cs typeface="Calibri" pitchFamily="34" charset="0"/>
              </a:endParaRPr>
            </a:p>
          </p:txBody>
        </p:sp>
      </p:grpSp>
      <p:sp>
        <p:nvSpPr>
          <p:cNvPr id="15" name="TextBox 11">
            <a:extLst>
              <a:ext uri="{FF2B5EF4-FFF2-40B4-BE49-F238E27FC236}">
                <a16:creationId xmlns:a16="http://schemas.microsoft.com/office/drawing/2014/main" xmlns="" id="{297169F0-DF73-4D3D-93C5-5C5E84F5F1B1}"/>
              </a:ext>
            </a:extLst>
          </p:cNvPr>
          <p:cNvSpPr txBox="1"/>
          <p:nvPr/>
        </p:nvSpPr>
        <p:spPr>
          <a:xfrm>
            <a:off x="4150605" y="4607581"/>
            <a:ext cx="1940068"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a:t>
            </a:r>
            <a:r>
              <a:rPr lang="en-US" altLang="ko-KR" sz="1200" dirty="0" smtClean="0"/>
              <a:t>simply </a:t>
            </a:r>
            <a:r>
              <a:rPr lang="en-US" altLang="ko-KR" sz="1200" dirty="0"/>
              <a:t>impress your audience and add a </a:t>
            </a:r>
            <a:r>
              <a:rPr lang="en-US" altLang="ko-KR" sz="1200" dirty="0" smtClean="0"/>
              <a:t>to </a:t>
            </a:r>
            <a:r>
              <a:rPr lang="en-US" altLang="ko-KR" sz="1200" dirty="0"/>
              <a:t>your Reports and Presentations with our Templates..</a:t>
            </a:r>
            <a:endParaRPr lang="en-US" altLang="ko-KR" sz="1200" dirty="0">
              <a:cs typeface="Arial" pitchFamily="34" charset="0"/>
            </a:endParaRPr>
          </a:p>
        </p:txBody>
      </p:sp>
      <p:sp>
        <p:nvSpPr>
          <p:cNvPr id="16" name="TextBox 11">
            <a:extLst>
              <a:ext uri="{FF2B5EF4-FFF2-40B4-BE49-F238E27FC236}">
                <a16:creationId xmlns:a16="http://schemas.microsoft.com/office/drawing/2014/main" xmlns="" id="{297169F0-DF73-4D3D-93C5-5C5E84F5F1B1}"/>
              </a:ext>
            </a:extLst>
          </p:cNvPr>
          <p:cNvSpPr txBox="1"/>
          <p:nvPr/>
        </p:nvSpPr>
        <p:spPr>
          <a:xfrm>
            <a:off x="4150605" y="2694531"/>
            <a:ext cx="1940068"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a:t>
            </a:r>
            <a:r>
              <a:rPr lang="en-US" altLang="ko-KR" sz="1200" dirty="0" smtClean="0"/>
              <a:t>simply </a:t>
            </a:r>
            <a:r>
              <a:rPr lang="en-US" altLang="ko-KR" sz="1200" dirty="0"/>
              <a:t>impress your audience and add a </a:t>
            </a:r>
            <a:r>
              <a:rPr lang="en-US" altLang="ko-KR" sz="1200" dirty="0" smtClean="0"/>
              <a:t>to </a:t>
            </a:r>
            <a:r>
              <a:rPr lang="en-US" altLang="ko-KR" sz="1200" dirty="0"/>
              <a:t>your Reports and Presentations with our Templates..</a:t>
            </a:r>
            <a:endParaRPr lang="en-US" altLang="ko-KR" sz="1200" dirty="0">
              <a:cs typeface="Arial" pitchFamily="34" charset="0"/>
            </a:endParaRPr>
          </a:p>
        </p:txBody>
      </p:sp>
      <p:sp>
        <p:nvSpPr>
          <p:cNvPr id="18" name="TextBox 16">
            <a:extLst>
              <a:ext uri="{FF2B5EF4-FFF2-40B4-BE49-F238E27FC236}">
                <a16:creationId xmlns:a16="http://schemas.microsoft.com/office/drawing/2014/main" xmlns="" id="{43AA02D0-437B-4A51-B519-43836D5FAB25}"/>
              </a:ext>
            </a:extLst>
          </p:cNvPr>
          <p:cNvSpPr txBox="1"/>
          <p:nvPr/>
        </p:nvSpPr>
        <p:spPr>
          <a:xfrm>
            <a:off x="4150605" y="1776343"/>
            <a:ext cx="7844050" cy="646331"/>
          </a:xfrm>
          <a:prstGeom prst="rect">
            <a:avLst/>
          </a:prstGeom>
          <a:noFill/>
        </p:spPr>
        <p:txBody>
          <a:bodyPr wrap="square" rtlCol="0">
            <a:spAutoFit/>
          </a:bodyPr>
          <a:lstStyle/>
          <a:p>
            <a:r>
              <a:rPr lang="en-US" altLang="ko-KR" b="1" dirty="0">
                <a:solidFill>
                  <a:srgbClr val="0070C0"/>
                </a:solidFill>
                <a:cs typeface="Arial" pitchFamily="34" charset="0"/>
              </a:rPr>
              <a:t>You can simply impress your audience and add a unique zing and appeal to your Presentations.</a:t>
            </a:r>
            <a:endParaRPr lang="ko-KR" altLang="en-US" b="1" dirty="0">
              <a:solidFill>
                <a:srgbClr val="0070C0"/>
              </a:solidFill>
              <a:cs typeface="Arial" pitchFamily="34" charset="0"/>
            </a:endParaRPr>
          </a:p>
        </p:txBody>
      </p:sp>
      <p:pic>
        <p:nvPicPr>
          <p:cNvPr id="5" name="Imagen 4"/>
          <p:cNvPicPr>
            <a:picLocks noChangeAspect="1"/>
          </p:cNvPicPr>
          <p:nvPr/>
        </p:nvPicPr>
        <p:blipFill>
          <a:blip r:embed="rId2"/>
          <a:stretch>
            <a:fillRect/>
          </a:stretch>
        </p:blipFill>
        <p:spPr>
          <a:xfrm>
            <a:off x="990154" y="1620482"/>
            <a:ext cx="2290928" cy="238772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885242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idx="4294967295"/>
          </p:nvPr>
        </p:nvSpPr>
        <p:spPr>
          <a:xfrm>
            <a:off x="1031966" y="0"/>
            <a:ext cx="10363200" cy="835025"/>
          </a:xfrm>
          <a:prstGeom prst="rect">
            <a:avLst/>
          </a:prstGeom>
        </p:spPr>
        <p:txBody>
          <a:bodyPr spcFirstLastPara="1" vert="horz" wrap="square" lIns="0" tIns="0" rIns="0" bIns="0" rtlCol="0" anchor="ctr" anchorCtr="0">
            <a:noAutofit/>
          </a:bodyPr>
          <a:lstStyle/>
          <a:p>
            <a:pPr>
              <a:spcBef>
                <a:spcPts val="0"/>
              </a:spcBef>
            </a:pPr>
            <a:r>
              <a:rPr lang="en" dirty="0">
                <a:solidFill>
                  <a:schemeClr val="bg1"/>
                </a:solidFill>
                <a:latin typeface="Malgun Gothic" panose="020B0503020000020004" pitchFamily="34" charset="-127"/>
                <a:ea typeface="Malgun Gothic" panose="020B0503020000020004" pitchFamily="34" charset="-127"/>
              </a:rPr>
              <a:t>This is a slide title</a:t>
            </a:r>
            <a:endParaRPr dirty="0">
              <a:solidFill>
                <a:schemeClr val="bg1"/>
              </a:solidFill>
              <a:latin typeface="Malgun Gothic" panose="020B0503020000020004" pitchFamily="34" charset="-127"/>
              <a:ea typeface="Malgun Gothic" panose="020B0503020000020004" pitchFamily="34" charset="-127"/>
            </a:endParaRPr>
          </a:p>
        </p:txBody>
      </p:sp>
      <p:sp>
        <p:nvSpPr>
          <p:cNvPr id="102" name="Google Shape;102;p18"/>
          <p:cNvSpPr txBox="1">
            <a:spLocks noGrp="1"/>
          </p:cNvSpPr>
          <p:nvPr>
            <p:ph type="body" idx="4294967295"/>
          </p:nvPr>
        </p:nvSpPr>
        <p:spPr>
          <a:xfrm>
            <a:off x="1031966" y="2344747"/>
            <a:ext cx="4690408" cy="3384550"/>
          </a:xfrm>
          <a:prstGeom prst="rect">
            <a:avLst/>
          </a:prstGeom>
        </p:spPr>
        <p:txBody>
          <a:bodyPr spcFirstLastPara="1" vert="horz" wrap="square" lIns="0" tIns="0" rIns="0" bIns="0" rtlCol="0" anchor="t" anchorCtr="0">
            <a:noAutofit/>
          </a:bodyPr>
          <a:lstStyle/>
          <a:p>
            <a:pPr marL="609585" indent="-474121">
              <a:spcBef>
                <a:spcPts val="0"/>
              </a:spcBef>
              <a:buSzPts val="2000"/>
              <a:buChar char="▸"/>
            </a:pPr>
            <a:r>
              <a:rPr lang="en" sz="2000" dirty="0">
                <a:latin typeface="Malgun Gothic" panose="020B0503020000020004" pitchFamily="34" charset="-127"/>
                <a:ea typeface="Malgun Gothic" panose="020B0503020000020004" pitchFamily="34" charset="-127"/>
              </a:rPr>
              <a:t>Here you have a list of items</a:t>
            </a:r>
            <a:endParaRPr sz="2000" dirty="0">
              <a:latin typeface="Malgun Gothic" panose="020B0503020000020004" pitchFamily="34" charset="-127"/>
              <a:ea typeface="Malgun Gothic" panose="020B0503020000020004" pitchFamily="34" charset="-127"/>
            </a:endParaRPr>
          </a:p>
          <a:p>
            <a:pPr marL="609585" indent="-474121">
              <a:spcBef>
                <a:spcPts val="800"/>
              </a:spcBef>
              <a:buSzPts val="2000"/>
              <a:buChar char="▸"/>
            </a:pPr>
            <a:r>
              <a:rPr lang="en" sz="2000" dirty="0">
                <a:latin typeface="Malgun Gothic" panose="020B0503020000020004" pitchFamily="34" charset="-127"/>
                <a:ea typeface="Malgun Gothic" panose="020B0503020000020004" pitchFamily="34" charset="-127"/>
              </a:rPr>
              <a:t>And some text</a:t>
            </a:r>
            <a:endParaRPr sz="2000" dirty="0">
              <a:latin typeface="Malgun Gothic" panose="020B0503020000020004" pitchFamily="34" charset="-127"/>
              <a:ea typeface="Malgun Gothic" panose="020B0503020000020004" pitchFamily="34" charset="-127"/>
            </a:endParaRPr>
          </a:p>
          <a:p>
            <a:pPr marL="609585" indent="-474121">
              <a:spcBef>
                <a:spcPts val="800"/>
              </a:spcBef>
              <a:buSzPts val="2000"/>
              <a:buChar char="▸"/>
            </a:pPr>
            <a:r>
              <a:rPr lang="en" sz="2000" dirty="0">
                <a:latin typeface="Malgun Gothic" panose="020B0503020000020004" pitchFamily="34" charset="-127"/>
                <a:ea typeface="Malgun Gothic" panose="020B0503020000020004" pitchFamily="34" charset="-127"/>
              </a:rPr>
              <a:t>But remember not to overload your slides with </a:t>
            </a:r>
            <a:r>
              <a:rPr lang="en" sz="2000" dirty="0" smtClean="0">
                <a:latin typeface="Malgun Gothic" panose="020B0503020000020004" pitchFamily="34" charset="-127"/>
                <a:ea typeface="Malgun Gothic" panose="020B0503020000020004" pitchFamily="34" charset="-127"/>
              </a:rPr>
              <a:t>content</a:t>
            </a:r>
          </a:p>
          <a:p>
            <a:pPr marL="609585" indent="-474121">
              <a:spcBef>
                <a:spcPts val="800"/>
              </a:spcBef>
              <a:buSzPts val="2000"/>
              <a:buChar char="▸"/>
            </a:pPr>
            <a:endParaRPr lang="en" sz="2000" dirty="0">
              <a:latin typeface="Malgun Gothic" panose="020B0503020000020004" pitchFamily="34" charset="-127"/>
              <a:ea typeface="Malgun Gothic" panose="020B0503020000020004" pitchFamily="34" charset="-127"/>
            </a:endParaRPr>
          </a:p>
          <a:p>
            <a:pPr marL="135464" indent="0">
              <a:spcBef>
                <a:spcPts val="800"/>
              </a:spcBef>
              <a:buSzPts val="2000"/>
              <a:buNone/>
            </a:pPr>
            <a:endParaRPr sz="2000" dirty="0">
              <a:latin typeface="Malgun Gothic" panose="020B0503020000020004" pitchFamily="34" charset="-127"/>
              <a:ea typeface="Malgun Gothic" panose="020B0503020000020004" pitchFamily="34" charset="-127"/>
            </a:endParaRPr>
          </a:p>
          <a:p>
            <a:pPr marL="0" indent="0">
              <a:spcBef>
                <a:spcPts val="800"/>
              </a:spcBef>
              <a:spcAft>
                <a:spcPts val="800"/>
              </a:spcAft>
              <a:buNone/>
            </a:pPr>
            <a:r>
              <a:rPr lang="en" sz="2000" dirty="0">
                <a:latin typeface="Malgun Gothic" panose="020B0503020000020004" pitchFamily="34" charset="-127"/>
                <a:ea typeface="Malgun Gothic" panose="020B0503020000020004" pitchFamily="34" charset="-127"/>
              </a:rPr>
              <a:t>Your audience will listen to you or read the content, but won’t do both. </a:t>
            </a:r>
          </a:p>
          <a:p>
            <a:pPr marL="0" indent="0">
              <a:spcBef>
                <a:spcPts val="800"/>
              </a:spcBef>
              <a:spcAft>
                <a:spcPts val="800"/>
              </a:spcAft>
              <a:buNone/>
            </a:pPr>
            <a:r>
              <a:rPr lang="en-US" sz="2000" dirty="0">
                <a:latin typeface="Malgun Gothic" panose="020B0503020000020004" pitchFamily="34" charset="-127"/>
                <a:ea typeface="Malgun Gothic" panose="020B0503020000020004" pitchFamily="34" charset="-127"/>
              </a:rPr>
              <a:t>Your audience will listen to you or read the content, but won’t do both. </a:t>
            </a:r>
          </a:p>
          <a:p>
            <a:pPr marL="0" indent="0">
              <a:spcBef>
                <a:spcPts val="800"/>
              </a:spcBef>
              <a:spcAft>
                <a:spcPts val="800"/>
              </a:spcAft>
              <a:buNone/>
            </a:pPr>
            <a:endParaRPr sz="2000" dirty="0">
              <a:latin typeface="Malgun Gothic" panose="020B0503020000020004" pitchFamily="34" charset="-127"/>
              <a:ea typeface="Malgun Gothic" panose="020B0503020000020004" pitchFamily="34" charset="-127"/>
            </a:endParaRPr>
          </a:p>
        </p:txBody>
      </p:sp>
      <p:pic>
        <p:nvPicPr>
          <p:cNvPr id="2" name="Imagen 1"/>
          <p:cNvPicPr>
            <a:picLocks noChangeAspect="1"/>
          </p:cNvPicPr>
          <p:nvPr/>
        </p:nvPicPr>
        <p:blipFill>
          <a:blip r:embed="rId3"/>
          <a:stretch>
            <a:fillRect/>
          </a:stretch>
        </p:blipFill>
        <p:spPr>
          <a:xfrm>
            <a:off x="7927871" y="2939361"/>
            <a:ext cx="2412918" cy="2789936"/>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4294967295"/>
          </p:nvPr>
        </p:nvSpPr>
        <p:spPr>
          <a:xfrm>
            <a:off x="914400" y="3446614"/>
            <a:ext cx="3435350" cy="2033587"/>
          </a:xfrm>
          <a:prstGeom prst="rect">
            <a:avLst/>
          </a:prstGeom>
        </p:spPr>
        <p:txBody>
          <a:bodyPr spcFirstLastPara="1" vert="horz" wrap="square" lIns="0" tIns="0" rIns="0" bIns="0" rtlCol="0" anchor="t" anchorCtr="0">
            <a:noAutofit/>
          </a:bodyPr>
          <a:lstStyle/>
          <a:p>
            <a:pPr marL="0" indent="0" algn="ctr">
              <a:spcBef>
                <a:spcPts val="0"/>
              </a:spcBef>
              <a:buNone/>
            </a:pPr>
            <a:r>
              <a:rPr lang="en" sz="2400" b="1" dirty="0">
                <a:solidFill>
                  <a:srgbClr val="29AAE2"/>
                </a:solidFill>
              </a:rPr>
              <a:t>White</a:t>
            </a:r>
            <a:endParaRPr sz="2400" b="1" dirty="0">
              <a:solidFill>
                <a:srgbClr val="29AAE2"/>
              </a:solidFill>
            </a:endParaRPr>
          </a:p>
          <a:p>
            <a:pPr marL="0" indent="0" algn="ctr">
              <a:spcBef>
                <a:spcPts val="800"/>
              </a:spcBef>
              <a:spcAft>
                <a:spcPts val="800"/>
              </a:spcAft>
              <a:buNone/>
            </a:pPr>
            <a:r>
              <a:rPr lang="en" sz="2400" dirty="0"/>
              <a:t>Is the color of milk and fresh snow, the color produced by the combination of all the colors of the visible spectrum.</a:t>
            </a:r>
            <a:endParaRPr sz="2400" dirty="0"/>
          </a:p>
        </p:txBody>
      </p:sp>
      <p:sp>
        <p:nvSpPr>
          <p:cNvPr id="119" name="Google Shape;119;p20"/>
          <p:cNvSpPr txBox="1">
            <a:spLocks noGrp="1"/>
          </p:cNvSpPr>
          <p:nvPr>
            <p:ph type="title" idx="4294967295"/>
          </p:nvPr>
        </p:nvSpPr>
        <p:spPr>
          <a:xfrm>
            <a:off x="1993612" y="-6098"/>
            <a:ext cx="10363200" cy="836613"/>
          </a:xfrm>
          <a:prstGeom prst="rect">
            <a:avLst/>
          </a:prstGeom>
        </p:spPr>
        <p:txBody>
          <a:bodyPr spcFirstLastPara="1" vert="horz" wrap="square" lIns="0" tIns="0" rIns="0" bIns="0" rtlCol="0" anchor="ctr" anchorCtr="0">
            <a:noAutofit/>
          </a:bodyPr>
          <a:lstStyle/>
          <a:p>
            <a:pPr>
              <a:spcBef>
                <a:spcPts val="0"/>
              </a:spcBef>
            </a:pPr>
            <a:r>
              <a:rPr lang="en" b="1" dirty="0">
                <a:solidFill>
                  <a:schemeClr val="bg1"/>
                </a:solidFill>
                <a:latin typeface="Trebuchet MS" panose="020B0603020202020204" pitchFamily="34" charset="0"/>
              </a:rPr>
              <a:t>You can also split your content</a:t>
            </a:r>
            <a:endParaRPr b="1" dirty="0">
              <a:solidFill>
                <a:schemeClr val="bg1"/>
              </a:solidFill>
              <a:latin typeface="Trebuchet MS" panose="020B0603020202020204" pitchFamily="34" charset="0"/>
            </a:endParaRPr>
          </a:p>
        </p:txBody>
      </p:sp>
      <p:sp>
        <p:nvSpPr>
          <p:cNvPr id="120" name="Google Shape;120;p20"/>
          <p:cNvSpPr txBox="1">
            <a:spLocks noGrp="1"/>
          </p:cNvSpPr>
          <p:nvPr>
            <p:ph type="body" idx="4294967295"/>
          </p:nvPr>
        </p:nvSpPr>
        <p:spPr>
          <a:xfrm>
            <a:off x="4645123" y="3716489"/>
            <a:ext cx="3140711" cy="1763712"/>
          </a:xfrm>
          <a:prstGeom prst="rect">
            <a:avLst/>
          </a:prstGeom>
        </p:spPr>
        <p:txBody>
          <a:bodyPr spcFirstLastPara="1" vert="horz" wrap="square" lIns="0" tIns="0" rIns="0" bIns="0" rtlCol="0" anchor="t" anchorCtr="0">
            <a:noAutofit/>
          </a:bodyPr>
          <a:lstStyle/>
          <a:p>
            <a:pPr marL="0" indent="0" algn="ctr">
              <a:spcBef>
                <a:spcPts val="0"/>
              </a:spcBef>
              <a:buNone/>
            </a:pPr>
            <a:r>
              <a:rPr lang="en" sz="2400" b="1" dirty="0">
                <a:solidFill>
                  <a:srgbClr val="29AAE2"/>
                </a:solidFill>
              </a:rPr>
              <a:t>Black</a:t>
            </a:r>
            <a:endParaRPr sz="2400" b="1" dirty="0">
              <a:solidFill>
                <a:srgbClr val="29AAE2"/>
              </a:solidFill>
            </a:endParaRPr>
          </a:p>
          <a:p>
            <a:pPr marL="0" indent="0" algn="ctr">
              <a:spcBef>
                <a:spcPts val="800"/>
              </a:spcBef>
              <a:spcAft>
                <a:spcPts val="800"/>
              </a:spcAft>
              <a:buNone/>
            </a:pPr>
            <a:r>
              <a:rPr lang="en" sz="2400" dirty="0"/>
              <a:t>Is the color of ebony and of outer space. It has been the symbolic color of elegance, solemnity and authority.</a:t>
            </a:r>
            <a:endParaRPr sz="2400" dirty="0"/>
          </a:p>
        </p:txBody>
      </p:sp>
      <p:sp>
        <p:nvSpPr>
          <p:cNvPr id="121" name="Google Shape;121;p20"/>
          <p:cNvSpPr txBox="1">
            <a:spLocks noGrp="1"/>
          </p:cNvSpPr>
          <p:nvPr>
            <p:ph type="sldNum" idx="4294967295"/>
          </p:nvPr>
        </p:nvSpPr>
        <p:spPr>
          <a:xfrm>
            <a:off x="11277600" y="0"/>
            <a:ext cx="914400" cy="9144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36</a:t>
            </a:fld>
            <a:endParaRPr/>
          </a:p>
        </p:txBody>
      </p:sp>
      <p:grpSp>
        <p:nvGrpSpPr>
          <p:cNvPr id="12" name="Grupo 11"/>
          <p:cNvGrpSpPr/>
          <p:nvPr/>
        </p:nvGrpSpPr>
        <p:grpSpPr>
          <a:xfrm>
            <a:off x="5834478" y="2479009"/>
            <a:ext cx="762000" cy="820737"/>
            <a:chOff x="2574925" y="2084388"/>
            <a:chExt cx="762000" cy="820737"/>
          </a:xfrm>
          <a:solidFill>
            <a:schemeClr val="bg1">
              <a:lumMod val="75000"/>
            </a:schemeClr>
          </a:solidFill>
        </p:grpSpPr>
        <p:sp>
          <p:nvSpPr>
            <p:cNvPr id="8" name="Freeform 5"/>
            <p:cNvSpPr>
              <a:spLocks noEditPoints="1"/>
            </p:cNvSpPr>
            <p:nvPr/>
          </p:nvSpPr>
          <p:spPr bwMode="auto">
            <a:xfrm>
              <a:off x="2574925" y="2084388"/>
              <a:ext cx="762000" cy="820737"/>
            </a:xfrm>
            <a:custGeom>
              <a:avLst/>
              <a:gdLst>
                <a:gd name="T0" fmla="*/ 0 w 201"/>
                <a:gd name="T1" fmla="*/ 109 h 217"/>
                <a:gd name="T2" fmla="*/ 0 w 201"/>
                <a:gd name="T3" fmla="*/ 14 h 217"/>
                <a:gd name="T4" fmla="*/ 13 w 201"/>
                <a:gd name="T5" fmla="*/ 0 h 217"/>
                <a:gd name="T6" fmla="*/ 188 w 201"/>
                <a:gd name="T7" fmla="*/ 0 h 217"/>
                <a:gd name="T8" fmla="*/ 201 w 201"/>
                <a:gd name="T9" fmla="*/ 14 h 217"/>
                <a:gd name="T10" fmla="*/ 201 w 201"/>
                <a:gd name="T11" fmla="*/ 204 h 217"/>
                <a:gd name="T12" fmla="*/ 188 w 201"/>
                <a:gd name="T13" fmla="*/ 217 h 217"/>
                <a:gd name="T14" fmla="*/ 13 w 201"/>
                <a:gd name="T15" fmla="*/ 217 h 217"/>
                <a:gd name="T16" fmla="*/ 0 w 201"/>
                <a:gd name="T17" fmla="*/ 204 h 217"/>
                <a:gd name="T18" fmla="*/ 0 w 201"/>
                <a:gd name="T19" fmla="*/ 109 h 217"/>
                <a:gd name="T20" fmla="*/ 12 w 201"/>
                <a:gd name="T21" fmla="*/ 185 h 217"/>
                <a:gd name="T22" fmla="*/ 190 w 201"/>
                <a:gd name="T23" fmla="*/ 185 h 217"/>
                <a:gd name="T24" fmla="*/ 190 w 201"/>
                <a:gd name="T25" fmla="*/ 14 h 217"/>
                <a:gd name="T26" fmla="*/ 12 w 201"/>
                <a:gd name="T27" fmla="*/ 14 h 217"/>
                <a:gd name="T28" fmla="*/ 12 w 201"/>
                <a:gd name="T29" fmla="*/ 18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217">
                  <a:moveTo>
                    <a:pt x="0" y="109"/>
                  </a:moveTo>
                  <a:cubicBezTo>
                    <a:pt x="0" y="77"/>
                    <a:pt x="0" y="45"/>
                    <a:pt x="0" y="14"/>
                  </a:cubicBezTo>
                  <a:cubicBezTo>
                    <a:pt x="0" y="5"/>
                    <a:pt x="5" y="0"/>
                    <a:pt x="13" y="0"/>
                  </a:cubicBezTo>
                  <a:cubicBezTo>
                    <a:pt x="72" y="0"/>
                    <a:pt x="130" y="0"/>
                    <a:pt x="188" y="0"/>
                  </a:cubicBezTo>
                  <a:cubicBezTo>
                    <a:pt x="196" y="0"/>
                    <a:pt x="201" y="5"/>
                    <a:pt x="201" y="14"/>
                  </a:cubicBezTo>
                  <a:cubicBezTo>
                    <a:pt x="201" y="77"/>
                    <a:pt x="201" y="141"/>
                    <a:pt x="201" y="204"/>
                  </a:cubicBezTo>
                  <a:cubicBezTo>
                    <a:pt x="201" y="213"/>
                    <a:pt x="196" y="217"/>
                    <a:pt x="188" y="217"/>
                  </a:cubicBezTo>
                  <a:cubicBezTo>
                    <a:pt x="130" y="217"/>
                    <a:pt x="71" y="217"/>
                    <a:pt x="13" y="217"/>
                  </a:cubicBezTo>
                  <a:cubicBezTo>
                    <a:pt x="5" y="217"/>
                    <a:pt x="0" y="213"/>
                    <a:pt x="0" y="204"/>
                  </a:cubicBezTo>
                  <a:cubicBezTo>
                    <a:pt x="0" y="173"/>
                    <a:pt x="0" y="141"/>
                    <a:pt x="0" y="109"/>
                  </a:cubicBezTo>
                  <a:close/>
                  <a:moveTo>
                    <a:pt x="12" y="185"/>
                  </a:moveTo>
                  <a:cubicBezTo>
                    <a:pt x="71" y="185"/>
                    <a:pt x="131" y="185"/>
                    <a:pt x="190" y="185"/>
                  </a:cubicBezTo>
                  <a:cubicBezTo>
                    <a:pt x="190" y="128"/>
                    <a:pt x="190" y="71"/>
                    <a:pt x="190" y="14"/>
                  </a:cubicBezTo>
                  <a:cubicBezTo>
                    <a:pt x="130" y="14"/>
                    <a:pt x="71" y="14"/>
                    <a:pt x="12" y="14"/>
                  </a:cubicBezTo>
                  <a:cubicBezTo>
                    <a:pt x="12" y="71"/>
                    <a:pt x="12" y="128"/>
                    <a:pt x="12" y="18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2646363" y="2432050"/>
              <a:ext cx="617538" cy="325437"/>
            </a:xfrm>
            <a:custGeom>
              <a:avLst/>
              <a:gdLst>
                <a:gd name="T0" fmla="*/ 0 w 163"/>
                <a:gd name="T1" fmla="*/ 86 h 86"/>
                <a:gd name="T2" fmla="*/ 47 w 163"/>
                <a:gd name="T3" fmla="*/ 0 h 86"/>
                <a:gd name="T4" fmla="*/ 113 w 163"/>
                <a:gd name="T5" fmla="*/ 48 h 86"/>
                <a:gd name="T6" fmla="*/ 119 w 163"/>
                <a:gd name="T7" fmla="*/ 44 h 86"/>
                <a:gd name="T8" fmla="*/ 139 w 163"/>
                <a:gd name="T9" fmla="*/ 27 h 86"/>
                <a:gd name="T10" fmla="*/ 143 w 163"/>
                <a:gd name="T11" fmla="*/ 27 h 86"/>
                <a:gd name="T12" fmla="*/ 161 w 163"/>
                <a:gd name="T13" fmla="*/ 40 h 86"/>
                <a:gd name="T14" fmla="*/ 163 w 163"/>
                <a:gd name="T15" fmla="*/ 43 h 86"/>
                <a:gd name="T16" fmla="*/ 163 w 163"/>
                <a:gd name="T17" fmla="*/ 86 h 86"/>
                <a:gd name="T18" fmla="*/ 0 w 163"/>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0" y="86"/>
                  </a:moveTo>
                  <a:cubicBezTo>
                    <a:pt x="16" y="57"/>
                    <a:pt x="31" y="29"/>
                    <a:pt x="47" y="0"/>
                  </a:cubicBezTo>
                  <a:cubicBezTo>
                    <a:pt x="69" y="16"/>
                    <a:pt x="91" y="32"/>
                    <a:pt x="113" y="48"/>
                  </a:cubicBezTo>
                  <a:cubicBezTo>
                    <a:pt x="115" y="47"/>
                    <a:pt x="117" y="45"/>
                    <a:pt x="119" y="44"/>
                  </a:cubicBezTo>
                  <a:cubicBezTo>
                    <a:pt x="126" y="38"/>
                    <a:pt x="132" y="33"/>
                    <a:pt x="139" y="27"/>
                  </a:cubicBezTo>
                  <a:cubicBezTo>
                    <a:pt x="140" y="26"/>
                    <a:pt x="141" y="26"/>
                    <a:pt x="143" y="27"/>
                  </a:cubicBezTo>
                  <a:cubicBezTo>
                    <a:pt x="149" y="31"/>
                    <a:pt x="155" y="35"/>
                    <a:pt x="161" y="40"/>
                  </a:cubicBezTo>
                  <a:cubicBezTo>
                    <a:pt x="162" y="40"/>
                    <a:pt x="163" y="42"/>
                    <a:pt x="163" y="43"/>
                  </a:cubicBezTo>
                  <a:cubicBezTo>
                    <a:pt x="163" y="57"/>
                    <a:pt x="163" y="71"/>
                    <a:pt x="163" y="86"/>
                  </a:cubicBezTo>
                  <a:cubicBezTo>
                    <a:pt x="109" y="86"/>
                    <a:pt x="54" y="86"/>
                    <a:pt x="0"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3052763" y="2189163"/>
              <a:ext cx="101600" cy="103187"/>
            </a:xfrm>
            <a:custGeom>
              <a:avLst/>
              <a:gdLst>
                <a:gd name="T0" fmla="*/ 14 w 27"/>
                <a:gd name="T1" fmla="*/ 27 h 27"/>
                <a:gd name="T2" fmla="*/ 0 w 27"/>
                <a:gd name="T3" fmla="*/ 13 h 27"/>
                <a:gd name="T4" fmla="*/ 13 w 27"/>
                <a:gd name="T5" fmla="*/ 0 h 27"/>
                <a:gd name="T6" fmla="*/ 27 w 27"/>
                <a:gd name="T7" fmla="*/ 13 h 27"/>
                <a:gd name="T8" fmla="*/ 14 w 27"/>
                <a:gd name="T9" fmla="*/ 27 h 27"/>
              </a:gdLst>
              <a:ahLst/>
              <a:cxnLst>
                <a:cxn ang="0">
                  <a:pos x="T0" y="T1"/>
                </a:cxn>
                <a:cxn ang="0">
                  <a:pos x="T2" y="T3"/>
                </a:cxn>
                <a:cxn ang="0">
                  <a:pos x="T4" y="T5"/>
                </a:cxn>
                <a:cxn ang="0">
                  <a:pos x="T6" y="T7"/>
                </a:cxn>
                <a:cxn ang="0">
                  <a:pos x="T8" y="T9"/>
                </a:cxn>
              </a:cxnLst>
              <a:rect l="0" t="0" r="r" b="b"/>
              <a:pathLst>
                <a:path w="27" h="27">
                  <a:moveTo>
                    <a:pt x="14" y="27"/>
                  </a:moveTo>
                  <a:cubicBezTo>
                    <a:pt x="6" y="27"/>
                    <a:pt x="0" y="21"/>
                    <a:pt x="0" y="13"/>
                  </a:cubicBezTo>
                  <a:cubicBezTo>
                    <a:pt x="0" y="6"/>
                    <a:pt x="6" y="0"/>
                    <a:pt x="13" y="0"/>
                  </a:cubicBezTo>
                  <a:cubicBezTo>
                    <a:pt x="21" y="0"/>
                    <a:pt x="27" y="6"/>
                    <a:pt x="27" y="13"/>
                  </a:cubicBezTo>
                  <a:cubicBezTo>
                    <a:pt x="27" y="21"/>
                    <a:pt x="21" y="27"/>
                    <a:pt x="1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7" name="Grupo 16"/>
          <p:cNvGrpSpPr/>
          <p:nvPr/>
        </p:nvGrpSpPr>
        <p:grpSpPr>
          <a:xfrm>
            <a:off x="2251868" y="2271047"/>
            <a:ext cx="762000" cy="820737"/>
            <a:chOff x="2574925" y="2084388"/>
            <a:chExt cx="762000" cy="820737"/>
          </a:xfrm>
          <a:solidFill>
            <a:schemeClr val="bg1">
              <a:lumMod val="75000"/>
            </a:schemeClr>
          </a:solidFill>
        </p:grpSpPr>
        <p:sp>
          <p:nvSpPr>
            <p:cNvPr id="18" name="Freeform 5"/>
            <p:cNvSpPr>
              <a:spLocks noEditPoints="1"/>
            </p:cNvSpPr>
            <p:nvPr/>
          </p:nvSpPr>
          <p:spPr bwMode="auto">
            <a:xfrm>
              <a:off x="2574925" y="2084388"/>
              <a:ext cx="762000" cy="820737"/>
            </a:xfrm>
            <a:custGeom>
              <a:avLst/>
              <a:gdLst>
                <a:gd name="T0" fmla="*/ 0 w 201"/>
                <a:gd name="T1" fmla="*/ 109 h 217"/>
                <a:gd name="T2" fmla="*/ 0 w 201"/>
                <a:gd name="T3" fmla="*/ 14 h 217"/>
                <a:gd name="T4" fmla="*/ 13 w 201"/>
                <a:gd name="T5" fmla="*/ 0 h 217"/>
                <a:gd name="T6" fmla="*/ 188 w 201"/>
                <a:gd name="T7" fmla="*/ 0 h 217"/>
                <a:gd name="T8" fmla="*/ 201 w 201"/>
                <a:gd name="T9" fmla="*/ 14 h 217"/>
                <a:gd name="T10" fmla="*/ 201 w 201"/>
                <a:gd name="T11" fmla="*/ 204 h 217"/>
                <a:gd name="T12" fmla="*/ 188 w 201"/>
                <a:gd name="T13" fmla="*/ 217 h 217"/>
                <a:gd name="T14" fmla="*/ 13 w 201"/>
                <a:gd name="T15" fmla="*/ 217 h 217"/>
                <a:gd name="T16" fmla="*/ 0 w 201"/>
                <a:gd name="T17" fmla="*/ 204 h 217"/>
                <a:gd name="T18" fmla="*/ 0 w 201"/>
                <a:gd name="T19" fmla="*/ 109 h 217"/>
                <a:gd name="T20" fmla="*/ 12 w 201"/>
                <a:gd name="T21" fmla="*/ 185 h 217"/>
                <a:gd name="T22" fmla="*/ 190 w 201"/>
                <a:gd name="T23" fmla="*/ 185 h 217"/>
                <a:gd name="T24" fmla="*/ 190 w 201"/>
                <a:gd name="T25" fmla="*/ 14 h 217"/>
                <a:gd name="T26" fmla="*/ 12 w 201"/>
                <a:gd name="T27" fmla="*/ 14 h 217"/>
                <a:gd name="T28" fmla="*/ 12 w 201"/>
                <a:gd name="T29" fmla="*/ 18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217">
                  <a:moveTo>
                    <a:pt x="0" y="109"/>
                  </a:moveTo>
                  <a:cubicBezTo>
                    <a:pt x="0" y="77"/>
                    <a:pt x="0" y="45"/>
                    <a:pt x="0" y="14"/>
                  </a:cubicBezTo>
                  <a:cubicBezTo>
                    <a:pt x="0" y="5"/>
                    <a:pt x="5" y="0"/>
                    <a:pt x="13" y="0"/>
                  </a:cubicBezTo>
                  <a:cubicBezTo>
                    <a:pt x="72" y="0"/>
                    <a:pt x="130" y="0"/>
                    <a:pt x="188" y="0"/>
                  </a:cubicBezTo>
                  <a:cubicBezTo>
                    <a:pt x="196" y="0"/>
                    <a:pt x="201" y="5"/>
                    <a:pt x="201" y="14"/>
                  </a:cubicBezTo>
                  <a:cubicBezTo>
                    <a:pt x="201" y="77"/>
                    <a:pt x="201" y="141"/>
                    <a:pt x="201" y="204"/>
                  </a:cubicBezTo>
                  <a:cubicBezTo>
                    <a:pt x="201" y="213"/>
                    <a:pt x="196" y="217"/>
                    <a:pt x="188" y="217"/>
                  </a:cubicBezTo>
                  <a:cubicBezTo>
                    <a:pt x="130" y="217"/>
                    <a:pt x="71" y="217"/>
                    <a:pt x="13" y="217"/>
                  </a:cubicBezTo>
                  <a:cubicBezTo>
                    <a:pt x="5" y="217"/>
                    <a:pt x="0" y="213"/>
                    <a:pt x="0" y="204"/>
                  </a:cubicBezTo>
                  <a:cubicBezTo>
                    <a:pt x="0" y="173"/>
                    <a:pt x="0" y="141"/>
                    <a:pt x="0" y="109"/>
                  </a:cubicBezTo>
                  <a:close/>
                  <a:moveTo>
                    <a:pt x="12" y="185"/>
                  </a:moveTo>
                  <a:cubicBezTo>
                    <a:pt x="71" y="185"/>
                    <a:pt x="131" y="185"/>
                    <a:pt x="190" y="185"/>
                  </a:cubicBezTo>
                  <a:cubicBezTo>
                    <a:pt x="190" y="128"/>
                    <a:pt x="190" y="71"/>
                    <a:pt x="190" y="14"/>
                  </a:cubicBezTo>
                  <a:cubicBezTo>
                    <a:pt x="130" y="14"/>
                    <a:pt x="71" y="14"/>
                    <a:pt x="12" y="14"/>
                  </a:cubicBezTo>
                  <a:cubicBezTo>
                    <a:pt x="12" y="71"/>
                    <a:pt x="12" y="128"/>
                    <a:pt x="12" y="18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6"/>
            <p:cNvSpPr>
              <a:spLocks/>
            </p:cNvSpPr>
            <p:nvPr/>
          </p:nvSpPr>
          <p:spPr bwMode="auto">
            <a:xfrm>
              <a:off x="2646363" y="2432050"/>
              <a:ext cx="617538" cy="325437"/>
            </a:xfrm>
            <a:custGeom>
              <a:avLst/>
              <a:gdLst>
                <a:gd name="T0" fmla="*/ 0 w 163"/>
                <a:gd name="T1" fmla="*/ 86 h 86"/>
                <a:gd name="T2" fmla="*/ 47 w 163"/>
                <a:gd name="T3" fmla="*/ 0 h 86"/>
                <a:gd name="T4" fmla="*/ 113 w 163"/>
                <a:gd name="T5" fmla="*/ 48 h 86"/>
                <a:gd name="T6" fmla="*/ 119 w 163"/>
                <a:gd name="T7" fmla="*/ 44 h 86"/>
                <a:gd name="T8" fmla="*/ 139 w 163"/>
                <a:gd name="T9" fmla="*/ 27 h 86"/>
                <a:gd name="T10" fmla="*/ 143 w 163"/>
                <a:gd name="T11" fmla="*/ 27 h 86"/>
                <a:gd name="T12" fmla="*/ 161 w 163"/>
                <a:gd name="T13" fmla="*/ 40 h 86"/>
                <a:gd name="T14" fmla="*/ 163 w 163"/>
                <a:gd name="T15" fmla="*/ 43 h 86"/>
                <a:gd name="T16" fmla="*/ 163 w 163"/>
                <a:gd name="T17" fmla="*/ 86 h 86"/>
                <a:gd name="T18" fmla="*/ 0 w 163"/>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0" y="86"/>
                  </a:moveTo>
                  <a:cubicBezTo>
                    <a:pt x="16" y="57"/>
                    <a:pt x="31" y="29"/>
                    <a:pt x="47" y="0"/>
                  </a:cubicBezTo>
                  <a:cubicBezTo>
                    <a:pt x="69" y="16"/>
                    <a:pt x="91" y="32"/>
                    <a:pt x="113" y="48"/>
                  </a:cubicBezTo>
                  <a:cubicBezTo>
                    <a:pt x="115" y="47"/>
                    <a:pt x="117" y="45"/>
                    <a:pt x="119" y="44"/>
                  </a:cubicBezTo>
                  <a:cubicBezTo>
                    <a:pt x="126" y="38"/>
                    <a:pt x="132" y="33"/>
                    <a:pt x="139" y="27"/>
                  </a:cubicBezTo>
                  <a:cubicBezTo>
                    <a:pt x="140" y="26"/>
                    <a:pt x="141" y="26"/>
                    <a:pt x="143" y="27"/>
                  </a:cubicBezTo>
                  <a:cubicBezTo>
                    <a:pt x="149" y="31"/>
                    <a:pt x="155" y="35"/>
                    <a:pt x="161" y="40"/>
                  </a:cubicBezTo>
                  <a:cubicBezTo>
                    <a:pt x="162" y="40"/>
                    <a:pt x="163" y="42"/>
                    <a:pt x="163" y="43"/>
                  </a:cubicBezTo>
                  <a:cubicBezTo>
                    <a:pt x="163" y="57"/>
                    <a:pt x="163" y="71"/>
                    <a:pt x="163" y="86"/>
                  </a:cubicBezTo>
                  <a:cubicBezTo>
                    <a:pt x="109" y="86"/>
                    <a:pt x="54" y="86"/>
                    <a:pt x="0"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7"/>
            <p:cNvSpPr>
              <a:spLocks/>
            </p:cNvSpPr>
            <p:nvPr/>
          </p:nvSpPr>
          <p:spPr bwMode="auto">
            <a:xfrm>
              <a:off x="3052763" y="2189163"/>
              <a:ext cx="101600" cy="103187"/>
            </a:xfrm>
            <a:custGeom>
              <a:avLst/>
              <a:gdLst>
                <a:gd name="T0" fmla="*/ 14 w 27"/>
                <a:gd name="T1" fmla="*/ 27 h 27"/>
                <a:gd name="T2" fmla="*/ 0 w 27"/>
                <a:gd name="T3" fmla="*/ 13 h 27"/>
                <a:gd name="T4" fmla="*/ 13 w 27"/>
                <a:gd name="T5" fmla="*/ 0 h 27"/>
                <a:gd name="T6" fmla="*/ 27 w 27"/>
                <a:gd name="T7" fmla="*/ 13 h 27"/>
                <a:gd name="T8" fmla="*/ 14 w 27"/>
                <a:gd name="T9" fmla="*/ 27 h 27"/>
              </a:gdLst>
              <a:ahLst/>
              <a:cxnLst>
                <a:cxn ang="0">
                  <a:pos x="T0" y="T1"/>
                </a:cxn>
                <a:cxn ang="0">
                  <a:pos x="T2" y="T3"/>
                </a:cxn>
                <a:cxn ang="0">
                  <a:pos x="T4" y="T5"/>
                </a:cxn>
                <a:cxn ang="0">
                  <a:pos x="T6" y="T7"/>
                </a:cxn>
                <a:cxn ang="0">
                  <a:pos x="T8" y="T9"/>
                </a:cxn>
              </a:cxnLst>
              <a:rect l="0" t="0" r="r" b="b"/>
              <a:pathLst>
                <a:path w="27" h="27">
                  <a:moveTo>
                    <a:pt x="14" y="27"/>
                  </a:moveTo>
                  <a:cubicBezTo>
                    <a:pt x="6" y="27"/>
                    <a:pt x="0" y="21"/>
                    <a:pt x="0" y="13"/>
                  </a:cubicBezTo>
                  <a:cubicBezTo>
                    <a:pt x="0" y="6"/>
                    <a:pt x="6" y="0"/>
                    <a:pt x="13" y="0"/>
                  </a:cubicBezTo>
                  <a:cubicBezTo>
                    <a:pt x="21" y="0"/>
                    <a:pt x="27" y="6"/>
                    <a:pt x="27" y="13"/>
                  </a:cubicBezTo>
                  <a:cubicBezTo>
                    <a:pt x="27" y="21"/>
                    <a:pt x="21" y="27"/>
                    <a:pt x="1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
        <p:nvSpPr>
          <p:cNvPr id="15" name="Google Shape;118;p20"/>
          <p:cNvSpPr txBox="1">
            <a:spLocks/>
          </p:cNvSpPr>
          <p:nvPr/>
        </p:nvSpPr>
        <p:spPr>
          <a:xfrm>
            <a:off x="8079276" y="3561577"/>
            <a:ext cx="3435350" cy="2033587"/>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smtClean="0">
                <a:solidFill>
                  <a:srgbClr val="29AAE2"/>
                </a:solidFill>
              </a:rPr>
              <a:t>White</a:t>
            </a:r>
          </a:p>
          <a:p>
            <a:pPr marL="0" indent="0" algn="ctr">
              <a:spcBef>
                <a:spcPts val="800"/>
              </a:spcBef>
              <a:spcAft>
                <a:spcPts val="800"/>
              </a:spcAft>
              <a:buFont typeface="Arial" panose="020B0604020202020204" pitchFamily="34" charset="0"/>
              <a:buNone/>
            </a:pPr>
            <a:r>
              <a:rPr lang="en-US" sz="2400" dirty="0" smtClean="0"/>
              <a:t>Is the color of milk and fresh snow, the color produced by the combination of all the colors of the visible spectrum.</a:t>
            </a:r>
            <a:endParaRPr lang="en-US" sz="2400" dirty="0"/>
          </a:p>
        </p:txBody>
      </p:sp>
      <p:grpSp>
        <p:nvGrpSpPr>
          <p:cNvPr id="16" name="Grupo 15"/>
          <p:cNvGrpSpPr/>
          <p:nvPr/>
        </p:nvGrpSpPr>
        <p:grpSpPr>
          <a:xfrm>
            <a:off x="9416744" y="2386010"/>
            <a:ext cx="762000" cy="820737"/>
            <a:chOff x="2574925" y="2084388"/>
            <a:chExt cx="762000" cy="820737"/>
          </a:xfrm>
          <a:solidFill>
            <a:schemeClr val="bg1">
              <a:lumMod val="75000"/>
            </a:schemeClr>
          </a:solidFill>
        </p:grpSpPr>
        <p:sp>
          <p:nvSpPr>
            <p:cNvPr id="21" name="Freeform 5"/>
            <p:cNvSpPr>
              <a:spLocks noEditPoints="1"/>
            </p:cNvSpPr>
            <p:nvPr/>
          </p:nvSpPr>
          <p:spPr bwMode="auto">
            <a:xfrm>
              <a:off x="2574925" y="2084388"/>
              <a:ext cx="762000" cy="820737"/>
            </a:xfrm>
            <a:custGeom>
              <a:avLst/>
              <a:gdLst>
                <a:gd name="T0" fmla="*/ 0 w 201"/>
                <a:gd name="T1" fmla="*/ 109 h 217"/>
                <a:gd name="T2" fmla="*/ 0 w 201"/>
                <a:gd name="T3" fmla="*/ 14 h 217"/>
                <a:gd name="T4" fmla="*/ 13 w 201"/>
                <a:gd name="T5" fmla="*/ 0 h 217"/>
                <a:gd name="T6" fmla="*/ 188 w 201"/>
                <a:gd name="T7" fmla="*/ 0 h 217"/>
                <a:gd name="T8" fmla="*/ 201 w 201"/>
                <a:gd name="T9" fmla="*/ 14 h 217"/>
                <a:gd name="T10" fmla="*/ 201 w 201"/>
                <a:gd name="T11" fmla="*/ 204 h 217"/>
                <a:gd name="T12" fmla="*/ 188 w 201"/>
                <a:gd name="T13" fmla="*/ 217 h 217"/>
                <a:gd name="T14" fmla="*/ 13 w 201"/>
                <a:gd name="T15" fmla="*/ 217 h 217"/>
                <a:gd name="T16" fmla="*/ 0 w 201"/>
                <a:gd name="T17" fmla="*/ 204 h 217"/>
                <a:gd name="T18" fmla="*/ 0 w 201"/>
                <a:gd name="T19" fmla="*/ 109 h 217"/>
                <a:gd name="T20" fmla="*/ 12 w 201"/>
                <a:gd name="T21" fmla="*/ 185 h 217"/>
                <a:gd name="T22" fmla="*/ 190 w 201"/>
                <a:gd name="T23" fmla="*/ 185 h 217"/>
                <a:gd name="T24" fmla="*/ 190 w 201"/>
                <a:gd name="T25" fmla="*/ 14 h 217"/>
                <a:gd name="T26" fmla="*/ 12 w 201"/>
                <a:gd name="T27" fmla="*/ 14 h 217"/>
                <a:gd name="T28" fmla="*/ 12 w 201"/>
                <a:gd name="T29" fmla="*/ 18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217">
                  <a:moveTo>
                    <a:pt x="0" y="109"/>
                  </a:moveTo>
                  <a:cubicBezTo>
                    <a:pt x="0" y="77"/>
                    <a:pt x="0" y="45"/>
                    <a:pt x="0" y="14"/>
                  </a:cubicBezTo>
                  <a:cubicBezTo>
                    <a:pt x="0" y="5"/>
                    <a:pt x="5" y="0"/>
                    <a:pt x="13" y="0"/>
                  </a:cubicBezTo>
                  <a:cubicBezTo>
                    <a:pt x="72" y="0"/>
                    <a:pt x="130" y="0"/>
                    <a:pt x="188" y="0"/>
                  </a:cubicBezTo>
                  <a:cubicBezTo>
                    <a:pt x="196" y="0"/>
                    <a:pt x="201" y="5"/>
                    <a:pt x="201" y="14"/>
                  </a:cubicBezTo>
                  <a:cubicBezTo>
                    <a:pt x="201" y="77"/>
                    <a:pt x="201" y="141"/>
                    <a:pt x="201" y="204"/>
                  </a:cubicBezTo>
                  <a:cubicBezTo>
                    <a:pt x="201" y="213"/>
                    <a:pt x="196" y="217"/>
                    <a:pt x="188" y="217"/>
                  </a:cubicBezTo>
                  <a:cubicBezTo>
                    <a:pt x="130" y="217"/>
                    <a:pt x="71" y="217"/>
                    <a:pt x="13" y="217"/>
                  </a:cubicBezTo>
                  <a:cubicBezTo>
                    <a:pt x="5" y="217"/>
                    <a:pt x="0" y="213"/>
                    <a:pt x="0" y="204"/>
                  </a:cubicBezTo>
                  <a:cubicBezTo>
                    <a:pt x="0" y="173"/>
                    <a:pt x="0" y="141"/>
                    <a:pt x="0" y="109"/>
                  </a:cubicBezTo>
                  <a:close/>
                  <a:moveTo>
                    <a:pt x="12" y="185"/>
                  </a:moveTo>
                  <a:cubicBezTo>
                    <a:pt x="71" y="185"/>
                    <a:pt x="131" y="185"/>
                    <a:pt x="190" y="185"/>
                  </a:cubicBezTo>
                  <a:cubicBezTo>
                    <a:pt x="190" y="128"/>
                    <a:pt x="190" y="71"/>
                    <a:pt x="190" y="14"/>
                  </a:cubicBezTo>
                  <a:cubicBezTo>
                    <a:pt x="130" y="14"/>
                    <a:pt x="71" y="14"/>
                    <a:pt x="12" y="14"/>
                  </a:cubicBezTo>
                  <a:cubicBezTo>
                    <a:pt x="12" y="71"/>
                    <a:pt x="12" y="128"/>
                    <a:pt x="12" y="18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6"/>
            <p:cNvSpPr>
              <a:spLocks/>
            </p:cNvSpPr>
            <p:nvPr/>
          </p:nvSpPr>
          <p:spPr bwMode="auto">
            <a:xfrm>
              <a:off x="2646363" y="2432050"/>
              <a:ext cx="617538" cy="325437"/>
            </a:xfrm>
            <a:custGeom>
              <a:avLst/>
              <a:gdLst>
                <a:gd name="T0" fmla="*/ 0 w 163"/>
                <a:gd name="T1" fmla="*/ 86 h 86"/>
                <a:gd name="T2" fmla="*/ 47 w 163"/>
                <a:gd name="T3" fmla="*/ 0 h 86"/>
                <a:gd name="T4" fmla="*/ 113 w 163"/>
                <a:gd name="T5" fmla="*/ 48 h 86"/>
                <a:gd name="T6" fmla="*/ 119 w 163"/>
                <a:gd name="T7" fmla="*/ 44 h 86"/>
                <a:gd name="T8" fmla="*/ 139 w 163"/>
                <a:gd name="T9" fmla="*/ 27 h 86"/>
                <a:gd name="T10" fmla="*/ 143 w 163"/>
                <a:gd name="T11" fmla="*/ 27 h 86"/>
                <a:gd name="T12" fmla="*/ 161 w 163"/>
                <a:gd name="T13" fmla="*/ 40 h 86"/>
                <a:gd name="T14" fmla="*/ 163 w 163"/>
                <a:gd name="T15" fmla="*/ 43 h 86"/>
                <a:gd name="T16" fmla="*/ 163 w 163"/>
                <a:gd name="T17" fmla="*/ 86 h 86"/>
                <a:gd name="T18" fmla="*/ 0 w 163"/>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0" y="86"/>
                  </a:moveTo>
                  <a:cubicBezTo>
                    <a:pt x="16" y="57"/>
                    <a:pt x="31" y="29"/>
                    <a:pt x="47" y="0"/>
                  </a:cubicBezTo>
                  <a:cubicBezTo>
                    <a:pt x="69" y="16"/>
                    <a:pt x="91" y="32"/>
                    <a:pt x="113" y="48"/>
                  </a:cubicBezTo>
                  <a:cubicBezTo>
                    <a:pt x="115" y="47"/>
                    <a:pt x="117" y="45"/>
                    <a:pt x="119" y="44"/>
                  </a:cubicBezTo>
                  <a:cubicBezTo>
                    <a:pt x="126" y="38"/>
                    <a:pt x="132" y="33"/>
                    <a:pt x="139" y="27"/>
                  </a:cubicBezTo>
                  <a:cubicBezTo>
                    <a:pt x="140" y="26"/>
                    <a:pt x="141" y="26"/>
                    <a:pt x="143" y="27"/>
                  </a:cubicBezTo>
                  <a:cubicBezTo>
                    <a:pt x="149" y="31"/>
                    <a:pt x="155" y="35"/>
                    <a:pt x="161" y="40"/>
                  </a:cubicBezTo>
                  <a:cubicBezTo>
                    <a:pt x="162" y="40"/>
                    <a:pt x="163" y="42"/>
                    <a:pt x="163" y="43"/>
                  </a:cubicBezTo>
                  <a:cubicBezTo>
                    <a:pt x="163" y="57"/>
                    <a:pt x="163" y="71"/>
                    <a:pt x="163" y="86"/>
                  </a:cubicBezTo>
                  <a:cubicBezTo>
                    <a:pt x="109" y="86"/>
                    <a:pt x="54" y="86"/>
                    <a:pt x="0"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7"/>
            <p:cNvSpPr>
              <a:spLocks/>
            </p:cNvSpPr>
            <p:nvPr/>
          </p:nvSpPr>
          <p:spPr bwMode="auto">
            <a:xfrm>
              <a:off x="3052763" y="2189163"/>
              <a:ext cx="101600" cy="103187"/>
            </a:xfrm>
            <a:custGeom>
              <a:avLst/>
              <a:gdLst>
                <a:gd name="T0" fmla="*/ 14 w 27"/>
                <a:gd name="T1" fmla="*/ 27 h 27"/>
                <a:gd name="T2" fmla="*/ 0 w 27"/>
                <a:gd name="T3" fmla="*/ 13 h 27"/>
                <a:gd name="T4" fmla="*/ 13 w 27"/>
                <a:gd name="T5" fmla="*/ 0 h 27"/>
                <a:gd name="T6" fmla="*/ 27 w 27"/>
                <a:gd name="T7" fmla="*/ 13 h 27"/>
                <a:gd name="T8" fmla="*/ 14 w 27"/>
                <a:gd name="T9" fmla="*/ 27 h 27"/>
              </a:gdLst>
              <a:ahLst/>
              <a:cxnLst>
                <a:cxn ang="0">
                  <a:pos x="T0" y="T1"/>
                </a:cxn>
                <a:cxn ang="0">
                  <a:pos x="T2" y="T3"/>
                </a:cxn>
                <a:cxn ang="0">
                  <a:pos x="T4" y="T5"/>
                </a:cxn>
                <a:cxn ang="0">
                  <a:pos x="T6" y="T7"/>
                </a:cxn>
                <a:cxn ang="0">
                  <a:pos x="T8" y="T9"/>
                </a:cxn>
              </a:cxnLst>
              <a:rect l="0" t="0" r="r" b="b"/>
              <a:pathLst>
                <a:path w="27" h="27">
                  <a:moveTo>
                    <a:pt x="14" y="27"/>
                  </a:moveTo>
                  <a:cubicBezTo>
                    <a:pt x="6" y="27"/>
                    <a:pt x="0" y="21"/>
                    <a:pt x="0" y="13"/>
                  </a:cubicBezTo>
                  <a:cubicBezTo>
                    <a:pt x="0" y="6"/>
                    <a:pt x="6" y="0"/>
                    <a:pt x="13" y="0"/>
                  </a:cubicBezTo>
                  <a:cubicBezTo>
                    <a:pt x="21" y="0"/>
                    <a:pt x="27" y="6"/>
                    <a:pt x="27" y="13"/>
                  </a:cubicBezTo>
                  <a:cubicBezTo>
                    <a:pt x="27" y="21"/>
                    <a:pt x="21" y="27"/>
                    <a:pt x="1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5"/>
        <p:cNvGrpSpPr/>
        <p:nvPr/>
      </p:nvGrpSpPr>
      <p:grpSpPr>
        <a:xfrm>
          <a:off x="0" y="0"/>
          <a:ext cx="0" cy="0"/>
          <a:chOff x="0" y="0"/>
          <a:chExt cx="0" cy="0"/>
        </a:xfrm>
      </p:grpSpPr>
      <p:sp>
        <p:nvSpPr>
          <p:cNvPr id="4786" name="Google Shape;4786;p53"/>
          <p:cNvSpPr txBox="1">
            <a:spLocks noGrp="1"/>
          </p:cNvSpPr>
          <p:nvPr>
            <p:ph type="title" idx="4294967295"/>
          </p:nvPr>
        </p:nvSpPr>
        <p:spPr>
          <a:xfrm>
            <a:off x="927828" y="570893"/>
            <a:ext cx="10169525" cy="763588"/>
          </a:xfrm>
          <a:prstGeom prst="rect">
            <a:avLst/>
          </a:prstGeom>
        </p:spPr>
        <p:txBody>
          <a:bodyPr spcFirstLastPara="1" vert="horz" wrap="square" lIns="121900" tIns="121900" rIns="121900" bIns="121900" rtlCol="0" anchor="ctr" anchorCtr="0">
            <a:noAutofit/>
          </a:bodyPr>
          <a:lstStyle/>
          <a:p>
            <a:pPr algn="ctr"/>
            <a:r>
              <a:rPr lang="en" dirty="0" smtClean="0">
                <a:solidFill>
                  <a:srgbClr val="0070C0"/>
                </a:solidFill>
                <a:latin typeface="Trebuchet MS" panose="020B0603020202020204" pitchFamily="34" charset="0"/>
              </a:rPr>
              <a:t>Followers best awesome</a:t>
            </a:r>
            <a:endParaRPr dirty="0">
              <a:solidFill>
                <a:srgbClr val="0070C0"/>
              </a:solidFill>
              <a:latin typeface="Trebuchet MS" panose="020B0603020202020204" pitchFamily="34" charset="0"/>
            </a:endParaRPr>
          </a:p>
        </p:txBody>
      </p:sp>
      <p:sp>
        <p:nvSpPr>
          <p:cNvPr id="4830" name="Google Shape;4830;p53"/>
          <p:cNvSpPr txBox="1"/>
          <p:nvPr/>
        </p:nvSpPr>
        <p:spPr>
          <a:xfrm>
            <a:off x="8756425" y="2308415"/>
            <a:ext cx="2911600" cy="708800"/>
          </a:xfrm>
          <a:prstGeom prst="rect">
            <a:avLst/>
          </a:prstGeom>
          <a:noFill/>
          <a:ln>
            <a:noFill/>
          </a:ln>
        </p:spPr>
        <p:txBody>
          <a:bodyPr spcFirstLastPara="1" wrap="square" lIns="121900" tIns="121900" rIns="121900" bIns="121900" anchor="b" anchorCtr="0">
            <a:noAutofit/>
          </a:bodyPr>
          <a:lstStyle/>
          <a:p>
            <a:r>
              <a:rPr lang="en" sz="3200" b="1">
                <a:solidFill>
                  <a:srgbClr val="0070C0"/>
                </a:solidFill>
                <a:latin typeface="Milonga"/>
                <a:ea typeface="Milonga"/>
                <a:cs typeface="Milonga"/>
                <a:sym typeface="Milonga"/>
              </a:rPr>
              <a:t>Man</a:t>
            </a:r>
            <a:endParaRPr sz="3200" b="1">
              <a:solidFill>
                <a:srgbClr val="0070C0"/>
              </a:solidFill>
              <a:latin typeface="Milonga"/>
              <a:ea typeface="Milonga"/>
              <a:cs typeface="Milonga"/>
              <a:sym typeface="Milonga"/>
            </a:endParaRPr>
          </a:p>
        </p:txBody>
      </p:sp>
      <p:sp>
        <p:nvSpPr>
          <p:cNvPr id="4831" name="Google Shape;4831;p53"/>
          <p:cNvSpPr txBox="1"/>
          <p:nvPr/>
        </p:nvSpPr>
        <p:spPr>
          <a:xfrm>
            <a:off x="8756368" y="2915617"/>
            <a:ext cx="2911600" cy="1004400"/>
          </a:xfrm>
          <a:prstGeom prst="rect">
            <a:avLst/>
          </a:prstGeom>
          <a:noFill/>
          <a:ln>
            <a:noFill/>
          </a:ln>
        </p:spPr>
        <p:txBody>
          <a:bodyPr spcFirstLastPara="1" wrap="square" lIns="121900" tIns="121900" rIns="121900" bIns="121900" anchor="t" anchorCtr="0">
            <a:noAutofit/>
          </a:bodyPr>
          <a:lstStyle/>
          <a:p>
            <a:r>
              <a:rPr lang="en" sz="2000">
                <a:solidFill>
                  <a:schemeClr val="dk1"/>
                </a:solidFill>
                <a:latin typeface="Adamina"/>
                <a:ea typeface="Adamina"/>
                <a:cs typeface="Adamina"/>
                <a:sym typeface="Adamina"/>
              </a:rPr>
              <a:t>Venus is the second planet from the Sun</a:t>
            </a:r>
            <a:endParaRPr sz="2000">
              <a:solidFill>
                <a:schemeClr val="dk1"/>
              </a:solidFill>
              <a:latin typeface="Adamina"/>
              <a:ea typeface="Adamina"/>
              <a:cs typeface="Adamina"/>
              <a:sym typeface="Adamina"/>
            </a:endParaRPr>
          </a:p>
        </p:txBody>
      </p:sp>
      <p:sp>
        <p:nvSpPr>
          <p:cNvPr id="4832" name="Google Shape;4832;p53"/>
          <p:cNvSpPr txBox="1"/>
          <p:nvPr/>
        </p:nvSpPr>
        <p:spPr>
          <a:xfrm>
            <a:off x="159677" y="2300081"/>
            <a:ext cx="2911600" cy="708800"/>
          </a:xfrm>
          <a:prstGeom prst="rect">
            <a:avLst/>
          </a:prstGeom>
          <a:noFill/>
          <a:ln>
            <a:noFill/>
          </a:ln>
        </p:spPr>
        <p:txBody>
          <a:bodyPr spcFirstLastPara="1" wrap="square" lIns="121900" tIns="121900" rIns="121900" bIns="121900" anchor="b" anchorCtr="0">
            <a:noAutofit/>
          </a:bodyPr>
          <a:lstStyle/>
          <a:p>
            <a:pPr algn="r"/>
            <a:r>
              <a:rPr lang="en" sz="3200" b="1" dirty="0">
                <a:solidFill>
                  <a:srgbClr val="0070C0"/>
                </a:solidFill>
                <a:latin typeface="Milonga"/>
                <a:ea typeface="Milonga"/>
                <a:cs typeface="Milonga"/>
                <a:sym typeface="Milonga"/>
              </a:rPr>
              <a:t>God</a:t>
            </a:r>
            <a:endParaRPr sz="3200" b="1" dirty="0">
              <a:solidFill>
                <a:srgbClr val="0070C0"/>
              </a:solidFill>
              <a:latin typeface="Milonga"/>
              <a:ea typeface="Milonga"/>
              <a:cs typeface="Milonga"/>
              <a:sym typeface="Milonga"/>
            </a:endParaRPr>
          </a:p>
        </p:txBody>
      </p:sp>
      <p:sp>
        <p:nvSpPr>
          <p:cNvPr id="4833" name="Google Shape;4833;p53"/>
          <p:cNvSpPr txBox="1"/>
          <p:nvPr/>
        </p:nvSpPr>
        <p:spPr>
          <a:xfrm>
            <a:off x="159611" y="2907281"/>
            <a:ext cx="2911600" cy="1004400"/>
          </a:xfrm>
          <a:prstGeom prst="rect">
            <a:avLst/>
          </a:prstGeom>
          <a:noFill/>
          <a:ln>
            <a:noFill/>
          </a:ln>
        </p:spPr>
        <p:txBody>
          <a:bodyPr spcFirstLastPara="1" wrap="square" lIns="121900" tIns="121900" rIns="121900" bIns="121900" anchor="t" anchorCtr="0">
            <a:noAutofit/>
          </a:bodyPr>
          <a:lstStyle/>
          <a:p>
            <a:pPr algn="r"/>
            <a:r>
              <a:rPr lang="en" sz="2000" dirty="0">
                <a:solidFill>
                  <a:schemeClr val="dk1"/>
                </a:solidFill>
                <a:latin typeface="Adamina"/>
                <a:ea typeface="Adamina"/>
                <a:cs typeface="Adamina"/>
                <a:sym typeface="Adamina"/>
              </a:rPr>
              <a:t>Despite being red, Mars is a cold place</a:t>
            </a:r>
            <a:endParaRPr sz="2000" dirty="0">
              <a:solidFill>
                <a:schemeClr val="dk1"/>
              </a:solidFill>
              <a:latin typeface="Adamina"/>
              <a:ea typeface="Adamina"/>
              <a:cs typeface="Adamina"/>
              <a:sym typeface="Adamina"/>
            </a:endParaRPr>
          </a:p>
        </p:txBody>
      </p:sp>
      <p:sp>
        <p:nvSpPr>
          <p:cNvPr id="4834" name="Google Shape;4834;p53"/>
          <p:cNvSpPr txBox="1"/>
          <p:nvPr/>
        </p:nvSpPr>
        <p:spPr>
          <a:xfrm>
            <a:off x="8756425" y="4326424"/>
            <a:ext cx="2911600" cy="708800"/>
          </a:xfrm>
          <a:prstGeom prst="rect">
            <a:avLst/>
          </a:prstGeom>
          <a:noFill/>
          <a:ln>
            <a:noFill/>
          </a:ln>
        </p:spPr>
        <p:txBody>
          <a:bodyPr spcFirstLastPara="1" wrap="square" lIns="121900" tIns="121900" rIns="121900" bIns="121900" anchor="b" anchorCtr="0">
            <a:noAutofit/>
          </a:bodyPr>
          <a:lstStyle/>
          <a:p>
            <a:r>
              <a:rPr lang="en" sz="3200" b="1">
                <a:solidFill>
                  <a:srgbClr val="0070C0"/>
                </a:solidFill>
                <a:latin typeface="Milonga"/>
                <a:ea typeface="Milonga"/>
                <a:cs typeface="Milonga"/>
                <a:sym typeface="Milonga"/>
              </a:rPr>
              <a:t>Character</a:t>
            </a:r>
            <a:endParaRPr sz="3200" b="1">
              <a:solidFill>
                <a:srgbClr val="0070C0"/>
              </a:solidFill>
              <a:latin typeface="Milonga"/>
              <a:ea typeface="Milonga"/>
              <a:cs typeface="Milonga"/>
              <a:sym typeface="Milonga"/>
            </a:endParaRPr>
          </a:p>
        </p:txBody>
      </p:sp>
      <p:sp>
        <p:nvSpPr>
          <p:cNvPr id="4835" name="Google Shape;4835;p53"/>
          <p:cNvSpPr txBox="1"/>
          <p:nvPr/>
        </p:nvSpPr>
        <p:spPr>
          <a:xfrm>
            <a:off x="8756368" y="4933627"/>
            <a:ext cx="2911600" cy="1004400"/>
          </a:xfrm>
          <a:prstGeom prst="rect">
            <a:avLst/>
          </a:prstGeom>
          <a:noFill/>
          <a:ln>
            <a:noFill/>
          </a:ln>
        </p:spPr>
        <p:txBody>
          <a:bodyPr spcFirstLastPara="1" wrap="square" lIns="121900" tIns="121900" rIns="121900" bIns="121900" anchor="t" anchorCtr="0">
            <a:noAutofit/>
          </a:bodyPr>
          <a:lstStyle/>
          <a:p>
            <a:r>
              <a:rPr lang="en" sz="2000">
                <a:solidFill>
                  <a:schemeClr val="dk1"/>
                </a:solidFill>
                <a:latin typeface="Adamina"/>
                <a:ea typeface="Adamina"/>
                <a:cs typeface="Adamina"/>
                <a:sym typeface="Adamina"/>
              </a:rPr>
              <a:t>Mercury is the closest planet to the Sun</a:t>
            </a:r>
            <a:endParaRPr sz="2000">
              <a:solidFill>
                <a:schemeClr val="dk1"/>
              </a:solidFill>
              <a:latin typeface="Adamina"/>
              <a:ea typeface="Adamina"/>
              <a:cs typeface="Adamina"/>
              <a:sym typeface="Adamina"/>
            </a:endParaRPr>
          </a:p>
        </p:txBody>
      </p:sp>
      <p:sp>
        <p:nvSpPr>
          <p:cNvPr id="4836" name="Google Shape;4836;p53"/>
          <p:cNvSpPr txBox="1"/>
          <p:nvPr/>
        </p:nvSpPr>
        <p:spPr>
          <a:xfrm>
            <a:off x="159677" y="4318093"/>
            <a:ext cx="2911600" cy="708800"/>
          </a:xfrm>
          <a:prstGeom prst="rect">
            <a:avLst/>
          </a:prstGeom>
          <a:noFill/>
          <a:ln>
            <a:noFill/>
          </a:ln>
        </p:spPr>
        <p:txBody>
          <a:bodyPr spcFirstLastPara="1" wrap="square" lIns="121900" tIns="121900" rIns="121900" bIns="121900" anchor="b" anchorCtr="0">
            <a:noAutofit/>
          </a:bodyPr>
          <a:lstStyle/>
          <a:p>
            <a:pPr algn="r"/>
            <a:r>
              <a:rPr lang="en" sz="3200" b="1">
                <a:solidFill>
                  <a:srgbClr val="0070C0"/>
                </a:solidFill>
                <a:latin typeface="Milonga"/>
                <a:ea typeface="Milonga"/>
                <a:cs typeface="Milonga"/>
                <a:sym typeface="Milonga"/>
              </a:rPr>
              <a:t>Salvation</a:t>
            </a:r>
            <a:endParaRPr sz="3200" b="1">
              <a:solidFill>
                <a:srgbClr val="0070C0"/>
              </a:solidFill>
              <a:latin typeface="Milonga"/>
              <a:ea typeface="Milonga"/>
              <a:cs typeface="Milonga"/>
              <a:sym typeface="Milonga"/>
            </a:endParaRPr>
          </a:p>
        </p:txBody>
      </p:sp>
      <p:sp>
        <p:nvSpPr>
          <p:cNvPr id="4837" name="Google Shape;4837;p53"/>
          <p:cNvSpPr txBox="1"/>
          <p:nvPr/>
        </p:nvSpPr>
        <p:spPr>
          <a:xfrm>
            <a:off x="159611" y="4925292"/>
            <a:ext cx="2911600" cy="1004400"/>
          </a:xfrm>
          <a:prstGeom prst="rect">
            <a:avLst/>
          </a:prstGeom>
          <a:noFill/>
          <a:ln>
            <a:noFill/>
          </a:ln>
        </p:spPr>
        <p:txBody>
          <a:bodyPr spcFirstLastPara="1" wrap="square" lIns="121900" tIns="121900" rIns="121900" bIns="121900" anchor="t" anchorCtr="0">
            <a:noAutofit/>
          </a:bodyPr>
          <a:lstStyle/>
          <a:p>
            <a:pPr algn="r"/>
            <a:r>
              <a:rPr lang="en" sz="2000">
                <a:solidFill>
                  <a:schemeClr val="dk1"/>
                </a:solidFill>
                <a:latin typeface="Adamina"/>
                <a:ea typeface="Adamina"/>
                <a:cs typeface="Adamina"/>
                <a:sym typeface="Adamina"/>
              </a:rPr>
              <a:t>Neptune is far away from Earth</a:t>
            </a:r>
            <a:endParaRPr sz="2000">
              <a:solidFill>
                <a:schemeClr val="dk1"/>
              </a:solidFill>
              <a:latin typeface="Adamina"/>
              <a:ea typeface="Adamina"/>
              <a:cs typeface="Adamina"/>
              <a:sym typeface="Adamina"/>
            </a:endParaRPr>
          </a:p>
        </p:txBody>
      </p:sp>
      <p:sp>
        <p:nvSpPr>
          <p:cNvPr id="4838" name="Google Shape;4838;p53"/>
          <p:cNvSpPr/>
          <p:nvPr/>
        </p:nvSpPr>
        <p:spPr>
          <a:xfrm>
            <a:off x="3071293" y="2664758"/>
            <a:ext cx="1108723" cy="242533"/>
          </a:xfrm>
          <a:custGeom>
            <a:avLst/>
            <a:gdLst/>
            <a:ahLst/>
            <a:cxnLst/>
            <a:rect l="l" t="t" r="r" b="b"/>
            <a:pathLst>
              <a:path w="41960" h="7276" extrusionOk="0">
                <a:moveTo>
                  <a:pt x="0" y="0"/>
                </a:moveTo>
                <a:lnTo>
                  <a:pt x="41960" y="0"/>
                </a:lnTo>
                <a:lnTo>
                  <a:pt x="41960" y="7276"/>
                </a:lnTo>
              </a:path>
            </a:pathLst>
          </a:custGeom>
          <a:noFill/>
          <a:ln w="38100" cap="flat" cmpd="sng">
            <a:solidFill>
              <a:srgbClr val="0070C0"/>
            </a:solidFill>
            <a:prstDash val="solid"/>
            <a:round/>
            <a:headEnd type="none" w="med" len="med"/>
            <a:tailEnd type="none" w="med" len="med"/>
          </a:ln>
        </p:spPr>
      </p:sp>
      <p:sp>
        <p:nvSpPr>
          <p:cNvPr id="4839" name="Google Shape;4839;p53"/>
          <p:cNvSpPr/>
          <p:nvPr/>
        </p:nvSpPr>
        <p:spPr>
          <a:xfrm rot="10800000" flipH="1">
            <a:off x="3071293" y="4542457"/>
            <a:ext cx="1003683" cy="156435"/>
          </a:xfrm>
          <a:custGeom>
            <a:avLst/>
            <a:gdLst/>
            <a:ahLst/>
            <a:cxnLst/>
            <a:rect l="l" t="t" r="r" b="b"/>
            <a:pathLst>
              <a:path w="41960" h="7276" extrusionOk="0">
                <a:moveTo>
                  <a:pt x="0" y="0"/>
                </a:moveTo>
                <a:lnTo>
                  <a:pt x="41960" y="0"/>
                </a:lnTo>
                <a:lnTo>
                  <a:pt x="41960" y="7276"/>
                </a:lnTo>
              </a:path>
            </a:pathLst>
          </a:custGeom>
          <a:noFill/>
          <a:ln w="38100" cap="flat" cmpd="sng">
            <a:solidFill>
              <a:srgbClr val="0070C0"/>
            </a:solidFill>
            <a:prstDash val="solid"/>
            <a:round/>
            <a:headEnd type="none" w="med" len="med"/>
            <a:tailEnd type="none" w="med" len="med"/>
          </a:ln>
        </p:spPr>
      </p:sp>
      <p:sp>
        <p:nvSpPr>
          <p:cNvPr id="4840" name="Google Shape;4840;p53"/>
          <p:cNvSpPr/>
          <p:nvPr/>
        </p:nvSpPr>
        <p:spPr>
          <a:xfrm flipH="1">
            <a:off x="7647619" y="2664748"/>
            <a:ext cx="1108723" cy="242533"/>
          </a:xfrm>
          <a:custGeom>
            <a:avLst/>
            <a:gdLst/>
            <a:ahLst/>
            <a:cxnLst/>
            <a:rect l="l" t="t" r="r" b="b"/>
            <a:pathLst>
              <a:path w="41960" h="7276" extrusionOk="0">
                <a:moveTo>
                  <a:pt x="0" y="0"/>
                </a:moveTo>
                <a:lnTo>
                  <a:pt x="41960" y="0"/>
                </a:lnTo>
                <a:lnTo>
                  <a:pt x="41960" y="7276"/>
                </a:lnTo>
              </a:path>
            </a:pathLst>
          </a:custGeom>
          <a:noFill/>
          <a:ln w="38100" cap="flat" cmpd="sng">
            <a:solidFill>
              <a:srgbClr val="0070C0"/>
            </a:solidFill>
            <a:prstDash val="solid"/>
            <a:round/>
            <a:headEnd type="none" w="med" len="med"/>
            <a:tailEnd type="none" w="med" len="med"/>
          </a:ln>
        </p:spPr>
      </p:sp>
      <p:sp>
        <p:nvSpPr>
          <p:cNvPr id="4841" name="Google Shape;4841;p53"/>
          <p:cNvSpPr/>
          <p:nvPr/>
        </p:nvSpPr>
        <p:spPr>
          <a:xfrm rot="10800000">
            <a:off x="7752659" y="4542444"/>
            <a:ext cx="1003683" cy="156435"/>
          </a:xfrm>
          <a:custGeom>
            <a:avLst/>
            <a:gdLst/>
            <a:ahLst/>
            <a:cxnLst/>
            <a:rect l="l" t="t" r="r" b="b"/>
            <a:pathLst>
              <a:path w="41960" h="7276" extrusionOk="0">
                <a:moveTo>
                  <a:pt x="0" y="0"/>
                </a:moveTo>
                <a:lnTo>
                  <a:pt x="41960" y="0"/>
                </a:lnTo>
                <a:lnTo>
                  <a:pt x="41960" y="7276"/>
                </a:lnTo>
              </a:path>
            </a:pathLst>
          </a:custGeom>
          <a:noFill/>
          <a:ln w="38100" cap="flat" cmpd="sng">
            <a:solidFill>
              <a:srgbClr val="0070C0"/>
            </a:solidFill>
            <a:prstDash val="solid"/>
            <a:round/>
            <a:headEnd type="none" w="med" len="med"/>
            <a:tailEnd type="none" w="med" len="med"/>
          </a:ln>
        </p:spPr>
      </p:sp>
      <p:grpSp>
        <p:nvGrpSpPr>
          <p:cNvPr id="5" name="Grupo 4"/>
          <p:cNvGrpSpPr/>
          <p:nvPr/>
        </p:nvGrpSpPr>
        <p:grpSpPr>
          <a:xfrm>
            <a:off x="4982328" y="2453971"/>
            <a:ext cx="2060524" cy="3243885"/>
            <a:chOff x="5279060" y="2356436"/>
            <a:chExt cx="1561464" cy="2458214"/>
          </a:xfrm>
        </p:grpSpPr>
        <p:pic>
          <p:nvPicPr>
            <p:cNvPr id="4" name="Imagen 3"/>
            <p:cNvPicPr>
              <a:picLocks noChangeAspect="1"/>
            </p:cNvPicPr>
            <p:nvPr/>
          </p:nvPicPr>
          <p:blipFill>
            <a:blip r:embed="rId3"/>
            <a:stretch>
              <a:fillRect/>
            </a:stretch>
          </p:blipFill>
          <p:spPr>
            <a:xfrm>
              <a:off x="5279060" y="2356436"/>
              <a:ext cx="1561464" cy="1886769"/>
            </a:xfrm>
            <a:prstGeom prst="rect">
              <a:avLst/>
            </a:prstGeom>
          </p:spPr>
        </p:pic>
        <p:sp>
          <p:nvSpPr>
            <p:cNvPr id="18" name="Google Shape;4833;p53"/>
            <p:cNvSpPr txBox="1"/>
            <p:nvPr/>
          </p:nvSpPr>
          <p:spPr>
            <a:xfrm>
              <a:off x="5450249" y="4426674"/>
              <a:ext cx="1124682" cy="387976"/>
            </a:xfrm>
            <a:prstGeom prst="rect">
              <a:avLst/>
            </a:prstGeom>
            <a:noFill/>
            <a:ln>
              <a:noFill/>
            </a:ln>
          </p:spPr>
          <p:txBody>
            <a:bodyPr spcFirstLastPara="1" wrap="square" lIns="121900" tIns="121900" rIns="121900" bIns="121900" anchor="t" anchorCtr="0">
              <a:noAutofit/>
            </a:bodyPr>
            <a:lstStyle/>
            <a:p>
              <a:pPr algn="ctr"/>
              <a:r>
                <a:rPr lang="en" sz="2000" dirty="0" smtClean="0">
                  <a:solidFill>
                    <a:schemeClr val="dk1"/>
                  </a:solidFill>
                  <a:latin typeface="Adamina"/>
                  <a:ea typeface="Adamina"/>
                  <a:cs typeface="Adamina"/>
                  <a:sym typeface="Adamina"/>
                </a:rPr>
                <a:t>Office</a:t>
              </a:r>
              <a:endParaRPr sz="2000" dirty="0">
                <a:solidFill>
                  <a:schemeClr val="dk1"/>
                </a:solidFill>
                <a:latin typeface="Adamina"/>
                <a:ea typeface="Adamina"/>
                <a:cs typeface="Adamina"/>
                <a:sym typeface="Adamina"/>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9"/>
        <p:cNvGrpSpPr/>
        <p:nvPr/>
      </p:nvGrpSpPr>
      <p:grpSpPr>
        <a:xfrm>
          <a:off x="0" y="0"/>
          <a:ext cx="0" cy="0"/>
          <a:chOff x="0" y="0"/>
          <a:chExt cx="0" cy="0"/>
        </a:xfrm>
      </p:grpSpPr>
      <p:sp>
        <p:nvSpPr>
          <p:cNvPr id="5140" name="Google Shape;5140;p56"/>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29AAE2"/>
                </a:solidFill>
                <a:latin typeface="Trebuchet MS" panose="020B0603020202020204" pitchFamily="34" charset="0"/>
              </a:rPr>
              <a:t>Old Testament Timeline</a:t>
            </a:r>
            <a:endParaRPr dirty="0">
              <a:solidFill>
                <a:srgbClr val="29AAE2"/>
              </a:solidFill>
              <a:latin typeface="Trebuchet MS" panose="020B0603020202020204" pitchFamily="34" charset="0"/>
            </a:endParaRPr>
          </a:p>
        </p:txBody>
      </p:sp>
      <p:sp>
        <p:nvSpPr>
          <p:cNvPr id="5141" name="Google Shape;5141;p56"/>
          <p:cNvSpPr txBox="1"/>
          <p:nvPr/>
        </p:nvSpPr>
        <p:spPr>
          <a:xfrm>
            <a:off x="4340400" y="3676800"/>
            <a:ext cx="35112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29AAE2"/>
                </a:solidFill>
                <a:latin typeface="Trebuchet MS" panose="020B0603020202020204" pitchFamily="34" charset="0"/>
                <a:ea typeface="Milonga"/>
                <a:cs typeface="Milonga"/>
                <a:sym typeface="Milonga"/>
              </a:rPr>
              <a:t>The Fall</a:t>
            </a:r>
            <a:endParaRPr sz="3200" b="1" dirty="0">
              <a:solidFill>
                <a:srgbClr val="29AAE2"/>
              </a:solidFill>
              <a:latin typeface="Trebuchet MS" panose="020B0603020202020204" pitchFamily="34" charset="0"/>
              <a:ea typeface="Milonga"/>
              <a:cs typeface="Milonga"/>
              <a:sym typeface="Milonga"/>
            </a:endParaRPr>
          </a:p>
        </p:txBody>
      </p:sp>
      <p:sp>
        <p:nvSpPr>
          <p:cNvPr id="5142" name="Google Shape;5142;p56"/>
          <p:cNvSpPr txBox="1"/>
          <p:nvPr/>
        </p:nvSpPr>
        <p:spPr>
          <a:xfrm>
            <a:off x="4416800"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Mercury is the closest planet to the Sun</a:t>
            </a:r>
            <a:endParaRPr sz="2000">
              <a:solidFill>
                <a:schemeClr val="dk1"/>
              </a:solidFill>
              <a:latin typeface="Adamina"/>
              <a:ea typeface="Adamina"/>
              <a:cs typeface="Adamina"/>
              <a:sym typeface="Adamina"/>
            </a:endParaRPr>
          </a:p>
        </p:txBody>
      </p:sp>
      <p:sp>
        <p:nvSpPr>
          <p:cNvPr id="5143" name="Google Shape;5143;p56"/>
          <p:cNvSpPr txBox="1"/>
          <p:nvPr/>
        </p:nvSpPr>
        <p:spPr>
          <a:xfrm>
            <a:off x="776433" y="3676800"/>
            <a:ext cx="35116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29AAE2"/>
                </a:solidFill>
                <a:latin typeface="Trebuchet MS" panose="020B0603020202020204" pitchFamily="34" charset="0"/>
                <a:ea typeface="Milonga"/>
                <a:cs typeface="Milonga"/>
                <a:sym typeface="Milonga"/>
              </a:rPr>
              <a:t>Creation</a:t>
            </a:r>
            <a:endParaRPr sz="3200" b="1" dirty="0">
              <a:solidFill>
                <a:srgbClr val="29AAE2"/>
              </a:solidFill>
              <a:latin typeface="Trebuchet MS" panose="020B0603020202020204" pitchFamily="34" charset="0"/>
              <a:ea typeface="Milonga"/>
              <a:cs typeface="Milonga"/>
              <a:sym typeface="Milonga"/>
            </a:endParaRPr>
          </a:p>
        </p:txBody>
      </p:sp>
      <p:sp>
        <p:nvSpPr>
          <p:cNvPr id="5144" name="Google Shape;5144;p56"/>
          <p:cNvSpPr txBox="1"/>
          <p:nvPr/>
        </p:nvSpPr>
        <p:spPr>
          <a:xfrm>
            <a:off x="852967"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It’s terribly hot, even hotter than Mercury</a:t>
            </a:r>
            <a:endParaRPr sz="2000">
              <a:solidFill>
                <a:schemeClr val="dk1"/>
              </a:solidFill>
              <a:latin typeface="Adamina"/>
              <a:ea typeface="Adamina"/>
              <a:cs typeface="Adamina"/>
              <a:sym typeface="Adamina"/>
            </a:endParaRPr>
          </a:p>
        </p:txBody>
      </p:sp>
      <p:sp>
        <p:nvSpPr>
          <p:cNvPr id="5145" name="Google Shape;5145;p56"/>
          <p:cNvSpPr txBox="1"/>
          <p:nvPr/>
        </p:nvSpPr>
        <p:spPr>
          <a:xfrm>
            <a:off x="7904167" y="3676800"/>
            <a:ext cx="3511200" cy="708800"/>
          </a:xfrm>
          <a:prstGeom prst="rect">
            <a:avLst/>
          </a:prstGeom>
          <a:noFill/>
          <a:ln>
            <a:noFill/>
          </a:ln>
        </p:spPr>
        <p:txBody>
          <a:bodyPr spcFirstLastPara="1" wrap="square" lIns="121900" tIns="121900" rIns="121900" bIns="121900" anchor="b" anchorCtr="0">
            <a:noAutofit/>
          </a:bodyPr>
          <a:lstStyle/>
          <a:p>
            <a:pPr algn="ctr"/>
            <a:r>
              <a:rPr lang="en" sz="3200" b="1">
                <a:solidFill>
                  <a:srgbClr val="29AAE2"/>
                </a:solidFill>
                <a:latin typeface="Trebuchet MS" panose="020B0603020202020204" pitchFamily="34" charset="0"/>
                <a:ea typeface="Milonga"/>
                <a:cs typeface="Milonga"/>
                <a:sym typeface="Milonga"/>
              </a:rPr>
              <a:t>Patriarchs</a:t>
            </a:r>
            <a:endParaRPr sz="3200" b="1">
              <a:solidFill>
                <a:srgbClr val="29AAE2"/>
              </a:solidFill>
              <a:latin typeface="Trebuchet MS" panose="020B0603020202020204" pitchFamily="34" charset="0"/>
              <a:ea typeface="Milonga"/>
              <a:cs typeface="Milonga"/>
              <a:sym typeface="Milonga"/>
            </a:endParaRPr>
          </a:p>
        </p:txBody>
      </p:sp>
      <p:sp>
        <p:nvSpPr>
          <p:cNvPr id="5146" name="Google Shape;5146;p56"/>
          <p:cNvSpPr txBox="1"/>
          <p:nvPr/>
        </p:nvSpPr>
        <p:spPr>
          <a:xfrm>
            <a:off x="7980656"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Saturn is a gas giant and has several rings</a:t>
            </a:r>
            <a:endParaRPr sz="2000">
              <a:solidFill>
                <a:schemeClr val="dk1"/>
              </a:solidFill>
              <a:latin typeface="Adamina"/>
              <a:ea typeface="Adamina"/>
              <a:cs typeface="Adamina"/>
              <a:sym typeface="Adamina"/>
            </a:endParaRPr>
          </a:p>
        </p:txBody>
      </p:sp>
      <p:sp>
        <p:nvSpPr>
          <p:cNvPr id="5147" name="Google Shape;5147;p56"/>
          <p:cNvSpPr txBox="1"/>
          <p:nvPr/>
        </p:nvSpPr>
        <p:spPr>
          <a:xfrm>
            <a:off x="1536767"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4,000 B.C.</a:t>
            </a:r>
            <a:endParaRPr sz="2000">
              <a:solidFill>
                <a:schemeClr val="dk1"/>
              </a:solidFill>
              <a:latin typeface="Adamina"/>
              <a:ea typeface="Adamina"/>
              <a:cs typeface="Adamina"/>
              <a:sym typeface="Adamina"/>
            </a:endParaRPr>
          </a:p>
        </p:txBody>
      </p:sp>
      <p:sp>
        <p:nvSpPr>
          <p:cNvPr id="5161" name="Google Shape;5161;p56"/>
          <p:cNvSpPr txBox="1"/>
          <p:nvPr/>
        </p:nvSpPr>
        <p:spPr>
          <a:xfrm>
            <a:off x="5100617"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3,900 B.C.</a:t>
            </a:r>
            <a:endParaRPr sz="2000">
              <a:solidFill>
                <a:schemeClr val="dk1"/>
              </a:solidFill>
              <a:latin typeface="Adamina"/>
              <a:ea typeface="Adamina"/>
              <a:cs typeface="Adamina"/>
              <a:sym typeface="Adamina"/>
            </a:endParaRPr>
          </a:p>
        </p:txBody>
      </p:sp>
      <p:sp>
        <p:nvSpPr>
          <p:cNvPr id="5162" name="Google Shape;5162;p56"/>
          <p:cNvSpPr txBox="1"/>
          <p:nvPr/>
        </p:nvSpPr>
        <p:spPr>
          <a:xfrm>
            <a:off x="8673784"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2,000 B.C.</a:t>
            </a:r>
            <a:endParaRPr sz="2000">
              <a:solidFill>
                <a:schemeClr val="dk1"/>
              </a:solidFill>
              <a:latin typeface="Adamina"/>
              <a:ea typeface="Adamina"/>
              <a:cs typeface="Adamina"/>
              <a:sym typeface="Adamina"/>
            </a:endParaRPr>
          </a:p>
        </p:txBody>
      </p:sp>
      <p:grpSp>
        <p:nvGrpSpPr>
          <p:cNvPr id="5163" name="Google Shape;5163;p56"/>
          <p:cNvGrpSpPr/>
          <p:nvPr/>
        </p:nvGrpSpPr>
        <p:grpSpPr>
          <a:xfrm>
            <a:off x="1478633" y="2883334"/>
            <a:ext cx="10730400" cy="2336533"/>
            <a:chOff x="1108975" y="2162500"/>
            <a:chExt cx="8047800" cy="1752400"/>
          </a:xfrm>
        </p:grpSpPr>
        <p:cxnSp>
          <p:nvCxnSpPr>
            <p:cNvPr id="5164" name="Google Shape;5164;p56"/>
            <p:cNvCxnSpPr/>
            <p:nvPr/>
          </p:nvCxnSpPr>
          <p:spPr>
            <a:xfrm>
              <a:off x="1108975" y="2408050"/>
              <a:ext cx="8047800" cy="0"/>
            </a:xfrm>
            <a:prstGeom prst="straightConnector1">
              <a:avLst/>
            </a:prstGeom>
            <a:noFill/>
            <a:ln w="19050" cap="flat" cmpd="sng">
              <a:solidFill>
                <a:schemeClr val="dk2"/>
              </a:solidFill>
              <a:prstDash val="solid"/>
              <a:round/>
              <a:headEnd type="none" w="med" len="med"/>
              <a:tailEnd type="none" w="med" len="med"/>
            </a:ln>
          </p:spPr>
        </p:cxnSp>
        <p:cxnSp>
          <p:nvCxnSpPr>
            <p:cNvPr id="5165" name="Google Shape;5165;p56"/>
            <p:cNvCxnSpPr/>
            <p:nvPr/>
          </p:nvCxnSpPr>
          <p:spPr>
            <a:xfrm>
              <a:off x="1899125"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6" name="Google Shape;5166;p56"/>
            <p:cNvCxnSpPr/>
            <p:nvPr/>
          </p:nvCxnSpPr>
          <p:spPr>
            <a:xfrm rot="10800000">
              <a:off x="1613700"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7" name="Google Shape;5167;p56"/>
            <p:cNvCxnSpPr/>
            <p:nvPr/>
          </p:nvCxnSpPr>
          <p:spPr>
            <a:xfrm>
              <a:off x="457925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8" name="Google Shape;5168;p56"/>
            <p:cNvCxnSpPr/>
            <p:nvPr/>
          </p:nvCxnSpPr>
          <p:spPr>
            <a:xfrm rot="10800000">
              <a:off x="4293825"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9" name="Google Shape;5169;p56"/>
            <p:cNvCxnSpPr/>
            <p:nvPr/>
          </p:nvCxnSpPr>
          <p:spPr>
            <a:xfrm>
              <a:off x="725200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70" name="Google Shape;5170;p56"/>
            <p:cNvCxnSpPr/>
            <p:nvPr/>
          </p:nvCxnSpPr>
          <p:spPr>
            <a:xfrm rot="10800000">
              <a:off x="6966575" y="3914900"/>
              <a:ext cx="556500" cy="0"/>
            </a:xfrm>
            <a:prstGeom prst="straightConnector1">
              <a:avLst/>
            </a:prstGeom>
            <a:noFill/>
            <a:ln w="19050" cap="flat" cmpd="sng">
              <a:solidFill>
                <a:schemeClr val="dk2"/>
              </a:solidFill>
              <a:prstDash val="solid"/>
              <a:round/>
              <a:headEnd type="none" w="med" len="med"/>
              <a:tailEnd type="none" w="med" len="med"/>
            </a:ln>
          </p:spPr>
        </p:cxnSp>
      </p:grpSp>
      <p:pic>
        <p:nvPicPr>
          <p:cNvPr id="3" name="Imagen 2"/>
          <p:cNvPicPr>
            <a:picLocks noChangeAspect="1"/>
          </p:cNvPicPr>
          <p:nvPr/>
        </p:nvPicPr>
        <p:blipFill>
          <a:blip r:embed="rId3"/>
          <a:stretch>
            <a:fillRect/>
          </a:stretch>
        </p:blipFill>
        <p:spPr>
          <a:xfrm>
            <a:off x="2078534" y="1824886"/>
            <a:ext cx="810000" cy="832500"/>
          </a:xfrm>
          <a:prstGeom prst="rect">
            <a:avLst/>
          </a:prstGeom>
        </p:spPr>
      </p:pic>
      <p:pic>
        <p:nvPicPr>
          <p:cNvPr id="4" name="Imagen 3"/>
          <p:cNvPicPr>
            <a:picLocks noChangeAspect="1"/>
          </p:cNvPicPr>
          <p:nvPr/>
        </p:nvPicPr>
        <p:blipFill>
          <a:blip r:embed="rId4"/>
          <a:stretch>
            <a:fillRect/>
          </a:stretch>
        </p:blipFill>
        <p:spPr>
          <a:xfrm>
            <a:off x="5640849" y="1604598"/>
            <a:ext cx="888750" cy="1057500"/>
          </a:xfrm>
          <a:prstGeom prst="rect">
            <a:avLst/>
          </a:prstGeom>
        </p:spPr>
      </p:pic>
      <p:pic>
        <p:nvPicPr>
          <p:cNvPr id="5" name="Imagen 4"/>
          <p:cNvPicPr>
            <a:picLocks noChangeAspect="1"/>
          </p:cNvPicPr>
          <p:nvPr/>
        </p:nvPicPr>
        <p:blipFill>
          <a:blip r:embed="rId5"/>
          <a:stretch>
            <a:fillRect/>
          </a:stretch>
        </p:blipFill>
        <p:spPr>
          <a:xfrm>
            <a:off x="9088541" y="1954858"/>
            <a:ext cx="1181250" cy="933750"/>
          </a:xfrm>
          <a:prstGeom prst="rect">
            <a:avLst/>
          </a:prstGeom>
        </p:spPr>
      </p:pic>
    </p:spTree>
    <p:extLst>
      <p:ext uri="{BB962C8B-B14F-4D97-AF65-F5344CB8AC3E}">
        <p14:creationId xmlns:p14="http://schemas.microsoft.com/office/powerpoint/2010/main" val="1080014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Google Shape;1825;p37"/>
          <p:cNvSpPr/>
          <p:nvPr/>
        </p:nvSpPr>
        <p:spPr>
          <a:xfrm>
            <a:off x="9290000" y="1478333"/>
            <a:ext cx="822000" cy="8220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1826" name="Google Shape;1826;p37"/>
          <p:cNvSpPr/>
          <p:nvPr/>
        </p:nvSpPr>
        <p:spPr>
          <a:xfrm>
            <a:off x="5685000" y="1478333"/>
            <a:ext cx="822000" cy="8220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1827" name="Google Shape;1827;p37"/>
          <p:cNvSpPr/>
          <p:nvPr/>
        </p:nvSpPr>
        <p:spPr>
          <a:xfrm>
            <a:off x="2080000" y="1478333"/>
            <a:ext cx="822000" cy="8220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1828" name="Google Shape;1828;p37"/>
          <p:cNvSpPr/>
          <p:nvPr/>
        </p:nvSpPr>
        <p:spPr>
          <a:xfrm>
            <a:off x="2075033" y="3982900"/>
            <a:ext cx="822000" cy="8220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1829" name="Google Shape;1829;p37"/>
          <p:cNvSpPr/>
          <p:nvPr/>
        </p:nvSpPr>
        <p:spPr>
          <a:xfrm>
            <a:off x="5685000" y="3982900"/>
            <a:ext cx="822000" cy="8220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1830" name="Google Shape;1830;p37"/>
          <p:cNvSpPr txBox="1">
            <a:spLocks noGrp="1"/>
          </p:cNvSpPr>
          <p:nvPr>
            <p:ph type="title" idx="4294967295"/>
          </p:nvPr>
        </p:nvSpPr>
        <p:spPr>
          <a:xfrm>
            <a:off x="954506" y="2167400"/>
            <a:ext cx="3062288" cy="703263"/>
          </a:xfrm>
          <a:prstGeom prst="rect">
            <a:avLst/>
          </a:prstGeom>
        </p:spPr>
        <p:txBody>
          <a:bodyPr spcFirstLastPara="1" vert="horz" wrap="square" lIns="121900" tIns="121900" rIns="121900" bIns="121900" rtlCol="0" anchor="ctr" anchorCtr="0">
            <a:noAutofit/>
          </a:bodyPr>
          <a:lstStyle/>
          <a:p>
            <a:pPr algn="ctr"/>
            <a:r>
              <a:rPr lang="en" sz="2000" b="1" dirty="0">
                <a:solidFill>
                  <a:srgbClr val="29AAE2"/>
                </a:solidFill>
              </a:rPr>
              <a:t>ABT THE PATIENT</a:t>
            </a:r>
            <a:endParaRPr sz="2000" b="1" dirty="0">
              <a:solidFill>
                <a:srgbClr val="29AAE2"/>
              </a:solidFill>
            </a:endParaRPr>
          </a:p>
        </p:txBody>
      </p:sp>
      <p:sp>
        <p:nvSpPr>
          <p:cNvPr id="1831" name="Google Shape;1831;p37"/>
          <p:cNvSpPr txBox="1">
            <a:spLocks noGrp="1"/>
          </p:cNvSpPr>
          <p:nvPr>
            <p:ph type="title" idx="4294967295"/>
          </p:nvPr>
        </p:nvSpPr>
        <p:spPr>
          <a:xfrm>
            <a:off x="933449" y="4816243"/>
            <a:ext cx="3062288" cy="703263"/>
          </a:xfrm>
          <a:prstGeom prst="rect">
            <a:avLst/>
          </a:prstGeom>
        </p:spPr>
        <p:txBody>
          <a:bodyPr spcFirstLastPara="1" vert="horz" wrap="square" lIns="121900" tIns="121900" rIns="121900" bIns="121900" rtlCol="0" anchor="ctr" anchorCtr="0">
            <a:noAutofit/>
          </a:bodyPr>
          <a:lstStyle/>
          <a:p>
            <a:pPr algn="ctr"/>
            <a:r>
              <a:rPr lang="en" sz="2000" b="1" dirty="0">
                <a:solidFill>
                  <a:srgbClr val="29AAE2"/>
                </a:solidFill>
              </a:rPr>
              <a:t>TREATMENT </a:t>
            </a:r>
            <a:endParaRPr sz="2000" b="1" dirty="0">
              <a:solidFill>
                <a:srgbClr val="29AAE2"/>
              </a:solidFill>
            </a:endParaRPr>
          </a:p>
        </p:txBody>
      </p:sp>
      <p:sp>
        <p:nvSpPr>
          <p:cNvPr id="1832" name="Google Shape;1832;p37"/>
          <p:cNvSpPr txBox="1">
            <a:spLocks noGrp="1"/>
          </p:cNvSpPr>
          <p:nvPr>
            <p:ph type="subTitle" idx="4294967295"/>
          </p:nvPr>
        </p:nvSpPr>
        <p:spPr>
          <a:xfrm>
            <a:off x="1145894" y="5540807"/>
            <a:ext cx="3062288" cy="608013"/>
          </a:xfrm>
          <a:prstGeom prst="rect">
            <a:avLst/>
          </a:prstGeom>
        </p:spPr>
        <p:txBody>
          <a:bodyPr spcFirstLastPara="1" vert="horz" wrap="square" lIns="121900" tIns="121900" rIns="121900" bIns="121900" rtlCol="0" anchor="ctr" anchorCtr="0">
            <a:noAutofit/>
          </a:bodyPr>
          <a:lstStyle/>
          <a:p>
            <a:pPr marL="0" indent="0"/>
            <a:r>
              <a:rPr lang="en" dirty="0"/>
              <a:t>You can describe the topic of the section here</a:t>
            </a:r>
            <a:endParaRPr dirty="0"/>
          </a:p>
        </p:txBody>
      </p:sp>
      <p:sp>
        <p:nvSpPr>
          <p:cNvPr id="1833" name="Google Shape;1833;p37"/>
          <p:cNvSpPr txBox="1">
            <a:spLocks noGrp="1"/>
          </p:cNvSpPr>
          <p:nvPr>
            <p:ph type="title" idx="4294967295"/>
          </p:nvPr>
        </p:nvSpPr>
        <p:spPr>
          <a:xfrm>
            <a:off x="4565649" y="4756150"/>
            <a:ext cx="3060700" cy="703263"/>
          </a:xfrm>
          <a:prstGeom prst="rect">
            <a:avLst/>
          </a:prstGeom>
        </p:spPr>
        <p:txBody>
          <a:bodyPr spcFirstLastPara="1" vert="horz" wrap="square" lIns="121900" tIns="121900" rIns="121900" bIns="121900" rtlCol="0" anchor="ctr" anchorCtr="0">
            <a:noAutofit/>
          </a:bodyPr>
          <a:lstStyle/>
          <a:p>
            <a:pPr algn="ctr"/>
            <a:r>
              <a:rPr lang="en" sz="2000" b="1" dirty="0">
                <a:solidFill>
                  <a:srgbClr val="29AAE2"/>
                </a:solidFill>
              </a:rPr>
              <a:t>MONITORING </a:t>
            </a:r>
            <a:endParaRPr sz="2000" b="1" dirty="0">
              <a:solidFill>
                <a:srgbClr val="29AAE2"/>
              </a:solidFill>
            </a:endParaRPr>
          </a:p>
        </p:txBody>
      </p:sp>
      <p:sp>
        <p:nvSpPr>
          <p:cNvPr id="1834" name="Google Shape;1834;p37"/>
          <p:cNvSpPr txBox="1">
            <a:spLocks noGrp="1"/>
          </p:cNvSpPr>
          <p:nvPr>
            <p:ph type="subTitle" idx="4294967295"/>
          </p:nvPr>
        </p:nvSpPr>
        <p:spPr>
          <a:xfrm>
            <a:off x="4849792" y="5530850"/>
            <a:ext cx="3060700" cy="608013"/>
          </a:xfrm>
          <a:prstGeom prst="rect">
            <a:avLst/>
          </a:prstGeom>
        </p:spPr>
        <p:txBody>
          <a:bodyPr spcFirstLastPara="1" vert="horz" wrap="square" lIns="121900" tIns="121900" rIns="121900" bIns="121900" rtlCol="0" anchor="ctr" anchorCtr="0">
            <a:noAutofit/>
          </a:bodyPr>
          <a:lstStyle/>
          <a:p>
            <a:pPr marL="0" indent="0"/>
            <a:r>
              <a:rPr lang="en" dirty="0"/>
              <a:t>You can describe the topic of the section here</a:t>
            </a:r>
            <a:endParaRPr dirty="0"/>
          </a:p>
        </p:txBody>
      </p:sp>
      <p:sp>
        <p:nvSpPr>
          <p:cNvPr id="1835" name="Google Shape;1835;p37"/>
          <p:cNvSpPr txBox="1">
            <a:spLocks noGrp="1"/>
          </p:cNvSpPr>
          <p:nvPr>
            <p:ph type="title" idx="4294967295"/>
          </p:nvPr>
        </p:nvSpPr>
        <p:spPr>
          <a:xfrm>
            <a:off x="1889881" y="1649413"/>
            <a:ext cx="1192213" cy="479425"/>
          </a:xfrm>
          <a:prstGeom prst="rect">
            <a:avLst/>
          </a:prstGeom>
        </p:spPr>
        <p:txBody>
          <a:bodyPr spcFirstLastPara="1" vert="horz" wrap="square" lIns="121900" tIns="121900" rIns="121900" bIns="121900" rtlCol="0" anchor="ctr" anchorCtr="0">
            <a:noAutofit/>
          </a:bodyPr>
          <a:lstStyle/>
          <a:p>
            <a:pPr algn="ctr"/>
            <a:r>
              <a:rPr lang="en" dirty="0"/>
              <a:t>01</a:t>
            </a:r>
            <a:endParaRPr dirty="0"/>
          </a:p>
        </p:txBody>
      </p:sp>
      <p:sp>
        <p:nvSpPr>
          <p:cNvPr id="1836" name="Google Shape;1836;p37"/>
          <p:cNvSpPr txBox="1">
            <a:spLocks noGrp="1"/>
          </p:cNvSpPr>
          <p:nvPr>
            <p:ph type="subTitle" idx="4294967295"/>
          </p:nvPr>
        </p:nvSpPr>
        <p:spPr>
          <a:xfrm>
            <a:off x="1145894" y="2933815"/>
            <a:ext cx="3062288" cy="606425"/>
          </a:xfrm>
          <a:prstGeom prst="rect">
            <a:avLst/>
          </a:prstGeom>
        </p:spPr>
        <p:txBody>
          <a:bodyPr spcFirstLastPara="1" vert="horz" wrap="square" lIns="121900" tIns="121900" rIns="121900" bIns="121900" rtlCol="0" anchor="ctr" anchorCtr="0">
            <a:noAutofit/>
          </a:bodyPr>
          <a:lstStyle/>
          <a:p>
            <a:pPr marL="0" indent="0"/>
            <a:r>
              <a:rPr lang="en" dirty="0"/>
              <a:t>You can describe the topic of the section here</a:t>
            </a:r>
            <a:endParaRPr dirty="0"/>
          </a:p>
        </p:txBody>
      </p:sp>
      <p:sp>
        <p:nvSpPr>
          <p:cNvPr id="1837" name="Google Shape;1837;p37"/>
          <p:cNvSpPr txBox="1">
            <a:spLocks noGrp="1"/>
          </p:cNvSpPr>
          <p:nvPr>
            <p:ph type="title" idx="4294967295"/>
          </p:nvPr>
        </p:nvSpPr>
        <p:spPr>
          <a:xfrm>
            <a:off x="4565650" y="2300333"/>
            <a:ext cx="3060700" cy="703263"/>
          </a:xfrm>
          <a:prstGeom prst="rect">
            <a:avLst/>
          </a:prstGeom>
        </p:spPr>
        <p:txBody>
          <a:bodyPr spcFirstLastPara="1" vert="horz" wrap="square" lIns="121900" tIns="121900" rIns="121900" bIns="121900" rtlCol="0" anchor="ctr" anchorCtr="0">
            <a:noAutofit/>
          </a:bodyPr>
          <a:lstStyle/>
          <a:p>
            <a:pPr algn="ctr"/>
            <a:r>
              <a:rPr lang="en" sz="2000" b="1" dirty="0">
                <a:solidFill>
                  <a:srgbClr val="29AAE2"/>
                </a:solidFill>
              </a:rPr>
              <a:t>DISCUSSION </a:t>
            </a:r>
            <a:endParaRPr sz="2000" b="1" dirty="0">
              <a:solidFill>
                <a:srgbClr val="29AAE2"/>
              </a:solidFill>
            </a:endParaRPr>
          </a:p>
        </p:txBody>
      </p:sp>
      <p:sp>
        <p:nvSpPr>
          <p:cNvPr id="1838" name="Google Shape;1838;p37"/>
          <p:cNvSpPr txBox="1">
            <a:spLocks noGrp="1"/>
          </p:cNvSpPr>
          <p:nvPr>
            <p:ph type="subTitle" idx="4294967295"/>
          </p:nvPr>
        </p:nvSpPr>
        <p:spPr>
          <a:xfrm>
            <a:off x="4849792" y="2982093"/>
            <a:ext cx="3060700" cy="606425"/>
          </a:xfrm>
          <a:prstGeom prst="rect">
            <a:avLst/>
          </a:prstGeom>
        </p:spPr>
        <p:txBody>
          <a:bodyPr spcFirstLastPara="1" vert="horz" wrap="square" lIns="121900" tIns="121900" rIns="121900" bIns="121900" rtlCol="0" anchor="ctr" anchorCtr="0">
            <a:noAutofit/>
          </a:bodyPr>
          <a:lstStyle/>
          <a:p>
            <a:pPr marL="0" indent="0"/>
            <a:r>
              <a:rPr lang="en" dirty="0"/>
              <a:t>You can describe the topic of the section here</a:t>
            </a:r>
            <a:endParaRPr dirty="0"/>
          </a:p>
        </p:txBody>
      </p:sp>
      <p:sp>
        <p:nvSpPr>
          <p:cNvPr id="1839" name="Google Shape;1839;p37"/>
          <p:cNvSpPr txBox="1">
            <a:spLocks noGrp="1"/>
          </p:cNvSpPr>
          <p:nvPr>
            <p:ph type="title" idx="4294967295"/>
          </p:nvPr>
        </p:nvSpPr>
        <p:spPr>
          <a:xfrm>
            <a:off x="8175205" y="2220744"/>
            <a:ext cx="3062287" cy="703263"/>
          </a:xfrm>
          <a:prstGeom prst="rect">
            <a:avLst/>
          </a:prstGeom>
        </p:spPr>
        <p:txBody>
          <a:bodyPr spcFirstLastPara="1" vert="horz" wrap="square" lIns="121900" tIns="121900" rIns="121900" bIns="121900" rtlCol="0" anchor="ctr" anchorCtr="0">
            <a:noAutofit/>
          </a:bodyPr>
          <a:lstStyle/>
          <a:p>
            <a:pPr algn="ctr"/>
            <a:r>
              <a:rPr lang="en" sz="2000" b="1" dirty="0">
                <a:solidFill>
                  <a:srgbClr val="29AAE2"/>
                </a:solidFill>
              </a:rPr>
              <a:t>DIAGNOSIS </a:t>
            </a:r>
            <a:endParaRPr sz="2000" b="1" dirty="0">
              <a:solidFill>
                <a:srgbClr val="29AAE2"/>
              </a:solidFill>
            </a:endParaRPr>
          </a:p>
        </p:txBody>
      </p:sp>
      <p:sp>
        <p:nvSpPr>
          <p:cNvPr id="1840" name="Google Shape;1840;p37"/>
          <p:cNvSpPr txBox="1">
            <a:spLocks noGrp="1"/>
          </p:cNvSpPr>
          <p:nvPr>
            <p:ph type="title" idx="4294967295"/>
          </p:nvPr>
        </p:nvSpPr>
        <p:spPr>
          <a:xfrm>
            <a:off x="5500687" y="1715745"/>
            <a:ext cx="1190625" cy="479425"/>
          </a:xfrm>
          <a:prstGeom prst="rect">
            <a:avLst/>
          </a:prstGeom>
        </p:spPr>
        <p:txBody>
          <a:bodyPr spcFirstLastPara="1" vert="horz" wrap="square" lIns="121900" tIns="121900" rIns="121900" bIns="121900" rtlCol="0" anchor="ctr" anchorCtr="0">
            <a:noAutofit/>
          </a:bodyPr>
          <a:lstStyle/>
          <a:p>
            <a:pPr algn="ctr"/>
            <a:r>
              <a:rPr lang="en" dirty="0"/>
              <a:t>02</a:t>
            </a:r>
            <a:endParaRPr dirty="0"/>
          </a:p>
        </p:txBody>
      </p:sp>
      <p:sp>
        <p:nvSpPr>
          <p:cNvPr id="1841" name="Google Shape;1841;p37"/>
          <p:cNvSpPr txBox="1">
            <a:spLocks noGrp="1"/>
          </p:cNvSpPr>
          <p:nvPr>
            <p:ph type="title" idx="4294967295"/>
          </p:nvPr>
        </p:nvSpPr>
        <p:spPr>
          <a:xfrm>
            <a:off x="9104894" y="1681284"/>
            <a:ext cx="1192212" cy="479425"/>
          </a:xfrm>
          <a:prstGeom prst="rect">
            <a:avLst/>
          </a:prstGeom>
        </p:spPr>
        <p:txBody>
          <a:bodyPr spcFirstLastPara="1" vert="horz" wrap="square" lIns="121900" tIns="121900" rIns="121900" bIns="121900" rtlCol="0" anchor="ctr" anchorCtr="0">
            <a:noAutofit/>
          </a:bodyPr>
          <a:lstStyle/>
          <a:p>
            <a:pPr algn="ctr"/>
            <a:r>
              <a:rPr lang="en" dirty="0"/>
              <a:t>03</a:t>
            </a:r>
            <a:endParaRPr dirty="0"/>
          </a:p>
        </p:txBody>
      </p:sp>
      <p:sp>
        <p:nvSpPr>
          <p:cNvPr id="1842" name="Google Shape;1842;p37"/>
          <p:cNvSpPr txBox="1">
            <a:spLocks noGrp="1"/>
          </p:cNvSpPr>
          <p:nvPr>
            <p:ph type="subTitle" idx="4294967295"/>
          </p:nvPr>
        </p:nvSpPr>
        <p:spPr>
          <a:xfrm>
            <a:off x="8459347" y="2900167"/>
            <a:ext cx="3062287" cy="606425"/>
          </a:xfrm>
          <a:prstGeom prst="rect">
            <a:avLst/>
          </a:prstGeom>
        </p:spPr>
        <p:txBody>
          <a:bodyPr spcFirstLastPara="1" vert="horz" wrap="square" lIns="121900" tIns="121900" rIns="121900" bIns="121900" rtlCol="0" anchor="ctr" anchorCtr="0">
            <a:noAutofit/>
          </a:bodyPr>
          <a:lstStyle/>
          <a:p>
            <a:pPr marL="0" indent="0"/>
            <a:r>
              <a:rPr lang="en" dirty="0"/>
              <a:t>You can describe the topic of the section here</a:t>
            </a:r>
            <a:endParaRPr dirty="0"/>
          </a:p>
        </p:txBody>
      </p:sp>
      <p:sp>
        <p:nvSpPr>
          <p:cNvPr id="1843" name="Google Shape;1843;p37"/>
          <p:cNvSpPr txBox="1">
            <a:spLocks noGrp="1"/>
          </p:cNvSpPr>
          <p:nvPr>
            <p:ph type="title" idx="4294967295"/>
          </p:nvPr>
        </p:nvSpPr>
        <p:spPr>
          <a:xfrm>
            <a:off x="1868487" y="4165239"/>
            <a:ext cx="1192213" cy="477837"/>
          </a:xfrm>
          <a:prstGeom prst="rect">
            <a:avLst/>
          </a:prstGeom>
        </p:spPr>
        <p:txBody>
          <a:bodyPr spcFirstLastPara="1" vert="horz" wrap="square" lIns="121900" tIns="121900" rIns="121900" bIns="121900" rtlCol="0" anchor="ctr" anchorCtr="0">
            <a:noAutofit/>
          </a:bodyPr>
          <a:lstStyle/>
          <a:p>
            <a:pPr algn="ctr"/>
            <a:r>
              <a:rPr lang="en" dirty="0"/>
              <a:t>04</a:t>
            </a:r>
            <a:endParaRPr dirty="0"/>
          </a:p>
        </p:txBody>
      </p:sp>
      <p:sp>
        <p:nvSpPr>
          <p:cNvPr id="1848" name="Google Shape;1848;p37"/>
          <p:cNvSpPr txBox="1">
            <a:spLocks noGrp="1"/>
          </p:cNvSpPr>
          <p:nvPr>
            <p:ph type="title" idx="4294967295"/>
          </p:nvPr>
        </p:nvSpPr>
        <p:spPr>
          <a:xfrm>
            <a:off x="5500687" y="4165239"/>
            <a:ext cx="1190625" cy="477837"/>
          </a:xfrm>
          <a:prstGeom prst="rect">
            <a:avLst/>
          </a:prstGeom>
        </p:spPr>
        <p:txBody>
          <a:bodyPr spcFirstLastPara="1" vert="horz" wrap="square" lIns="121900" tIns="121900" rIns="121900" bIns="121900" rtlCol="0" anchor="ctr" anchorCtr="0">
            <a:noAutofit/>
          </a:bodyPr>
          <a:lstStyle/>
          <a:p>
            <a:pPr algn="ctr"/>
            <a:r>
              <a:rPr lang="en" dirty="0"/>
              <a:t>05</a:t>
            </a:r>
            <a:endParaRPr dirty="0"/>
          </a:p>
        </p:txBody>
      </p:sp>
      <p:sp>
        <p:nvSpPr>
          <p:cNvPr id="1849" name="Google Shape;1849;p37"/>
          <p:cNvSpPr txBox="1">
            <a:spLocks noGrp="1"/>
          </p:cNvSpPr>
          <p:nvPr>
            <p:ph type="title" idx="4294967295"/>
          </p:nvPr>
        </p:nvSpPr>
        <p:spPr>
          <a:xfrm>
            <a:off x="1145894" y="230652"/>
            <a:ext cx="10271125" cy="763588"/>
          </a:xfrm>
          <a:prstGeom prst="rect">
            <a:avLst/>
          </a:prstGeom>
        </p:spPr>
        <p:txBody>
          <a:bodyPr spcFirstLastPara="1" vert="horz" wrap="square" lIns="121900" tIns="121900" rIns="121900" bIns="121900" rtlCol="0" anchor="ctr" anchorCtr="0">
            <a:noAutofit/>
          </a:bodyPr>
          <a:lstStyle/>
          <a:p>
            <a:pPr algn="ctr"/>
            <a:r>
              <a:rPr lang="en" b="1" dirty="0">
                <a:solidFill>
                  <a:srgbClr val="29AAE2"/>
                </a:solidFill>
                <a:latin typeface="Arial" panose="020B0604020202020204" pitchFamily="34" charset="0"/>
                <a:cs typeface="Arial" panose="020B0604020202020204" pitchFamily="34" charset="0"/>
              </a:rPr>
              <a:t>TABLE OF CONTENTS</a:t>
            </a:r>
            <a:endParaRPr b="1" dirty="0">
              <a:solidFill>
                <a:srgbClr val="29AAE2"/>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9131299" y="4386087"/>
            <a:ext cx="1334499" cy="1383925"/>
          </a:xfrm>
          <a:prstGeom prst="rect">
            <a:avLst/>
          </a:prstGeom>
        </p:spPr>
      </p:pic>
      <p:pic>
        <p:nvPicPr>
          <p:cNvPr id="25" name="Imagen 24"/>
          <p:cNvPicPr>
            <a:picLocks noChangeAspect="1"/>
          </p:cNvPicPr>
          <p:nvPr/>
        </p:nvPicPr>
        <p:blipFill>
          <a:blip r:embed="rId4"/>
          <a:stretch>
            <a:fillRect/>
          </a:stretch>
        </p:blipFill>
        <p:spPr>
          <a:xfrm>
            <a:off x="244964" y="240497"/>
            <a:ext cx="1305895" cy="1716319"/>
          </a:xfrm>
          <a:prstGeom prst="rect">
            <a:avLst/>
          </a:prstGeom>
        </p:spPr>
      </p:pic>
      <p:pic>
        <p:nvPicPr>
          <p:cNvPr id="26" name="Imagen 25"/>
          <p:cNvPicPr>
            <a:picLocks noChangeAspect="1"/>
          </p:cNvPicPr>
          <p:nvPr/>
        </p:nvPicPr>
        <p:blipFill>
          <a:blip r:embed="rId4"/>
          <a:stretch>
            <a:fillRect/>
          </a:stretch>
        </p:blipFill>
        <p:spPr>
          <a:xfrm flipH="1">
            <a:off x="10632743" y="240497"/>
            <a:ext cx="1288976" cy="16940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XP, Windows, vector, Fondo de pantalla HD | Wallpaperb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6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48A2979-A456-4286-B8FC-8FF4C0C58EFD}"/>
              </a:ext>
            </a:extLst>
          </p:cNvPr>
          <p:cNvSpPr txBox="1"/>
          <p:nvPr/>
        </p:nvSpPr>
        <p:spPr>
          <a:xfrm>
            <a:off x="3104150" y="4722334"/>
            <a:ext cx="6096000" cy="923330"/>
          </a:xfrm>
          <a:prstGeom prst="rect">
            <a:avLst/>
          </a:prstGeom>
          <a:noFill/>
        </p:spPr>
        <p:txBody>
          <a:bodyPr wrap="square" rtlCol="0" anchor="ctr">
            <a:spAutoFit/>
          </a:bodyPr>
          <a:lstStyle/>
          <a:p>
            <a:pPr algn="ctr"/>
            <a:r>
              <a:rPr lang="en-US" altLang="ko-KR" sz="5400" b="1" dirty="0">
                <a:solidFill>
                  <a:schemeClr val="bg1"/>
                </a:solidFill>
                <a:cs typeface="Arial" pitchFamily="34" charset="0"/>
              </a:rPr>
              <a:t>Section Break</a:t>
            </a:r>
            <a:endParaRPr lang="ko-KR" altLang="en-US" sz="5400" b="1" dirty="0">
              <a:solidFill>
                <a:schemeClr val="bg1"/>
              </a:solidFill>
              <a:cs typeface="Arial" pitchFamily="34" charset="0"/>
            </a:endParaRPr>
          </a:p>
        </p:txBody>
      </p:sp>
      <p:sp>
        <p:nvSpPr>
          <p:cNvPr id="5" name="TextBox 4">
            <a:extLst>
              <a:ext uri="{FF2B5EF4-FFF2-40B4-BE49-F238E27FC236}">
                <a16:creationId xmlns:a16="http://schemas.microsoft.com/office/drawing/2014/main" xmlns="" id="{35784B83-6120-4373-9C1F-DC8EEE6D58B3}"/>
              </a:ext>
            </a:extLst>
          </p:cNvPr>
          <p:cNvSpPr txBox="1"/>
          <p:nvPr/>
        </p:nvSpPr>
        <p:spPr>
          <a:xfrm>
            <a:off x="3104150" y="5645664"/>
            <a:ext cx="6095927" cy="830997"/>
          </a:xfrm>
          <a:prstGeom prst="rect">
            <a:avLst/>
          </a:prstGeom>
          <a:noFill/>
        </p:spPr>
        <p:txBody>
          <a:bodyPr wrap="square" rtlCol="0" anchor="ctr">
            <a:spAutoFit/>
          </a:bodyPr>
          <a:lstStyle/>
          <a:p>
            <a:pPr algn="ctr"/>
            <a:r>
              <a:rPr lang="en-US" altLang="ko-KR" sz="2400" dirty="0">
                <a:solidFill>
                  <a:schemeClr val="bg1"/>
                </a:solidFill>
                <a:cs typeface="Arial" pitchFamily="34" charset="0"/>
              </a:rPr>
              <a:t>Insert the Sub Title of</a:t>
            </a:r>
          </a:p>
          <a:p>
            <a:pPr algn="ctr"/>
            <a:r>
              <a:rPr lang="en-US" altLang="ko-KR" sz="2400" dirty="0">
                <a:solidFill>
                  <a:schemeClr val="bg1"/>
                </a:solidFill>
                <a:cs typeface="Arial" pitchFamily="34" charset="0"/>
              </a:rPr>
              <a:t>Your Presentation</a:t>
            </a:r>
            <a:endParaRPr lang="ko-KR" altLang="en-US" sz="2400" dirty="0">
              <a:solidFill>
                <a:schemeClr val="bg1"/>
              </a:solidFill>
              <a:cs typeface="Arial" pitchFamily="34" charset="0"/>
            </a:endParaRPr>
          </a:p>
        </p:txBody>
      </p:sp>
      <p:pic>
        <p:nvPicPr>
          <p:cNvPr id="2" name="Imagen 1"/>
          <p:cNvPicPr>
            <a:picLocks noChangeAspect="1"/>
          </p:cNvPicPr>
          <p:nvPr/>
        </p:nvPicPr>
        <p:blipFill>
          <a:blip r:embed="rId3"/>
          <a:stretch>
            <a:fillRect/>
          </a:stretch>
        </p:blipFill>
        <p:spPr>
          <a:xfrm>
            <a:off x="5653250" y="3569253"/>
            <a:ext cx="997726" cy="997726"/>
          </a:xfrm>
          <a:prstGeom prst="rect">
            <a:avLst/>
          </a:prstGeom>
        </p:spPr>
      </p:pic>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E442CD5-E887-4BC0-A447-2C9BD87CCF6D}"/>
              </a:ext>
            </a:extLst>
          </p:cNvPr>
          <p:cNvSpPr txBox="1"/>
          <p:nvPr/>
        </p:nvSpPr>
        <p:spPr>
          <a:xfrm>
            <a:off x="-557489" y="506119"/>
            <a:ext cx="5799401" cy="830997"/>
          </a:xfrm>
          <a:prstGeom prst="rect">
            <a:avLst/>
          </a:prstGeom>
          <a:noFill/>
        </p:spPr>
        <p:txBody>
          <a:bodyPr wrap="square" rtlCol="0" anchor="ctr">
            <a:spAutoFit/>
          </a:bodyPr>
          <a:lstStyle/>
          <a:p>
            <a:pPr algn="ctr"/>
            <a:r>
              <a:rPr lang="en-US" altLang="ko-KR" sz="4800" b="1" dirty="0">
                <a:solidFill>
                  <a:srgbClr val="0070C0"/>
                </a:solidFill>
                <a:latin typeface="+mj-lt"/>
              </a:rPr>
              <a:t>Columns</a:t>
            </a:r>
            <a:r>
              <a:rPr lang="en-US" altLang="ko-KR" sz="4800" b="1" dirty="0">
                <a:solidFill>
                  <a:srgbClr val="0070C0"/>
                </a:solidFill>
                <a:latin typeface="+mj-lt"/>
                <a:cs typeface="Arial" pitchFamily="34" charset="0"/>
              </a:rPr>
              <a:t> Style</a:t>
            </a:r>
            <a:endParaRPr lang="ko-KR" altLang="en-US" sz="4800" b="1" dirty="0">
              <a:solidFill>
                <a:srgbClr val="0070C0"/>
              </a:solidFill>
              <a:latin typeface="+mj-lt"/>
              <a:cs typeface="Arial" pitchFamily="34" charset="0"/>
            </a:endParaRPr>
          </a:p>
        </p:txBody>
      </p:sp>
      <p:grpSp>
        <p:nvGrpSpPr>
          <p:cNvPr id="13" name="Group 12">
            <a:extLst>
              <a:ext uri="{FF2B5EF4-FFF2-40B4-BE49-F238E27FC236}">
                <a16:creationId xmlns:a16="http://schemas.microsoft.com/office/drawing/2014/main" xmlns="" id="{7461F562-9FCD-4226-84E8-D8D95C8F10FF}"/>
              </a:ext>
            </a:extLst>
          </p:cNvPr>
          <p:cNvGrpSpPr/>
          <p:nvPr/>
        </p:nvGrpSpPr>
        <p:grpSpPr>
          <a:xfrm>
            <a:off x="1406817" y="2577048"/>
            <a:ext cx="4118227" cy="523797"/>
            <a:chOff x="1311030" y="1951389"/>
            <a:chExt cx="4118226" cy="523797"/>
          </a:xfrm>
        </p:grpSpPr>
        <p:sp>
          <p:nvSpPr>
            <p:cNvPr id="5" name="Freeform: Shape 4">
              <a:extLst>
                <a:ext uri="{FF2B5EF4-FFF2-40B4-BE49-F238E27FC236}">
                  <a16:creationId xmlns:a16="http://schemas.microsoft.com/office/drawing/2014/main" xmlns=""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sz="1400" dirty="0">
                <a:solidFill>
                  <a:srgbClr val="28608C"/>
                </a:solidFill>
              </a:endParaRPr>
            </a:p>
          </p:txBody>
        </p:sp>
        <p:sp>
          <p:nvSpPr>
            <p:cNvPr id="6" name="Freeform: Shape 5">
              <a:extLst>
                <a:ext uri="{FF2B5EF4-FFF2-40B4-BE49-F238E27FC236}">
                  <a16:creationId xmlns:a16="http://schemas.microsoft.com/office/drawing/2014/main" xmlns=""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7" name="Freeform: Shape 6">
              <a:extLst>
                <a:ext uri="{FF2B5EF4-FFF2-40B4-BE49-F238E27FC236}">
                  <a16:creationId xmlns:a16="http://schemas.microsoft.com/office/drawing/2014/main" xmlns=""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8" name="Freeform: Shape 7">
              <a:extLst>
                <a:ext uri="{FF2B5EF4-FFF2-40B4-BE49-F238E27FC236}">
                  <a16:creationId xmlns:a16="http://schemas.microsoft.com/office/drawing/2014/main" xmlns=""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9" name="Rounded Rectangle 2">
              <a:extLst>
                <a:ext uri="{FF2B5EF4-FFF2-40B4-BE49-F238E27FC236}">
                  <a16:creationId xmlns:a16="http://schemas.microsoft.com/office/drawing/2014/main" xmlns=""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sp>
          <p:nvSpPr>
            <p:cNvPr id="10" name="Rounded Rectangle 8">
              <a:extLst>
                <a:ext uri="{FF2B5EF4-FFF2-40B4-BE49-F238E27FC236}">
                  <a16:creationId xmlns:a16="http://schemas.microsoft.com/office/drawing/2014/main" xmlns=""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sp>
          <p:nvSpPr>
            <p:cNvPr id="11" name="Rounded Rectangle 2">
              <a:extLst>
                <a:ext uri="{FF2B5EF4-FFF2-40B4-BE49-F238E27FC236}">
                  <a16:creationId xmlns:a16="http://schemas.microsoft.com/office/drawing/2014/main" xmlns=""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grpSp>
      <p:sp>
        <p:nvSpPr>
          <p:cNvPr id="12" name="TextBox 11">
            <a:extLst>
              <a:ext uri="{FF2B5EF4-FFF2-40B4-BE49-F238E27FC236}">
                <a16:creationId xmlns:a16="http://schemas.microsoft.com/office/drawing/2014/main" xmlns="" id="{E2C0CBF7-4C31-4D1E-9768-049E8208A1D0}"/>
              </a:ext>
            </a:extLst>
          </p:cNvPr>
          <p:cNvSpPr txBox="1"/>
          <p:nvPr/>
        </p:nvSpPr>
        <p:spPr>
          <a:xfrm>
            <a:off x="554192" y="1475737"/>
            <a:ext cx="5799401" cy="1292662"/>
          </a:xfrm>
          <a:prstGeom prst="rect">
            <a:avLst/>
          </a:prstGeom>
          <a:noFill/>
        </p:spPr>
        <p:txBody>
          <a:bodyPr wrap="square" rtlCol="0" anchor="ctr">
            <a:spAutoFit/>
          </a:bodyPr>
          <a:lstStyle/>
          <a:p>
            <a:pPr algn="ctr"/>
            <a:r>
              <a:rPr lang="en-US" altLang="ko-KR" sz="1400" b="1" dirty="0">
                <a:solidFill>
                  <a:srgbClr val="29AAE2"/>
                </a:solidFill>
                <a:cs typeface="Arial" pitchFamily="34" charset="0"/>
              </a:rPr>
              <a:t>You can </a:t>
            </a:r>
            <a:r>
              <a:rPr lang="en-US" altLang="ko-KR" sz="3200" b="1" dirty="0">
                <a:solidFill>
                  <a:srgbClr val="29AAE2"/>
                </a:solidFill>
                <a:cs typeface="Arial" pitchFamily="34" charset="0"/>
              </a:rPr>
              <a:t>simply</a:t>
            </a:r>
            <a:r>
              <a:rPr lang="en-US" altLang="ko-KR" sz="1400" b="1" dirty="0">
                <a:solidFill>
                  <a:srgbClr val="29AAE2"/>
                </a:solidFill>
                <a:cs typeface="Arial" pitchFamily="34" charset="0"/>
              </a:rPr>
              <a:t> impress your audience and add a unique zing and </a:t>
            </a:r>
            <a:r>
              <a:rPr lang="en-US" altLang="ko-KR" sz="2000" b="1" dirty="0">
                <a:solidFill>
                  <a:srgbClr val="29AAE2"/>
                </a:solidFill>
                <a:cs typeface="Arial" pitchFamily="34" charset="0"/>
              </a:rPr>
              <a:t>appeal</a:t>
            </a:r>
            <a:r>
              <a:rPr lang="en-US" altLang="ko-KR" sz="1400" b="1" dirty="0">
                <a:solidFill>
                  <a:srgbClr val="29AAE2"/>
                </a:solidFill>
                <a:cs typeface="Arial" pitchFamily="34" charset="0"/>
              </a:rPr>
              <a:t> to your Presentations. </a:t>
            </a:r>
            <a:r>
              <a:rPr lang="en-US" altLang="ko-KR" sz="1400" b="1" dirty="0">
                <a:solidFill>
                  <a:srgbClr val="29AAE2"/>
                </a:solidFill>
              </a:rPr>
              <a:t>Easy to </a:t>
            </a:r>
            <a:r>
              <a:rPr lang="en-US" altLang="ko-KR" sz="3200" b="1" dirty="0">
                <a:solidFill>
                  <a:srgbClr val="29AAE2"/>
                </a:solidFill>
              </a:rPr>
              <a:t>change</a:t>
            </a:r>
            <a:r>
              <a:rPr lang="en-US" altLang="ko-KR" sz="1400" b="1" dirty="0">
                <a:solidFill>
                  <a:srgbClr val="29AAE2"/>
                </a:solidFill>
              </a:rPr>
              <a:t> colors, photos and Text.</a:t>
            </a:r>
          </a:p>
        </p:txBody>
      </p:sp>
      <p:sp>
        <p:nvSpPr>
          <p:cNvPr id="14" name="TextBox 13">
            <a:extLst>
              <a:ext uri="{FF2B5EF4-FFF2-40B4-BE49-F238E27FC236}">
                <a16:creationId xmlns:a16="http://schemas.microsoft.com/office/drawing/2014/main" xmlns="" id="{CA68808F-4A7B-4031-9648-589E7100F47A}"/>
              </a:ext>
            </a:extLst>
          </p:cNvPr>
          <p:cNvSpPr txBox="1"/>
          <p:nvPr/>
        </p:nvSpPr>
        <p:spPr>
          <a:xfrm>
            <a:off x="606558" y="2840303"/>
            <a:ext cx="5799401" cy="3323987"/>
          </a:xfrm>
          <a:prstGeom prst="rect">
            <a:avLst/>
          </a:prstGeom>
          <a:noFill/>
        </p:spPr>
        <p:txBody>
          <a:bodyPr wrap="square" rtlCol="0" anchor="ctr">
            <a:spAutoFit/>
          </a:bodyPr>
          <a:lstStyle/>
          <a:p>
            <a:r>
              <a:rPr lang="en-US" altLang="ko-KR" sz="14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a:p>
            <a:endParaRPr lang="en-US" altLang="ko-KR" sz="1400" dirty="0">
              <a:cs typeface="Arial" pitchFamily="34" charset="0"/>
            </a:endParaRPr>
          </a:p>
          <a:p>
            <a:r>
              <a:rPr lang="en-US" altLang="ko-KR" sz="1400" dirty="0">
                <a:cs typeface="Arial" pitchFamily="34" charset="0"/>
              </a:rPr>
              <a:t>You can simply impress your audience and add a unique zing and appeal to your Presentations. I hope and I believe that this Template will your Time, </a:t>
            </a:r>
          </a:p>
        </p:txBody>
      </p:sp>
      <p:pic>
        <p:nvPicPr>
          <p:cNvPr id="15" name="Imagen 14"/>
          <p:cNvPicPr>
            <a:picLocks noChangeAspect="1"/>
          </p:cNvPicPr>
          <p:nvPr/>
        </p:nvPicPr>
        <p:blipFill>
          <a:blip r:embed="rId2"/>
          <a:stretch>
            <a:fillRect/>
          </a:stretch>
        </p:blipFill>
        <p:spPr>
          <a:xfrm>
            <a:off x="7459903" y="2265819"/>
            <a:ext cx="691620" cy="622458"/>
          </a:xfrm>
          <a:prstGeom prst="rect">
            <a:avLst/>
          </a:prstGeom>
        </p:spPr>
      </p:pic>
      <p:pic>
        <p:nvPicPr>
          <p:cNvPr id="16" name="Imagen 15"/>
          <p:cNvPicPr>
            <a:picLocks noChangeAspect="1"/>
          </p:cNvPicPr>
          <p:nvPr/>
        </p:nvPicPr>
        <p:blipFill>
          <a:blip r:embed="rId2"/>
          <a:stretch>
            <a:fillRect/>
          </a:stretch>
        </p:blipFill>
        <p:spPr>
          <a:xfrm>
            <a:off x="7459903" y="3308235"/>
            <a:ext cx="691620" cy="622458"/>
          </a:xfrm>
          <a:prstGeom prst="rect">
            <a:avLst/>
          </a:prstGeom>
        </p:spPr>
      </p:pic>
      <p:pic>
        <p:nvPicPr>
          <p:cNvPr id="17" name="Imagen 16"/>
          <p:cNvPicPr>
            <a:picLocks noChangeAspect="1"/>
          </p:cNvPicPr>
          <p:nvPr/>
        </p:nvPicPr>
        <p:blipFill>
          <a:blip r:embed="rId2"/>
          <a:stretch>
            <a:fillRect/>
          </a:stretch>
        </p:blipFill>
        <p:spPr>
          <a:xfrm>
            <a:off x="7459903" y="4350651"/>
            <a:ext cx="691620" cy="622458"/>
          </a:xfrm>
          <a:prstGeom prst="rect">
            <a:avLst/>
          </a:prstGeom>
        </p:spPr>
      </p:pic>
      <p:pic>
        <p:nvPicPr>
          <p:cNvPr id="18" name="Imagen 17"/>
          <p:cNvPicPr>
            <a:picLocks noChangeAspect="1"/>
          </p:cNvPicPr>
          <p:nvPr/>
        </p:nvPicPr>
        <p:blipFill>
          <a:blip r:embed="rId2"/>
          <a:stretch>
            <a:fillRect/>
          </a:stretch>
        </p:blipFill>
        <p:spPr>
          <a:xfrm>
            <a:off x="7459903" y="5246763"/>
            <a:ext cx="691620" cy="622458"/>
          </a:xfrm>
          <a:prstGeom prst="rect">
            <a:avLst/>
          </a:prstGeom>
        </p:spPr>
      </p:pic>
      <p:pic>
        <p:nvPicPr>
          <p:cNvPr id="19" name="Imagen 18"/>
          <p:cNvPicPr>
            <a:picLocks noChangeAspect="1"/>
          </p:cNvPicPr>
          <p:nvPr/>
        </p:nvPicPr>
        <p:blipFill>
          <a:blip r:embed="rId2"/>
          <a:stretch>
            <a:fillRect/>
          </a:stretch>
        </p:blipFill>
        <p:spPr>
          <a:xfrm>
            <a:off x="8714355" y="2265819"/>
            <a:ext cx="691620" cy="622458"/>
          </a:xfrm>
          <a:prstGeom prst="rect">
            <a:avLst/>
          </a:prstGeom>
        </p:spPr>
      </p:pic>
      <p:pic>
        <p:nvPicPr>
          <p:cNvPr id="20" name="Imagen 19"/>
          <p:cNvPicPr>
            <a:picLocks noChangeAspect="1"/>
          </p:cNvPicPr>
          <p:nvPr/>
        </p:nvPicPr>
        <p:blipFill>
          <a:blip r:embed="rId2"/>
          <a:stretch>
            <a:fillRect/>
          </a:stretch>
        </p:blipFill>
        <p:spPr>
          <a:xfrm>
            <a:off x="8714355" y="3308235"/>
            <a:ext cx="691620" cy="622458"/>
          </a:xfrm>
          <a:prstGeom prst="rect">
            <a:avLst/>
          </a:prstGeom>
        </p:spPr>
      </p:pic>
      <p:pic>
        <p:nvPicPr>
          <p:cNvPr id="21" name="Imagen 20"/>
          <p:cNvPicPr>
            <a:picLocks noChangeAspect="1"/>
          </p:cNvPicPr>
          <p:nvPr/>
        </p:nvPicPr>
        <p:blipFill>
          <a:blip r:embed="rId2"/>
          <a:stretch>
            <a:fillRect/>
          </a:stretch>
        </p:blipFill>
        <p:spPr>
          <a:xfrm>
            <a:off x="8714355" y="4350651"/>
            <a:ext cx="691620" cy="622458"/>
          </a:xfrm>
          <a:prstGeom prst="rect">
            <a:avLst/>
          </a:prstGeom>
        </p:spPr>
      </p:pic>
      <p:pic>
        <p:nvPicPr>
          <p:cNvPr id="22" name="Imagen 21"/>
          <p:cNvPicPr>
            <a:picLocks noChangeAspect="1"/>
          </p:cNvPicPr>
          <p:nvPr/>
        </p:nvPicPr>
        <p:blipFill>
          <a:blip r:embed="rId2"/>
          <a:stretch>
            <a:fillRect/>
          </a:stretch>
        </p:blipFill>
        <p:spPr>
          <a:xfrm>
            <a:off x="8714355" y="5246763"/>
            <a:ext cx="691620" cy="622458"/>
          </a:xfrm>
          <a:prstGeom prst="rect">
            <a:avLst/>
          </a:prstGeom>
        </p:spPr>
      </p:pic>
      <p:pic>
        <p:nvPicPr>
          <p:cNvPr id="23" name="Imagen 22"/>
          <p:cNvPicPr>
            <a:picLocks noChangeAspect="1"/>
          </p:cNvPicPr>
          <p:nvPr/>
        </p:nvPicPr>
        <p:blipFill>
          <a:blip r:embed="rId2"/>
          <a:stretch>
            <a:fillRect/>
          </a:stretch>
        </p:blipFill>
        <p:spPr>
          <a:xfrm>
            <a:off x="10005890" y="2265819"/>
            <a:ext cx="691620" cy="622458"/>
          </a:xfrm>
          <a:prstGeom prst="rect">
            <a:avLst/>
          </a:prstGeom>
        </p:spPr>
      </p:pic>
      <p:pic>
        <p:nvPicPr>
          <p:cNvPr id="24" name="Imagen 23"/>
          <p:cNvPicPr>
            <a:picLocks noChangeAspect="1"/>
          </p:cNvPicPr>
          <p:nvPr/>
        </p:nvPicPr>
        <p:blipFill>
          <a:blip r:embed="rId2"/>
          <a:stretch>
            <a:fillRect/>
          </a:stretch>
        </p:blipFill>
        <p:spPr>
          <a:xfrm>
            <a:off x="10005890" y="3308235"/>
            <a:ext cx="691620" cy="622458"/>
          </a:xfrm>
          <a:prstGeom prst="rect">
            <a:avLst/>
          </a:prstGeom>
        </p:spPr>
      </p:pic>
      <p:pic>
        <p:nvPicPr>
          <p:cNvPr id="25" name="Imagen 24"/>
          <p:cNvPicPr>
            <a:picLocks noChangeAspect="1"/>
          </p:cNvPicPr>
          <p:nvPr/>
        </p:nvPicPr>
        <p:blipFill>
          <a:blip r:embed="rId2"/>
          <a:stretch>
            <a:fillRect/>
          </a:stretch>
        </p:blipFill>
        <p:spPr>
          <a:xfrm>
            <a:off x="10005890" y="4350651"/>
            <a:ext cx="691620" cy="622458"/>
          </a:xfrm>
          <a:prstGeom prst="rect">
            <a:avLst/>
          </a:prstGeom>
        </p:spPr>
      </p:pic>
      <p:pic>
        <p:nvPicPr>
          <p:cNvPr id="26" name="Imagen 25"/>
          <p:cNvPicPr>
            <a:picLocks noChangeAspect="1"/>
          </p:cNvPicPr>
          <p:nvPr/>
        </p:nvPicPr>
        <p:blipFill>
          <a:blip r:embed="rId2"/>
          <a:stretch>
            <a:fillRect/>
          </a:stretch>
        </p:blipFill>
        <p:spPr>
          <a:xfrm>
            <a:off x="10005890" y="5246763"/>
            <a:ext cx="691620" cy="622458"/>
          </a:xfrm>
          <a:prstGeom prst="rect">
            <a:avLst/>
          </a:prstGeom>
        </p:spPr>
      </p:pic>
    </p:spTree>
    <p:extLst>
      <p:ext uri="{BB962C8B-B14F-4D97-AF65-F5344CB8AC3E}">
        <p14:creationId xmlns:p14="http://schemas.microsoft.com/office/powerpoint/2010/main" val="3302104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BCAADA4A-E748-44F1-A147-9CAA9EC95967}"/>
              </a:ext>
            </a:extLst>
          </p:cNvPr>
          <p:cNvSpPr/>
          <p:nvPr/>
        </p:nvSpPr>
        <p:spPr>
          <a:xfrm>
            <a:off x="5081831" y="1563267"/>
            <a:ext cx="6383216" cy="4024765"/>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sp>
        <p:nvSpPr>
          <p:cNvPr id="5" name="Isosceles Triangle 4">
            <a:extLst>
              <a:ext uri="{FF2B5EF4-FFF2-40B4-BE49-F238E27FC236}">
                <a16:creationId xmlns:a16="http://schemas.microsoft.com/office/drawing/2014/main" xmlns="" id="{7E600C2F-19E3-4F36-B26A-E35A8B76E05E}"/>
              </a:ext>
            </a:extLst>
          </p:cNvPr>
          <p:cNvSpPr/>
          <p:nvPr/>
        </p:nvSpPr>
        <p:spPr>
          <a:xfrm>
            <a:off x="413239" y="1477110"/>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grpSp>
        <p:nvGrpSpPr>
          <p:cNvPr id="14" name="Group 13">
            <a:extLst>
              <a:ext uri="{FF2B5EF4-FFF2-40B4-BE49-F238E27FC236}">
                <a16:creationId xmlns:a16="http://schemas.microsoft.com/office/drawing/2014/main" xmlns="" id="{41FDCBFD-7A04-49C5-86FE-B1C805950987}"/>
              </a:ext>
            </a:extLst>
          </p:cNvPr>
          <p:cNvGrpSpPr/>
          <p:nvPr/>
        </p:nvGrpSpPr>
        <p:grpSpPr>
          <a:xfrm>
            <a:off x="10464092" y="1117194"/>
            <a:ext cx="1294229" cy="1333111"/>
            <a:chOff x="10805747" y="202223"/>
            <a:chExt cx="819444" cy="844062"/>
          </a:xfrm>
        </p:grpSpPr>
        <p:sp>
          <p:nvSpPr>
            <p:cNvPr id="13" name="Rectangle 12">
              <a:extLst>
                <a:ext uri="{FF2B5EF4-FFF2-40B4-BE49-F238E27FC236}">
                  <a16:creationId xmlns:a16="http://schemas.microsoft.com/office/drawing/2014/main" xmlns="" id="{6BE53CC4-C9EE-4B2B-A6EB-1DD153731869}"/>
                </a:ext>
              </a:extLst>
            </p:cNvPr>
            <p:cNvSpPr/>
            <p:nvPr/>
          </p:nvSpPr>
          <p:spPr>
            <a:xfrm>
              <a:off x="10805747" y="202223"/>
              <a:ext cx="819444" cy="844062"/>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sp>
          <p:nvSpPr>
            <p:cNvPr id="12" name="Freeform: Shape 11">
              <a:extLst>
                <a:ext uri="{FF2B5EF4-FFF2-40B4-BE49-F238E27FC236}">
                  <a16:creationId xmlns:a16="http://schemas.microsoft.com/office/drawing/2014/main" xmlns=""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grpSp>
      <p:sp>
        <p:nvSpPr>
          <p:cNvPr id="15" name="Title 1">
            <a:extLst>
              <a:ext uri="{FF2B5EF4-FFF2-40B4-BE49-F238E27FC236}">
                <a16:creationId xmlns:a16="http://schemas.microsoft.com/office/drawing/2014/main" xmlns="" id="{F8A1472F-9846-41A6-A63F-8895D1B9CA78}"/>
              </a:ext>
            </a:extLst>
          </p:cNvPr>
          <p:cNvSpPr txBox="1">
            <a:spLocks/>
          </p:cNvSpPr>
          <p:nvPr/>
        </p:nvSpPr>
        <p:spPr>
          <a:xfrm>
            <a:off x="413239" y="1388744"/>
            <a:ext cx="3437793" cy="1536696"/>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6600" b="1" dirty="0">
                <a:solidFill>
                  <a:srgbClr val="0070C0"/>
                </a:solidFill>
              </a:rPr>
              <a:t>Columns Style</a:t>
            </a:r>
            <a:endParaRPr lang="ko-KR" altLang="en-US" sz="6600" b="1" dirty="0">
              <a:solidFill>
                <a:srgbClr val="0070C0"/>
              </a:solidFill>
            </a:endParaRPr>
          </a:p>
        </p:txBody>
      </p:sp>
      <p:sp>
        <p:nvSpPr>
          <p:cNvPr id="16" name="TextBox 15">
            <a:extLst>
              <a:ext uri="{FF2B5EF4-FFF2-40B4-BE49-F238E27FC236}">
                <a16:creationId xmlns:a16="http://schemas.microsoft.com/office/drawing/2014/main" xmlns="" id="{455CB021-3973-44D7-8D0E-8E6425F68EDB}"/>
              </a:ext>
            </a:extLst>
          </p:cNvPr>
          <p:cNvSpPr txBox="1"/>
          <p:nvPr/>
        </p:nvSpPr>
        <p:spPr>
          <a:xfrm>
            <a:off x="5099665" y="1777572"/>
            <a:ext cx="5090745" cy="523220"/>
          </a:xfrm>
          <a:prstGeom prst="rect">
            <a:avLst/>
          </a:prstGeom>
          <a:noFill/>
        </p:spPr>
        <p:txBody>
          <a:bodyPr wrap="square" rtlCol="0" anchor="ctr">
            <a:spAutoFit/>
          </a:bodyPr>
          <a:lstStyle/>
          <a:p>
            <a:pPr algn="ctr"/>
            <a:r>
              <a:rPr lang="en-GB" altLang="ko-KR" sz="2800" b="1" dirty="0">
                <a:solidFill>
                  <a:srgbClr val="0070C0"/>
                </a:solidFill>
                <a:cs typeface="Arial" pitchFamily="34" charset="0"/>
              </a:rPr>
              <a:t>INVEST IN SOCIAL  MEDIA</a:t>
            </a:r>
            <a:endParaRPr lang="ko-KR" altLang="en-US" sz="2800" b="1" dirty="0">
              <a:solidFill>
                <a:srgbClr val="0070C0"/>
              </a:solidFill>
              <a:cs typeface="Arial" pitchFamily="34" charset="0"/>
            </a:endParaRPr>
          </a:p>
        </p:txBody>
      </p:sp>
      <p:sp>
        <p:nvSpPr>
          <p:cNvPr id="17" name="TextBox 16">
            <a:extLst>
              <a:ext uri="{FF2B5EF4-FFF2-40B4-BE49-F238E27FC236}">
                <a16:creationId xmlns:a16="http://schemas.microsoft.com/office/drawing/2014/main" xmlns="" id="{43AA02D0-437B-4A51-B519-43836D5FAB25}"/>
              </a:ext>
            </a:extLst>
          </p:cNvPr>
          <p:cNvSpPr txBox="1"/>
          <p:nvPr/>
        </p:nvSpPr>
        <p:spPr>
          <a:xfrm>
            <a:off x="5333787" y="2402220"/>
            <a:ext cx="5318485" cy="523220"/>
          </a:xfrm>
          <a:prstGeom prst="rect">
            <a:avLst/>
          </a:prstGeom>
          <a:noFill/>
        </p:spPr>
        <p:txBody>
          <a:bodyPr wrap="square" rtlCol="0">
            <a:spAutoFit/>
          </a:bodyPr>
          <a:lstStyle/>
          <a:p>
            <a:r>
              <a:rPr lang="en-US" altLang="ko-KR" sz="1400" b="1" dirty="0">
                <a:solidFill>
                  <a:schemeClr val="bg1">
                    <a:lumMod val="10000"/>
                  </a:schemeClr>
                </a:solidFill>
                <a:cs typeface="Arial" pitchFamily="34" charset="0"/>
              </a:rPr>
              <a:t>You can simply impress your audience and add a unique zing and appeal to your Presentations.</a:t>
            </a:r>
            <a:endParaRPr lang="ko-KR" altLang="en-US" sz="1400" b="1" dirty="0">
              <a:solidFill>
                <a:schemeClr val="bg1">
                  <a:lumMod val="10000"/>
                </a:schemeClr>
              </a:solidFill>
              <a:cs typeface="Arial" pitchFamily="34" charset="0"/>
            </a:endParaRPr>
          </a:p>
        </p:txBody>
      </p:sp>
      <p:sp>
        <p:nvSpPr>
          <p:cNvPr id="18" name="TextBox 17">
            <a:extLst>
              <a:ext uri="{FF2B5EF4-FFF2-40B4-BE49-F238E27FC236}">
                <a16:creationId xmlns:a16="http://schemas.microsoft.com/office/drawing/2014/main" xmlns="" id="{86C6676D-1ACD-4552-9750-1883492017EE}"/>
              </a:ext>
            </a:extLst>
          </p:cNvPr>
          <p:cNvSpPr txBox="1"/>
          <p:nvPr/>
        </p:nvSpPr>
        <p:spPr>
          <a:xfrm>
            <a:off x="5333787" y="2927683"/>
            <a:ext cx="5318485" cy="1384995"/>
          </a:xfrm>
          <a:prstGeom prst="rect">
            <a:avLst/>
          </a:prstGeom>
          <a:noFill/>
        </p:spPr>
        <p:txBody>
          <a:bodyPr wrap="square" rtlCol="0">
            <a:spAutoFit/>
          </a:bodyPr>
          <a:lstStyle/>
          <a:p>
            <a:r>
              <a:rPr lang="en-US" altLang="ko-KR" sz="1200" dirty="0">
                <a:solidFill>
                  <a:schemeClr val="tx1">
                    <a:lumMod val="60000"/>
                    <a:lumOff val="40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
        <p:nvSpPr>
          <p:cNvPr id="32" name="TextBox 16">
            <a:extLst>
              <a:ext uri="{FF2B5EF4-FFF2-40B4-BE49-F238E27FC236}">
                <a16:creationId xmlns:a16="http://schemas.microsoft.com/office/drawing/2014/main" xmlns="" id="{43AA02D0-437B-4A51-B519-43836D5FAB25}"/>
              </a:ext>
            </a:extLst>
          </p:cNvPr>
          <p:cNvSpPr txBox="1"/>
          <p:nvPr/>
        </p:nvSpPr>
        <p:spPr>
          <a:xfrm>
            <a:off x="6185534" y="5722795"/>
            <a:ext cx="5318485" cy="523220"/>
          </a:xfrm>
          <a:prstGeom prst="rect">
            <a:avLst/>
          </a:prstGeom>
          <a:noFill/>
        </p:spPr>
        <p:txBody>
          <a:bodyPr wrap="square" rtlCol="0">
            <a:spAutoFit/>
          </a:bodyPr>
          <a:lstStyle/>
          <a:p>
            <a:r>
              <a:rPr lang="en-US" altLang="ko-KR" sz="1400" b="1" dirty="0">
                <a:solidFill>
                  <a:srgbClr val="29AAE2"/>
                </a:solidFill>
                <a:cs typeface="Arial" pitchFamily="34" charset="0"/>
              </a:rPr>
              <a:t>You can simply impress your audience and add a unique zing and appeal to your Presentations.</a:t>
            </a:r>
            <a:endParaRPr lang="ko-KR" altLang="en-US" sz="1400" b="1" dirty="0">
              <a:solidFill>
                <a:srgbClr val="29AAE2"/>
              </a:solidFill>
              <a:cs typeface="Arial" pitchFamily="34" charset="0"/>
            </a:endParaRPr>
          </a:p>
        </p:txBody>
      </p:sp>
      <p:sp>
        <p:nvSpPr>
          <p:cNvPr id="7" name="Freeform 5"/>
          <p:cNvSpPr>
            <a:spLocks/>
          </p:cNvSpPr>
          <p:nvPr/>
        </p:nvSpPr>
        <p:spPr bwMode="auto">
          <a:xfrm>
            <a:off x="2568576" y="3114675"/>
            <a:ext cx="1716088" cy="1514475"/>
          </a:xfrm>
          <a:custGeom>
            <a:avLst/>
            <a:gdLst>
              <a:gd name="T0" fmla="*/ 1 w 111"/>
              <a:gd name="T1" fmla="*/ 98 h 98"/>
              <a:gd name="T2" fmla="*/ 25 w 111"/>
              <a:gd name="T3" fmla="*/ 98 h 98"/>
              <a:gd name="T4" fmla="*/ 67 w 111"/>
              <a:gd name="T5" fmla="*/ 97 h 98"/>
              <a:gd name="T6" fmla="*/ 109 w 111"/>
              <a:gd name="T7" fmla="*/ 97 h 98"/>
              <a:gd name="T8" fmla="*/ 111 w 111"/>
              <a:gd name="T9" fmla="*/ 95 h 98"/>
              <a:gd name="T10" fmla="*/ 111 w 111"/>
              <a:gd name="T11" fmla="*/ 49 h 98"/>
              <a:gd name="T12" fmla="*/ 111 w 111"/>
              <a:gd name="T13" fmla="*/ 21 h 98"/>
              <a:gd name="T14" fmla="*/ 111 w 111"/>
              <a:gd name="T15" fmla="*/ 2 h 98"/>
              <a:gd name="T16" fmla="*/ 110 w 111"/>
              <a:gd name="T17" fmla="*/ 0 h 98"/>
              <a:gd name="T18" fmla="*/ 105 w 111"/>
              <a:gd name="T19" fmla="*/ 1 h 98"/>
              <a:gd name="T20" fmla="*/ 73 w 111"/>
              <a:gd name="T21" fmla="*/ 6 h 98"/>
              <a:gd name="T22" fmla="*/ 39 w 111"/>
              <a:gd name="T23" fmla="*/ 11 h 98"/>
              <a:gd name="T24" fmla="*/ 1 w 111"/>
              <a:gd name="T25" fmla="*/ 16 h 98"/>
              <a:gd name="T26" fmla="*/ 0 w 111"/>
              <a:gd name="T27" fmla="*/ 18 h 98"/>
              <a:gd name="T28" fmla="*/ 0 w 111"/>
              <a:gd name="T29" fmla="*/ 97 h 98"/>
              <a:gd name="T30" fmla="*/ 1 w 111"/>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8">
                <a:moveTo>
                  <a:pt x="1" y="98"/>
                </a:moveTo>
                <a:cubicBezTo>
                  <a:pt x="9" y="98"/>
                  <a:pt x="17" y="98"/>
                  <a:pt x="25" y="98"/>
                </a:cubicBezTo>
                <a:cubicBezTo>
                  <a:pt x="39" y="98"/>
                  <a:pt x="53" y="98"/>
                  <a:pt x="67" y="97"/>
                </a:cubicBezTo>
                <a:cubicBezTo>
                  <a:pt x="81" y="97"/>
                  <a:pt x="95" y="97"/>
                  <a:pt x="109" y="97"/>
                </a:cubicBezTo>
                <a:cubicBezTo>
                  <a:pt x="111" y="97"/>
                  <a:pt x="111" y="97"/>
                  <a:pt x="111" y="95"/>
                </a:cubicBezTo>
                <a:cubicBezTo>
                  <a:pt x="111" y="80"/>
                  <a:pt x="111" y="64"/>
                  <a:pt x="111" y="49"/>
                </a:cubicBezTo>
                <a:cubicBezTo>
                  <a:pt x="111" y="39"/>
                  <a:pt x="111" y="30"/>
                  <a:pt x="111" y="21"/>
                </a:cubicBezTo>
                <a:cubicBezTo>
                  <a:pt x="111" y="14"/>
                  <a:pt x="111" y="8"/>
                  <a:pt x="111" y="2"/>
                </a:cubicBezTo>
                <a:cubicBezTo>
                  <a:pt x="111" y="1"/>
                  <a:pt x="111" y="0"/>
                  <a:pt x="110" y="0"/>
                </a:cubicBezTo>
                <a:cubicBezTo>
                  <a:pt x="108" y="1"/>
                  <a:pt x="107" y="1"/>
                  <a:pt x="105" y="1"/>
                </a:cubicBezTo>
                <a:cubicBezTo>
                  <a:pt x="95" y="3"/>
                  <a:pt x="84" y="4"/>
                  <a:pt x="73" y="6"/>
                </a:cubicBezTo>
                <a:cubicBezTo>
                  <a:pt x="62" y="7"/>
                  <a:pt x="50" y="9"/>
                  <a:pt x="39" y="11"/>
                </a:cubicBezTo>
                <a:cubicBezTo>
                  <a:pt x="26" y="13"/>
                  <a:pt x="14" y="14"/>
                  <a:pt x="1" y="16"/>
                </a:cubicBezTo>
                <a:cubicBezTo>
                  <a:pt x="0" y="16"/>
                  <a:pt x="0" y="17"/>
                  <a:pt x="0" y="18"/>
                </a:cubicBezTo>
                <a:cubicBezTo>
                  <a:pt x="0" y="44"/>
                  <a:pt x="0" y="70"/>
                  <a:pt x="0" y="97"/>
                </a:cubicBezTo>
                <a:cubicBezTo>
                  <a:pt x="0" y="98"/>
                  <a:pt x="0" y="98"/>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2554288" y="4767263"/>
            <a:ext cx="1730375" cy="1498600"/>
          </a:xfrm>
          <a:custGeom>
            <a:avLst/>
            <a:gdLst>
              <a:gd name="T0" fmla="*/ 110 w 112"/>
              <a:gd name="T1" fmla="*/ 1 h 97"/>
              <a:gd name="T2" fmla="*/ 56 w 112"/>
              <a:gd name="T3" fmla="*/ 1 h 97"/>
              <a:gd name="T4" fmla="*/ 56 w 112"/>
              <a:gd name="T5" fmla="*/ 1 h 97"/>
              <a:gd name="T6" fmla="*/ 3 w 112"/>
              <a:gd name="T7" fmla="*/ 1 h 97"/>
              <a:gd name="T8" fmla="*/ 0 w 112"/>
              <a:gd name="T9" fmla="*/ 3 h 97"/>
              <a:gd name="T10" fmla="*/ 1 w 112"/>
              <a:gd name="T11" fmla="*/ 27 h 97"/>
              <a:gd name="T12" fmla="*/ 1 w 112"/>
              <a:gd name="T13" fmla="*/ 80 h 97"/>
              <a:gd name="T14" fmla="*/ 2 w 112"/>
              <a:gd name="T15" fmla="*/ 82 h 97"/>
              <a:gd name="T16" fmla="*/ 6 w 112"/>
              <a:gd name="T17" fmla="*/ 83 h 97"/>
              <a:gd name="T18" fmla="*/ 30 w 112"/>
              <a:gd name="T19" fmla="*/ 86 h 97"/>
              <a:gd name="T20" fmla="*/ 52 w 112"/>
              <a:gd name="T21" fmla="*/ 89 h 97"/>
              <a:gd name="T22" fmla="*/ 82 w 112"/>
              <a:gd name="T23" fmla="*/ 93 h 97"/>
              <a:gd name="T24" fmla="*/ 110 w 112"/>
              <a:gd name="T25" fmla="*/ 97 h 97"/>
              <a:gd name="T26" fmla="*/ 112 w 112"/>
              <a:gd name="T27" fmla="*/ 95 h 97"/>
              <a:gd name="T28" fmla="*/ 112 w 112"/>
              <a:gd name="T29" fmla="*/ 3 h 97"/>
              <a:gd name="T30" fmla="*/ 110 w 112"/>
              <a:gd name="T3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1"/>
                </a:moveTo>
                <a:cubicBezTo>
                  <a:pt x="92" y="1"/>
                  <a:pt x="74" y="1"/>
                  <a:pt x="56" y="1"/>
                </a:cubicBezTo>
                <a:cubicBezTo>
                  <a:pt x="56" y="1"/>
                  <a:pt x="56" y="1"/>
                  <a:pt x="56" y="1"/>
                </a:cubicBezTo>
                <a:cubicBezTo>
                  <a:pt x="38" y="1"/>
                  <a:pt x="21" y="1"/>
                  <a:pt x="3" y="1"/>
                </a:cubicBezTo>
                <a:cubicBezTo>
                  <a:pt x="0" y="1"/>
                  <a:pt x="0" y="0"/>
                  <a:pt x="0" y="3"/>
                </a:cubicBezTo>
                <a:cubicBezTo>
                  <a:pt x="1" y="11"/>
                  <a:pt x="1" y="19"/>
                  <a:pt x="1" y="27"/>
                </a:cubicBezTo>
                <a:cubicBezTo>
                  <a:pt x="1" y="45"/>
                  <a:pt x="1" y="63"/>
                  <a:pt x="1" y="80"/>
                </a:cubicBezTo>
                <a:cubicBezTo>
                  <a:pt x="1" y="81"/>
                  <a:pt x="1" y="82"/>
                  <a:pt x="2" y="82"/>
                </a:cubicBezTo>
                <a:cubicBezTo>
                  <a:pt x="3" y="82"/>
                  <a:pt x="5" y="82"/>
                  <a:pt x="6" y="83"/>
                </a:cubicBezTo>
                <a:cubicBezTo>
                  <a:pt x="14" y="84"/>
                  <a:pt x="22" y="85"/>
                  <a:pt x="30" y="86"/>
                </a:cubicBezTo>
                <a:cubicBezTo>
                  <a:pt x="37" y="87"/>
                  <a:pt x="44" y="88"/>
                  <a:pt x="52" y="89"/>
                </a:cubicBezTo>
                <a:cubicBezTo>
                  <a:pt x="62" y="90"/>
                  <a:pt x="72" y="92"/>
                  <a:pt x="82" y="93"/>
                </a:cubicBezTo>
                <a:cubicBezTo>
                  <a:pt x="91" y="95"/>
                  <a:pt x="100" y="96"/>
                  <a:pt x="110" y="97"/>
                </a:cubicBezTo>
                <a:cubicBezTo>
                  <a:pt x="112" y="97"/>
                  <a:pt x="112" y="97"/>
                  <a:pt x="112" y="95"/>
                </a:cubicBezTo>
                <a:cubicBezTo>
                  <a:pt x="112" y="64"/>
                  <a:pt x="112" y="34"/>
                  <a:pt x="112" y="3"/>
                </a:cubicBezTo>
                <a:cubicBezTo>
                  <a:pt x="112" y="1"/>
                  <a:pt x="112" y="1"/>
                  <a:pt x="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1116013" y="4767263"/>
            <a:ext cx="1298575" cy="1252538"/>
          </a:xfrm>
          <a:custGeom>
            <a:avLst/>
            <a:gdLst>
              <a:gd name="T0" fmla="*/ 84 w 84"/>
              <a:gd name="T1" fmla="*/ 2 h 81"/>
              <a:gd name="T2" fmla="*/ 82 w 84"/>
              <a:gd name="T3" fmla="*/ 0 h 81"/>
              <a:gd name="T4" fmla="*/ 49 w 84"/>
              <a:gd name="T5" fmla="*/ 0 h 81"/>
              <a:gd name="T6" fmla="*/ 2 w 84"/>
              <a:gd name="T7" fmla="*/ 0 h 81"/>
              <a:gd name="T8" fmla="*/ 0 w 84"/>
              <a:gd name="T9" fmla="*/ 2 h 81"/>
              <a:gd name="T10" fmla="*/ 0 w 84"/>
              <a:gd name="T11" fmla="*/ 41 h 81"/>
              <a:gd name="T12" fmla="*/ 0 w 84"/>
              <a:gd name="T13" fmla="*/ 67 h 81"/>
              <a:gd name="T14" fmla="*/ 1 w 84"/>
              <a:gd name="T15" fmla="*/ 70 h 81"/>
              <a:gd name="T16" fmla="*/ 21 w 84"/>
              <a:gd name="T17" fmla="*/ 72 h 81"/>
              <a:gd name="T18" fmla="*/ 50 w 84"/>
              <a:gd name="T19" fmla="*/ 76 h 81"/>
              <a:gd name="T20" fmla="*/ 81 w 84"/>
              <a:gd name="T21" fmla="*/ 80 h 81"/>
              <a:gd name="T22" fmla="*/ 84 w 84"/>
              <a:gd name="T23" fmla="*/ 79 h 81"/>
              <a:gd name="T24" fmla="*/ 84 w 84"/>
              <a:gd name="T25" fmla="*/ 76 h 81"/>
              <a:gd name="T26" fmla="*/ 84 w 84"/>
              <a:gd name="T27" fmla="*/ 42 h 81"/>
              <a:gd name="T28" fmla="*/ 84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4" y="2"/>
                </a:moveTo>
                <a:cubicBezTo>
                  <a:pt x="84" y="1"/>
                  <a:pt x="83" y="0"/>
                  <a:pt x="82" y="0"/>
                </a:cubicBezTo>
                <a:cubicBezTo>
                  <a:pt x="71" y="0"/>
                  <a:pt x="60" y="0"/>
                  <a:pt x="49" y="0"/>
                </a:cubicBezTo>
                <a:cubicBezTo>
                  <a:pt x="33" y="0"/>
                  <a:pt x="17" y="0"/>
                  <a:pt x="2" y="0"/>
                </a:cubicBezTo>
                <a:cubicBezTo>
                  <a:pt x="0" y="0"/>
                  <a:pt x="0" y="0"/>
                  <a:pt x="0" y="2"/>
                </a:cubicBezTo>
                <a:cubicBezTo>
                  <a:pt x="0" y="15"/>
                  <a:pt x="0" y="28"/>
                  <a:pt x="0" y="41"/>
                </a:cubicBezTo>
                <a:cubicBezTo>
                  <a:pt x="0" y="50"/>
                  <a:pt x="0" y="59"/>
                  <a:pt x="0" y="67"/>
                </a:cubicBezTo>
                <a:cubicBezTo>
                  <a:pt x="0" y="68"/>
                  <a:pt x="0" y="69"/>
                  <a:pt x="1" y="70"/>
                </a:cubicBezTo>
                <a:cubicBezTo>
                  <a:pt x="8" y="70"/>
                  <a:pt x="14" y="71"/>
                  <a:pt x="21" y="72"/>
                </a:cubicBezTo>
                <a:cubicBezTo>
                  <a:pt x="30" y="73"/>
                  <a:pt x="40" y="75"/>
                  <a:pt x="50" y="76"/>
                </a:cubicBezTo>
                <a:cubicBezTo>
                  <a:pt x="60" y="77"/>
                  <a:pt x="71" y="79"/>
                  <a:pt x="81" y="80"/>
                </a:cubicBezTo>
                <a:cubicBezTo>
                  <a:pt x="83" y="81"/>
                  <a:pt x="83" y="81"/>
                  <a:pt x="84" y="79"/>
                </a:cubicBezTo>
                <a:cubicBezTo>
                  <a:pt x="84" y="78"/>
                  <a:pt x="84" y="77"/>
                  <a:pt x="84" y="76"/>
                </a:cubicBezTo>
                <a:cubicBezTo>
                  <a:pt x="84" y="65"/>
                  <a:pt x="84" y="53"/>
                  <a:pt x="84" y="42"/>
                </a:cubicBezTo>
                <a:cubicBezTo>
                  <a:pt x="84" y="29"/>
                  <a:pt x="84" y="15"/>
                  <a:pt x="8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p:nvSpPr>
        <p:spPr bwMode="auto">
          <a:xfrm>
            <a:off x="1116013" y="3392488"/>
            <a:ext cx="1298575" cy="1252538"/>
          </a:xfrm>
          <a:custGeom>
            <a:avLst/>
            <a:gdLst>
              <a:gd name="T0" fmla="*/ 82 w 84"/>
              <a:gd name="T1" fmla="*/ 0 h 81"/>
              <a:gd name="T2" fmla="*/ 77 w 84"/>
              <a:gd name="T3" fmla="*/ 1 h 81"/>
              <a:gd name="T4" fmla="*/ 52 w 84"/>
              <a:gd name="T5" fmla="*/ 4 h 81"/>
              <a:gd name="T6" fmla="*/ 28 w 84"/>
              <a:gd name="T7" fmla="*/ 7 h 81"/>
              <a:gd name="T8" fmla="*/ 2 w 84"/>
              <a:gd name="T9" fmla="*/ 11 h 81"/>
              <a:gd name="T10" fmla="*/ 0 w 84"/>
              <a:gd name="T11" fmla="*/ 13 h 81"/>
              <a:gd name="T12" fmla="*/ 0 w 84"/>
              <a:gd name="T13" fmla="*/ 79 h 81"/>
              <a:gd name="T14" fmla="*/ 1 w 84"/>
              <a:gd name="T15" fmla="*/ 81 h 81"/>
              <a:gd name="T16" fmla="*/ 24 w 84"/>
              <a:gd name="T17" fmla="*/ 81 h 81"/>
              <a:gd name="T18" fmla="*/ 26 w 84"/>
              <a:gd name="T19" fmla="*/ 80 h 81"/>
              <a:gd name="T20" fmla="*/ 59 w 84"/>
              <a:gd name="T21" fmla="*/ 80 h 81"/>
              <a:gd name="T22" fmla="*/ 67 w 84"/>
              <a:gd name="T23" fmla="*/ 80 h 81"/>
              <a:gd name="T24" fmla="*/ 81 w 84"/>
              <a:gd name="T25" fmla="*/ 80 h 81"/>
              <a:gd name="T26" fmla="*/ 84 w 84"/>
              <a:gd name="T27" fmla="*/ 78 h 81"/>
              <a:gd name="T28" fmla="*/ 84 w 84"/>
              <a:gd name="T29" fmla="*/ 29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0"/>
                  <a:pt x="79" y="1"/>
                  <a:pt x="77" y="1"/>
                </a:cubicBezTo>
                <a:cubicBezTo>
                  <a:pt x="69" y="2"/>
                  <a:pt x="60" y="3"/>
                  <a:pt x="52" y="4"/>
                </a:cubicBezTo>
                <a:cubicBezTo>
                  <a:pt x="44" y="5"/>
                  <a:pt x="36" y="6"/>
                  <a:pt x="28" y="7"/>
                </a:cubicBezTo>
                <a:cubicBezTo>
                  <a:pt x="19" y="9"/>
                  <a:pt x="10" y="10"/>
                  <a:pt x="2" y="11"/>
                </a:cubicBezTo>
                <a:cubicBezTo>
                  <a:pt x="0" y="11"/>
                  <a:pt x="0" y="12"/>
                  <a:pt x="0" y="13"/>
                </a:cubicBezTo>
                <a:cubicBezTo>
                  <a:pt x="0" y="35"/>
                  <a:pt x="0" y="57"/>
                  <a:pt x="0" y="79"/>
                </a:cubicBezTo>
                <a:cubicBezTo>
                  <a:pt x="0" y="80"/>
                  <a:pt x="0" y="81"/>
                  <a:pt x="1" y="81"/>
                </a:cubicBezTo>
                <a:cubicBezTo>
                  <a:pt x="9" y="81"/>
                  <a:pt x="17" y="81"/>
                  <a:pt x="24" y="81"/>
                </a:cubicBezTo>
                <a:cubicBezTo>
                  <a:pt x="25" y="81"/>
                  <a:pt x="25" y="81"/>
                  <a:pt x="26" y="80"/>
                </a:cubicBezTo>
                <a:cubicBezTo>
                  <a:pt x="37" y="80"/>
                  <a:pt x="48" y="80"/>
                  <a:pt x="59" y="80"/>
                </a:cubicBezTo>
                <a:cubicBezTo>
                  <a:pt x="61" y="80"/>
                  <a:pt x="64" y="80"/>
                  <a:pt x="67" y="80"/>
                </a:cubicBezTo>
                <a:cubicBezTo>
                  <a:pt x="71" y="80"/>
                  <a:pt x="76" y="80"/>
                  <a:pt x="81" y="80"/>
                </a:cubicBezTo>
                <a:cubicBezTo>
                  <a:pt x="84" y="80"/>
                  <a:pt x="84" y="80"/>
                  <a:pt x="84" y="78"/>
                </a:cubicBezTo>
                <a:cubicBezTo>
                  <a:pt x="84" y="61"/>
                  <a:pt x="84" y="45"/>
                  <a:pt x="84" y="29"/>
                </a:cubicBezTo>
                <a:cubicBezTo>
                  <a:pt x="84" y="20"/>
                  <a:pt x="84" y="11"/>
                  <a:pt x="84" y="2"/>
                </a:cubicBezTo>
                <a:cubicBezTo>
                  <a:pt x="84" y="0"/>
                  <a:pt x="84"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24" name="Grupo 23"/>
          <p:cNvGrpSpPr/>
          <p:nvPr/>
        </p:nvGrpSpPr>
        <p:grpSpPr>
          <a:xfrm>
            <a:off x="1116013" y="3114675"/>
            <a:ext cx="3168651" cy="3151188"/>
            <a:chOff x="1116013" y="3114675"/>
            <a:chExt cx="3168651" cy="3151188"/>
          </a:xfrm>
        </p:grpSpPr>
        <p:sp>
          <p:nvSpPr>
            <p:cNvPr id="20" name="Freeform 9"/>
            <p:cNvSpPr>
              <a:spLocks/>
            </p:cNvSpPr>
            <p:nvPr/>
          </p:nvSpPr>
          <p:spPr bwMode="auto">
            <a:xfrm>
              <a:off x="2568576" y="3114675"/>
              <a:ext cx="1716088" cy="1514475"/>
            </a:xfrm>
            <a:custGeom>
              <a:avLst/>
              <a:gdLst>
                <a:gd name="T0" fmla="*/ 1 w 111"/>
                <a:gd name="T1" fmla="*/ 98 h 98"/>
                <a:gd name="T2" fmla="*/ 25 w 111"/>
                <a:gd name="T3" fmla="*/ 98 h 98"/>
                <a:gd name="T4" fmla="*/ 67 w 111"/>
                <a:gd name="T5" fmla="*/ 97 h 98"/>
                <a:gd name="T6" fmla="*/ 109 w 111"/>
                <a:gd name="T7" fmla="*/ 97 h 98"/>
                <a:gd name="T8" fmla="*/ 111 w 111"/>
                <a:gd name="T9" fmla="*/ 95 h 98"/>
                <a:gd name="T10" fmla="*/ 111 w 111"/>
                <a:gd name="T11" fmla="*/ 49 h 98"/>
                <a:gd name="T12" fmla="*/ 111 w 111"/>
                <a:gd name="T13" fmla="*/ 21 h 98"/>
                <a:gd name="T14" fmla="*/ 111 w 111"/>
                <a:gd name="T15" fmla="*/ 2 h 98"/>
                <a:gd name="T16" fmla="*/ 110 w 111"/>
                <a:gd name="T17" fmla="*/ 0 h 98"/>
                <a:gd name="T18" fmla="*/ 105 w 111"/>
                <a:gd name="T19" fmla="*/ 1 h 98"/>
                <a:gd name="T20" fmla="*/ 73 w 111"/>
                <a:gd name="T21" fmla="*/ 6 h 98"/>
                <a:gd name="T22" fmla="*/ 39 w 111"/>
                <a:gd name="T23" fmla="*/ 11 h 98"/>
                <a:gd name="T24" fmla="*/ 1 w 111"/>
                <a:gd name="T25" fmla="*/ 16 h 98"/>
                <a:gd name="T26" fmla="*/ 0 w 111"/>
                <a:gd name="T27" fmla="*/ 18 h 98"/>
                <a:gd name="T28" fmla="*/ 0 w 111"/>
                <a:gd name="T29" fmla="*/ 97 h 98"/>
                <a:gd name="T30" fmla="*/ 1 w 111"/>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8">
                  <a:moveTo>
                    <a:pt x="1" y="98"/>
                  </a:moveTo>
                  <a:cubicBezTo>
                    <a:pt x="9" y="98"/>
                    <a:pt x="17" y="98"/>
                    <a:pt x="25" y="98"/>
                  </a:cubicBezTo>
                  <a:cubicBezTo>
                    <a:pt x="39" y="98"/>
                    <a:pt x="53" y="98"/>
                    <a:pt x="67" y="97"/>
                  </a:cubicBezTo>
                  <a:cubicBezTo>
                    <a:pt x="81" y="97"/>
                    <a:pt x="95" y="97"/>
                    <a:pt x="109" y="97"/>
                  </a:cubicBezTo>
                  <a:cubicBezTo>
                    <a:pt x="111" y="97"/>
                    <a:pt x="111" y="97"/>
                    <a:pt x="111" y="95"/>
                  </a:cubicBezTo>
                  <a:cubicBezTo>
                    <a:pt x="111" y="80"/>
                    <a:pt x="111" y="64"/>
                    <a:pt x="111" y="49"/>
                  </a:cubicBezTo>
                  <a:cubicBezTo>
                    <a:pt x="111" y="39"/>
                    <a:pt x="111" y="30"/>
                    <a:pt x="111" y="21"/>
                  </a:cubicBezTo>
                  <a:cubicBezTo>
                    <a:pt x="111" y="14"/>
                    <a:pt x="111" y="8"/>
                    <a:pt x="111" y="2"/>
                  </a:cubicBezTo>
                  <a:cubicBezTo>
                    <a:pt x="111" y="1"/>
                    <a:pt x="111" y="0"/>
                    <a:pt x="110" y="0"/>
                  </a:cubicBezTo>
                  <a:cubicBezTo>
                    <a:pt x="108" y="1"/>
                    <a:pt x="107" y="1"/>
                    <a:pt x="105" y="1"/>
                  </a:cubicBezTo>
                  <a:cubicBezTo>
                    <a:pt x="95" y="3"/>
                    <a:pt x="84" y="4"/>
                    <a:pt x="73" y="6"/>
                  </a:cubicBezTo>
                  <a:cubicBezTo>
                    <a:pt x="62" y="7"/>
                    <a:pt x="50" y="9"/>
                    <a:pt x="39" y="11"/>
                  </a:cubicBezTo>
                  <a:cubicBezTo>
                    <a:pt x="26" y="13"/>
                    <a:pt x="14" y="14"/>
                    <a:pt x="1" y="16"/>
                  </a:cubicBezTo>
                  <a:cubicBezTo>
                    <a:pt x="0" y="16"/>
                    <a:pt x="0" y="17"/>
                    <a:pt x="0" y="18"/>
                  </a:cubicBezTo>
                  <a:cubicBezTo>
                    <a:pt x="0" y="44"/>
                    <a:pt x="0" y="70"/>
                    <a:pt x="0" y="97"/>
                  </a:cubicBezTo>
                  <a:cubicBezTo>
                    <a:pt x="0" y="98"/>
                    <a:pt x="0" y="98"/>
                    <a:pt x="1" y="98"/>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0"/>
            <p:cNvSpPr>
              <a:spLocks/>
            </p:cNvSpPr>
            <p:nvPr/>
          </p:nvSpPr>
          <p:spPr bwMode="auto">
            <a:xfrm>
              <a:off x="2554288" y="4767263"/>
              <a:ext cx="1730375" cy="1498600"/>
            </a:xfrm>
            <a:custGeom>
              <a:avLst/>
              <a:gdLst>
                <a:gd name="T0" fmla="*/ 110 w 112"/>
                <a:gd name="T1" fmla="*/ 1 h 97"/>
                <a:gd name="T2" fmla="*/ 56 w 112"/>
                <a:gd name="T3" fmla="*/ 1 h 97"/>
                <a:gd name="T4" fmla="*/ 56 w 112"/>
                <a:gd name="T5" fmla="*/ 1 h 97"/>
                <a:gd name="T6" fmla="*/ 3 w 112"/>
                <a:gd name="T7" fmla="*/ 1 h 97"/>
                <a:gd name="T8" fmla="*/ 0 w 112"/>
                <a:gd name="T9" fmla="*/ 3 h 97"/>
                <a:gd name="T10" fmla="*/ 1 w 112"/>
                <a:gd name="T11" fmla="*/ 27 h 97"/>
                <a:gd name="T12" fmla="*/ 1 w 112"/>
                <a:gd name="T13" fmla="*/ 80 h 97"/>
                <a:gd name="T14" fmla="*/ 2 w 112"/>
                <a:gd name="T15" fmla="*/ 82 h 97"/>
                <a:gd name="T16" fmla="*/ 6 w 112"/>
                <a:gd name="T17" fmla="*/ 83 h 97"/>
                <a:gd name="T18" fmla="*/ 30 w 112"/>
                <a:gd name="T19" fmla="*/ 86 h 97"/>
                <a:gd name="T20" fmla="*/ 52 w 112"/>
                <a:gd name="T21" fmla="*/ 89 h 97"/>
                <a:gd name="T22" fmla="*/ 82 w 112"/>
                <a:gd name="T23" fmla="*/ 93 h 97"/>
                <a:gd name="T24" fmla="*/ 110 w 112"/>
                <a:gd name="T25" fmla="*/ 97 h 97"/>
                <a:gd name="T26" fmla="*/ 112 w 112"/>
                <a:gd name="T27" fmla="*/ 95 h 97"/>
                <a:gd name="T28" fmla="*/ 112 w 112"/>
                <a:gd name="T29" fmla="*/ 3 h 97"/>
                <a:gd name="T30" fmla="*/ 110 w 112"/>
                <a:gd name="T3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1"/>
                  </a:moveTo>
                  <a:cubicBezTo>
                    <a:pt x="92" y="1"/>
                    <a:pt x="74" y="1"/>
                    <a:pt x="56" y="1"/>
                  </a:cubicBezTo>
                  <a:cubicBezTo>
                    <a:pt x="56" y="1"/>
                    <a:pt x="56" y="1"/>
                    <a:pt x="56" y="1"/>
                  </a:cubicBezTo>
                  <a:cubicBezTo>
                    <a:pt x="38" y="1"/>
                    <a:pt x="21" y="1"/>
                    <a:pt x="3" y="1"/>
                  </a:cubicBezTo>
                  <a:cubicBezTo>
                    <a:pt x="0" y="1"/>
                    <a:pt x="0" y="0"/>
                    <a:pt x="0" y="3"/>
                  </a:cubicBezTo>
                  <a:cubicBezTo>
                    <a:pt x="1" y="11"/>
                    <a:pt x="1" y="19"/>
                    <a:pt x="1" y="27"/>
                  </a:cubicBezTo>
                  <a:cubicBezTo>
                    <a:pt x="1" y="45"/>
                    <a:pt x="1" y="63"/>
                    <a:pt x="1" y="80"/>
                  </a:cubicBezTo>
                  <a:cubicBezTo>
                    <a:pt x="1" y="81"/>
                    <a:pt x="1" y="82"/>
                    <a:pt x="2" y="82"/>
                  </a:cubicBezTo>
                  <a:cubicBezTo>
                    <a:pt x="3" y="82"/>
                    <a:pt x="5" y="82"/>
                    <a:pt x="6" y="83"/>
                  </a:cubicBezTo>
                  <a:cubicBezTo>
                    <a:pt x="14" y="84"/>
                    <a:pt x="22" y="85"/>
                    <a:pt x="30" y="86"/>
                  </a:cubicBezTo>
                  <a:cubicBezTo>
                    <a:pt x="37" y="87"/>
                    <a:pt x="44" y="88"/>
                    <a:pt x="52" y="89"/>
                  </a:cubicBezTo>
                  <a:cubicBezTo>
                    <a:pt x="62" y="90"/>
                    <a:pt x="72" y="92"/>
                    <a:pt x="82" y="93"/>
                  </a:cubicBezTo>
                  <a:cubicBezTo>
                    <a:pt x="91" y="95"/>
                    <a:pt x="100" y="96"/>
                    <a:pt x="110" y="97"/>
                  </a:cubicBezTo>
                  <a:cubicBezTo>
                    <a:pt x="112" y="97"/>
                    <a:pt x="112" y="97"/>
                    <a:pt x="112" y="95"/>
                  </a:cubicBezTo>
                  <a:cubicBezTo>
                    <a:pt x="112" y="64"/>
                    <a:pt x="112" y="34"/>
                    <a:pt x="112" y="3"/>
                  </a:cubicBezTo>
                  <a:cubicBezTo>
                    <a:pt x="112" y="1"/>
                    <a:pt x="112" y="1"/>
                    <a:pt x="110" y="1"/>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11"/>
            <p:cNvSpPr>
              <a:spLocks/>
            </p:cNvSpPr>
            <p:nvPr/>
          </p:nvSpPr>
          <p:spPr bwMode="auto">
            <a:xfrm>
              <a:off x="1116013" y="4767263"/>
              <a:ext cx="1298575" cy="1252538"/>
            </a:xfrm>
            <a:custGeom>
              <a:avLst/>
              <a:gdLst>
                <a:gd name="T0" fmla="*/ 84 w 84"/>
                <a:gd name="T1" fmla="*/ 2 h 81"/>
                <a:gd name="T2" fmla="*/ 82 w 84"/>
                <a:gd name="T3" fmla="*/ 0 h 81"/>
                <a:gd name="T4" fmla="*/ 49 w 84"/>
                <a:gd name="T5" fmla="*/ 0 h 81"/>
                <a:gd name="T6" fmla="*/ 2 w 84"/>
                <a:gd name="T7" fmla="*/ 0 h 81"/>
                <a:gd name="T8" fmla="*/ 0 w 84"/>
                <a:gd name="T9" fmla="*/ 2 h 81"/>
                <a:gd name="T10" fmla="*/ 0 w 84"/>
                <a:gd name="T11" fmla="*/ 41 h 81"/>
                <a:gd name="T12" fmla="*/ 0 w 84"/>
                <a:gd name="T13" fmla="*/ 67 h 81"/>
                <a:gd name="T14" fmla="*/ 1 w 84"/>
                <a:gd name="T15" fmla="*/ 70 h 81"/>
                <a:gd name="T16" fmla="*/ 21 w 84"/>
                <a:gd name="T17" fmla="*/ 72 h 81"/>
                <a:gd name="T18" fmla="*/ 50 w 84"/>
                <a:gd name="T19" fmla="*/ 76 h 81"/>
                <a:gd name="T20" fmla="*/ 81 w 84"/>
                <a:gd name="T21" fmla="*/ 80 h 81"/>
                <a:gd name="T22" fmla="*/ 84 w 84"/>
                <a:gd name="T23" fmla="*/ 79 h 81"/>
                <a:gd name="T24" fmla="*/ 84 w 84"/>
                <a:gd name="T25" fmla="*/ 76 h 81"/>
                <a:gd name="T26" fmla="*/ 84 w 84"/>
                <a:gd name="T27" fmla="*/ 42 h 81"/>
                <a:gd name="T28" fmla="*/ 84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4" y="2"/>
                  </a:moveTo>
                  <a:cubicBezTo>
                    <a:pt x="84" y="1"/>
                    <a:pt x="83" y="0"/>
                    <a:pt x="82" y="0"/>
                  </a:cubicBezTo>
                  <a:cubicBezTo>
                    <a:pt x="71" y="0"/>
                    <a:pt x="60" y="0"/>
                    <a:pt x="49" y="0"/>
                  </a:cubicBezTo>
                  <a:cubicBezTo>
                    <a:pt x="33" y="0"/>
                    <a:pt x="17" y="0"/>
                    <a:pt x="2" y="0"/>
                  </a:cubicBezTo>
                  <a:cubicBezTo>
                    <a:pt x="0" y="0"/>
                    <a:pt x="0" y="0"/>
                    <a:pt x="0" y="2"/>
                  </a:cubicBezTo>
                  <a:cubicBezTo>
                    <a:pt x="0" y="15"/>
                    <a:pt x="0" y="28"/>
                    <a:pt x="0" y="41"/>
                  </a:cubicBezTo>
                  <a:cubicBezTo>
                    <a:pt x="0" y="50"/>
                    <a:pt x="0" y="59"/>
                    <a:pt x="0" y="67"/>
                  </a:cubicBezTo>
                  <a:cubicBezTo>
                    <a:pt x="0" y="68"/>
                    <a:pt x="0" y="69"/>
                    <a:pt x="1" y="70"/>
                  </a:cubicBezTo>
                  <a:cubicBezTo>
                    <a:pt x="8" y="70"/>
                    <a:pt x="14" y="71"/>
                    <a:pt x="21" y="72"/>
                  </a:cubicBezTo>
                  <a:cubicBezTo>
                    <a:pt x="30" y="73"/>
                    <a:pt x="40" y="75"/>
                    <a:pt x="50" y="76"/>
                  </a:cubicBezTo>
                  <a:cubicBezTo>
                    <a:pt x="60" y="77"/>
                    <a:pt x="71" y="79"/>
                    <a:pt x="81" y="80"/>
                  </a:cubicBezTo>
                  <a:cubicBezTo>
                    <a:pt x="83" y="81"/>
                    <a:pt x="83" y="81"/>
                    <a:pt x="84" y="79"/>
                  </a:cubicBezTo>
                  <a:cubicBezTo>
                    <a:pt x="84" y="78"/>
                    <a:pt x="84" y="77"/>
                    <a:pt x="84" y="76"/>
                  </a:cubicBezTo>
                  <a:cubicBezTo>
                    <a:pt x="84" y="65"/>
                    <a:pt x="84" y="53"/>
                    <a:pt x="84" y="42"/>
                  </a:cubicBezTo>
                  <a:cubicBezTo>
                    <a:pt x="84" y="29"/>
                    <a:pt x="84" y="15"/>
                    <a:pt x="84"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12"/>
            <p:cNvSpPr>
              <a:spLocks/>
            </p:cNvSpPr>
            <p:nvPr/>
          </p:nvSpPr>
          <p:spPr bwMode="auto">
            <a:xfrm>
              <a:off x="1116013" y="3392488"/>
              <a:ext cx="1298575" cy="1252538"/>
            </a:xfrm>
            <a:custGeom>
              <a:avLst/>
              <a:gdLst>
                <a:gd name="T0" fmla="*/ 82 w 84"/>
                <a:gd name="T1" fmla="*/ 0 h 81"/>
                <a:gd name="T2" fmla="*/ 77 w 84"/>
                <a:gd name="T3" fmla="*/ 1 h 81"/>
                <a:gd name="T4" fmla="*/ 52 w 84"/>
                <a:gd name="T5" fmla="*/ 4 h 81"/>
                <a:gd name="T6" fmla="*/ 28 w 84"/>
                <a:gd name="T7" fmla="*/ 7 h 81"/>
                <a:gd name="T8" fmla="*/ 2 w 84"/>
                <a:gd name="T9" fmla="*/ 11 h 81"/>
                <a:gd name="T10" fmla="*/ 0 w 84"/>
                <a:gd name="T11" fmla="*/ 13 h 81"/>
                <a:gd name="T12" fmla="*/ 0 w 84"/>
                <a:gd name="T13" fmla="*/ 79 h 81"/>
                <a:gd name="T14" fmla="*/ 1 w 84"/>
                <a:gd name="T15" fmla="*/ 81 h 81"/>
                <a:gd name="T16" fmla="*/ 24 w 84"/>
                <a:gd name="T17" fmla="*/ 81 h 81"/>
                <a:gd name="T18" fmla="*/ 26 w 84"/>
                <a:gd name="T19" fmla="*/ 80 h 81"/>
                <a:gd name="T20" fmla="*/ 59 w 84"/>
                <a:gd name="T21" fmla="*/ 80 h 81"/>
                <a:gd name="T22" fmla="*/ 67 w 84"/>
                <a:gd name="T23" fmla="*/ 80 h 81"/>
                <a:gd name="T24" fmla="*/ 81 w 84"/>
                <a:gd name="T25" fmla="*/ 80 h 81"/>
                <a:gd name="T26" fmla="*/ 84 w 84"/>
                <a:gd name="T27" fmla="*/ 78 h 81"/>
                <a:gd name="T28" fmla="*/ 84 w 84"/>
                <a:gd name="T29" fmla="*/ 29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0"/>
                    <a:pt x="79" y="1"/>
                    <a:pt x="77" y="1"/>
                  </a:cubicBezTo>
                  <a:cubicBezTo>
                    <a:pt x="69" y="2"/>
                    <a:pt x="60" y="3"/>
                    <a:pt x="52" y="4"/>
                  </a:cubicBezTo>
                  <a:cubicBezTo>
                    <a:pt x="44" y="5"/>
                    <a:pt x="36" y="6"/>
                    <a:pt x="28" y="7"/>
                  </a:cubicBezTo>
                  <a:cubicBezTo>
                    <a:pt x="19" y="9"/>
                    <a:pt x="10" y="10"/>
                    <a:pt x="2" y="11"/>
                  </a:cubicBezTo>
                  <a:cubicBezTo>
                    <a:pt x="0" y="11"/>
                    <a:pt x="0" y="12"/>
                    <a:pt x="0" y="13"/>
                  </a:cubicBezTo>
                  <a:cubicBezTo>
                    <a:pt x="0" y="35"/>
                    <a:pt x="0" y="57"/>
                    <a:pt x="0" y="79"/>
                  </a:cubicBezTo>
                  <a:cubicBezTo>
                    <a:pt x="0" y="80"/>
                    <a:pt x="0" y="81"/>
                    <a:pt x="1" y="81"/>
                  </a:cubicBezTo>
                  <a:cubicBezTo>
                    <a:pt x="9" y="81"/>
                    <a:pt x="17" y="81"/>
                    <a:pt x="24" y="81"/>
                  </a:cubicBezTo>
                  <a:cubicBezTo>
                    <a:pt x="25" y="81"/>
                    <a:pt x="25" y="81"/>
                    <a:pt x="26" y="80"/>
                  </a:cubicBezTo>
                  <a:cubicBezTo>
                    <a:pt x="37" y="80"/>
                    <a:pt x="48" y="80"/>
                    <a:pt x="59" y="80"/>
                  </a:cubicBezTo>
                  <a:cubicBezTo>
                    <a:pt x="61" y="80"/>
                    <a:pt x="64" y="80"/>
                    <a:pt x="67" y="80"/>
                  </a:cubicBezTo>
                  <a:cubicBezTo>
                    <a:pt x="71" y="80"/>
                    <a:pt x="76" y="80"/>
                    <a:pt x="81" y="80"/>
                  </a:cubicBezTo>
                  <a:cubicBezTo>
                    <a:pt x="84" y="80"/>
                    <a:pt x="84" y="80"/>
                    <a:pt x="84" y="78"/>
                  </a:cubicBezTo>
                  <a:cubicBezTo>
                    <a:pt x="84" y="61"/>
                    <a:pt x="84" y="45"/>
                    <a:pt x="84" y="29"/>
                  </a:cubicBezTo>
                  <a:cubicBezTo>
                    <a:pt x="84" y="20"/>
                    <a:pt x="84" y="11"/>
                    <a:pt x="84" y="2"/>
                  </a:cubicBezTo>
                  <a:cubicBezTo>
                    <a:pt x="84" y="0"/>
                    <a:pt x="84" y="0"/>
                    <a:pt x="82" y="0"/>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302378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C1465D4-AACC-4265-B9AD-6CBB7E159591}"/>
              </a:ext>
            </a:extLst>
          </p:cNvPr>
          <p:cNvGrpSpPr/>
          <p:nvPr/>
        </p:nvGrpSpPr>
        <p:grpSpPr>
          <a:xfrm>
            <a:off x="163125" y="4398023"/>
            <a:ext cx="12364540" cy="1661994"/>
            <a:chOff x="-159524" y="2109858"/>
            <a:chExt cx="12364540" cy="1661994"/>
          </a:xfrm>
        </p:grpSpPr>
        <p:sp>
          <p:nvSpPr>
            <p:cNvPr id="3" name="TextBox 2">
              <a:extLst>
                <a:ext uri="{FF2B5EF4-FFF2-40B4-BE49-F238E27FC236}">
                  <a16:creationId xmlns:a16="http://schemas.microsoft.com/office/drawing/2014/main" xmlns="" id="{020C8F30-9C91-4D39-A29C-BCE4134E41E9}"/>
                </a:ext>
              </a:extLst>
            </p:cNvPr>
            <p:cNvSpPr txBox="1"/>
            <p:nvPr/>
          </p:nvSpPr>
          <p:spPr>
            <a:xfrm>
              <a:off x="-159524" y="2109858"/>
              <a:ext cx="12192000" cy="1200329"/>
            </a:xfrm>
            <a:prstGeom prst="rect">
              <a:avLst/>
            </a:prstGeom>
            <a:noFill/>
          </p:spPr>
          <p:txBody>
            <a:bodyPr wrap="square" rtlCol="0" anchor="ctr">
              <a:spAutoFit/>
            </a:bodyPr>
            <a:lstStyle/>
            <a:p>
              <a:pPr algn="ctr"/>
              <a:r>
                <a:rPr lang="en-US" altLang="ko-KR" sz="7200" b="1" dirty="0" smtClean="0">
                  <a:solidFill>
                    <a:schemeClr val="bg1">
                      <a:lumMod val="50000"/>
                    </a:schemeClr>
                  </a:solidFill>
                  <a:latin typeface="Malgun Gothic" panose="020B0503020000020004" pitchFamily="34" charset="-127"/>
                  <a:ea typeface="Malgun Gothic" panose="020B0503020000020004" pitchFamily="34" charset="-127"/>
                  <a:cs typeface="Arial" pitchFamily="34" charset="0"/>
                </a:rPr>
                <a:t>Thank You</a:t>
              </a:r>
              <a:endParaRPr lang="ko-KR" altLang="en-US" sz="7200" b="1" dirty="0">
                <a:solidFill>
                  <a:schemeClr val="bg1">
                    <a:lumMod val="50000"/>
                  </a:schemeClr>
                </a:solidFill>
                <a:latin typeface="Malgun Gothic" panose="020B0503020000020004" pitchFamily="34" charset="-127"/>
                <a:ea typeface="Malgun Gothic" panose="020B0503020000020004" pitchFamily="34" charset="-127"/>
                <a:cs typeface="Arial" pitchFamily="34" charset="0"/>
              </a:endParaRPr>
            </a:p>
          </p:txBody>
        </p:sp>
        <p:sp>
          <p:nvSpPr>
            <p:cNvPr id="4" name="TextBox 3">
              <a:extLst>
                <a:ext uri="{FF2B5EF4-FFF2-40B4-BE49-F238E27FC236}">
                  <a16:creationId xmlns:a16="http://schemas.microsoft.com/office/drawing/2014/main" xmlns="" id="{298CF959-4651-4C64-A08C-8F2BDE46A824}"/>
                </a:ext>
              </a:extLst>
            </p:cNvPr>
            <p:cNvSpPr txBox="1"/>
            <p:nvPr/>
          </p:nvSpPr>
          <p:spPr>
            <a:xfrm>
              <a:off x="13164" y="3310187"/>
              <a:ext cx="12191852" cy="461665"/>
            </a:xfrm>
            <a:prstGeom prst="rect">
              <a:avLst/>
            </a:prstGeom>
            <a:noFill/>
          </p:spPr>
          <p:txBody>
            <a:bodyPr wrap="square" rtlCol="0" anchor="ctr">
              <a:spAutoFit/>
            </a:bodyPr>
            <a:lstStyle/>
            <a:p>
              <a:pPr algn="ctr"/>
              <a:r>
                <a:rPr lang="en-US" altLang="ko-KR" sz="2400" b="1" dirty="0" smtClean="0">
                  <a:solidFill>
                    <a:srgbClr val="0070C0"/>
                  </a:solidFill>
                  <a:cs typeface="Arial" pitchFamily="34" charset="0"/>
                </a:rPr>
                <a:t>Apagando Windows…</a:t>
              </a:r>
              <a:endParaRPr lang="ko-KR" altLang="en-US" sz="2400" b="1" dirty="0">
                <a:solidFill>
                  <a:srgbClr val="0070C0"/>
                </a:solidFill>
                <a:cs typeface="Arial" pitchFamily="34" charset="0"/>
              </a:endParaRPr>
            </a:p>
          </p:txBody>
        </p:sp>
      </p:grpSp>
      <p:pic>
        <p:nvPicPr>
          <p:cNvPr id="8" name="Imagen 7"/>
          <p:cNvPicPr>
            <a:picLocks noChangeAspect="1"/>
          </p:cNvPicPr>
          <p:nvPr/>
        </p:nvPicPr>
        <p:blipFill>
          <a:blip r:embed="rId2"/>
          <a:stretch>
            <a:fillRect/>
          </a:stretch>
        </p:blipFill>
        <p:spPr>
          <a:xfrm>
            <a:off x="5069159" y="1819150"/>
            <a:ext cx="2379932" cy="2324585"/>
          </a:xfrm>
          <a:prstGeom prst="rect">
            <a:avLst/>
          </a:prstGeom>
        </p:spPr>
      </p:pic>
      <p:pic>
        <p:nvPicPr>
          <p:cNvPr id="9" name="Imagen 8"/>
          <p:cNvPicPr>
            <a:picLocks noChangeAspect="1"/>
          </p:cNvPicPr>
          <p:nvPr/>
        </p:nvPicPr>
        <p:blipFill>
          <a:blip r:embed="rId3"/>
          <a:stretch>
            <a:fillRect/>
          </a:stretch>
        </p:blipFill>
        <p:spPr>
          <a:xfrm>
            <a:off x="244964" y="240497"/>
            <a:ext cx="1305895" cy="1716319"/>
          </a:xfrm>
          <a:prstGeom prst="rect">
            <a:avLst/>
          </a:prstGeom>
        </p:spPr>
      </p:pic>
      <p:pic>
        <p:nvPicPr>
          <p:cNvPr id="10" name="Imagen 9"/>
          <p:cNvPicPr>
            <a:picLocks noChangeAspect="1"/>
          </p:cNvPicPr>
          <p:nvPr/>
        </p:nvPicPr>
        <p:blipFill>
          <a:blip r:embed="rId3"/>
          <a:stretch>
            <a:fillRect/>
          </a:stretch>
        </p:blipFill>
        <p:spPr>
          <a:xfrm flipH="1">
            <a:off x="10632743" y="240497"/>
            <a:ext cx="1288976" cy="1694082"/>
          </a:xfrm>
          <a:prstGeom prst="rect">
            <a:avLst/>
          </a:prstGeom>
        </p:spPr>
      </p:pic>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E6225942-17DA-43CD-85D4-E4673B76CC99}"/>
              </a:ext>
            </a:extLst>
          </p:cNvPr>
          <p:cNvSpPr txBox="1"/>
          <p:nvPr/>
        </p:nvSpPr>
        <p:spPr>
          <a:xfrm>
            <a:off x="1135696" y="3914030"/>
            <a:ext cx="10282687" cy="769441"/>
          </a:xfrm>
          <a:prstGeom prst="rect">
            <a:avLst/>
          </a:prstGeom>
          <a:noFill/>
        </p:spPr>
        <p:txBody>
          <a:bodyPr wrap="square" rtlCol="0" anchor="ctr">
            <a:spAutoFit/>
          </a:bodyPr>
          <a:lstStyle/>
          <a:p>
            <a:pPr algn="dist"/>
            <a:r>
              <a:rPr lang="en-US" altLang="ko-KR" sz="4400" b="1" dirty="0" smtClean="0">
                <a:solidFill>
                  <a:schemeClr val="bg1">
                    <a:lumMod val="50000"/>
                  </a:schemeClr>
                </a:solidFill>
                <a:latin typeface="Chivo" panose="00000500000000000000" pitchFamily="2" charset="0"/>
                <a:ea typeface="Malgun Gothic" panose="020B0503020000020004" pitchFamily="34" charset="-127"/>
                <a:cs typeface="Arial" pitchFamily="34" charset="0"/>
              </a:rPr>
              <a:t>www.plantillaspower-point.com</a:t>
            </a:r>
            <a:endParaRPr lang="en-US" altLang="ko-KR" sz="4400" b="1" dirty="0">
              <a:solidFill>
                <a:schemeClr val="bg1">
                  <a:lumMod val="50000"/>
                </a:schemeClr>
              </a:solidFill>
              <a:latin typeface="Chivo" panose="00000500000000000000" pitchFamily="2" charset="0"/>
              <a:ea typeface="Malgun Gothic" panose="020B0503020000020004" pitchFamily="34" charset="-127"/>
              <a:cs typeface="Arial" pitchFamily="34" charset="0"/>
            </a:endParaRPr>
          </a:p>
        </p:txBody>
      </p:sp>
      <p:pic>
        <p:nvPicPr>
          <p:cNvPr id="4" name="Imagen 3"/>
          <p:cNvPicPr>
            <a:picLocks noChangeAspect="1"/>
          </p:cNvPicPr>
          <p:nvPr/>
        </p:nvPicPr>
        <p:blipFill>
          <a:blip r:embed="rId2"/>
          <a:stretch>
            <a:fillRect/>
          </a:stretch>
        </p:blipFill>
        <p:spPr>
          <a:xfrm>
            <a:off x="5539741" y="2183004"/>
            <a:ext cx="1474596" cy="1474596"/>
          </a:xfrm>
          <a:prstGeom prst="rect">
            <a:avLst/>
          </a:prstGeom>
        </p:spPr>
      </p:pic>
    </p:spTree>
    <p:extLst>
      <p:ext uri="{BB962C8B-B14F-4D97-AF65-F5344CB8AC3E}">
        <p14:creationId xmlns:p14="http://schemas.microsoft.com/office/powerpoint/2010/main" val="1574238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4325" y="173228"/>
            <a:ext cx="11572875" cy="725488"/>
          </a:xfrm>
        </p:spPr>
        <p:txBody>
          <a:bodyPr>
            <a:noAutofit/>
          </a:bodyPr>
          <a:lstStyle/>
          <a:p>
            <a:pPr marL="0" indent="0" algn="ctr">
              <a:buNone/>
            </a:pPr>
            <a:r>
              <a:rPr lang="en-US" sz="2400" dirty="0">
                <a:solidFill>
                  <a:schemeClr val="bg1"/>
                </a:solidFill>
                <a:latin typeface="Trebuchet MS" panose="020B0603020202020204" pitchFamily="34" charset="0"/>
              </a:rPr>
              <a:t>Fully Editable Shapes</a:t>
            </a:r>
          </a:p>
        </p:txBody>
      </p:sp>
      <p:pic>
        <p:nvPicPr>
          <p:cNvPr id="9" name="Imagen 8"/>
          <p:cNvPicPr>
            <a:picLocks noChangeAspect="1"/>
          </p:cNvPicPr>
          <p:nvPr/>
        </p:nvPicPr>
        <p:blipFill>
          <a:blip r:embed="rId2"/>
          <a:stretch>
            <a:fillRect/>
          </a:stretch>
        </p:blipFill>
        <p:spPr>
          <a:xfrm>
            <a:off x="557278" y="1366140"/>
            <a:ext cx="2124900" cy="2124900"/>
          </a:xfrm>
          <a:prstGeom prst="rect">
            <a:avLst/>
          </a:prstGeom>
        </p:spPr>
      </p:pic>
      <p:pic>
        <p:nvPicPr>
          <p:cNvPr id="10" name="Imagen 9"/>
          <p:cNvPicPr>
            <a:picLocks noChangeAspect="1"/>
          </p:cNvPicPr>
          <p:nvPr/>
        </p:nvPicPr>
        <p:blipFill>
          <a:blip r:embed="rId3"/>
          <a:stretch>
            <a:fillRect/>
          </a:stretch>
        </p:blipFill>
        <p:spPr>
          <a:xfrm>
            <a:off x="514082" y="4447718"/>
            <a:ext cx="2984053" cy="1770201"/>
          </a:xfrm>
          <a:prstGeom prst="rect">
            <a:avLst/>
          </a:prstGeom>
        </p:spPr>
      </p:pic>
      <p:pic>
        <p:nvPicPr>
          <p:cNvPr id="11" name="Imagen 10"/>
          <p:cNvPicPr>
            <a:picLocks noChangeAspect="1"/>
          </p:cNvPicPr>
          <p:nvPr/>
        </p:nvPicPr>
        <p:blipFill>
          <a:blip r:embed="rId4"/>
          <a:stretch>
            <a:fillRect/>
          </a:stretch>
        </p:blipFill>
        <p:spPr>
          <a:xfrm>
            <a:off x="4139870" y="4852416"/>
            <a:ext cx="7080325" cy="1213770"/>
          </a:xfrm>
          <a:prstGeom prst="rect">
            <a:avLst/>
          </a:prstGeom>
        </p:spPr>
      </p:pic>
      <p:pic>
        <p:nvPicPr>
          <p:cNvPr id="12" name="Imagen 11"/>
          <p:cNvPicPr>
            <a:picLocks noChangeAspect="1"/>
          </p:cNvPicPr>
          <p:nvPr/>
        </p:nvPicPr>
        <p:blipFill>
          <a:blip r:embed="rId5"/>
          <a:stretch>
            <a:fillRect/>
          </a:stretch>
        </p:blipFill>
        <p:spPr>
          <a:xfrm>
            <a:off x="9535166" y="1745393"/>
            <a:ext cx="2059425" cy="2260345"/>
          </a:xfrm>
          <a:prstGeom prst="rect">
            <a:avLst/>
          </a:prstGeom>
        </p:spPr>
      </p:pic>
      <p:pic>
        <p:nvPicPr>
          <p:cNvPr id="13" name="Imagen 12"/>
          <p:cNvPicPr>
            <a:picLocks noChangeAspect="1"/>
          </p:cNvPicPr>
          <p:nvPr/>
        </p:nvPicPr>
        <p:blipFill>
          <a:blip r:embed="rId6"/>
          <a:stretch>
            <a:fillRect/>
          </a:stretch>
        </p:blipFill>
        <p:spPr>
          <a:xfrm>
            <a:off x="7519921" y="2432295"/>
            <a:ext cx="2015245" cy="1577148"/>
          </a:xfrm>
          <a:prstGeom prst="rect">
            <a:avLst/>
          </a:prstGeom>
        </p:spPr>
      </p:pic>
      <p:pic>
        <p:nvPicPr>
          <p:cNvPr id="14" name="Imagen 13"/>
          <p:cNvPicPr>
            <a:picLocks noChangeAspect="1"/>
          </p:cNvPicPr>
          <p:nvPr/>
        </p:nvPicPr>
        <p:blipFill>
          <a:blip r:embed="rId7"/>
          <a:stretch>
            <a:fillRect/>
          </a:stretch>
        </p:blipFill>
        <p:spPr>
          <a:xfrm>
            <a:off x="5904441" y="2428590"/>
            <a:ext cx="1473267" cy="1439005"/>
          </a:xfrm>
          <a:prstGeom prst="rect">
            <a:avLst/>
          </a:prstGeom>
        </p:spPr>
      </p:pic>
      <p:pic>
        <p:nvPicPr>
          <p:cNvPr id="15" name="Imagen 14"/>
          <p:cNvPicPr>
            <a:picLocks noChangeAspect="1"/>
          </p:cNvPicPr>
          <p:nvPr/>
        </p:nvPicPr>
        <p:blipFill>
          <a:blip r:embed="rId8"/>
          <a:stretch>
            <a:fillRect/>
          </a:stretch>
        </p:blipFill>
        <p:spPr>
          <a:xfrm>
            <a:off x="3132403" y="1931138"/>
            <a:ext cx="2532290" cy="1936457"/>
          </a:xfrm>
          <a:prstGeom prst="rect">
            <a:avLst/>
          </a:prstGeom>
        </p:spPr>
      </p:pic>
    </p:spTree>
    <p:extLst>
      <p:ext uri="{BB962C8B-B14F-4D97-AF65-F5344CB8AC3E}">
        <p14:creationId xmlns:p14="http://schemas.microsoft.com/office/powerpoint/2010/main" val="2088288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4325" y="173228"/>
            <a:ext cx="11572875" cy="725488"/>
          </a:xfrm>
        </p:spPr>
        <p:txBody>
          <a:bodyPr>
            <a:noAutofit/>
          </a:bodyPr>
          <a:lstStyle/>
          <a:p>
            <a:pPr marL="0" indent="0" algn="ctr">
              <a:buNone/>
            </a:pPr>
            <a:r>
              <a:rPr lang="en-US" sz="2400" dirty="0">
                <a:solidFill>
                  <a:schemeClr val="bg1"/>
                </a:solidFill>
                <a:latin typeface="Trebuchet MS" panose="020B0603020202020204" pitchFamily="34" charset="0"/>
              </a:rPr>
              <a:t>Fully Editable Shapes</a:t>
            </a:r>
          </a:p>
        </p:txBody>
      </p:sp>
      <p:pic>
        <p:nvPicPr>
          <p:cNvPr id="3" name="Imagen 2"/>
          <p:cNvPicPr>
            <a:picLocks noChangeAspect="1"/>
          </p:cNvPicPr>
          <p:nvPr/>
        </p:nvPicPr>
        <p:blipFill>
          <a:blip r:embed="rId2"/>
          <a:stretch>
            <a:fillRect/>
          </a:stretch>
        </p:blipFill>
        <p:spPr>
          <a:xfrm>
            <a:off x="314325" y="5994084"/>
            <a:ext cx="7020001" cy="405000"/>
          </a:xfrm>
          <a:prstGeom prst="rect">
            <a:avLst/>
          </a:prstGeom>
        </p:spPr>
      </p:pic>
      <p:pic>
        <p:nvPicPr>
          <p:cNvPr id="4" name="Imagen 3"/>
          <p:cNvPicPr>
            <a:picLocks noChangeAspect="1"/>
          </p:cNvPicPr>
          <p:nvPr/>
        </p:nvPicPr>
        <p:blipFill>
          <a:blip r:embed="rId3"/>
          <a:stretch>
            <a:fillRect/>
          </a:stretch>
        </p:blipFill>
        <p:spPr>
          <a:xfrm>
            <a:off x="9909323" y="4664490"/>
            <a:ext cx="1477327" cy="1329594"/>
          </a:xfrm>
          <a:prstGeom prst="rect">
            <a:avLst/>
          </a:prstGeom>
        </p:spPr>
      </p:pic>
      <p:pic>
        <p:nvPicPr>
          <p:cNvPr id="5" name="Imagen 4"/>
          <p:cNvPicPr>
            <a:picLocks noChangeAspect="1"/>
          </p:cNvPicPr>
          <p:nvPr/>
        </p:nvPicPr>
        <p:blipFill>
          <a:blip r:embed="rId4"/>
          <a:stretch>
            <a:fillRect/>
          </a:stretch>
        </p:blipFill>
        <p:spPr>
          <a:xfrm>
            <a:off x="10489857" y="3615674"/>
            <a:ext cx="653632" cy="596795"/>
          </a:xfrm>
          <a:prstGeom prst="rect">
            <a:avLst/>
          </a:prstGeom>
        </p:spPr>
      </p:pic>
      <p:pic>
        <p:nvPicPr>
          <p:cNvPr id="6" name="Imagen 5"/>
          <p:cNvPicPr>
            <a:picLocks noChangeAspect="1"/>
          </p:cNvPicPr>
          <p:nvPr/>
        </p:nvPicPr>
        <p:blipFill>
          <a:blip r:embed="rId5"/>
          <a:stretch>
            <a:fillRect/>
          </a:stretch>
        </p:blipFill>
        <p:spPr>
          <a:xfrm>
            <a:off x="534242" y="1618827"/>
            <a:ext cx="5708061" cy="3993694"/>
          </a:xfrm>
          <a:prstGeom prst="rect">
            <a:avLst/>
          </a:prstGeom>
        </p:spPr>
      </p:pic>
      <p:pic>
        <p:nvPicPr>
          <p:cNvPr id="7" name="Imagen 6"/>
          <p:cNvPicPr>
            <a:picLocks noChangeAspect="1"/>
          </p:cNvPicPr>
          <p:nvPr/>
        </p:nvPicPr>
        <p:blipFill>
          <a:blip r:embed="rId6"/>
          <a:stretch>
            <a:fillRect/>
          </a:stretch>
        </p:blipFill>
        <p:spPr>
          <a:xfrm>
            <a:off x="6652159" y="1405315"/>
            <a:ext cx="1142614" cy="4397987"/>
          </a:xfrm>
          <a:prstGeom prst="rect">
            <a:avLst/>
          </a:prstGeom>
        </p:spPr>
      </p:pic>
      <p:pic>
        <p:nvPicPr>
          <p:cNvPr id="8" name="Imagen 7"/>
          <p:cNvPicPr>
            <a:picLocks noChangeAspect="1"/>
          </p:cNvPicPr>
          <p:nvPr/>
        </p:nvPicPr>
        <p:blipFill>
          <a:blip r:embed="rId7"/>
          <a:stretch>
            <a:fillRect/>
          </a:stretch>
        </p:blipFill>
        <p:spPr>
          <a:xfrm>
            <a:off x="8204629" y="1618827"/>
            <a:ext cx="918478" cy="2468408"/>
          </a:xfrm>
          <a:prstGeom prst="rect">
            <a:avLst/>
          </a:prstGeom>
        </p:spPr>
      </p:pic>
      <p:pic>
        <p:nvPicPr>
          <p:cNvPr id="9" name="Imagen 8"/>
          <p:cNvPicPr>
            <a:picLocks noChangeAspect="1"/>
          </p:cNvPicPr>
          <p:nvPr/>
        </p:nvPicPr>
        <p:blipFill>
          <a:blip r:embed="rId8"/>
          <a:stretch>
            <a:fillRect/>
          </a:stretch>
        </p:blipFill>
        <p:spPr>
          <a:xfrm>
            <a:off x="9424387" y="1573839"/>
            <a:ext cx="969871" cy="2415528"/>
          </a:xfrm>
          <a:prstGeom prst="rect">
            <a:avLst/>
          </a:prstGeom>
        </p:spPr>
      </p:pic>
      <p:pic>
        <p:nvPicPr>
          <p:cNvPr id="10" name="Imagen 9"/>
          <p:cNvPicPr>
            <a:picLocks noChangeAspect="1"/>
          </p:cNvPicPr>
          <p:nvPr/>
        </p:nvPicPr>
        <p:blipFill>
          <a:blip r:embed="rId9"/>
          <a:stretch>
            <a:fillRect/>
          </a:stretch>
        </p:blipFill>
        <p:spPr>
          <a:xfrm>
            <a:off x="8055377" y="4687677"/>
            <a:ext cx="1593342" cy="1201995"/>
          </a:xfrm>
          <a:prstGeom prst="rect">
            <a:avLst/>
          </a:prstGeom>
        </p:spPr>
      </p:pic>
    </p:spTree>
    <p:extLst>
      <p:ext uri="{BB962C8B-B14F-4D97-AF65-F5344CB8AC3E}">
        <p14:creationId xmlns:p14="http://schemas.microsoft.com/office/powerpoint/2010/main" val="268327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4325" y="173228"/>
            <a:ext cx="11572875" cy="725488"/>
          </a:xfrm>
        </p:spPr>
        <p:txBody>
          <a:bodyPr>
            <a:noAutofit/>
          </a:bodyPr>
          <a:lstStyle/>
          <a:p>
            <a:pPr marL="0" indent="0" algn="ctr">
              <a:buNone/>
            </a:pPr>
            <a:r>
              <a:rPr lang="en-US" sz="2400" dirty="0">
                <a:solidFill>
                  <a:schemeClr val="bg1"/>
                </a:solidFill>
                <a:latin typeface="Trebuchet MS" panose="020B0603020202020204" pitchFamily="34" charset="0"/>
              </a:rPr>
              <a:t>Fully Editable Shapes</a:t>
            </a:r>
          </a:p>
        </p:txBody>
      </p:sp>
      <p:pic>
        <p:nvPicPr>
          <p:cNvPr id="3" name="Imagen 2"/>
          <p:cNvPicPr>
            <a:picLocks noChangeAspect="1"/>
          </p:cNvPicPr>
          <p:nvPr/>
        </p:nvPicPr>
        <p:blipFill>
          <a:blip r:embed="rId2"/>
          <a:stretch>
            <a:fillRect/>
          </a:stretch>
        </p:blipFill>
        <p:spPr>
          <a:xfrm>
            <a:off x="429224" y="3755136"/>
            <a:ext cx="5090703" cy="2570553"/>
          </a:xfrm>
          <a:prstGeom prst="rect">
            <a:avLst/>
          </a:prstGeom>
        </p:spPr>
      </p:pic>
      <p:pic>
        <p:nvPicPr>
          <p:cNvPr id="4" name="Imagen 3"/>
          <p:cNvPicPr>
            <a:picLocks noChangeAspect="1"/>
          </p:cNvPicPr>
          <p:nvPr/>
        </p:nvPicPr>
        <p:blipFill>
          <a:blip r:embed="rId3"/>
          <a:stretch>
            <a:fillRect/>
          </a:stretch>
        </p:blipFill>
        <p:spPr>
          <a:xfrm>
            <a:off x="983838" y="1863404"/>
            <a:ext cx="759618" cy="1181628"/>
          </a:xfrm>
          <a:prstGeom prst="rect">
            <a:avLst/>
          </a:prstGeom>
        </p:spPr>
      </p:pic>
      <p:pic>
        <p:nvPicPr>
          <p:cNvPr id="5" name="Imagen 4"/>
          <p:cNvPicPr>
            <a:picLocks noChangeAspect="1"/>
          </p:cNvPicPr>
          <p:nvPr/>
        </p:nvPicPr>
        <p:blipFill>
          <a:blip r:embed="rId4"/>
          <a:stretch>
            <a:fillRect/>
          </a:stretch>
        </p:blipFill>
        <p:spPr>
          <a:xfrm>
            <a:off x="2180267" y="2280143"/>
            <a:ext cx="794308" cy="764889"/>
          </a:xfrm>
          <a:prstGeom prst="rect">
            <a:avLst/>
          </a:prstGeom>
        </p:spPr>
      </p:pic>
      <p:pic>
        <p:nvPicPr>
          <p:cNvPr id="6" name="Imagen 5"/>
          <p:cNvPicPr>
            <a:picLocks noChangeAspect="1"/>
          </p:cNvPicPr>
          <p:nvPr/>
        </p:nvPicPr>
        <p:blipFill>
          <a:blip r:embed="rId5"/>
          <a:stretch>
            <a:fillRect/>
          </a:stretch>
        </p:blipFill>
        <p:spPr>
          <a:xfrm>
            <a:off x="5852511" y="3812495"/>
            <a:ext cx="5685422" cy="2455833"/>
          </a:xfrm>
          <a:prstGeom prst="rect">
            <a:avLst/>
          </a:prstGeom>
        </p:spPr>
      </p:pic>
      <p:pic>
        <p:nvPicPr>
          <p:cNvPr id="7" name="Imagen 6"/>
          <p:cNvPicPr>
            <a:picLocks noChangeAspect="1"/>
          </p:cNvPicPr>
          <p:nvPr/>
        </p:nvPicPr>
        <p:blipFill>
          <a:blip r:embed="rId6"/>
          <a:stretch>
            <a:fillRect/>
          </a:stretch>
        </p:blipFill>
        <p:spPr>
          <a:xfrm>
            <a:off x="5852511" y="1306718"/>
            <a:ext cx="4601251" cy="2295000"/>
          </a:xfrm>
          <a:prstGeom prst="rect">
            <a:avLst/>
          </a:prstGeom>
        </p:spPr>
      </p:pic>
      <p:pic>
        <p:nvPicPr>
          <p:cNvPr id="8" name="Imagen 7"/>
          <p:cNvPicPr>
            <a:picLocks noChangeAspect="1"/>
          </p:cNvPicPr>
          <p:nvPr/>
        </p:nvPicPr>
        <p:blipFill>
          <a:blip r:embed="rId7"/>
          <a:stretch>
            <a:fillRect/>
          </a:stretch>
        </p:blipFill>
        <p:spPr>
          <a:xfrm>
            <a:off x="10345074" y="1571726"/>
            <a:ext cx="1192859" cy="1567758"/>
          </a:xfrm>
          <a:prstGeom prst="rect">
            <a:avLst/>
          </a:prstGeom>
        </p:spPr>
      </p:pic>
      <p:pic>
        <p:nvPicPr>
          <p:cNvPr id="9" name="Imagen 8"/>
          <p:cNvPicPr>
            <a:picLocks noChangeAspect="1"/>
          </p:cNvPicPr>
          <p:nvPr/>
        </p:nvPicPr>
        <p:blipFill>
          <a:blip r:embed="rId8"/>
          <a:stretch>
            <a:fillRect/>
          </a:stretch>
        </p:blipFill>
        <p:spPr>
          <a:xfrm>
            <a:off x="4111611" y="4279074"/>
            <a:ext cx="925950" cy="1522674"/>
          </a:xfrm>
          <a:prstGeom prst="rect">
            <a:avLst/>
          </a:prstGeom>
        </p:spPr>
      </p:pic>
      <p:pic>
        <p:nvPicPr>
          <p:cNvPr id="10" name="Imagen 9"/>
          <p:cNvPicPr>
            <a:picLocks noChangeAspect="1"/>
          </p:cNvPicPr>
          <p:nvPr/>
        </p:nvPicPr>
        <p:blipFill>
          <a:blip r:embed="rId9"/>
          <a:stretch>
            <a:fillRect/>
          </a:stretch>
        </p:blipFill>
        <p:spPr>
          <a:xfrm>
            <a:off x="3637490" y="1974417"/>
            <a:ext cx="1800000" cy="1518750"/>
          </a:xfrm>
          <a:prstGeom prst="rect">
            <a:avLst/>
          </a:prstGeom>
        </p:spPr>
      </p:pic>
    </p:spTree>
    <p:extLst>
      <p:ext uri="{BB962C8B-B14F-4D97-AF65-F5344CB8AC3E}">
        <p14:creationId xmlns:p14="http://schemas.microsoft.com/office/powerpoint/2010/main" val="4085599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4325" y="173228"/>
            <a:ext cx="11572875" cy="725488"/>
          </a:xfrm>
        </p:spPr>
        <p:txBody>
          <a:bodyPr>
            <a:noAutofit/>
          </a:bodyPr>
          <a:lstStyle/>
          <a:p>
            <a:pPr marL="0" indent="0" algn="ctr">
              <a:buNone/>
            </a:pPr>
            <a:r>
              <a:rPr lang="en-US" sz="2400" dirty="0">
                <a:solidFill>
                  <a:schemeClr val="bg1"/>
                </a:solidFill>
                <a:latin typeface="Trebuchet MS" panose="020B0603020202020204" pitchFamily="34" charset="0"/>
              </a:rPr>
              <a:t>Fully Editable Shapes</a:t>
            </a:r>
          </a:p>
        </p:txBody>
      </p:sp>
      <p:grpSp>
        <p:nvGrpSpPr>
          <p:cNvPr id="28" name="Grupo 27"/>
          <p:cNvGrpSpPr/>
          <p:nvPr/>
        </p:nvGrpSpPr>
        <p:grpSpPr>
          <a:xfrm>
            <a:off x="709548" y="1758255"/>
            <a:ext cx="3695509" cy="4340536"/>
            <a:chOff x="1258188" y="2221551"/>
            <a:chExt cx="3695509" cy="4340536"/>
          </a:xfrm>
        </p:grpSpPr>
        <p:sp>
          <p:nvSpPr>
            <p:cNvPr id="13" name="AutoShape 3"/>
            <p:cNvSpPr>
              <a:spLocks noChangeAspect="1" noChangeArrowheads="1" noTextEdit="1"/>
            </p:cNvSpPr>
            <p:nvPr/>
          </p:nvSpPr>
          <p:spPr bwMode="auto">
            <a:xfrm>
              <a:off x="1258188" y="2221551"/>
              <a:ext cx="3695509" cy="43405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5"/>
            <p:cNvSpPr>
              <a:spLocks noEditPoints="1"/>
            </p:cNvSpPr>
            <p:nvPr/>
          </p:nvSpPr>
          <p:spPr bwMode="auto">
            <a:xfrm>
              <a:off x="1833563" y="3527425"/>
              <a:ext cx="2527299" cy="2365375"/>
            </a:xfrm>
            <a:custGeom>
              <a:avLst/>
              <a:gdLst>
                <a:gd name="T0" fmla="*/ 667 w 671"/>
                <a:gd name="T1" fmla="*/ 589 h 628"/>
                <a:gd name="T2" fmla="*/ 555 w 671"/>
                <a:gd name="T3" fmla="*/ 628 h 628"/>
                <a:gd name="T4" fmla="*/ 249 w 671"/>
                <a:gd name="T5" fmla="*/ 567 h 628"/>
                <a:gd name="T6" fmla="*/ 7 w 671"/>
                <a:gd name="T7" fmla="*/ 518 h 628"/>
                <a:gd name="T8" fmla="*/ 0 w 671"/>
                <a:gd name="T9" fmla="*/ 507 h 628"/>
                <a:gd name="T10" fmla="*/ 0 w 671"/>
                <a:gd name="T11" fmla="*/ 112 h 628"/>
                <a:gd name="T12" fmla="*/ 141 w 671"/>
                <a:gd name="T13" fmla="*/ 83 h 628"/>
                <a:gd name="T14" fmla="*/ 386 w 671"/>
                <a:gd name="T15" fmla="*/ 34 h 628"/>
                <a:gd name="T16" fmla="*/ 555 w 671"/>
                <a:gd name="T17" fmla="*/ 0 h 628"/>
                <a:gd name="T18" fmla="*/ 670 w 671"/>
                <a:gd name="T19" fmla="*/ 40 h 628"/>
                <a:gd name="T20" fmla="*/ 671 w 671"/>
                <a:gd name="T21" fmla="*/ 587 h 628"/>
                <a:gd name="T22" fmla="*/ 123 w 671"/>
                <a:gd name="T23" fmla="*/ 202 h 628"/>
                <a:gd name="T24" fmla="*/ 121 w 671"/>
                <a:gd name="T25" fmla="*/ 207 h 628"/>
                <a:gd name="T26" fmla="*/ 120 w 671"/>
                <a:gd name="T27" fmla="*/ 295 h 628"/>
                <a:gd name="T28" fmla="*/ 240 w 671"/>
                <a:gd name="T29" fmla="*/ 298 h 628"/>
                <a:gd name="T30" fmla="*/ 245 w 671"/>
                <a:gd name="T31" fmla="*/ 190 h 628"/>
                <a:gd name="T32" fmla="*/ 243 w 671"/>
                <a:gd name="T33" fmla="*/ 186 h 628"/>
                <a:gd name="T34" fmla="*/ 196 w 671"/>
                <a:gd name="T35" fmla="*/ 192 h 628"/>
                <a:gd name="T36" fmla="*/ 273 w 671"/>
                <a:gd name="T37" fmla="*/ 436 h 628"/>
                <a:gd name="T38" fmla="*/ 416 w 671"/>
                <a:gd name="T39" fmla="*/ 453 h 628"/>
                <a:gd name="T40" fmla="*/ 412 w 671"/>
                <a:gd name="T41" fmla="*/ 313 h 628"/>
                <a:gd name="T42" fmla="*/ 260 w 671"/>
                <a:gd name="T43" fmla="*/ 317 h 628"/>
                <a:gd name="T44" fmla="*/ 271 w 671"/>
                <a:gd name="T45" fmla="*/ 436 h 628"/>
                <a:gd name="T46" fmla="*/ 338 w 671"/>
                <a:gd name="T47" fmla="*/ 297 h 628"/>
                <a:gd name="T48" fmla="*/ 411 w 671"/>
                <a:gd name="T49" fmla="*/ 298 h 628"/>
                <a:gd name="T50" fmla="*/ 416 w 671"/>
                <a:gd name="T51" fmla="*/ 166 h 628"/>
                <a:gd name="T52" fmla="*/ 376 w 671"/>
                <a:gd name="T53" fmla="*/ 167 h 628"/>
                <a:gd name="T54" fmla="*/ 260 w 671"/>
                <a:gd name="T55" fmla="*/ 188 h 628"/>
                <a:gd name="T56" fmla="*/ 264 w 671"/>
                <a:gd name="T57" fmla="*/ 298 h 628"/>
                <a:gd name="T58" fmla="*/ 183 w 671"/>
                <a:gd name="T59" fmla="*/ 313 h 628"/>
                <a:gd name="T60" fmla="*/ 120 w 671"/>
                <a:gd name="T61" fmla="*/ 316 h 628"/>
                <a:gd name="T62" fmla="*/ 124 w 671"/>
                <a:gd name="T63" fmla="*/ 416 h 628"/>
                <a:gd name="T64" fmla="*/ 240 w 671"/>
                <a:gd name="T65" fmla="*/ 433 h 628"/>
                <a:gd name="T66" fmla="*/ 245 w 671"/>
                <a:gd name="T67" fmla="*/ 317 h 628"/>
                <a:gd name="T68" fmla="*/ 183 w 671"/>
                <a:gd name="T69" fmla="*/ 31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628">
                  <a:moveTo>
                    <a:pt x="671" y="587"/>
                  </a:moveTo>
                  <a:cubicBezTo>
                    <a:pt x="670" y="589"/>
                    <a:pt x="668" y="589"/>
                    <a:pt x="667" y="589"/>
                  </a:cubicBezTo>
                  <a:cubicBezTo>
                    <a:pt x="632" y="602"/>
                    <a:pt x="597" y="615"/>
                    <a:pt x="562" y="628"/>
                  </a:cubicBezTo>
                  <a:cubicBezTo>
                    <a:pt x="560" y="628"/>
                    <a:pt x="558" y="628"/>
                    <a:pt x="555" y="628"/>
                  </a:cubicBezTo>
                  <a:cubicBezTo>
                    <a:pt x="506" y="618"/>
                    <a:pt x="456" y="608"/>
                    <a:pt x="406" y="598"/>
                  </a:cubicBezTo>
                  <a:cubicBezTo>
                    <a:pt x="354" y="588"/>
                    <a:pt x="302" y="577"/>
                    <a:pt x="249" y="567"/>
                  </a:cubicBezTo>
                  <a:cubicBezTo>
                    <a:pt x="184" y="554"/>
                    <a:pt x="118" y="541"/>
                    <a:pt x="53" y="528"/>
                  </a:cubicBezTo>
                  <a:cubicBezTo>
                    <a:pt x="38" y="524"/>
                    <a:pt x="22" y="521"/>
                    <a:pt x="7" y="518"/>
                  </a:cubicBezTo>
                  <a:cubicBezTo>
                    <a:pt x="1" y="517"/>
                    <a:pt x="1" y="517"/>
                    <a:pt x="0" y="511"/>
                  </a:cubicBezTo>
                  <a:cubicBezTo>
                    <a:pt x="0" y="510"/>
                    <a:pt x="0" y="508"/>
                    <a:pt x="0" y="507"/>
                  </a:cubicBezTo>
                  <a:cubicBezTo>
                    <a:pt x="0" y="380"/>
                    <a:pt x="0" y="253"/>
                    <a:pt x="0" y="127"/>
                  </a:cubicBezTo>
                  <a:cubicBezTo>
                    <a:pt x="0" y="122"/>
                    <a:pt x="0" y="117"/>
                    <a:pt x="0" y="112"/>
                  </a:cubicBezTo>
                  <a:cubicBezTo>
                    <a:pt x="4" y="110"/>
                    <a:pt x="8" y="110"/>
                    <a:pt x="12" y="109"/>
                  </a:cubicBezTo>
                  <a:cubicBezTo>
                    <a:pt x="55" y="100"/>
                    <a:pt x="98" y="92"/>
                    <a:pt x="141" y="83"/>
                  </a:cubicBezTo>
                  <a:cubicBezTo>
                    <a:pt x="189" y="74"/>
                    <a:pt x="237" y="64"/>
                    <a:pt x="284" y="54"/>
                  </a:cubicBezTo>
                  <a:cubicBezTo>
                    <a:pt x="318" y="48"/>
                    <a:pt x="352" y="41"/>
                    <a:pt x="386" y="34"/>
                  </a:cubicBezTo>
                  <a:cubicBezTo>
                    <a:pt x="431" y="25"/>
                    <a:pt x="476" y="16"/>
                    <a:pt x="521" y="7"/>
                  </a:cubicBezTo>
                  <a:cubicBezTo>
                    <a:pt x="532" y="5"/>
                    <a:pt x="543" y="3"/>
                    <a:pt x="555" y="0"/>
                  </a:cubicBezTo>
                  <a:cubicBezTo>
                    <a:pt x="558" y="0"/>
                    <a:pt x="560" y="0"/>
                    <a:pt x="563" y="1"/>
                  </a:cubicBezTo>
                  <a:cubicBezTo>
                    <a:pt x="599" y="14"/>
                    <a:pt x="635" y="27"/>
                    <a:pt x="670" y="40"/>
                  </a:cubicBezTo>
                  <a:cubicBezTo>
                    <a:pt x="670" y="220"/>
                    <a:pt x="670" y="400"/>
                    <a:pt x="670" y="579"/>
                  </a:cubicBezTo>
                  <a:cubicBezTo>
                    <a:pt x="670" y="582"/>
                    <a:pt x="671" y="584"/>
                    <a:pt x="671" y="587"/>
                  </a:cubicBezTo>
                  <a:close/>
                  <a:moveTo>
                    <a:pt x="196" y="192"/>
                  </a:moveTo>
                  <a:cubicBezTo>
                    <a:pt x="171" y="196"/>
                    <a:pt x="147" y="199"/>
                    <a:pt x="123" y="202"/>
                  </a:cubicBezTo>
                  <a:cubicBezTo>
                    <a:pt x="121" y="203"/>
                    <a:pt x="120" y="203"/>
                    <a:pt x="121" y="205"/>
                  </a:cubicBezTo>
                  <a:cubicBezTo>
                    <a:pt x="121" y="206"/>
                    <a:pt x="121" y="206"/>
                    <a:pt x="121" y="207"/>
                  </a:cubicBezTo>
                  <a:cubicBezTo>
                    <a:pt x="121" y="207"/>
                    <a:pt x="121" y="207"/>
                    <a:pt x="121" y="207"/>
                  </a:cubicBezTo>
                  <a:cubicBezTo>
                    <a:pt x="121" y="236"/>
                    <a:pt x="121" y="265"/>
                    <a:pt x="120" y="295"/>
                  </a:cubicBezTo>
                  <a:cubicBezTo>
                    <a:pt x="120" y="298"/>
                    <a:pt x="122" y="297"/>
                    <a:pt x="124" y="297"/>
                  </a:cubicBezTo>
                  <a:cubicBezTo>
                    <a:pt x="163" y="297"/>
                    <a:pt x="202" y="297"/>
                    <a:pt x="240" y="298"/>
                  </a:cubicBezTo>
                  <a:cubicBezTo>
                    <a:pt x="244" y="298"/>
                    <a:pt x="245" y="296"/>
                    <a:pt x="245" y="293"/>
                  </a:cubicBezTo>
                  <a:cubicBezTo>
                    <a:pt x="244" y="259"/>
                    <a:pt x="245" y="224"/>
                    <a:pt x="245" y="190"/>
                  </a:cubicBezTo>
                  <a:cubicBezTo>
                    <a:pt x="245" y="189"/>
                    <a:pt x="244" y="188"/>
                    <a:pt x="245" y="187"/>
                  </a:cubicBezTo>
                  <a:cubicBezTo>
                    <a:pt x="245" y="186"/>
                    <a:pt x="244" y="185"/>
                    <a:pt x="243" y="186"/>
                  </a:cubicBezTo>
                  <a:cubicBezTo>
                    <a:pt x="241" y="186"/>
                    <a:pt x="238" y="185"/>
                    <a:pt x="236" y="187"/>
                  </a:cubicBezTo>
                  <a:cubicBezTo>
                    <a:pt x="223" y="188"/>
                    <a:pt x="209" y="190"/>
                    <a:pt x="196" y="192"/>
                  </a:cubicBezTo>
                  <a:close/>
                  <a:moveTo>
                    <a:pt x="272" y="436"/>
                  </a:moveTo>
                  <a:cubicBezTo>
                    <a:pt x="272" y="436"/>
                    <a:pt x="273" y="436"/>
                    <a:pt x="273" y="436"/>
                  </a:cubicBezTo>
                  <a:cubicBezTo>
                    <a:pt x="319" y="443"/>
                    <a:pt x="366" y="450"/>
                    <a:pt x="412" y="457"/>
                  </a:cubicBezTo>
                  <a:cubicBezTo>
                    <a:pt x="416" y="457"/>
                    <a:pt x="416" y="456"/>
                    <a:pt x="416" y="453"/>
                  </a:cubicBezTo>
                  <a:cubicBezTo>
                    <a:pt x="416" y="407"/>
                    <a:pt x="416" y="362"/>
                    <a:pt x="416" y="317"/>
                  </a:cubicBezTo>
                  <a:cubicBezTo>
                    <a:pt x="416" y="314"/>
                    <a:pt x="415" y="313"/>
                    <a:pt x="412" y="313"/>
                  </a:cubicBezTo>
                  <a:cubicBezTo>
                    <a:pt x="363" y="313"/>
                    <a:pt x="314" y="313"/>
                    <a:pt x="264" y="313"/>
                  </a:cubicBezTo>
                  <a:cubicBezTo>
                    <a:pt x="261" y="313"/>
                    <a:pt x="260" y="313"/>
                    <a:pt x="260" y="317"/>
                  </a:cubicBezTo>
                  <a:cubicBezTo>
                    <a:pt x="260" y="353"/>
                    <a:pt x="260" y="389"/>
                    <a:pt x="260" y="424"/>
                  </a:cubicBezTo>
                  <a:cubicBezTo>
                    <a:pt x="260" y="435"/>
                    <a:pt x="260" y="435"/>
                    <a:pt x="271" y="436"/>
                  </a:cubicBezTo>
                  <a:cubicBezTo>
                    <a:pt x="271" y="436"/>
                    <a:pt x="271" y="436"/>
                    <a:pt x="272" y="436"/>
                  </a:cubicBezTo>
                  <a:close/>
                  <a:moveTo>
                    <a:pt x="338" y="297"/>
                  </a:moveTo>
                  <a:cubicBezTo>
                    <a:pt x="338" y="297"/>
                    <a:pt x="338" y="297"/>
                    <a:pt x="338" y="297"/>
                  </a:cubicBezTo>
                  <a:cubicBezTo>
                    <a:pt x="362" y="297"/>
                    <a:pt x="387" y="297"/>
                    <a:pt x="411" y="298"/>
                  </a:cubicBezTo>
                  <a:cubicBezTo>
                    <a:pt x="416" y="298"/>
                    <a:pt x="416" y="296"/>
                    <a:pt x="416" y="292"/>
                  </a:cubicBezTo>
                  <a:cubicBezTo>
                    <a:pt x="416" y="250"/>
                    <a:pt x="416" y="208"/>
                    <a:pt x="416" y="166"/>
                  </a:cubicBezTo>
                  <a:cubicBezTo>
                    <a:pt x="416" y="162"/>
                    <a:pt x="415" y="161"/>
                    <a:pt x="412" y="162"/>
                  </a:cubicBezTo>
                  <a:cubicBezTo>
                    <a:pt x="400" y="164"/>
                    <a:pt x="388" y="166"/>
                    <a:pt x="376" y="167"/>
                  </a:cubicBezTo>
                  <a:cubicBezTo>
                    <a:pt x="338" y="173"/>
                    <a:pt x="301" y="178"/>
                    <a:pt x="264" y="184"/>
                  </a:cubicBezTo>
                  <a:cubicBezTo>
                    <a:pt x="260" y="184"/>
                    <a:pt x="260" y="185"/>
                    <a:pt x="260" y="188"/>
                  </a:cubicBezTo>
                  <a:cubicBezTo>
                    <a:pt x="260" y="223"/>
                    <a:pt x="260" y="258"/>
                    <a:pt x="260" y="293"/>
                  </a:cubicBezTo>
                  <a:cubicBezTo>
                    <a:pt x="260" y="296"/>
                    <a:pt x="261" y="298"/>
                    <a:pt x="264" y="298"/>
                  </a:cubicBezTo>
                  <a:cubicBezTo>
                    <a:pt x="289" y="297"/>
                    <a:pt x="313" y="297"/>
                    <a:pt x="338" y="297"/>
                  </a:cubicBezTo>
                  <a:close/>
                  <a:moveTo>
                    <a:pt x="183" y="313"/>
                  </a:moveTo>
                  <a:cubicBezTo>
                    <a:pt x="163" y="313"/>
                    <a:pt x="144" y="313"/>
                    <a:pt x="124" y="313"/>
                  </a:cubicBezTo>
                  <a:cubicBezTo>
                    <a:pt x="122" y="313"/>
                    <a:pt x="120" y="313"/>
                    <a:pt x="120" y="316"/>
                  </a:cubicBezTo>
                  <a:cubicBezTo>
                    <a:pt x="121" y="348"/>
                    <a:pt x="121" y="380"/>
                    <a:pt x="120" y="412"/>
                  </a:cubicBezTo>
                  <a:cubicBezTo>
                    <a:pt x="120" y="415"/>
                    <a:pt x="121" y="416"/>
                    <a:pt x="124" y="416"/>
                  </a:cubicBezTo>
                  <a:cubicBezTo>
                    <a:pt x="136" y="418"/>
                    <a:pt x="149" y="420"/>
                    <a:pt x="161" y="421"/>
                  </a:cubicBezTo>
                  <a:cubicBezTo>
                    <a:pt x="187" y="425"/>
                    <a:pt x="214" y="429"/>
                    <a:pt x="240" y="433"/>
                  </a:cubicBezTo>
                  <a:cubicBezTo>
                    <a:pt x="244" y="433"/>
                    <a:pt x="245" y="432"/>
                    <a:pt x="245" y="429"/>
                  </a:cubicBezTo>
                  <a:cubicBezTo>
                    <a:pt x="245" y="391"/>
                    <a:pt x="245" y="354"/>
                    <a:pt x="245" y="317"/>
                  </a:cubicBezTo>
                  <a:cubicBezTo>
                    <a:pt x="245" y="314"/>
                    <a:pt x="244" y="313"/>
                    <a:pt x="241" y="313"/>
                  </a:cubicBezTo>
                  <a:cubicBezTo>
                    <a:pt x="221" y="313"/>
                    <a:pt x="202" y="313"/>
                    <a:pt x="183" y="313"/>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6"/>
            <p:cNvSpPr>
              <a:spLocks/>
            </p:cNvSpPr>
            <p:nvPr/>
          </p:nvSpPr>
          <p:spPr bwMode="auto">
            <a:xfrm>
              <a:off x="2409825" y="2936875"/>
              <a:ext cx="801687" cy="801688"/>
            </a:xfrm>
            <a:custGeom>
              <a:avLst/>
              <a:gdLst>
                <a:gd name="T0" fmla="*/ 14 w 213"/>
                <a:gd name="T1" fmla="*/ 211 h 213"/>
                <a:gd name="T2" fmla="*/ 0 w 213"/>
                <a:gd name="T3" fmla="*/ 213 h 213"/>
                <a:gd name="T4" fmla="*/ 0 w 213"/>
                <a:gd name="T5" fmla="*/ 119 h 213"/>
                <a:gd name="T6" fmla="*/ 0 w 213"/>
                <a:gd name="T7" fmla="*/ 109 h 213"/>
                <a:gd name="T8" fmla="*/ 3 w 213"/>
                <a:gd name="T9" fmla="*/ 81 h 213"/>
                <a:gd name="T10" fmla="*/ 54 w 213"/>
                <a:gd name="T11" fmla="*/ 20 h 213"/>
                <a:gd name="T12" fmla="*/ 145 w 213"/>
                <a:gd name="T13" fmla="*/ 1 h 213"/>
                <a:gd name="T14" fmla="*/ 195 w 213"/>
                <a:gd name="T15" fmla="*/ 24 h 213"/>
                <a:gd name="T16" fmla="*/ 210 w 213"/>
                <a:gd name="T17" fmla="*/ 62 h 213"/>
                <a:gd name="T18" fmla="*/ 213 w 213"/>
                <a:gd name="T19" fmla="*/ 89 h 213"/>
                <a:gd name="T20" fmla="*/ 213 w 213"/>
                <a:gd name="T21" fmla="*/ 94 h 213"/>
                <a:gd name="T22" fmla="*/ 213 w 213"/>
                <a:gd name="T23" fmla="*/ 138 h 213"/>
                <a:gd name="T24" fmla="*/ 213 w 213"/>
                <a:gd name="T25" fmla="*/ 167 h 213"/>
                <a:gd name="T26" fmla="*/ 213 w 213"/>
                <a:gd name="T27" fmla="*/ 169 h 213"/>
                <a:gd name="T28" fmla="*/ 209 w 213"/>
                <a:gd name="T29" fmla="*/ 171 h 213"/>
                <a:gd name="T30" fmla="*/ 196 w 213"/>
                <a:gd name="T31" fmla="*/ 174 h 213"/>
                <a:gd name="T32" fmla="*/ 193 w 213"/>
                <a:gd name="T33" fmla="*/ 170 h 213"/>
                <a:gd name="T34" fmla="*/ 193 w 213"/>
                <a:gd name="T35" fmla="*/ 97 h 213"/>
                <a:gd name="T36" fmla="*/ 189 w 213"/>
                <a:gd name="T37" fmla="*/ 62 h 213"/>
                <a:gd name="T38" fmla="*/ 141 w 213"/>
                <a:gd name="T39" fmla="*/ 24 h 213"/>
                <a:gd name="T40" fmla="*/ 91 w 213"/>
                <a:gd name="T41" fmla="*/ 31 h 213"/>
                <a:gd name="T42" fmla="*/ 47 w 213"/>
                <a:gd name="T43" fmla="*/ 50 h 213"/>
                <a:gd name="T44" fmla="*/ 29 w 213"/>
                <a:gd name="T45" fmla="*/ 72 h 213"/>
                <a:gd name="T46" fmla="*/ 26 w 213"/>
                <a:gd name="T47" fmla="*/ 78 h 213"/>
                <a:gd name="T48" fmla="*/ 20 w 213"/>
                <a:gd name="T49" fmla="*/ 111 h 213"/>
                <a:gd name="T50" fmla="*/ 20 w 213"/>
                <a:gd name="T51" fmla="*/ 202 h 213"/>
                <a:gd name="T52" fmla="*/ 14 w 213"/>
                <a:gd name="T53" fmla="*/ 2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13">
                  <a:moveTo>
                    <a:pt x="14" y="211"/>
                  </a:moveTo>
                  <a:cubicBezTo>
                    <a:pt x="9" y="212"/>
                    <a:pt x="4" y="212"/>
                    <a:pt x="0" y="213"/>
                  </a:cubicBezTo>
                  <a:cubicBezTo>
                    <a:pt x="0" y="182"/>
                    <a:pt x="0" y="151"/>
                    <a:pt x="0" y="119"/>
                  </a:cubicBezTo>
                  <a:cubicBezTo>
                    <a:pt x="0" y="116"/>
                    <a:pt x="0" y="113"/>
                    <a:pt x="0" y="109"/>
                  </a:cubicBezTo>
                  <a:cubicBezTo>
                    <a:pt x="0" y="100"/>
                    <a:pt x="1" y="90"/>
                    <a:pt x="3" y="81"/>
                  </a:cubicBezTo>
                  <a:cubicBezTo>
                    <a:pt x="9" y="51"/>
                    <a:pt x="26" y="31"/>
                    <a:pt x="54" y="20"/>
                  </a:cubicBezTo>
                  <a:cubicBezTo>
                    <a:pt x="83" y="8"/>
                    <a:pt x="113" y="0"/>
                    <a:pt x="145" y="1"/>
                  </a:cubicBezTo>
                  <a:cubicBezTo>
                    <a:pt x="165" y="1"/>
                    <a:pt x="182" y="8"/>
                    <a:pt x="195" y="24"/>
                  </a:cubicBezTo>
                  <a:cubicBezTo>
                    <a:pt x="203" y="35"/>
                    <a:pt x="208" y="48"/>
                    <a:pt x="210" y="62"/>
                  </a:cubicBezTo>
                  <a:cubicBezTo>
                    <a:pt x="212" y="71"/>
                    <a:pt x="212" y="80"/>
                    <a:pt x="213" y="89"/>
                  </a:cubicBezTo>
                  <a:cubicBezTo>
                    <a:pt x="213" y="91"/>
                    <a:pt x="213" y="92"/>
                    <a:pt x="213" y="94"/>
                  </a:cubicBezTo>
                  <a:cubicBezTo>
                    <a:pt x="213" y="109"/>
                    <a:pt x="213" y="123"/>
                    <a:pt x="213" y="138"/>
                  </a:cubicBezTo>
                  <a:cubicBezTo>
                    <a:pt x="213" y="148"/>
                    <a:pt x="213" y="158"/>
                    <a:pt x="213" y="167"/>
                  </a:cubicBezTo>
                  <a:cubicBezTo>
                    <a:pt x="213" y="168"/>
                    <a:pt x="213" y="169"/>
                    <a:pt x="213" y="169"/>
                  </a:cubicBezTo>
                  <a:cubicBezTo>
                    <a:pt x="212" y="171"/>
                    <a:pt x="211" y="171"/>
                    <a:pt x="209" y="171"/>
                  </a:cubicBezTo>
                  <a:cubicBezTo>
                    <a:pt x="205" y="172"/>
                    <a:pt x="201" y="173"/>
                    <a:pt x="196" y="174"/>
                  </a:cubicBezTo>
                  <a:cubicBezTo>
                    <a:pt x="193" y="175"/>
                    <a:pt x="193" y="173"/>
                    <a:pt x="193" y="170"/>
                  </a:cubicBezTo>
                  <a:cubicBezTo>
                    <a:pt x="193" y="146"/>
                    <a:pt x="193" y="121"/>
                    <a:pt x="193" y="97"/>
                  </a:cubicBezTo>
                  <a:cubicBezTo>
                    <a:pt x="193" y="85"/>
                    <a:pt x="192" y="73"/>
                    <a:pt x="189" y="62"/>
                  </a:cubicBezTo>
                  <a:cubicBezTo>
                    <a:pt x="183" y="38"/>
                    <a:pt x="166" y="24"/>
                    <a:pt x="141" y="24"/>
                  </a:cubicBezTo>
                  <a:cubicBezTo>
                    <a:pt x="124" y="23"/>
                    <a:pt x="107" y="27"/>
                    <a:pt x="91" y="31"/>
                  </a:cubicBezTo>
                  <a:cubicBezTo>
                    <a:pt x="75" y="35"/>
                    <a:pt x="60" y="41"/>
                    <a:pt x="47" y="50"/>
                  </a:cubicBezTo>
                  <a:cubicBezTo>
                    <a:pt x="39" y="56"/>
                    <a:pt x="33" y="63"/>
                    <a:pt x="29" y="72"/>
                  </a:cubicBezTo>
                  <a:cubicBezTo>
                    <a:pt x="27" y="74"/>
                    <a:pt x="27" y="76"/>
                    <a:pt x="26" y="78"/>
                  </a:cubicBezTo>
                  <a:cubicBezTo>
                    <a:pt x="22" y="89"/>
                    <a:pt x="20" y="99"/>
                    <a:pt x="20" y="111"/>
                  </a:cubicBezTo>
                  <a:cubicBezTo>
                    <a:pt x="20" y="141"/>
                    <a:pt x="20" y="171"/>
                    <a:pt x="20" y="202"/>
                  </a:cubicBezTo>
                  <a:cubicBezTo>
                    <a:pt x="20" y="209"/>
                    <a:pt x="20" y="209"/>
                    <a:pt x="14" y="211"/>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7"/>
            <p:cNvSpPr>
              <a:spLocks/>
            </p:cNvSpPr>
            <p:nvPr/>
          </p:nvSpPr>
          <p:spPr bwMode="auto">
            <a:xfrm>
              <a:off x="3271838" y="3148013"/>
              <a:ext cx="282575" cy="379413"/>
            </a:xfrm>
            <a:custGeom>
              <a:avLst/>
              <a:gdLst>
                <a:gd name="T0" fmla="*/ 41 w 75"/>
                <a:gd name="T1" fmla="*/ 26 h 101"/>
                <a:gd name="T2" fmla="*/ 20 w 75"/>
                <a:gd name="T3" fmla="*/ 22 h 101"/>
                <a:gd name="T4" fmla="*/ 6 w 75"/>
                <a:gd name="T5" fmla="*/ 23 h 101"/>
                <a:gd name="T6" fmla="*/ 3 w 75"/>
                <a:gd name="T7" fmla="*/ 21 h 101"/>
                <a:gd name="T8" fmla="*/ 1 w 75"/>
                <a:gd name="T9" fmla="*/ 6 h 101"/>
                <a:gd name="T10" fmla="*/ 2 w 75"/>
                <a:gd name="T11" fmla="*/ 3 h 101"/>
                <a:gd name="T12" fmla="*/ 43 w 75"/>
                <a:gd name="T13" fmla="*/ 3 h 101"/>
                <a:gd name="T14" fmla="*/ 70 w 75"/>
                <a:gd name="T15" fmla="*/ 30 h 101"/>
                <a:gd name="T16" fmla="*/ 75 w 75"/>
                <a:gd name="T17" fmla="*/ 72 h 101"/>
                <a:gd name="T18" fmla="*/ 75 w 75"/>
                <a:gd name="T19" fmla="*/ 92 h 101"/>
                <a:gd name="T20" fmla="*/ 71 w 75"/>
                <a:gd name="T21" fmla="*/ 97 h 101"/>
                <a:gd name="T22" fmla="*/ 59 w 75"/>
                <a:gd name="T23" fmla="*/ 100 h 101"/>
                <a:gd name="T24" fmla="*/ 55 w 75"/>
                <a:gd name="T25" fmla="*/ 99 h 101"/>
                <a:gd name="T26" fmla="*/ 55 w 75"/>
                <a:gd name="T27" fmla="*/ 55 h 101"/>
                <a:gd name="T28" fmla="*/ 48 w 75"/>
                <a:gd name="T29" fmla="*/ 33 h 101"/>
                <a:gd name="T30" fmla="*/ 48 w 75"/>
                <a:gd name="T31" fmla="*/ 33 h 101"/>
                <a:gd name="T32" fmla="*/ 45 w 75"/>
                <a:gd name="T33" fmla="*/ 30 h 101"/>
                <a:gd name="T34" fmla="*/ 45 w 75"/>
                <a:gd name="T35" fmla="*/ 30 h 101"/>
                <a:gd name="T36" fmla="*/ 41 w 75"/>
                <a:gd name="T3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01">
                  <a:moveTo>
                    <a:pt x="41" y="26"/>
                  </a:moveTo>
                  <a:cubicBezTo>
                    <a:pt x="35" y="22"/>
                    <a:pt x="27" y="22"/>
                    <a:pt x="20" y="22"/>
                  </a:cubicBezTo>
                  <a:cubicBezTo>
                    <a:pt x="15" y="22"/>
                    <a:pt x="11" y="23"/>
                    <a:pt x="6" y="23"/>
                  </a:cubicBezTo>
                  <a:cubicBezTo>
                    <a:pt x="4" y="24"/>
                    <a:pt x="3" y="23"/>
                    <a:pt x="3" y="21"/>
                  </a:cubicBezTo>
                  <a:cubicBezTo>
                    <a:pt x="2" y="16"/>
                    <a:pt x="1" y="11"/>
                    <a:pt x="1" y="6"/>
                  </a:cubicBezTo>
                  <a:cubicBezTo>
                    <a:pt x="0" y="4"/>
                    <a:pt x="0" y="3"/>
                    <a:pt x="2" y="3"/>
                  </a:cubicBezTo>
                  <a:cubicBezTo>
                    <a:pt x="16" y="1"/>
                    <a:pt x="30" y="0"/>
                    <a:pt x="43" y="3"/>
                  </a:cubicBezTo>
                  <a:cubicBezTo>
                    <a:pt x="58" y="6"/>
                    <a:pt x="66" y="16"/>
                    <a:pt x="70" y="30"/>
                  </a:cubicBezTo>
                  <a:cubicBezTo>
                    <a:pt x="74" y="44"/>
                    <a:pt x="75" y="58"/>
                    <a:pt x="75" y="72"/>
                  </a:cubicBezTo>
                  <a:cubicBezTo>
                    <a:pt x="75" y="79"/>
                    <a:pt x="75" y="85"/>
                    <a:pt x="75" y="92"/>
                  </a:cubicBezTo>
                  <a:cubicBezTo>
                    <a:pt x="75" y="95"/>
                    <a:pt x="75" y="97"/>
                    <a:pt x="71" y="97"/>
                  </a:cubicBezTo>
                  <a:cubicBezTo>
                    <a:pt x="67" y="98"/>
                    <a:pt x="63" y="99"/>
                    <a:pt x="59" y="100"/>
                  </a:cubicBezTo>
                  <a:cubicBezTo>
                    <a:pt x="57" y="100"/>
                    <a:pt x="56" y="101"/>
                    <a:pt x="55" y="99"/>
                  </a:cubicBezTo>
                  <a:cubicBezTo>
                    <a:pt x="55" y="84"/>
                    <a:pt x="56" y="69"/>
                    <a:pt x="55" y="55"/>
                  </a:cubicBezTo>
                  <a:cubicBezTo>
                    <a:pt x="54" y="47"/>
                    <a:pt x="53" y="39"/>
                    <a:pt x="48" y="33"/>
                  </a:cubicBezTo>
                  <a:cubicBezTo>
                    <a:pt x="48" y="33"/>
                    <a:pt x="48" y="33"/>
                    <a:pt x="48" y="33"/>
                  </a:cubicBezTo>
                  <a:cubicBezTo>
                    <a:pt x="48" y="32"/>
                    <a:pt x="47" y="30"/>
                    <a:pt x="45" y="30"/>
                  </a:cubicBezTo>
                  <a:cubicBezTo>
                    <a:pt x="45" y="30"/>
                    <a:pt x="45" y="30"/>
                    <a:pt x="45" y="30"/>
                  </a:cubicBezTo>
                  <a:cubicBezTo>
                    <a:pt x="44" y="28"/>
                    <a:pt x="43" y="27"/>
                    <a:pt x="41" y="26"/>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 name="Freeform 8"/>
            <p:cNvSpPr>
              <a:spLocks/>
            </p:cNvSpPr>
            <p:nvPr/>
          </p:nvSpPr>
          <p:spPr bwMode="auto">
            <a:xfrm>
              <a:off x="2824163" y="3211513"/>
              <a:ext cx="233362" cy="444500"/>
            </a:xfrm>
            <a:custGeom>
              <a:avLst/>
              <a:gdLst>
                <a:gd name="T0" fmla="*/ 16 w 62"/>
                <a:gd name="T1" fmla="*/ 26 h 118"/>
                <a:gd name="T2" fmla="*/ 58 w 62"/>
                <a:gd name="T3" fmla="*/ 1 h 118"/>
                <a:gd name="T4" fmla="*/ 61 w 62"/>
                <a:gd name="T5" fmla="*/ 3 h 118"/>
                <a:gd name="T6" fmla="*/ 62 w 62"/>
                <a:gd name="T7" fmla="*/ 20 h 118"/>
                <a:gd name="T8" fmla="*/ 60 w 62"/>
                <a:gd name="T9" fmla="*/ 22 h 118"/>
                <a:gd name="T10" fmla="*/ 52 w 62"/>
                <a:gd name="T11" fmla="*/ 26 h 118"/>
                <a:gd name="T12" fmla="*/ 22 w 62"/>
                <a:gd name="T13" fmla="*/ 69 h 118"/>
                <a:gd name="T14" fmla="*/ 22 w 62"/>
                <a:gd name="T15" fmla="*/ 110 h 118"/>
                <a:gd name="T16" fmla="*/ 18 w 62"/>
                <a:gd name="T17" fmla="*/ 115 h 118"/>
                <a:gd name="T18" fmla="*/ 1 w 62"/>
                <a:gd name="T19" fmla="*/ 118 h 118"/>
                <a:gd name="T20" fmla="*/ 7 w 62"/>
                <a:gd name="T21" fmla="*/ 42 h 118"/>
                <a:gd name="T22" fmla="*/ 7 w 62"/>
                <a:gd name="T23" fmla="*/ 42 h 118"/>
                <a:gd name="T24" fmla="*/ 10 w 62"/>
                <a:gd name="T25" fmla="*/ 35 h 118"/>
                <a:gd name="T26" fmla="*/ 10 w 62"/>
                <a:gd name="T27" fmla="*/ 35 h 118"/>
                <a:gd name="T28" fmla="*/ 12 w 62"/>
                <a:gd name="T29" fmla="*/ 32 h 118"/>
                <a:gd name="T30" fmla="*/ 12 w 62"/>
                <a:gd name="T31" fmla="*/ 32 h 118"/>
                <a:gd name="T32" fmla="*/ 16 w 62"/>
                <a:gd name="T3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18">
                  <a:moveTo>
                    <a:pt x="16" y="26"/>
                  </a:moveTo>
                  <a:cubicBezTo>
                    <a:pt x="27" y="12"/>
                    <a:pt x="42" y="6"/>
                    <a:pt x="58" y="1"/>
                  </a:cubicBezTo>
                  <a:cubicBezTo>
                    <a:pt x="60" y="0"/>
                    <a:pt x="60" y="1"/>
                    <a:pt x="61" y="3"/>
                  </a:cubicBezTo>
                  <a:cubicBezTo>
                    <a:pt x="62" y="8"/>
                    <a:pt x="62" y="14"/>
                    <a:pt x="62" y="20"/>
                  </a:cubicBezTo>
                  <a:cubicBezTo>
                    <a:pt x="62" y="21"/>
                    <a:pt x="61" y="22"/>
                    <a:pt x="60" y="22"/>
                  </a:cubicBezTo>
                  <a:cubicBezTo>
                    <a:pt x="57" y="23"/>
                    <a:pt x="55" y="25"/>
                    <a:pt x="52" y="26"/>
                  </a:cubicBezTo>
                  <a:cubicBezTo>
                    <a:pt x="33" y="34"/>
                    <a:pt x="24" y="49"/>
                    <a:pt x="22" y="69"/>
                  </a:cubicBezTo>
                  <a:cubicBezTo>
                    <a:pt x="21" y="83"/>
                    <a:pt x="22" y="96"/>
                    <a:pt x="22" y="110"/>
                  </a:cubicBezTo>
                  <a:cubicBezTo>
                    <a:pt x="22" y="113"/>
                    <a:pt x="21" y="114"/>
                    <a:pt x="18" y="115"/>
                  </a:cubicBezTo>
                  <a:cubicBezTo>
                    <a:pt x="12" y="115"/>
                    <a:pt x="7" y="117"/>
                    <a:pt x="1" y="118"/>
                  </a:cubicBezTo>
                  <a:cubicBezTo>
                    <a:pt x="2" y="92"/>
                    <a:pt x="0" y="67"/>
                    <a:pt x="7" y="42"/>
                  </a:cubicBezTo>
                  <a:cubicBezTo>
                    <a:pt x="7" y="42"/>
                    <a:pt x="7" y="42"/>
                    <a:pt x="7" y="42"/>
                  </a:cubicBezTo>
                  <a:cubicBezTo>
                    <a:pt x="9" y="40"/>
                    <a:pt x="10" y="38"/>
                    <a:pt x="10" y="35"/>
                  </a:cubicBezTo>
                  <a:cubicBezTo>
                    <a:pt x="10" y="35"/>
                    <a:pt x="10" y="35"/>
                    <a:pt x="10" y="35"/>
                  </a:cubicBezTo>
                  <a:cubicBezTo>
                    <a:pt x="11" y="34"/>
                    <a:pt x="12" y="33"/>
                    <a:pt x="12" y="32"/>
                  </a:cubicBezTo>
                  <a:cubicBezTo>
                    <a:pt x="12" y="32"/>
                    <a:pt x="12" y="32"/>
                    <a:pt x="12" y="32"/>
                  </a:cubicBezTo>
                  <a:cubicBezTo>
                    <a:pt x="13" y="30"/>
                    <a:pt x="15" y="28"/>
                    <a:pt x="16" y="26"/>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 name="Freeform 9"/>
            <p:cNvSpPr>
              <a:spLocks/>
            </p:cNvSpPr>
            <p:nvPr/>
          </p:nvSpPr>
          <p:spPr bwMode="auto">
            <a:xfrm>
              <a:off x="3425825" y="3246438"/>
              <a:ext cx="15875" cy="14288"/>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2" y="1"/>
                    <a:pt x="3" y="2"/>
                    <a:pt x="4" y="4"/>
                  </a:cubicBezTo>
                  <a:cubicBezTo>
                    <a:pt x="2" y="3"/>
                    <a:pt x="1" y="2"/>
                    <a:pt x="0" y="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 name="Freeform 10"/>
            <p:cNvSpPr>
              <a:spLocks/>
            </p:cNvSpPr>
            <p:nvPr/>
          </p:nvSpPr>
          <p:spPr bwMode="auto">
            <a:xfrm>
              <a:off x="2816225" y="4710113"/>
              <a:ext cx="579437" cy="530225"/>
            </a:xfrm>
            <a:custGeom>
              <a:avLst/>
              <a:gdLst>
                <a:gd name="T0" fmla="*/ 11 w 154"/>
                <a:gd name="T1" fmla="*/ 122 h 141"/>
                <a:gd name="T2" fmla="*/ 10 w 154"/>
                <a:gd name="T3" fmla="*/ 122 h 141"/>
                <a:gd name="T4" fmla="*/ 4 w 154"/>
                <a:gd name="T5" fmla="*/ 119 h 141"/>
                <a:gd name="T6" fmla="*/ 0 w 154"/>
                <a:gd name="T7" fmla="*/ 115 h 141"/>
                <a:gd name="T8" fmla="*/ 0 w 154"/>
                <a:gd name="T9" fmla="*/ 5 h 141"/>
                <a:gd name="T10" fmla="*/ 4 w 154"/>
                <a:gd name="T11" fmla="*/ 0 h 141"/>
                <a:gd name="T12" fmla="*/ 9 w 154"/>
                <a:gd name="T13" fmla="*/ 0 h 141"/>
                <a:gd name="T14" fmla="*/ 143 w 154"/>
                <a:gd name="T15" fmla="*/ 0 h 141"/>
                <a:gd name="T16" fmla="*/ 154 w 154"/>
                <a:gd name="T17" fmla="*/ 10 h 141"/>
                <a:gd name="T18" fmla="*/ 154 w 154"/>
                <a:gd name="T19" fmla="*/ 135 h 141"/>
                <a:gd name="T20" fmla="*/ 148 w 154"/>
                <a:gd name="T21" fmla="*/ 140 h 141"/>
                <a:gd name="T22" fmla="*/ 115 w 154"/>
                <a:gd name="T23" fmla="*/ 136 h 141"/>
                <a:gd name="T24" fmla="*/ 108 w 154"/>
                <a:gd name="T25" fmla="*/ 134 h 141"/>
                <a:gd name="T26" fmla="*/ 71 w 154"/>
                <a:gd name="T27" fmla="*/ 129 h 141"/>
                <a:gd name="T28" fmla="*/ 37 w 154"/>
                <a:gd name="T29" fmla="*/ 125 h 141"/>
                <a:gd name="T30" fmla="*/ 17 w 154"/>
                <a:gd name="T31" fmla="*/ 121 h 141"/>
                <a:gd name="T32" fmla="*/ 11 w 154"/>
                <a:gd name="T33"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41">
                  <a:moveTo>
                    <a:pt x="11" y="122"/>
                  </a:moveTo>
                  <a:cubicBezTo>
                    <a:pt x="10" y="122"/>
                    <a:pt x="10" y="122"/>
                    <a:pt x="10" y="122"/>
                  </a:cubicBezTo>
                  <a:cubicBezTo>
                    <a:pt x="9" y="119"/>
                    <a:pt x="9" y="115"/>
                    <a:pt x="4" y="119"/>
                  </a:cubicBezTo>
                  <a:cubicBezTo>
                    <a:pt x="2" y="121"/>
                    <a:pt x="0" y="119"/>
                    <a:pt x="0" y="115"/>
                  </a:cubicBezTo>
                  <a:cubicBezTo>
                    <a:pt x="0" y="78"/>
                    <a:pt x="0" y="41"/>
                    <a:pt x="0" y="5"/>
                  </a:cubicBezTo>
                  <a:cubicBezTo>
                    <a:pt x="0" y="1"/>
                    <a:pt x="2" y="0"/>
                    <a:pt x="4" y="0"/>
                  </a:cubicBezTo>
                  <a:cubicBezTo>
                    <a:pt x="6" y="0"/>
                    <a:pt x="7" y="0"/>
                    <a:pt x="9" y="0"/>
                  </a:cubicBezTo>
                  <a:cubicBezTo>
                    <a:pt x="54" y="0"/>
                    <a:pt x="98" y="0"/>
                    <a:pt x="143" y="0"/>
                  </a:cubicBezTo>
                  <a:cubicBezTo>
                    <a:pt x="154" y="0"/>
                    <a:pt x="154" y="0"/>
                    <a:pt x="154" y="10"/>
                  </a:cubicBezTo>
                  <a:cubicBezTo>
                    <a:pt x="154" y="52"/>
                    <a:pt x="154" y="94"/>
                    <a:pt x="154" y="135"/>
                  </a:cubicBezTo>
                  <a:cubicBezTo>
                    <a:pt x="154" y="141"/>
                    <a:pt x="153" y="141"/>
                    <a:pt x="148" y="140"/>
                  </a:cubicBezTo>
                  <a:cubicBezTo>
                    <a:pt x="137" y="139"/>
                    <a:pt x="126" y="137"/>
                    <a:pt x="115" y="136"/>
                  </a:cubicBezTo>
                  <a:cubicBezTo>
                    <a:pt x="112" y="135"/>
                    <a:pt x="110" y="134"/>
                    <a:pt x="108" y="134"/>
                  </a:cubicBezTo>
                  <a:cubicBezTo>
                    <a:pt x="95" y="134"/>
                    <a:pt x="84" y="130"/>
                    <a:pt x="71" y="129"/>
                  </a:cubicBezTo>
                  <a:cubicBezTo>
                    <a:pt x="60" y="129"/>
                    <a:pt x="49" y="126"/>
                    <a:pt x="37" y="125"/>
                  </a:cubicBezTo>
                  <a:cubicBezTo>
                    <a:pt x="31" y="124"/>
                    <a:pt x="24" y="123"/>
                    <a:pt x="17" y="121"/>
                  </a:cubicBezTo>
                  <a:cubicBezTo>
                    <a:pt x="15" y="121"/>
                    <a:pt x="13" y="120"/>
                    <a:pt x="11" y="122"/>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 name="Freeform 11"/>
            <p:cNvSpPr>
              <a:spLocks/>
            </p:cNvSpPr>
            <p:nvPr/>
          </p:nvSpPr>
          <p:spPr bwMode="auto">
            <a:xfrm>
              <a:off x="2289175" y="4229100"/>
              <a:ext cx="458787" cy="412750"/>
            </a:xfrm>
            <a:custGeom>
              <a:avLst/>
              <a:gdLst>
                <a:gd name="T0" fmla="*/ 0 w 122"/>
                <a:gd name="T1" fmla="*/ 21 h 110"/>
                <a:gd name="T2" fmla="*/ 0 w 122"/>
                <a:gd name="T3" fmla="*/ 19 h 110"/>
                <a:gd name="T4" fmla="*/ 34 w 122"/>
                <a:gd name="T5" fmla="*/ 14 h 110"/>
                <a:gd name="T6" fmla="*/ 71 w 122"/>
                <a:gd name="T7" fmla="*/ 8 h 110"/>
                <a:gd name="T8" fmla="*/ 75 w 122"/>
                <a:gd name="T9" fmla="*/ 6 h 110"/>
                <a:gd name="T10" fmla="*/ 115 w 122"/>
                <a:gd name="T11" fmla="*/ 1 h 110"/>
                <a:gd name="T12" fmla="*/ 117 w 122"/>
                <a:gd name="T13" fmla="*/ 2 h 110"/>
                <a:gd name="T14" fmla="*/ 122 w 122"/>
                <a:gd name="T15" fmla="*/ 6 h 110"/>
                <a:gd name="T16" fmla="*/ 122 w 122"/>
                <a:gd name="T17" fmla="*/ 105 h 110"/>
                <a:gd name="T18" fmla="*/ 118 w 122"/>
                <a:gd name="T19" fmla="*/ 110 h 110"/>
                <a:gd name="T20" fmla="*/ 5 w 122"/>
                <a:gd name="T21" fmla="*/ 110 h 110"/>
                <a:gd name="T22" fmla="*/ 1 w 122"/>
                <a:gd name="T23" fmla="*/ 106 h 110"/>
                <a:gd name="T24" fmla="*/ 1 w 122"/>
                <a:gd name="T25" fmla="*/ 24 h 110"/>
                <a:gd name="T26" fmla="*/ 0 w 122"/>
                <a:gd name="T2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0">
                  <a:moveTo>
                    <a:pt x="0" y="21"/>
                  </a:moveTo>
                  <a:cubicBezTo>
                    <a:pt x="0" y="20"/>
                    <a:pt x="0" y="20"/>
                    <a:pt x="0" y="19"/>
                  </a:cubicBezTo>
                  <a:cubicBezTo>
                    <a:pt x="11" y="16"/>
                    <a:pt x="23" y="15"/>
                    <a:pt x="34" y="14"/>
                  </a:cubicBezTo>
                  <a:cubicBezTo>
                    <a:pt x="46" y="12"/>
                    <a:pt x="59" y="10"/>
                    <a:pt x="71" y="8"/>
                  </a:cubicBezTo>
                  <a:cubicBezTo>
                    <a:pt x="72" y="8"/>
                    <a:pt x="74" y="8"/>
                    <a:pt x="75" y="6"/>
                  </a:cubicBezTo>
                  <a:cubicBezTo>
                    <a:pt x="88" y="4"/>
                    <a:pt x="102" y="2"/>
                    <a:pt x="115" y="1"/>
                  </a:cubicBezTo>
                  <a:cubicBezTo>
                    <a:pt x="116" y="1"/>
                    <a:pt x="117" y="2"/>
                    <a:pt x="117" y="2"/>
                  </a:cubicBezTo>
                  <a:cubicBezTo>
                    <a:pt x="121" y="0"/>
                    <a:pt x="122" y="2"/>
                    <a:pt x="122" y="6"/>
                  </a:cubicBezTo>
                  <a:cubicBezTo>
                    <a:pt x="122" y="39"/>
                    <a:pt x="122" y="72"/>
                    <a:pt x="122" y="105"/>
                  </a:cubicBezTo>
                  <a:cubicBezTo>
                    <a:pt x="122" y="109"/>
                    <a:pt x="121" y="110"/>
                    <a:pt x="118" y="110"/>
                  </a:cubicBezTo>
                  <a:cubicBezTo>
                    <a:pt x="80" y="110"/>
                    <a:pt x="43" y="110"/>
                    <a:pt x="5" y="110"/>
                  </a:cubicBezTo>
                  <a:cubicBezTo>
                    <a:pt x="2" y="110"/>
                    <a:pt x="1" y="109"/>
                    <a:pt x="1" y="106"/>
                  </a:cubicBezTo>
                  <a:cubicBezTo>
                    <a:pt x="1" y="79"/>
                    <a:pt x="1" y="51"/>
                    <a:pt x="1" y="24"/>
                  </a:cubicBezTo>
                  <a:cubicBezTo>
                    <a:pt x="1" y="22"/>
                    <a:pt x="1" y="21"/>
                    <a:pt x="0" y="21"/>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Freeform 12"/>
            <p:cNvSpPr>
              <a:spLocks/>
            </p:cNvSpPr>
            <p:nvPr/>
          </p:nvSpPr>
          <p:spPr bwMode="auto">
            <a:xfrm>
              <a:off x="2813050" y="4706938"/>
              <a:ext cx="587375" cy="541338"/>
            </a:xfrm>
            <a:custGeom>
              <a:avLst/>
              <a:gdLst>
                <a:gd name="T0" fmla="*/ 12 w 156"/>
                <a:gd name="T1" fmla="*/ 123 h 144"/>
                <a:gd name="T2" fmla="*/ 18 w 156"/>
                <a:gd name="T3" fmla="*/ 122 h 144"/>
                <a:gd name="T4" fmla="*/ 38 w 156"/>
                <a:gd name="T5" fmla="*/ 126 h 144"/>
                <a:gd name="T6" fmla="*/ 72 w 156"/>
                <a:gd name="T7" fmla="*/ 130 h 144"/>
                <a:gd name="T8" fmla="*/ 109 w 156"/>
                <a:gd name="T9" fmla="*/ 135 h 144"/>
                <a:gd name="T10" fmla="*/ 116 w 156"/>
                <a:gd name="T11" fmla="*/ 137 h 144"/>
                <a:gd name="T12" fmla="*/ 149 w 156"/>
                <a:gd name="T13" fmla="*/ 141 h 144"/>
                <a:gd name="T14" fmla="*/ 155 w 156"/>
                <a:gd name="T15" fmla="*/ 136 h 144"/>
                <a:gd name="T16" fmla="*/ 155 w 156"/>
                <a:gd name="T17" fmla="*/ 11 h 144"/>
                <a:gd name="T18" fmla="*/ 144 w 156"/>
                <a:gd name="T19" fmla="*/ 1 h 144"/>
                <a:gd name="T20" fmla="*/ 10 w 156"/>
                <a:gd name="T21" fmla="*/ 1 h 144"/>
                <a:gd name="T22" fmla="*/ 5 w 156"/>
                <a:gd name="T23" fmla="*/ 1 h 144"/>
                <a:gd name="T24" fmla="*/ 1 w 156"/>
                <a:gd name="T25" fmla="*/ 6 h 144"/>
                <a:gd name="T26" fmla="*/ 1 w 156"/>
                <a:gd name="T27" fmla="*/ 116 h 144"/>
                <a:gd name="T28" fmla="*/ 5 w 156"/>
                <a:gd name="T29" fmla="*/ 120 h 144"/>
                <a:gd name="T30" fmla="*/ 11 w 156"/>
                <a:gd name="T31" fmla="*/ 123 h 144"/>
                <a:gd name="T32" fmla="*/ 0 w 156"/>
                <a:gd name="T33" fmla="*/ 111 h 144"/>
                <a:gd name="T34" fmla="*/ 0 w 156"/>
                <a:gd name="T35" fmla="*/ 4 h 144"/>
                <a:gd name="T36" fmla="*/ 4 w 156"/>
                <a:gd name="T37" fmla="*/ 0 h 144"/>
                <a:gd name="T38" fmla="*/ 152 w 156"/>
                <a:gd name="T39" fmla="*/ 0 h 144"/>
                <a:gd name="T40" fmla="*/ 156 w 156"/>
                <a:gd name="T41" fmla="*/ 4 h 144"/>
                <a:gd name="T42" fmla="*/ 156 w 156"/>
                <a:gd name="T43" fmla="*/ 140 h 144"/>
                <a:gd name="T44" fmla="*/ 152 w 156"/>
                <a:gd name="T45" fmla="*/ 144 h 144"/>
                <a:gd name="T46" fmla="*/ 13 w 156"/>
                <a:gd name="T47" fmla="*/ 123 h 144"/>
                <a:gd name="T48" fmla="*/ 12 w 156"/>
                <a:gd name="T49"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44">
                  <a:moveTo>
                    <a:pt x="12" y="123"/>
                  </a:moveTo>
                  <a:cubicBezTo>
                    <a:pt x="14" y="121"/>
                    <a:pt x="16" y="122"/>
                    <a:pt x="18" y="122"/>
                  </a:cubicBezTo>
                  <a:cubicBezTo>
                    <a:pt x="25" y="124"/>
                    <a:pt x="32" y="125"/>
                    <a:pt x="38" y="126"/>
                  </a:cubicBezTo>
                  <a:cubicBezTo>
                    <a:pt x="50" y="127"/>
                    <a:pt x="61" y="130"/>
                    <a:pt x="72" y="130"/>
                  </a:cubicBezTo>
                  <a:cubicBezTo>
                    <a:pt x="85" y="131"/>
                    <a:pt x="96" y="135"/>
                    <a:pt x="109" y="135"/>
                  </a:cubicBezTo>
                  <a:cubicBezTo>
                    <a:pt x="111" y="135"/>
                    <a:pt x="113" y="136"/>
                    <a:pt x="116" y="137"/>
                  </a:cubicBezTo>
                  <a:cubicBezTo>
                    <a:pt x="127" y="138"/>
                    <a:pt x="138" y="140"/>
                    <a:pt x="149" y="141"/>
                  </a:cubicBezTo>
                  <a:cubicBezTo>
                    <a:pt x="154" y="142"/>
                    <a:pt x="155" y="142"/>
                    <a:pt x="155" y="136"/>
                  </a:cubicBezTo>
                  <a:cubicBezTo>
                    <a:pt x="155" y="95"/>
                    <a:pt x="155" y="53"/>
                    <a:pt x="155" y="11"/>
                  </a:cubicBezTo>
                  <a:cubicBezTo>
                    <a:pt x="155" y="1"/>
                    <a:pt x="155" y="1"/>
                    <a:pt x="144" y="1"/>
                  </a:cubicBezTo>
                  <a:cubicBezTo>
                    <a:pt x="99" y="1"/>
                    <a:pt x="55" y="1"/>
                    <a:pt x="10" y="1"/>
                  </a:cubicBezTo>
                  <a:cubicBezTo>
                    <a:pt x="8" y="1"/>
                    <a:pt x="7" y="1"/>
                    <a:pt x="5" y="1"/>
                  </a:cubicBezTo>
                  <a:cubicBezTo>
                    <a:pt x="3" y="1"/>
                    <a:pt x="1" y="2"/>
                    <a:pt x="1" y="6"/>
                  </a:cubicBezTo>
                  <a:cubicBezTo>
                    <a:pt x="1" y="42"/>
                    <a:pt x="1" y="79"/>
                    <a:pt x="1" y="116"/>
                  </a:cubicBezTo>
                  <a:cubicBezTo>
                    <a:pt x="1" y="120"/>
                    <a:pt x="3" y="122"/>
                    <a:pt x="5" y="120"/>
                  </a:cubicBezTo>
                  <a:cubicBezTo>
                    <a:pt x="10" y="116"/>
                    <a:pt x="10" y="120"/>
                    <a:pt x="11" y="123"/>
                  </a:cubicBezTo>
                  <a:cubicBezTo>
                    <a:pt x="0" y="122"/>
                    <a:pt x="0" y="122"/>
                    <a:pt x="0" y="111"/>
                  </a:cubicBezTo>
                  <a:cubicBezTo>
                    <a:pt x="0" y="76"/>
                    <a:pt x="0" y="40"/>
                    <a:pt x="0" y="4"/>
                  </a:cubicBezTo>
                  <a:cubicBezTo>
                    <a:pt x="0" y="0"/>
                    <a:pt x="1" y="0"/>
                    <a:pt x="4" y="0"/>
                  </a:cubicBezTo>
                  <a:cubicBezTo>
                    <a:pt x="54" y="0"/>
                    <a:pt x="103" y="0"/>
                    <a:pt x="152" y="0"/>
                  </a:cubicBezTo>
                  <a:cubicBezTo>
                    <a:pt x="155" y="0"/>
                    <a:pt x="156" y="1"/>
                    <a:pt x="156" y="4"/>
                  </a:cubicBezTo>
                  <a:cubicBezTo>
                    <a:pt x="156" y="49"/>
                    <a:pt x="156" y="94"/>
                    <a:pt x="156" y="140"/>
                  </a:cubicBezTo>
                  <a:cubicBezTo>
                    <a:pt x="156" y="143"/>
                    <a:pt x="156" y="144"/>
                    <a:pt x="152" y="144"/>
                  </a:cubicBezTo>
                  <a:cubicBezTo>
                    <a:pt x="106" y="137"/>
                    <a:pt x="59" y="130"/>
                    <a:pt x="13" y="123"/>
                  </a:cubicBezTo>
                  <a:cubicBezTo>
                    <a:pt x="13" y="123"/>
                    <a:pt x="12" y="123"/>
                    <a:pt x="12" y="123"/>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13"/>
            <p:cNvSpPr>
              <a:spLocks noEditPoints="1"/>
            </p:cNvSpPr>
            <p:nvPr/>
          </p:nvSpPr>
          <p:spPr bwMode="auto">
            <a:xfrm>
              <a:off x="2813050" y="4133850"/>
              <a:ext cx="587375" cy="515938"/>
            </a:xfrm>
            <a:custGeom>
              <a:avLst/>
              <a:gdLst>
                <a:gd name="T0" fmla="*/ 78 w 156"/>
                <a:gd name="T1" fmla="*/ 136 h 137"/>
                <a:gd name="T2" fmla="*/ 4 w 156"/>
                <a:gd name="T3" fmla="*/ 137 h 137"/>
                <a:gd name="T4" fmla="*/ 0 w 156"/>
                <a:gd name="T5" fmla="*/ 132 h 137"/>
                <a:gd name="T6" fmla="*/ 0 w 156"/>
                <a:gd name="T7" fmla="*/ 27 h 137"/>
                <a:gd name="T8" fmla="*/ 4 w 156"/>
                <a:gd name="T9" fmla="*/ 23 h 137"/>
                <a:gd name="T10" fmla="*/ 116 w 156"/>
                <a:gd name="T11" fmla="*/ 6 h 137"/>
                <a:gd name="T12" fmla="*/ 152 w 156"/>
                <a:gd name="T13" fmla="*/ 1 h 137"/>
                <a:gd name="T14" fmla="*/ 156 w 156"/>
                <a:gd name="T15" fmla="*/ 5 h 137"/>
                <a:gd name="T16" fmla="*/ 156 w 156"/>
                <a:gd name="T17" fmla="*/ 131 h 137"/>
                <a:gd name="T18" fmla="*/ 151 w 156"/>
                <a:gd name="T19" fmla="*/ 137 h 137"/>
                <a:gd name="T20" fmla="*/ 78 w 156"/>
                <a:gd name="T21" fmla="*/ 136 h 137"/>
                <a:gd name="T22" fmla="*/ 78 w 156"/>
                <a:gd name="T23" fmla="*/ 136 h 137"/>
                <a:gd name="T24" fmla="*/ 78 w 156"/>
                <a:gd name="T25" fmla="*/ 135 h 137"/>
                <a:gd name="T26" fmla="*/ 147 w 156"/>
                <a:gd name="T27" fmla="*/ 135 h 137"/>
                <a:gd name="T28" fmla="*/ 155 w 156"/>
                <a:gd name="T29" fmla="*/ 127 h 137"/>
                <a:gd name="T30" fmla="*/ 155 w 156"/>
                <a:gd name="T31" fmla="*/ 8 h 137"/>
                <a:gd name="T32" fmla="*/ 148 w 156"/>
                <a:gd name="T33" fmla="*/ 3 h 137"/>
                <a:gd name="T34" fmla="*/ 129 w 156"/>
                <a:gd name="T35" fmla="*/ 6 h 137"/>
                <a:gd name="T36" fmla="*/ 110 w 156"/>
                <a:gd name="T37" fmla="*/ 9 h 137"/>
                <a:gd name="T38" fmla="*/ 104 w 156"/>
                <a:gd name="T39" fmla="*/ 11 h 137"/>
                <a:gd name="T40" fmla="*/ 91 w 156"/>
                <a:gd name="T41" fmla="*/ 11 h 137"/>
                <a:gd name="T42" fmla="*/ 60 w 156"/>
                <a:gd name="T43" fmla="*/ 16 h 137"/>
                <a:gd name="T44" fmla="*/ 20 w 156"/>
                <a:gd name="T45" fmla="*/ 22 h 137"/>
                <a:gd name="T46" fmla="*/ 15 w 156"/>
                <a:gd name="T47" fmla="*/ 24 h 137"/>
                <a:gd name="T48" fmla="*/ 7 w 156"/>
                <a:gd name="T49" fmla="*/ 24 h 137"/>
                <a:gd name="T50" fmla="*/ 1 w 156"/>
                <a:gd name="T51" fmla="*/ 30 h 137"/>
                <a:gd name="T52" fmla="*/ 1 w 156"/>
                <a:gd name="T53" fmla="*/ 129 h 137"/>
                <a:gd name="T54" fmla="*/ 7 w 156"/>
                <a:gd name="T55" fmla="*/ 135 h 137"/>
                <a:gd name="T56" fmla="*/ 78 w 156"/>
                <a:gd name="T57" fmla="*/ 1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37">
                  <a:moveTo>
                    <a:pt x="78" y="136"/>
                  </a:moveTo>
                  <a:cubicBezTo>
                    <a:pt x="53" y="136"/>
                    <a:pt x="29" y="136"/>
                    <a:pt x="4" y="137"/>
                  </a:cubicBezTo>
                  <a:cubicBezTo>
                    <a:pt x="1" y="137"/>
                    <a:pt x="0" y="135"/>
                    <a:pt x="0" y="132"/>
                  </a:cubicBezTo>
                  <a:cubicBezTo>
                    <a:pt x="0" y="97"/>
                    <a:pt x="0" y="62"/>
                    <a:pt x="0" y="27"/>
                  </a:cubicBezTo>
                  <a:cubicBezTo>
                    <a:pt x="0" y="24"/>
                    <a:pt x="0" y="23"/>
                    <a:pt x="4" y="23"/>
                  </a:cubicBezTo>
                  <a:cubicBezTo>
                    <a:pt x="41" y="17"/>
                    <a:pt x="78" y="12"/>
                    <a:pt x="116" y="6"/>
                  </a:cubicBezTo>
                  <a:cubicBezTo>
                    <a:pt x="128" y="5"/>
                    <a:pt x="140" y="3"/>
                    <a:pt x="152" y="1"/>
                  </a:cubicBezTo>
                  <a:cubicBezTo>
                    <a:pt x="155" y="0"/>
                    <a:pt x="156" y="1"/>
                    <a:pt x="156" y="5"/>
                  </a:cubicBezTo>
                  <a:cubicBezTo>
                    <a:pt x="156" y="47"/>
                    <a:pt x="156" y="89"/>
                    <a:pt x="156" y="131"/>
                  </a:cubicBezTo>
                  <a:cubicBezTo>
                    <a:pt x="156" y="135"/>
                    <a:pt x="156" y="137"/>
                    <a:pt x="151" y="137"/>
                  </a:cubicBezTo>
                  <a:cubicBezTo>
                    <a:pt x="127" y="136"/>
                    <a:pt x="102" y="136"/>
                    <a:pt x="78" y="136"/>
                  </a:cubicBezTo>
                  <a:cubicBezTo>
                    <a:pt x="78" y="136"/>
                    <a:pt x="78" y="136"/>
                    <a:pt x="78" y="136"/>
                  </a:cubicBezTo>
                  <a:close/>
                  <a:moveTo>
                    <a:pt x="78" y="135"/>
                  </a:moveTo>
                  <a:cubicBezTo>
                    <a:pt x="101" y="135"/>
                    <a:pt x="124" y="135"/>
                    <a:pt x="147" y="135"/>
                  </a:cubicBezTo>
                  <a:cubicBezTo>
                    <a:pt x="155" y="135"/>
                    <a:pt x="155" y="135"/>
                    <a:pt x="155" y="127"/>
                  </a:cubicBezTo>
                  <a:cubicBezTo>
                    <a:pt x="155" y="87"/>
                    <a:pt x="155" y="48"/>
                    <a:pt x="155" y="8"/>
                  </a:cubicBezTo>
                  <a:cubicBezTo>
                    <a:pt x="155" y="3"/>
                    <a:pt x="153" y="2"/>
                    <a:pt x="148" y="3"/>
                  </a:cubicBezTo>
                  <a:cubicBezTo>
                    <a:pt x="142" y="4"/>
                    <a:pt x="136" y="5"/>
                    <a:pt x="129" y="6"/>
                  </a:cubicBezTo>
                  <a:cubicBezTo>
                    <a:pt x="123" y="7"/>
                    <a:pt x="116" y="7"/>
                    <a:pt x="110" y="9"/>
                  </a:cubicBezTo>
                  <a:cubicBezTo>
                    <a:pt x="107" y="9"/>
                    <a:pt x="105" y="12"/>
                    <a:pt x="104" y="11"/>
                  </a:cubicBezTo>
                  <a:cubicBezTo>
                    <a:pt x="99" y="9"/>
                    <a:pt x="95" y="11"/>
                    <a:pt x="91" y="11"/>
                  </a:cubicBezTo>
                  <a:cubicBezTo>
                    <a:pt x="81" y="13"/>
                    <a:pt x="70" y="15"/>
                    <a:pt x="60" y="16"/>
                  </a:cubicBezTo>
                  <a:cubicBezTo>
                    <a:pt x="46" y="17"/>
                    <a:pt x="33" y="20"/>
                    <a:pt x="20" y="22"/>
                  </a:cubicBezTo>
                  <a:cubicBezTo>
                    <a:pt x="17" y="22"/>
                    <a:pt x="16" y="25"/>
                    <a:pt x="15" y="24"/>
                  </a:cubicBezTo>
                  <a:cubicBezTo>
                    <a:pt x="12" y="23"/>
                    <a:pt x="9" y="24"/>
                    <a:pt x="7" y="24"/>
                  </a:cubicBezTo>
                  <a:cubicBezTo>
                    <a:pt x="2" y="24"/>
                    <a:pt x="1" y="25"/>
                    <a:pt x="1" y="30"/>
                  </a:cubicBezTo>
                  <a:cubicBezTo>
                    <a:pt x="1" y="63"/>
                    <a:pt x="1" y="96"/>
                    <a:pt x="1" y="129"/>
                  </a:cubicBezTo>
                  <a:cubicBezTo>
                    <a:pt x="1" y="135"/>
                    <a:pt x="1" y="135"/>
                    <a:pt x="7" y="135"/>
                  </a:cubicBezTo>
                  <a:cubicBezTo>
                    <a:pt x="31" y="135"/>
                    <a:pt x="54" y="135"/>
                    <a:pt x="78" y="135"/>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14"/>
            <p:cNvSpPr>
              <a:spLocks noEditPoints="1"/>
            </p:cNvSpPr>
            <p:nvPr/>
          </p:nvSpPr>
          <p:spPr bwMode="auto">
            <a:xfrm>
              <a:off x="2284413" y="4706938"/>
              <a:ext cx="471487" cy="450850"/>
            </a:xfrm>
            <a:custGeom>
              <a:avLst/>
              <a:gdLst>
                <a:gd name="T0" fmla="*/ 63 w 125"/>
                <a:gd name="T1" fmla="*/ 0 h 120"/>
                <a:gd name="T2" fmla="*/ 121 w 125"/>
                <a:gd name="T3" fmla="*/ 0 h 120"/>
                <a:gd name="T4" fmla="*/ 125 w 125"/>
                <a:gd name="T5" fmla="*/ 4 h 120"/>
                <a:gd name="T6" fmla="*/ 125 w 125"/>
                <a:gd name="T7" fmla="*/ 116 h 120"/>
                <a:gd name="T8" fmla="*/ 120 w 125"/>
                <a:gd name="T9" fmla="*/ 120 h 120"/>
                <a:gd name="T10" fmla="*/ 41 w 125"/>
                <a:gd name="T11" fmla="*/ 108 h 120"/>
                <a:gd name="T12" fmla="*/ 4 w 125"/>
                <a:gd name="T13" fmla="*/ 103 h 120"/>
                <a:gd name="T14" fmla="*/ 0 w 125"/>
                <a:gd name="T15" fmla="*/ 99 h 120"/>
                <a:gd name="T16" fmla="*/ 0 w 125"/>
                <a:gd name="T17" fmla="*/ 3 h 120"/>
                <a:gd name="T18" fmla="*/ 4 w 125"/>
                <a:gd name="T19" fmla="*/ 0 h 120"/>
                <a:gd name="T20" fmla="*/ 63 w 125"/>
                <a:gd name="T21" fmla="*/ 0 h 120"/>
                <a:gd name="T22" fmla="*/ 123 w 125"/>
                <a:gd name="T23" fmla="*/ 60 h 120"/>
                <a:gd name="T24" fmla="*/ 123 w 125"/>
                <a:gd name="T25" fmla="*/ 31 h 120"/>
                <a:gd name="T26" fmla="*/ 123 w 125"/>
                <a:gd name="T27" fmla="*/ 6 h 120"/>
                <a:gd name="T28" fmla="*/ 120 w 125"/>
                <a:gd name="T29" fmla="*/ 2 h 120"/>
                <a:gd name="T30" fmla="*/ 113 w 125"/>
                <a:gd name="T31" fmla="*/ 1 h 120"/>
                <a:gd name="T32" fmla="*/ 6 w 125"/>
                <a:gd name="T33" fmla="*/ 1 h 120"/>
                <a:gd name="T34" fmla="*/ 2 w 125"/>
                <a:gd name="T35" fmla="*/ 5 h 120"/>
                <a:gd name="T36" fmla="*/ 2 w 125"/>
                <a:gd name="T37" fmla="*/ 97 h 120"/>
                <a:gd name="T38" fmla="*/ 7 w 125"/>
                <a:gd name="T39" fmla="*/ 102 h 120"/>
                <a:gd name="T40" fmla="*/ 38 w 125"/>
                <a:gd name="T41" fmla="*/ 106 h 120"/>
                <a:gd name="T42" fmla="*/ 55 w 125"/>
                <a:gd name="T43" fmla="*/ 109 h 120"/>
                <a:gd name="T44" fmla="*/ 71 w 125"/>
                <a:gd name="T45" fmla="*/ 111 h 120"/>
                <a:gd name="T46" fmla="*/ 87 w 125"/>
                <a:gd name="T47" fmla="*/ 113 h 120"/>
                <a:gd name="T48" fmla="*/ 101 w 125"/>
                <a:gd name="T49" fmla="*/ 115 h 120"/>
                <a:gd name="T50" fmla="*/ 118 w 125"/>
                <a:gd name="T51" fmla="*/ 118 h 120"/>
                <a:gd name="T52" fmla="*/ 123 w 125"/>
                <a:gd name="T53" fmla="*/ 114 h 120"/>
                <a:gd name="T54" fmla="*/ 123 w 125"/>
                <a:gd name="T5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20">
                  <a:moveTo>
                    <a:pt x="63" y="0"/>
                  </a:moveTo>
                  <a:cubicBezTo>
                    <a:pt x="82" y="0"/>
                    <a:pt x="101" y="0"/>
                    <a:pt x="121" y="0"/>
                  </a:cubicBezTo>
                  <a:cubicBezTo>
                    <a:pt x="124" y="0"/>
                    <a:pt x="125" y="1"/>
                    <a:pt x="125" y="4"/>
                  </a:cubicBezTo>
                  <a:cubicBezTo>
                    <a:pt x="125" y="41"/>
                    <a:pt x="125" y="78"/>
                    <a:pt x="125" y="116"/>
                  </a:cubicBezTo>
                  <a:cubicBezTo>
                    <a:pt x="125" y="119"/>
                    <a:pt x="124" y="120"/>
                    <a:pt x="120" y="120"/>
                  </a:cubicBezTo>
                  <a:cubicBezTo>
                    <a:pt x="94" y="116"/>
                    <a:pt x="67" y="112"/>
                    <a:pt x="41" y="108"/>
                  </a:cubicBezTo>
                  <a:cubicBezTo>
                    <a:pt x="29" y="107"/>
                    <a:pt x="16" y="105"/>
                    <a:pt x="4" y="103"/>
                  </a:cubicBezTo>
                  <a:cubicBezTo>
                    <a:pt x="1" y="103"/>
                    <a:pt x="0" y="102"/>
                    <a:pt x="0" y="99"/>
                  </a:cubicBezTo>
                  <a:cubicBezTo>
                    <a:pt x="1" y="67"/>
                    <a:pt x="1" y="35"/>
                    <a:pt x="0" y="3"/>
                  </a:cubicBezTo>
                  <a:cubicBezTo>
                    <a:pt x="0" y="0"/>
                    <a:pt x="2" y="0"/>
                    <a:pt x="4" y="0"/>
                  </a:cubicBezTo>
                  <a:cubicBezTo>
                    <a:pt x="24" y="0"/>
                    <a:pt x="43" y="0"/>
                    <a:pt x="63" y="0"/>
                  </a:cubicBezTo>
                  <a:close/>
                  <a:moveTo>
                    <a:pt x="123" y="60"/>
                  </a:moveTo>
                  <a:cubicBezTo>
                    <a:pt x="123" y="51"/>
                    <a:pt x="123" y="41"/>
                    <a:pt x="123" y="31"/>
                  </a:cubicBezTo>
                  <a:cubicBezTo>
                    <a:pt x="123" y="22"/>
                    <a:pt x="123" y="14"/>
                    <a:pt x="123" y="6"/>
                  </a:cubicBezTo>
                  <a:cubicBezTo>
                    <a:pt x="123" y="4"/>
                    <a:pt x="123" y="2"/>
                    <a:pt x="120" y="2"/>
                  </a:cubicBezTo>
                  <a:cubicBezTo>
                    <a:pt x="118" y="2"/>
                    <a:pt x="115" y="1"/>
                    <a:pt x="113" y="1"/>
                  </a:cubicBezTo>
                  <a:cubicBezTo>
                    <a:pt x="77" y="1"/>
                    <a:pt x="42" y="1"/>
                    <a:pt x="6" y="1"/>
                  </a:cubicBezTo>
                  <a:cubicBezTo>
                    <a:pt x="3" y="1"/>
                    <a:pt x="2" y="2"/>
                    <a:pt x="2" y="5"/>
                  </a:cubicBezTo>
                  <a:cubicBezTo>
                    <a:pt x="2" y="36"/>
                    <a:pt x="2" y="66"/>
                    <a:pt x="2" y="97"/>
                  </a:cubicBezTo>
                  <a:cubicBezTo>
                    <a:pt x="2" y="101"/>
                    <a:pt x="4" y="102"/>
                    <a:pt x="7" y="102"/>
                  </a:cubicBezTo>
                  <a:cubicBezTo>
                    <a:pt x="17" y="103"/>
                    <a:pt x="27" y="106"/>
                    <a:pt x="38" y="106"/>
                  </a:cubicBezTo>
                  <a:cubicBezTo>
                    <a:pt x="43" y="107"/>
                    <a:pt x="49" y="108"/>
                    <a:pt x="55" y="109"/>
                  </a:cubicBezTo>
                  <a:cubicBezTo>
                    <a:pt x="60" y="110"/>
                    <a:pt x="66" y="109"/>
                    <a:pt x="71" y="111"/>
                  </a:cubicBezTo>
                  <a:cubicBezTo>
                    <a:pt x="76" y="114"/>
                    <a:pt x="82" y="111"/>
                    <a:pt x="87" y="113"/>
                  </a:cubicBezTo>
                  <a:cubicBezTo>
                    <a:pt x="91" y="115"/>
                    <a:pt x="97" y="115"/>
                    <a:pt x="101" y="115"/>
                  </a:cubicBezTo>
                  <a:cubicBezTo>
                    <a:pt x="107" y="116"/>
                    <a:pt x="112" y="117"/>
                    <a:pt x="118" y="118"/>
                  </a:cubicBezTo>
                  <a:cubicBezTo>
                    <a:pt x="122" y="119"/>
                    <a:pt x="123" y="119"/>
                    <a:pt x="123" y="114"/>
                  </a:cubicBezTo>
                  <a:cubicBezTo>
                    <a:pt x="123" y="96"/>
                    <a:pt x="123" y="78"/>
                    <a:pt x="123" y="6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Freeform 15"/>
            <p:cNvSpPr>
              <a:spLocks/>
            </p:cNvSpPr>
            <p:nvPr/>
          </p:nvSpPr>
          <p:spPr bwMode="auto">
            <a:xfrm>
              <a:off x="2284413" y="4224338"/>
              <a:ext cx="471487" cy="425450"/>
            </a:xfrm>
            <a:custGeom>
              <a:avLst/>
              <a:gdLst>
                <a:gd name="T0" fmla="*/ 1 w 125"/>
                <a:gd name="T1" fmla="*/ 22 h 113"/>
                <a:gd name="T2" fmla="*/ 2 w 125"/>
                <a:gd name="T3" fmla="*/ 25 h 113"/>
                <a:gd name="T4" fmla="*/ 2 w 125"/>
                <a:gd name="T5" fmla="*/ 107 h 113"/>
                <a:gd name="T6" fmla="*/ 6 w 125"/>
                <a:gd name="T7" fmla="*/ 111 h 113"/>
                <a:gd name="T8" fmla="*/ 119 w 125"/>
                <a:gd name="T9" fmla="*/ 111 h 113"/>
                <a:gd name="T10" fmla="*/ 123 w 125"/>
                <a:gd name="T11" fmla="*/ 106 h 113"/>
                <a:gd name="T12" fmla="*/ 123 w 125"/>
                <a:gd name="T13" fmla="*/ 7 h 113"/>
                <a:gd name="T14" fmla="*/ 118 w 125"/>
                <a:gd name="T15" fmla="*/ 3 h 113"/>
                <a:gd name="T16" fmla="*/ 116 w 125"/>
                <a:gd name="T17" fmla="*/ 2 h 113"/>
                <a:gd name="T18" fmla="*/ 123 w 125"/>
                <a:gd name="T19" fmla="*/ 1 h 113"/>
                <a:gd name="T20" fmla="*/ 125 w 125"/>
                <a:gd name="T21" fmla="*/ 2 h 113"/>
                <a:gd name="T22" fmla="*/ 125 w 125"/>
                <a:gd name="T23" fmla="*/ 5 h 113"/>
                <a:gd name="T24" fmla="*/ 125 w 125"/>
                <a:gd name="T25" fmla="*/ 108 h 113"/>
                <a:gd name="T26" fmla="*/ 120 w 125"/>
                <a:gd name="T27" fmla="*/ 113 h 113"/>
                <a:gd name="T28" fmla="*/ 4 w 125"/>
                <a:gd name="T29" fmla="*/ 112 h 113"/>
                <a:gd name="T30" fmla="*/ 0 w 125"/>
                <a:gd name="T31" fmla="*/ 110 h 113"/>
                <a:gd name="T32" fmla="*/ 1 w 125"/>
                <a:gd name="T33" fmla="*/ 22 h 113"/>
                <a:gd name="T34" fmla="*/ 1 w 125"/>
                <a:gd name="T3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13">
                  <a:moveTo>
                    <a:pt x="1" y="22"/>
                  </a:moveTo>
                  <a:cubicBezTo>
                    <a:pt x="2" y="22"/>
                    <a:pt x="2" y="23"/>
                    <a:pt x="2" y="25"/>
                  </a:cubicBezTo>
                  <a:cubicBezTo>
                    <a:pt x="2" y="52"/>
                    <a:pt x="2" y="80"/>
                    <a:pt x="2" y="107"/>
                  </a:cubicBezTo>
                  <a:cubicBezTo>
                    <a:pt x="2" y="110"/>
                    <a:pt x="3" y="111"/>
                    <a:pt x="6" y="111"/>
                  </a:cubicBezTo>
                  <a:cubicBezTo>
                    <a:pt x="44" y="111"/>
                    <a:pt x="81" y="111"/>
                    <a:pt x="119" y="111"/>
                  </a:cubicBezTo>
                  <a:cubicBezTo>
                    <a:pt x="122" y="111"/>
                    <a:pt x="123" y="110"/>
                    <a:pt x="123" y="106"/>
                  </a:cubicBezTo>
                  <a:cubicBezTo>
                    <a:pt x="123" y="73"/>
                    <a:pt x="123" y="40"/>
                    <a:pt x="123" y="7"/>
                  </a:cubicBezTo>
                  <a:cubicBezTo>
                    <a:pt x="123" y="3"/>
                    <a:pt x="122" y="1"/>
                    <a:pt x="118" y="3"/>
                  </a:cubicBezTo>
                  <a:cubicBezTo>
                    <a:pt x="118" y="3"/>
                    <a:pt x="117" y="2"/>
                    <a:pt x="116" y="2"/>
                  </a:cubicBezTo>
                  <a:cubicBezTo>
                    <a:pt x="118" y="0"/>
                    <a:pt x="121" y="1"/>
                    <a:pt x="123" y="1"/>
                  </a:cubicBezTo>
                  <a:cubicBezTo>
                    <a:pt x="124" y="0"/>
                    <a:pt x="125" y="1"/>
                    <a:pt x="125" y="2"/>
                  </a:cubicBezTo>
                  <a:cubicBezTo>
                    <a:pt x="124" y="3"/>
                    <a:pt x="125" y="4"/>
                    <a:pt x="125" y="5"/>
                  </a:cubicBezTo>
                  <a:cubicBezTo>
                    <a:pt x="125" y="39"/>
                    <a:pt x="124" y="74"/>
                    <a:pt x="125" y="108"/>
                  </a:cubicBezTo>
                  <a:cubicBezTo>
                    <a:pt x="125" y="111"/>
                    <a:pt x="124" y="113"/>
                    <a:pt x="120" y="113"/>
                  </a:cubicBezTo>
                  <a:cubicBezTo>
                    <a:pt x="82" y="112"/>
                    <a:pt x="43" y="112"/>
                    <a:pt x="4" y="112"/>
                  </a:cubicBezTo>
                  <a:cubicBezTo>
                    <a:pt x="2" y="112"/>
                    <a:pt x="0" y="113"/>
                    <a:pt x="0" y="110"/>
                  </a:cubicBezTo>
                  <a:cubicBezTo>
                    <a:pt x="1" y="80"/>
                    <a:pt x="1" y="51"/>
                    <a:pt x="1" y="22"/>
                  </a:cubicBezTo>
                  <a:cubicBezTo>
                    <a:pt x="1" y="22"/>
                    <a:pt x="1" y="22"/>
                    <a:pt x="1" y="22"/>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 name="Freeform 16"/>
            <p:cNvSpPr>
              <a:spLocks/>
            </p:cNvSpPr>
            <p:nvPr/>
          </p:nvSpPr>
          <p:spPr bwMode="auto">
            <a:xfrm>
              <a:off x="2284413" y="4251325"/>
              <a:ext cx="287337" cy="49213"/>
            </a:xfrm>
            <a:custGeom>
              <a:avLst/>
              <a:gdLst>
                <a:gd name="T0" fmla="*/ 76 w 76"/>
                <a:gd name="T1" fmla="*/ 0 h 13"/>
                <a:gd name="T2" fmla="*/ 72 w 76"/>
                <a:gd name="T3" fmla="*/ 2 h 13"/>
                <a:gd name="T4" fmla="*/ 35 w 76"/>
                <a:gd name="T5" fmla="*/ 8 h 13"/>
                <a:gd name="T6" fmla="*/ 1 w 76"/>
                <a:gd name="T7" fmla="*/ 13 h 13"/>
                <a:gd name="T8" fmla="*/ 3 w 76"/>
                <a:gd name="T9" fmla="*/ 10 h 13"/>
                <a:gd name="T10" fmla="*/ 76 w 76"/>
                <a:gd name="T11" fmla="*/ 0 h 13"/>
              </a:gdLst>
              <a:ahLst/>
              <a:cxnLst>
                <a:cxn ang="0">
                  <a:pos x="T0" y="T1"/>
                </a:cxn>
                <a:cxn ang="0">
                  <a:pos x="T2" y="T3"/>
                </a:cxn>
                <a:cxn ang="0">
                  <a:pos x="T4" y="T5"/>
                </a:cxn>
                <a:cxn ang="0">
                  <a:pos x="T6" y="T7"/>
                </a:cxn>
                <a:cxn ang="0">
                  <a:pos x="T8" y="T9"/>
                </a:cxn>
                <a:cxn ang="0">
                  <a:pos x="T10" y="T11"/>
                </a:cxn>
              </a:cxnLst>
              <a:rect l="0" t="0" r="r" b="b"/>
              <a:pathLst>
                <a:path w="76" h="13">
                  <a:moveTo>
                    <a:pt x="76" y="0"/>
                  </a:moveTo>
                  <a:cubicBezTo>
                    <a:pt x="75" y="2"/>
                    <a:pt x="73" y="2"/>
                    <a:pt x="72" y="2"/>
                  </a:cubicBezTo>
                  <a:cubicBezTo>
                    <a:pt x="60" y="4"/>
                    <a:pt x="47" y="6"/>
                    <a:pt x="35" y="8"/>
                  </a:cubicBezTo>
                  <a:cubicBezTo>
                    <a:pt x="24" y="9"/>
                    <a:pt x="12" y="10"/>
                    <a:pt x="1" y="13"/>
                  </a:cubicBezTo>
                  <a:cubicBezTo>
                    <a:pt x="0" y="11"/>
                    <a:pt x="1" y="11"/>
                    <a:pt x="3" y="10"/>
                  </a:cubicBezTo>
                  <a:cubicBezTo>
                    <a:pt x="27" y="7"/>
                    <a:pt x="51" y="4"/>
                    <a:pt x="76" y="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 name="Freeform 17"/>
            <p:cNvSpPr>
              <a:spLocks/>
            </p:cNvSpPr>
            <p:nvPr/>
          </p:nvSpPr>
          <p:spPr bwMode="auto">
            <a:xfrm>
              <a:off x="2816225" y="4141788"/>
              <a:ext cx="579437" cy="500063"/>
            </a:xfrm>
            <a:custGeom>
              <a:avLst/>
              <a:gdLst>
                <a:gd name="T0" fmla="*/ 77 w 154"/>
                <a:gd name="T1" fmla="*/ 133 h 133"/>
                <a:gd name="T2" fmla="*/ 6 w 154"/>
                <a:gd name="T3" fmla="*/ 133 h 133"/>
                <a:gd name="T4" fmla="*/ 0 w 154"/>
                <a:gd name="T5" fmla="*/ 127 h 133"/>
                <a:gd name="T6" fmla="*/ 0 w 154"/>
                <a:gd name="T7" fmla="*/ 28 h 133"/>
                <a:gd name="T8" fmla="*/ 6 w 154"/>
                <a:gd name="T9" fmla="*/ 22 h 133"/>
                <a:gd name="T10" fmla="*/ 14 w 154"/>
                <a:gd name="T11" fmla="*/ 22 h 133"/>
                <a:gd name="T12" fmla="*/ 19 w 154"/>
                <a:gd name="T13" fmla="*/ 20 h 133"/>
                <a:gd name="T14" fmla="*/ 59 w 154"/>
                <a:gd name="T15" fmla="*/ 14 h 133"/>
                <a:gd name="T16" fmla="*/ 90 w 154"/>
                <a:gd name="T17" fmla="*/ 9 h 133"/>
                <a:gd name="T18" fmla="*/ 103 w 154"/>
                <a:gd name="T19" fmla="*/ 9 h 133"/>
                <a:gd name="T20" fmla="*/ 109 w 154"/>
                <a:gd name="T21" fmla="*/ 7 h 133"/>
                <a:gd name="T22" fmla="*/ 128 w 154"/>
                <a:gd name="T23" fmla="*/ 4 h 133"/>
                <a:gd name="T24" fmla="*/ 147 w 154"/>
                <a:gd name="T25" fmla="*/ 1 h 133"/>
                <a:gd name="T26" fmla="*/ 154 w 154"/>
                <a:gd name="T27" fmla="*/ 6 h 133"/>
                <a:gd name="T28" fmla="*/ 154 w 154"/>
                <a:gd name="T29" fmla="*/ 125 h 133"/>
                <a:gd name="T30" fmla="*/ 146 w 154"/>
                <a:gd name="T31" fmla="*/ 133 h 133"/>
                <a:gd name="T32" fmla="*/ 77 w 154"/>
                <a:gd name="T3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33">
                  <a:moveTo>
                    <a:pt x="77" y="133"/>
                  </a:moveTo>
                  <a:cubicBezTo>
                    <a:pt x="53" y="133"/>
                    <a:pt x="30" y="133"/>
                    <a:pt x="6" y="133"/>
                  </a:cubicBezTo>
                  <a:cubicBezTo>
                    <a:pt x="0" y="133"/>
                    <a:pt x="0" y="133"/>
                    <a:pt x="0" y="127"/>
                  </a:cubicBezTo>
                  <a:cubicBezTo>
                    <a:pt x="0" y="94"/>
                    <a:pt x="0" y="61"/>
                    <a:pt x="0" y="28"/>
                  </a:cubicBezTo>
                  <a:cubicBezTo>
                    <a:pt x="0" y="23"/>
                    <a:pt x="1" y="22"/>
                    <a:pt x="6" y="22"/>
                  </a:cubicBezTo>
                  <a:cubicBezTo>
                    <a:pt x="8" y="22"/>
                    <a:pt x="11" y="21"/>
                    <a:pt x="14" y="22"/>
                  </a:cubicBezTo>
                  <a:cubicBezTo>
                    <a:pt x="15" y="23"/>
                    <a:pt x="16" y="20"/>
                    <a:pt x="19" y="20"/>
                  </a:cubicBezTo>
                  <a:cubicBezTo>
                    <a:pt x="32" y="18"/>
                    <a:pt x="45" y="15"/>
                    <a:pt x="59" y="14"/>
                  </a:cubicBezTo>
                  <a:cubicBezTo>
                    <a:pt x="69" y="13"/>
                    <a:pt x="80" y="11"/>
                    <a:pt x="90" y="9"/>
                  </a:cubicBezTo>
                  <a:cubicBezTo>
                    <a:pt x="94" y="9"/>
                    <a:pt x="98" y="7"/>
                    <a:pt x="103" y="9"/>
                  </a:cubicBezTo>
                  <a:cubicBezTo>
                    <a:pt x="104" y="10"/>
                    <a:pt x="106" y="7"/>
                    <a:pt x="109" y="7"/>
                  </a:cubicBezTo>
                  <a:cubicBezTo>
                    <a:pt x="115" y="5"/>
                    <a:pt x="122" y="5"/>
                    <a:pt x="128" y="4"/>
                  </a:cubicBezTo>
                  <a:cubicBezTo>
                    <a:pt x="135" y="3"/>
                    <a:pt x="141" y="2"/>
                    <a:pt x="147" y="1"/>
                  </a:cubicBezTo>
                  <a:cubicBezTo>
                    <a:pt x="152" y="0"/>
                    <a:pt x="154" y="1"/>
                    <a:pt x="154" y="6"/>
                  </a:cubicBezTo>
                  <a:cubicBezTo>
                    <a:pt x="154" y="46"/>
                    <a:pt x="154" y="85"/>
                    <a:pt x="154" y="125"/>
                  </a:cubicBezTo>
                  <a:cubicBezTo>
                    <a:pt x="154" y="133"/>
                    <a:pt x="154" y="133"/>
                    <a:pt x="146" y="133"/>
                  </a:cubicBezTo>
                  <a:cubicBezTo>
                    <a:pt x="123" y="133"/>
                    <a:pt x="100" y="133"/>
                    <a:pt x="77" y="133"/>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 name="Freeform 18"/>
            <p:cNvSpPr>
              <a:spLocks/>
            </p:cNvSpPr>
            <p:nvPr/>
          </p:nvSpPr>
          <p:spPr bwMode="auto">
            <a:xfrm>
              <a:off x="2292350" y="4710113"/>
              <a:ext cx="455612" cy="444500"/>
            </a:xfrm>
            <a:custGeom>
              <a:avLst/>
              <a:gdLst>
                <a:gd name="T0" fmla="*/ 121 w 121"/>
                <a:gd name="T1" fmla="*/ 59 h 118"/>
                <a:gd name="T2" fmla="*/ 121 w 121"/>
                <a:gd name="T3" fmla="*/ 113 h 118"/>
                <a:gd name="T4" fmla="*/ 116 w 121"/>
                <a:gd name="T5" fmla="*/ 117 h 118"/>
                <a:gd name="T6" fmla="*/ 99 w 121"/>
                <a:gd name="T7" fmla="*/ 114 h 118"/>
                <a:gd name="T8" fmla="*/ 85 w 121"/>
                <a:gd name="T9" fmla="*/ 112 h 118"/>
                <a:gd name="T10" fmla="*/ 69 w 121"/>
                <a:gd name="T11" fmla="*/ 110 h 118"/>
                <a:gd name="T12" fmla="*/ 53 w 121"/>
                <a:gd name="T13" fmla="*/ 108 h 118"/>
                <a:gd name="T14" fmla="*/ 36 w 121"/>
                <a:gd name="T15" fmla="*/ 105 h 118"/>
                <a:gd name="T16" fmla="*/ 5 w 121"/>
                <a:gd name="T17" fmla="*/ 101 h 118"/>
                <a:gd name="T18" fmla="*/ 0 w 121"/>
                <a:gd name="T19" fmla="*/ 96 h 118"/>
                <a:gd name="T20" fmla="*/ 0 w 121"/>
                <a:gd name="T21" fmla="*/ 4 h 118"/>
                <a:gd name="T22" fmla="*/ 4 w 121"/>
                <a:gd name="T23" fmla="*/ 0 h 118"/>
                <a:gd name="T24" fmla="*/ 111 w 121"/>
                <a:gd name="T25" fmla="*/ 0 h 118"/>
                <a:gd name="T26" fmla="*/ 118 w 121"/>
                <a:gd name="T27" fmla="*/ 1 h 118"/>
                <a:gd name="T28" fmla="*/ 121 w 121"/>
                <a:gd name="T29" fmla="*/ 5 h 118"/>
                <a:gd name="T30" fmla="*/ 121 w 121"/>
                <a:gd name="T31" fmla="*/ 30 h 118"/>
                <a:gd name="T32" fmla="*/ 121 w 121"/>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18">
                  <a:moveTo>
                    <a:pt x="121" y="59"/>
                  </a:moveTo>
                  <a:cubicBezTo>
                    <a:pt x="121" y="77"/>
                    <a:pt x="121" y="95"/>
                    <a:pt x="121" y="113"/>
                  </a:cubicBezTo>
                  <a:cubicBezTo>
                    <a:pt x="121" y="118"/>
                    <a:pt x="120" y="118"/>
                    <a:pt x="116" y="117"/>
                  </a:cubicBezTo>
                  <a:cubicBezTo>
                    <a:pt x="110" y="116"/>
                    <a:pt x="105" y="115"/>
                    <a:pt x="99" y="114"/>
                  </a:cubicBezTo>
                  <a:cubicBezTo>
                    <a:pt x="95" y="114"/>
                    <a:pt x="89" y="114"/>
                    <a:pt x="85" y="112"/>
                  </a:cubicBezTo>
                  <a:cubicBezTo>
                    <a:pt x="80" y="110"/>
                    <a:pt x="74" y="113"/>
                    <a:pt x="69" y="110"/>
                  </a:cubicBezTo>
                  <a:cubicBezTo>
                    <a:pt x="64" y="108"/>
                    <a:pt x="58" y="109"/>
                    <a:pt x="53" y="108"/>
                  </a:cubicBezTo>
                  <a:cubicBezTo>
                    <a:pt x="47" y="107"/>
                    <a:pt x="41" y="106"/>
                    <a:pt x="36" y="105"/>
                  </a:cubicBezTo>
                  <a:cubicBezTo>
                    <a:pt x="25" y="105"/>
                    <a:pt x="15" y="102"/>
                    <a:pt x="5" y="101"/>
                  </a:cubicBezTo>
                  <a:cubicBezTo>
                    <a:pt x="2" y="101"/>
                    <a:pt x="0" y="100"/>
                    <a:pt x="0" y="96"/>
                  </a:cubicBezTo>
                  <a:cubicBezTo>
                    <a:pt x="0" y="65"/>
                    <a:pt x="0" y="35"/>
                    <a:pt x="0" y="4"/>
                  </a:cubicBezTo>
                  <a:cubicBezTo>
                    <a:pt x="0" y="1"/>
                    <a:pt x="1" y="0"/>
                    <a:pt x="4" y="0"/>
                  </a:cubicBezTo>
                  <a:cubicBezTo>
                    <a:pt x="40" y="0"/>
                    <a:pt x="75" y="0"/>
                    <a:pt x="111" y="0"/>
                  </a:cubicBezTo>
                  <a:cubicBezTo>
                    <a:pt x="113" y="0"/>
                    <a:pt x="116" y="1"/>
                    <a:pt x="118" y="1"/>
                  </a:cubicBezTo>
                  <a:cubicBezTo>
                    <a:pt x="121" y="1"/>
                    <a:pt x="121" y="3"/>
                    <a:pt x="121" y="5"/>
                  </a:cubicBezTo>
                  <a:cubicBezTo>
                    <a:pt x="121" y="13"/>
                    <a:pt x="121" y="21"/>
                    <a:pt x="121" y="30"/>
                  </a:cubicBezTo>
                  <a:cubicBezTo>
                    <a:pt x="121" y="40"/>
                    <a:pt x="121" y="50"/>
                    <a:pt x="121" y="59"/>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pic>
        <p:nvPicPr>
          <p:cNvPr id="29" name="Imagen 28"/>
          <p:cNvPicPr>
            <a:picLocks noChangeAspect="1"/>
          </p:cNvPicPr>
          <p:nvPr/>
        </p:nvPicPr>
        <p:blipFill>
          <a:blip r:embed="rId2"/>
          <a:stretch>
            <a:fillRect/>
          </a:stretch>
        </p:blipFill>
        <p:spPr>
          <a:xfrm>
            <a:off x="4713297" y="1807355"/>
            <a:ext cx="843397" cy="990075"/>
          </a:xfrm>
          <a:prstGeom prst="rect">
            <a:avLst/>
          </a:prstGeom>
        </p:spPr>
      </p:pic>
      <p:pic>
        <p:nvPicPr>
          <p:cNvPr id="30" name="Imagen 29"/>
          <p:cNvPicPr>
            <a:picLocks noChangeAspect="1"/>
          </p:cNvPicPr>
          <p:nvPr/>
        </p:nvPicPr>
        <p:blipFill>
          <a:blip r:embed="rId3"/>
          <a:stretch>
            <a:fillRect/>
          </a:stretch>
        </p:blipFill>
        <p:spPr>
          <a:xfrm>
            <a:off x="8685737" y="3114208"/>
            <a:ext cx="2966711" cy="2984583"/>
          </a:xfrm>
          <a:prstGeom prst="rect">
            <a:avLst/>
          </a:prstGeom>
        </p:spPr>
      </p:pic>
      <p:pic>
        <p:nvPicPr>
          <p:cNvPr id="31" name="Imagen 30"/>
          <p:cNvPicPr>
            <a:picLocks noChangeAspect="1"/>
          </p:cNvPicPr>
          <p:nvPr/>
        </p:nvPicPr>
        <p:blipFill>
          <a:blip r:embed="rId4"/>
          <a:stretch>
            <a:fillRect/>
          </a:stretch>
        </p:blipFill>
        <p:spPr>
          <a:xfrm>
            <a:off x="5230611" y="3327835"/>
            <a:ext cx="2629572" cy="2726964"/>
          </a:xfrm>
          <a:prstGeom prst="rect">
            <a:avLst/>
          </a:prstGeom>
        </p:spPr>
      </p:pic>
      <p:pic>
        <p:nvPicPr>
          <p:cNvPr id="32" name="Imagen 31"/>
          <p:cNvPicPr>
            <a:picLocks noChangeAspect="1"/>
          </p:cNvPicPr>
          <p:nvPr/>
        </p:nvPicPr>
        <p:blipFill>
          <a:blip r:embed="rId5"/>
          <a:stretch>
            <a:fillRect/>
          </a:stretch>
        </p:blipFill>
        <p:spPr>
          <a:xfrm>
            <a:off x="6351144" y="1562202"/>
            <a:ext cx="1085976" cy="1312221"/>
          </a:xfrm>
          <a:prstGeom prst="rect">
            <a:avLst/>
          </a:prstGeom>
        </p:spPr>
      </p:pic>
      <p:pic>
        <p:nvPicPr>
          <p:cNvPr id="33" name="Imagen 32"/>
          <p:cNvPicPr>
            <a:picLocks noChangeAspect="1"/>
          </p:cNvPicPr>
          <p:nvPr/>
        </p:nvPicPr>
        <p:blipFill>
          <a:blip r:embed="rId6"/>
          <a:stretch>
            <a:fillRect/>
          </a:stretch>
        </p:blipFill>
        <p:spPr>
          <a:xfrm>
            <a:off x="9684251" y="1688042"/>
            <a:ext cx="969681" cy="969681"/>
          </a:xfrm>
          <a:prstGeom prst="rect">
            <a:avLst/>
          </a:prstGeom>
        </p:spPr>
      </p:pic>
    </p:spTree>
    <p:extLst>
      <p:ext uri="{BB962C8B-B14F-4D97-AF65-F5344CB8AC3E}">
        <p14:creationId xmlns:p14="http://schemas.microsoft.com/office/powerpoint/2010/main" val="2110575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19125" y="166688"/>
            <a:ext cx="11572875" cy="723900"/>
          </a:xfrm>
        </p:spPr>
        <p:txBody>
          <a:bodyPr>
            <a:normAutofit/>
          </a:bodyPr>
          <a:lstStyle/>
          <a:p>
            <a:r>
              <a:rPr lang="en-US" dirty="0">
                <a:solidFill>
                  <a:schemeClr val="bg1"/>
                </a:solidFill>
                <a:latin typeface="Arial" panose="020B0604020202020204" pitchFamily="34" charset="0"/>
                <a:cs typeface="Arial" panose="020B0604020202020204" pitchFamily="34" charset="0"/>
              </a:rPr>
              <a:t>Fully Editable Icon Sets: A</a:t>
            </a:r>
          </a:p>
        </p:txBody>
      </p:sp>
      <p:sp>
        <p:nvSpPr>
          <p:cNvPr id="54" name="Diamond 5">
            <a:extLst>
              <a:ext uri="{FF2B5EF4-FFF2-40B4-BE49-F238E27FC236}">
                <a16:creationId xmlns:a16="http://schemas.microsoft.com/office/drawing/2014/main" xmlns="" id="{AEDEE15B-09BE-4416-8D55-46095E20C00D}"/>
              </a:ext>
            </a:extLst>
          </p:cNvPr>
          <p:cNvSpPr/>
          <p:nvPr/>
        </p:nvSpPr>
        <p:spPr>
          <a:xfrm>
            <a:off x="4458407" y="159083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55" name="Isosceles Triangle 51">
            <a:extLst>
              <a:ext uri="{FF2B5EF4-FFF2-40B4-BE49-F238E27FC236}">
                <a16:creationId xmlns:a16="http://schemas.microsoft.com/office/drawing/2014/main" xmlns="" id="{2296D13E-298C-4F01-A77D-43547A7AEFA9}"/>
              </a:ext>
            </a:extLst>
          </p:cNvPr>
          <p:cNvSpPr/>
          <p:nvPr/>
        </p:nvSpPr>
        <p:spPr>
          <a:xfrm>
            <a:off x="3619653" y="166136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56" name="Isosceles Triangle 57">
            <a:extLst>
              <a:ext uri="{FF2B5EF4-FFF2-40B4-BE49-F238E27FC236}">
                <a16:creationId xmlns:a16="http://schemas.microsoft.com/office/drawing/2014/main" xmlns="" id="{4E76B488-B2CD-463B-861A-27D4912FE160}"/>
              </a:ext>
            </a:extLst>
          </p:cNvPr>
          <p:cNvSpPr/>
          <p:nvPr/>
        </p:nvSpPr>
        <p:spPr>
          <a:xfrm>
            <a:off x="4460493" y="461888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0070C0"/>
              </a:solidFill>
            </a:endParaRPr>
          </a:p>
        </p:txBody>
      </p:sp>
      <p:sp>
        <p:nvSpPr>
          <p:cNvPr id="57" name="Rectangle 7">
            <a:extLst>
              <a:ext uri="{FF2B5EF4-FFF2-40B4-BE49-F238E27FC236}">
                <a16:creationId xmlns:a16="http://schemas.microsoft.com/office/drawing/2014/main" xmlns="" id="{84693C49-05C6-4CD0-A900-4B843CF3016D}"/>
              </a:ext>
            </a:extLst>
          </p:cNvPr>
          <p:cNvSpPr/>
          <p:nvPr/>
        </p:nvSpPr>
        <p:spPr>
          <a:xfrm rot="18900000">
            <a:off x="7932072" y="375323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58" name="Parallelogram 15">
            <a:extLst>
              <a:ext uri="{FF2B5EF4-FFF2-40B4-BE49-F238E27FC236}">
                <a16:creationId xmlns:a16="http://schemas.microsoft.com/office/drawing/2014/main" xmlns="" id="{7A9FBE9D-EE5A-4F1B-8EDD-3D011F43183E}"/>
              </a:ext>
            </a:extLst>
          </p:cNvPr>
          <p:cNvSpPr/>
          <p:nvPr/>
        </p:nvSpPr>
        <p:spPr>
          <a:xfrm flipH="1">
            <a:off x="3613363" y="474058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59" name="Freeform 19">
            <a:extLst>
              <a:ext uri="{FF2B5EF4-FFF2-40B4-BE49-F238E27FC236}">
                <a16:creationId xmlns:a16="http://schemas.microsoft.com/office/drawing/2014/main" xmlns="" id="{DD59881D-26FD-493B-8AE1-06C59DF34840}"/>
              </a:ext>
            </a:extLst>
          </p:cNvPr>
          <p:cNvSpPr/>
          <p:nvPr/>
        </p:nvSpPr>
        <p:spPr>
          <a:xfrm>
            <a:off x="6091747" y="374118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0" name="Rectangle 30">
            <a:extLst>
              <a:ext uri="{FF2B5EF4-FFF2-40B4-BE49-F238E27FC236}">
                <a16:creationId xmlns:a16="http://schemas.microsoft.com/office/drawing/2014/main" xmlns="" id="{3BFEE74E-183A-4C32-9BDF-AC2573B061E0}"/>
              </a:ext>
            </a:extLst>
          </p:cNvPr>
          <p:cNvSpPr/>
          <p:nvPr/>
        </p:nvSpPr>
        <p:spPr>
          <a:xfrm>
            <a:off x="9410038" y="369924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1" name="Rectangle 7">
            <a:extLst>
              <a:ext uri="{FF2B5EF4-FFF2-40B4-BE49-F238E27FC236}">
                <a16:creationId xmlns:a16="http://schemas.microsoft.com/office/drawing/2014/main" xmlns="" id="{A2454068-D6A0-42C7-BCE1-D03833DCF2E4}"/>
              </a:ext>
            </a:extLst>
          </p:cNvPr>
          <p:cNvSpPr/>
          <p:nvPr/>
        </p:nvSpPr>
        <p:spPr>
          <a:xfrm>
            <a:off x="5297161" y="161739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2" name="Rectangle 15">
            <a:extLst>
              <a:ext uri="{FF2B5EF4-FFF2-40B4-BE49-F238E27FC236}">
                <a16:creationId xmlns:a16="http://schemas.microsoft.com/office/drawing/2014/main" xmlns="" id="{ECBB7944-2021-44C3-960E-8480CFC6DEF9}"/>
              </a:ext>
            </a:extLst>
          </p:cNvPr>
          <p:cNvSpPr/>
          <p:nvPr/>
        </p:nvSpPr>
        <p:spPr>
          <a:xfrm rot="5400000">
            <a:off x="6084021" y="161739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3" name="Pie 24">
            <a:extLst>
              <a:ext uri="{FF2B5EF4-FFF2-40B4-BE49-F238E27FC236}">
                <a16:creationId xmlns:a16="http://schemas.microsoft.com/office/drawing/2014/main" xmlns="" id="{DB38F196-AF37-4B00-AA3E-183F9372FBAD}"/>
              </a:ext>
            </a:extLst>
          </p:cNvPr>
          <p:cNvSpPr/>
          <p:nvPr/>
        </p:nvSpPr>
        <p:spPr>
          <a:xfrm>
            <a:off x="5156264" y="471766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4" name="Parallelogram 30">
            <a:extLst>
              <a:ext uri="{FF2B5EF4-FFF2-40B4-BE49-F238E27FC236}">
                <a16:creationId xmlns:a16="http://schemas.microsoft.com/office/drawing/2014/main" xmlns="" id="{07A9DF64-EAEC-4F98-A0C9-E2239CA0F425}"/>
              </a:ext>
            </a:extLst>
          </p:cNvPr>
          <p:cNvSpPr/>
          <p:nvPr/>
        </p:nvSpPr>
        <p:spPr>
          <a:xfrm flipH="1">
            <a:off x="9384795" y="262644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5" name="Block Arc 14">
            <a:extLst>
              <a:ext uri="{FF2B5EF4-FFF2-40B4-BE49-F238E27FC236}">
                <a16:creationId xmlns:a16="http://schemas.microsoft.com/office/drawing/2014/main" xmlns="" id="{F84CC100-88A8-4E3E-8091-D49E44C308ED}"/>
              </a:ext>
            </a:extLst>
          </p:cNvPr>
          <p:cNvSpPr/>
          <p:nvPr/>
        </p:nvSpPr>
        <p:spPr>
          <a:xfrm rot="16200000">
            <a:off x="6871695" y="156929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6" name="Block Arc 41">
            <a:extLst>
              <a:ext uri="{FF2B5EF4-FFF2-40B4-BE49-F238E27FC236}">
                <a16:creationId xmlns:a16="http://schemas.microsoft.com/office/drawing/2014/main" xmlns="" id="{39949893-05ED-44C7-999C-84CE9B52D118}"/>
              </a:ext>
            </a:extLst>
          </p:cNvPr>
          <p:cNvSpPr/>
          <p:nvPr/>
        </p:nvSpPr>
        <p:spPr>
          <a:xfrm>
            <a:off x="7754888" y="152298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7" name="Right Triangle 17">
            <a:extLst>
              <a:ext uri="{FF2B5EF4-FFF2-40B4-BE49-F238E27FC236}">
                <a16:creationId xmlns:a16="http://schemas.microsoft.com/office/drawing/2014/main" xmlns="" id="{6ADCC979-BA1C-4251-B6F5-CE5AA2B72FD0}"/>
              </a:ext>
            </a:extLst>
          </p:cNvPr>
          <p:cNvSpPr/>
          <p:nvPr/>
        </p:nvSpPr>
        <p:spPr>
          <a:xfrm>
            <a:off x="6052083" y="469963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8" name="Oval 27">
            <a:extLst>
              <a:ext uri="{FF2B5EF4-FFF2-40B4-BE49-F238E27FC236}">
                <a16:creationId xmlns:a16="http://schemas.microsoft.com/office/drawing/2014/main" xmlns="" id="{7DB6E0EE-B33A-443E-887E-C319F0DAF534}"/>
              </a:ext>
            </a:extLst>
          </p:cNvPr>
          <p:cNvSpPr/>
          <p:nvPr/>
        </p:nvSpPr>
        <p:spPr>
          <a:xfrm>
            <a:off x="2764833" y="556786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69" name="Parallelogram 15">
            <a:extLst>
              <a:ext uri="{FF2B5EF4-FFF2-40B4-BE49-F238E27FC236}">
                <a16:creationId xmlns:a16="http://schemas.microsoft.com/office/drawing/2014/main" xmlns="" id="{24ABDD0B-564D-4579-ACF2-A3B23447A0E6}"/>
              </a:ext>
            </a:extLst>
          </p:cNvPr>
          <p:cNvSpPr/>
          <p:nvPr/>
        </p:nvSpPr>
        <p:spPr>
          <a:xfrm rot="16200000">
            <a:off x="6883200" y="364381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0" name="Round Same Side Corner Rectangle 21">
            <a:extLst>
              <a:ext uri="{FF2B5EF4-FFF2-40B4-BE49-F238E27FC236}">
                <a16:creationId xmlns:a16="http://schemas.microsoft.com/office/drawing/2014/main" xmlns="" id="{A705FB8C-4E2D-4F93-8F3B-7B97C7830918}"/>
              </a:ext>
            </a:extLst>
          </p:cNvPr>
          <p:cNvSpPr/>
          <p:nvPr/>
        </p:nvSpPr>
        <p:spPr>
          <a:xfrm rot="10800000">
            <a:off x="7657400" y="264261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1" name="Oval 26">
            <a:extLst>
              <a:ext uri="{FF2B5EF4-FFF2-40B4-BE49-F238E27FC236}">
                <a16:creationId xmlns:a16="http://schemas.microsoft.com/office/drawing/2014/main" xmlns="" id="{A8611118-4553-45C9-837B-A5EA5C617D63}"/>
              </a:ext>
            </a:extLst>
          </p:cNvPr>
          <p:cNvSpPr/>
          <p:nvPr/>
        </p:nvSpPr>
        <p:spPr>
          <a:xfrm>
            <a:off x="5313279" y="368595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2" name="Freeform 32">
            <a:extLst>
              <a:ext uri="{FF2B5EF4-FFF2-40B4-BE49-F238E27FC236}">
                <a16:creationId xmlns:a16="http://schemas.microsoft.com/office/drawing/2014/main" xmlns="" id="{9C5A04AA-A50B-457A-A783-D941E78BCCDF}"/>
              </a:ext>
            </a:extLst>
          </p:cNvPr>
          <p:cNvSpPr/>
          <p:nvPr/>
        </p:nvSpPr>
        <p:spPr>
          <a:xfrm>
            <a:off x="2706560" y="157954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3" name="Rounded Rectangle 10">
            <a:extLst>
              <a:ext uri="{FF2B5EF4-FFF2-40B4-BE49-F238E27FC236}">
                <a16:creationId xmlns:a16="http://schemas.microsoft.com/office/drawing/2014/main" xmlns="" id="{B55467B8-5BFB-46FE-82D2-AA896BC192F1}"/>
              </a:ext>
            </a:extLst>
          </p:cNvPr>
          <p:cNvSpPr/>
          <p:nvPr/>
        </p:nvSpPr>
        <p:spPr>
          <a:xfrm>
            <a:off x="6880539" y="261466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4" name="Rounded Rectangle 32">
            <a:extLst>
              <a:ext uri="{FF2B5EF4-FFF2-40B4-BE49-F238E27FC236}">
                <a16:creationId xmlns:a16="http://schemas.microsoft.com/office/drawing/2014/main" xmlns="" id="{A7C45BCB-0B8E-4E0E-842A-DD554B68B1C0}"/>
              </a:ext>
            </a:extLst>
          </p:cNvPr>
          <p:cNvSpPr/>
          <p:nvPr/>
        </p:nvSpPr>
        <p:spPr>
          <a:xfrm>
            <a:off x="8525931" y="372213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5" name="Trapezoid 13">
            <a:extLst>
              <a:ext uri="{FF2B5EF4-FFF2-40B4-BE49-F238E27FC236}">
                <a16:creationId xmlns:a16="http://schemas.microsoft.com/office/drawing/2014/main" xmlns="" id="{EAB635DE-58EF-4585-A0F5-0790A1957A5B}"/>
              </a:ext>
            </a:extLst>
          </p:cNvPr>
          <p:cNvSpPr/>
          <p:nvPr/>
        </p:nvSpPr>
        <p:spPr>
          <a:xfrm>
            <a:off x="3670553" y="263692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6" name="Rounded Rectangle 7">
            <a:extLst>
              <a:ext uri="{FF2B5EF4-FFF2-40B4-BE49-F238E27FC236}">
                <a16:creationId xmlns:a16="http://schemas.microsoft.com/office/drawing/2014/main" xmlns="" id="{890A206E-8EB0-46CB-87E5-BB62DA827BE4}"/>
              </a:ext>
            </a:extLst>
          </p:cNvPr>
          <p:cNvSpPr/>
          <p:nvPr/>
        </p:nvSpPr>
        <p:spPr>
          <a:xfrm>
            <a:off x="6204553" y="262618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7" name="Rectangle 18">
            <a:extLst>
              <a:ext uri="{FF2B5EF4-FFF2-40B4-BE49-F238E27FC236}">
                <a16:creationId xmlns:a16="http://schemas.microsoft.com/office/drawing/2014/main" xmlns="" id="{D8BFBE69-EC90-491A-A905-789398F4B3A8}"/>
              </a:ext>
            </a:extLst>
          </p:cNvPr>
          <p:cNvSpPr/>
          <p:nvPr/>
        </p:nvSpPr>
        <p:spPr>
          <a:xfrm>
            <a:off x="4605089" y="266585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8" name="Rounded Rectangle 25">
            <a:extLst>
              <a:ext uri="{FF2B5EF4-FFF2-40B4-BE49-F238E27FC236}">
                <a16:creationId xmlns:a16="http://schemas.microsoft.com/office/drawing/2014/main" xmlns="" id="{4572E89B-D1A8-4A73-807F-C57BE0137D47}"/>
              </a:ext>
            </a:extLst>
          </p:cNvPr>
          <p:cNvSpPr/>
          <p:nvPr/>
        </p:nvSpPr>
        <p:spPr>
          <a:xfrm>
            <a:off x="5500835" y="265070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79" name="Chord 14">
            <a:extLst>
              <a:ext uri="{FF2B5EF4-FFF2-40B4-BE49-F238E27FC236}">
                <a16:creationId xmlns:a16="http://schemas.microsoft.com/office/drawing/2014/main" xmlns="" id="{55CB0732-5078-415F-A13A-7992B69C1679}"/>
              </a:ext>
            </a:extLst>
          </p:cNvPr>
          <p:cNvSpPr/>
          <p:nvPr/>
        </p:nvSpPr>
        <p:spPr>
          <a:xfrm>
            <a:off x="4266282" y="563401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0" name="Rounded Rectangle 6">
            <a:extLst>
              <a:ext uri="{FF2B5EF4-FFF2-40B4-BE49-F238E27FC236}">
                <a16:creationId xmlns:a16="http://schemas.microsoft.com/office/drawing/2014/main" xmlns="" id="{11DB8BB9-D675-470D-AC1D-C9EF80405172}"/>
              </a:ext>
            </a:extLst>
          </p:cNvPr>
          <p:cNvSpPr/>
          <p:nvPr/>
        </p:nvSpPr>
        <p:spPr>
          <a:xfrm>
            <a:off x="2757710" y="257031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1" name="Oval 66">
            <a:extLst>
              <a:ext uri="{FF2B5EF4-FFF2-40B4-BE49-F238E27FC236}">
                <a16:creationId xmlns:a16="http://schemas.microsoft.com/office/drawing/2014/main" xmlns="" id="{64136ECC-E882-4D1E-8298-06A6A02A6E1A}"/>
              </a:ext>
            </a:extLst>
          </p:cNvPr>
          <p:cNvSpPr/>
          <p:nvPr/>
        </p:nvSpPr>
        <p:spPr>
          <a:xfrm rot="20700000">
            <a:off x="4483873" y="373288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2" name="Isosceles Triangle 13">
            <a:extLst>
              <a:ext uri="{FF2B5EF4-FFF2-40B4-BE49-F238E27FC236}">
                <a16:creationId xmlns:a16="http://schemas.microsoft.com/office/drawing/2014/main" xmlns="" id="{A54A6140-C0D9-4440-A5D4-E05BC900724C}"/>
              </a:ext>
            </a:extLst>
          </p:cNvPr>
          <p:cNvSpPr/>
          <p:nvPr/>
        </p:nvSpPr>
        <p:spPr>
          <a:xfrm rot="10800000">
            <a:off x="3534557" y="558462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3" name="Smiley Face 14">
            <a:extLst>
              <a:ext uri="{FF2B5EF4-FFF2-40B4-BE49-F238E27FC236}">
                <a16:creationId xmlns:a16="http://schemas.microsoft.com/office/drawing/2014/main" xmlns="" id="{BD37565A-D14C-4133-B9E1-D7F8BF1C6551}"/>
              </a:ext>
            </a:extLst>
          </p:cNvPr>
          <p:cNvSpPr/>
          <p:nvPr/>
        </p:nvSpPr>
        <p:spPr>
          <a:xfrm>
            <a:off x="5963379" y="567750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4" name="Smiley Face 12">
            <a:extLst>
              <a:ext uri="{FF2B5EF4-FFF2-40B4-BE49-F238E27FC236}">
                <a16:creationId xmlns:a16="http://schemas.microsoft.com/office/drawing/2014/main" xmlns="" id="{7F01996A-EF70-44A8-AD2D-1E270513DCED}"/>
              </a:ext>
            </a:extLst>
          </p:cNvPr>
          <p:cNvSpPr/>
          <p:nvPr/>
        </p:nvSpPr>
        <p:spPr>
          <a:xfrm>
            <a:off x="8506959" y="567750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5" name="Smiley Face 15">
            <a:extLst>
              <a:ext uri="{FF2B5EF4-FFF2-40B4-BE49-F238E27FC236}">
                <a16:creationId xmlns:a16="http://schemas.microsoft.com/office/drawing/2014/main" xmlns="" id="{7DB0A6EE-0534-4660-BA3C-A3E8C9FF112F}"/>
              </a:ext>
            </a:extLst>
          </p:cNvPr>
          <p:cNvSpPr/>
          <p:nvPr/>
        </p:nvSpPr>
        <p:spPr>
          <a:xfrm>
            <a:off x="6815332" y="568057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6" name="Oval 37">
            <a:extLst>
              <a:ext uri="{FF2B5EF4-FFF2-40B4-BE49-F238E27FC236}">
                <a16:creationId xmlns:a16="http://schemas.microsoft.com/office/drawing/2014/main" xmlns="" id="{1430B71C-D580-4CA6-A442-26AED5FAE293}"/>
              </a:ext>
            </a:extLst>
          </p:cNvPr>
          <p:cNvSpPr/>
          <p:nvPr/>
        </p:nvSpPr>
        <p:spPr>
          <a:xfrm>
            <a:off x="9358913" y="567410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87" name="Smiley Face 14">
            <a:extLst>
              <a:ext uri="{FF2B5EF4-FFF2-40B4-BE49-F238E27FC236}">
                <a16:creationId xmlns:a16="http://schemas.microsoft.com/office/drawing/2014/main" xmlns="" id="{77504E11-68B3-460A-979B-D56E2900C922}"/>
              </a:ext>
            </a:extLst>
          </p:cNvPr>
          <p:cNvSpPr/>
          <p:nvPr/>
        </p:nvSpPr>
        <p:spPr>
          <a:xfrm>
            <a:off x="7661145" y="568057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88" name="Rectangle 16">
            <a:extLst>
              <a:ext uri="{FF2B5EF4-FFF2-40B4-BE49-F238E27FC236}">
                <a16:creationId xmlns:a16="http://schemas.microsoft.com/office/drawing/2014/main" xmlns="" id="{EE8124F3-717D-48CF-A47F-1E6B4110895D}"/>
              </a:ext>
            </a:extLst>
          </p:cNvPr>
          <p:cNvSpPr/>
          <p:nvPr/>
        </p:nvSpPr>
        <p:spPr>
          <a:xfrm rot="2700000">
            <a:off x="3672035" y="361883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89" name="Rectangle 9">
            <a:extLst>
              <a:ext uri="{FF2B5EF4-FFF2-40B4-BE49-F238E27FC236}">
                <a16:creationId xmlns:a16="http://schemas.microsoft.com/office/drawing/2014/main" xmlns="" id="{444E6227-4972-4DE6-BEB0-C3FC42991182}"/>
              </a:ext>
            </a:extLst>
          </p:cNvPr>
          <p:cNvSpPr/>
          <p:nvPr/>
        </p:nvSpPr>
        <p:spPr>
          <a:xfrm>
            <a:off x="2747511" y="364392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90" name="Round Same Side Corner Rectangle 6">
            <a:extLst>
              <a:ext uri="{FF2B5EF4-FFF2-40B4-BE49-F238E27FC236}">
                <a16:creationId xmlns:a16="http://schemas.microsoft.com/office/drawing/2014/main" xmlns="" id="{11207448-F26A-4EF1-8764-2D6798600849}"/>
              </a:ext>
            </a:extLst>
          </p:cNvPr>
          <p:cNvSpPr/>
          <p:nvPr/>
        </p:nvSpPr>
        <p:spPr>
          <a:xfrm rot="2700000">
            <a:off x="5325365" y="557516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91" name="Frame 17">
            <a:extLst>
              <a:ext uri="{FF2B5EF4-FFF2-40B4-BE49-F238E27FC236}">
                <a16:creationId xmlns:a16="http://schemas.microsoft.com/office/drawing/2014/main" xmlns="" id="{1278BF84-DDF3-43F8-88E4-A0F28E4079EF}"/>
              </a:ext>
            </a:extLst>
          </p:cNvPr>
          <p:cNvSpPr/>
          <p:nvPr/>
        </p:nvSpPr>
        <p:spPr>
          <a:xfrm>
            <a:off x="2722572" y="471209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92" name="Rounded Rectangle 5">
            <a:extLst>
              <a:ext uri="{FF2B5EF4-FFF2-40B4-BE49-F238E27FC236}">
                <a16:creationId xmlns:a16="http://schemas.microsoft.com/office/drawing/2014/main" xmlns="" id="{B5A177C8-7AB0-4E40-873A-70F231B3FA06}"/>
              </a:ext>
            </a:extLst>
          </p:cNvPr>
          <p:cNvSpPr/>
          <p:nvPr/>
        </p:nvSpPr>
        <p:spPr>
          <a:xfrm flipH="1">
            <a:off x="8448757" y="265278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93" name="Teardrop 1">
            <a:extLst>
              <a:ext uri="{FF2B5EF4-FFF2-40B4-BE49-F238E27FC236}">
                <a16:creationId xmlns:a16="http://schemas.microsoft.com/office/drawing/2014/main" xmlns="" id="{45BBC696-75E7-44AB-A411-9B80C52FFE5A}"/>
              </a:ext>
            </a:extLst>
          </p:cNvPr>
          <p:cNvSpPr/>
          <p:nvPr/>
        </p:nvSpPr>
        <p:spPr>
          <a:xfrm rot="18805991">
            <a:off x="8473029" y="163802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94" name="Rectangle 130">
            <a:extLst>
              <a:ext uri="{FF2B5EF4-FFF2-40B4-BE49-F238E27FC236}">
                <a16:creationId xmlns:a16="http://schemas.microsoft.com/office/drawing/2014/main" xmlns="" id="{F7759672-254A-46D2-98DF-B919494C603A}"/>
              </a:ext>
            </a:extLst>
          </p:cNvPr>
          <p:cNvSpPr/>
          <p:nvPr/>
        </p:nvSpPr>
        <p:spPr>
          <a:xfrm>
            <a:off x="9279157" y="163809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95" name="Right Triangle 17">
            <a:extLst>
              <a:ext uri="{FF2B5EF4-FFF2-40B4-BE49-F238E27FC236}">
                <a16:creationId xmlns:a16="http://schemas.microsoft.com/office/drawing/2014/main" xmlns="" id="{5B989D8F-E127-48E7-B329-C52CA522C191}"/>
              </a:ext>
            </a:extLst>
          </p:cNvPr>
          <p:cNvSpPr>
            <a:spLocks noChangeAspect="1"/>
          </p:cNvSpPr>
          <p:nvPr/>
        </p:nvSpPr>
        <p:spPr>
          <a:xfrm>
            <a:off x="7709810" y="467670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96" name="Right Triangle 17">
            <a:extLst>
              <a:ext uri="{FF2B5EF4-FFF2-40B4-BE49-F238E27FC236}">
                <a16:creationId xmlns:a16="http://schemas.microsoft.com/office/drawing/2014/main" xmlns="" id="{D61B263F-9E2B-4D6D-AE92-C6B011C62C98}"/>
              </a:ext>
            </a:extLst>
          </p:cNvPr>
          <p:cNvSpPr>
            <a:spLocks noChangeAspect="1"/>
          </p:cNvSpPr>
          <p:nvPr/>
        </p:nvSpPr>
        <p:spPr>
          <a:xfrm>
            <a:off x="6834768" y="467670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97" name="Right Triangle 17">
            <a:extLst>
              <a:ext uri="{FF2B5EF4-FFF2-40B4-BE49-F238E27FC236}">
                <a16:creationId xmlns:a16="http://schemas.microsoft.com/office/drawing/2014/main" xmlns="" id="{5E5AE7B0-988E-44BF-89EA-013033086F96}"/>
              </a:ext>
            </a:extLst>
          </p:cNvPr>
          <p:cNvSpPr>
            <a:spLocks noChangeAspect="1"/>
          </p:cNvSpPr>
          <p:nvPr/>
        </p:nvSpPr>
        <p:spPr>
          <a:xfrm>
            <a:off x="8584852" y="467670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98" name="Oval 44">
            <a:extLst>
              <a:ext uri="{FF2B5EF4-FFF2-40B4-BE49-F238E27FC236}">
                <a16:creationId xmlns:a16="http://schemas.microsoft.com/office/drawing/2014/main" xmlns="" id="{94195A6D-E3B2-4E10-BD54-AC5E4FED7A15}"/>
              </a:ext>
            </a:extLst>
          </p:cNvPr>
          <p:cNvSpPr>
            <a:spLocks noChangeAspect="1"/>
          </p:cNvSpPr>
          <p:nvPr/>
        </p:nvSpPr>
        <p:spPr>
          <a:xfrm>
            <a:off x="9459893" y="467670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Tree>
    <p:extLst>
      <p:ext uri="{BB962C8B-B14F-4D97-AF65-F5344CB8AC3E}">
        <p14:creationId xmlns:p14="http://schemas.microsoft.com/office/powerpoint/2010/main" val="313758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44917" y="170884"/>
            <a:ext cx="11572875" cy="723900"/>
          </a:xfrm>
        </p:spPr>
        <p:txBody>
          <a:bodyPr>
            <a:normAutofit/>
          </a:bodyPr>
          <a:lstStyle/>
          <a:p>
            <a:r>
              <a:rPr lang="en-US" dirty="0">
                <a:solidFill>
                  <a:schemeClr val="bg1"/>
                </a:solidFill>
                <a:latin typeface="Arial" panose="020B0604020202020204" pitchFamily="34" charset="0"/>
                <a:cs typeface="Arial" panose="020B0604020202020204" pitchFamily="34" charset="0"/>
              </a:rPr>
              <a:t>Fully Editable Icon Sets: B</a:t>
            </a:r>
          </a:p>
        </p:txBody>
      </p:sp>
      <p:sp>
        <p:nvSpPr>
          <p:cNvPr id="54" name="Freeform 47">
            <a:extLst>
              <a:ext uri="{FF2B5EF4-FFF2-40B4-BE49-F238E27FC236}">
                <a16:creationId xmlns:a16="http://schemas.microsoft.com/office/drawing/2014/main" xmlns="" id="{C23D3A46-4648-419A-831A-39A9EF5FA6C6}"/>
              </a:ext>
            </a:extLst>
          </p:cNvPr>
          <p:cNvSpPr>
            <a:spLocks noChangeAspect="1"/>
          </p:cNvSpPr>
          <p:nvPr/>
        </p:nvSpPr>
        <p:spPr>
          <a:xfrm>
            <a:off x="2725578" y="1571937"/>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xmlns="" id="{67772B45-BD3F-44C4-8C3C-0A45A7F5D7AA}"/>
              </a:ext>
            </a:extLst>
          </p:cNvPr>
          <p:cNvSpPr>
            <a:spLocks noChangeAspect="1"/>
          </p:cNvSpPr>
          <p:nvPr/>
        </p:nvSpPr>
        <p:spPr>
          <a:xfrm>
            <a:off x="3572720" y="1616225"/>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xmlns="" id="{7993CC28-260D-4BB5-BA6E-195B880D9905}"/>
              </a:ext>
            </a:extLst>
          </p:cNvPr>
          <p:cNvSpPr>
            <a:spLocks noChangeAspect="1"/>
          </p:cNvSpPr>
          <p:nvPr/>
        </p:nvSpPr>
        <p:spPr>
          <a:xfrm>
            <a:off x="5290150" y="1601391"/>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xmlns="" id="{605A5CD8-DE95-4E92-98B2-C8DFAA6AF85E}"/>
              </a:ext>
            </a:extLst>
          </p:cNvPr>
          <p:cNvSpPr>
            <a:spLocks noChangeAspect="1"/>
          </p:cNvSpPr>
          <p:nvPr/>
        </p:nvSpPr>
        <p:spPr>
          <a:xfrm>
            <a:off x="4410705" y="1613145"/>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xmlns="" id="{4408BA9B-C6A7-4C33-9FEA-0E214549F256}"/>
              </a:ext>
            </a:extLst>
          </p:cNvPr>
          <p:cNvSpPr>
            <a:spLocks noChangeAspect="1"/>
          </p:cNvSpPr>
          <p:nvPr/>
        </p:nvSpPr>
        <p:spPr>
          <a:xfrm rot="18900000">
            <a:off x="6135474" y="2636518"/>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xmlns="" id="{EC2CC9E2-613C-4C7C-AA96-FC8E238EAB9F}"/>
              </a:ext>
            </a:extLst>
          </p:cNvPr>
          <p:cNvSpPr>
            <a:spLocks noChangeAspect="1"/>
          </p:cNvSpPr>
          <p:nvPr/>
        </p:nvSpPr>
        <p:spPr>
          <a:xfrm>
            <a:off x="6855526" y="1605526"/>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xmlns="" id="{CE7A0D83-9523-4EB8-8677-1D7D4415C973}"/>
              </a:ext>
            </a:extLst>
          </p:cNvPr>
          <p:cNvSpPr>
            <a:spLocks noChangeAspect="1"/>
          </p:cNvSpPr>
          <p:nvPr/>
        </p:nvSpPr>
        <p:spPr>
          <a:xfrm>
            <a:off x="8572147" y="1701159"/>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xmlns="" id="{6EFBEDF3-F563-421B-9E3D-7024636F370F}"/>
              </a:ext>
            </a:extLst>
          </p:cNvPr>
          <p:cNvSpPr>
            <a:spLocks noChangeAspect="1"/>
          </p:cNvSpPr>
          <p:nvPr/>
        </p:nvSpPr>
        <p:spPr>
          <a:xfrm>
            <a:off x="6197528" y="1593623"/>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xmlns="" id="{8624E4A5-1602-4F93-B497-F8D7323B39B1}"/>
              </a:ext>
            </a:extLst>
          </p:cNvPr>
          <p:cNvSpPr/>
          <p:nvPr/>
        </p:nvSpPr>
        <p:spPr>
          <a:xfrm>
            <a:off x="7755020" y="1594640"/>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xmlns="" id="{398DE87D-E996-4168-8931-FBF1633FDCD5}"/>
              </a:ext>
            </a:extLst>
          </p:cNvPr>
          <p:cNvSpPr/>
          <p:nvPr/>
        </p:nvSpPr>
        <p:spPr>
          <a:xfrm>
            <a:off x="9475253" y="1647330"/>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xmlns="" id="{3B22177F-3D45-4A9B-976C-0E5FC31B92C4}"/>
              </a:ext>
            </a:extLst>
          </p:cNvPr>
          <p:cNvGrpSpPr>
            <a:grpSpLocks noChangeAspect="1"/>
          </p:cNvGrpSpPr>
          <p:nvPr/>
        </p:nvGrpSpPr>
        <p:grpSpPr>
          <a:xfrm>
            <a:off x="7002212" y="2590476"/>
            <a:ext cx="325734" cy="529812"/>
            <a:chOff x="2071598" y="2060848"/>
            <a:chExt cx="1917605" cy="3137144"/>
          </a:xfrm>
          <a:solidFill>
            <a:srgbClr val="0070C0"/>
          </a:solidFill>
        </p:grpSpPr>
        <p:sp>
          <p:nvSpPr>
            <p:cNvPr id="65" name="Freeform 103">
              <a:extLst>
                <a:ext uri="{FF2B5EF4-FFF2-40B4-BE49-F238E27FC236}">
                  <a16:creationId xmlns:a16="http://schemas.microsoft.com/office/drawing/2014/main" xmlns=""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xmlns=""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xmlns=""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xmlns=""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xmlns="" id="{5F7DADB8-BA7C-4AE5-BF1E-BC82543D1EA9}"/>
              </a:ext>
            </a:extLst>
          </p:cNvPr>
          <p:cNvSpPr>
            <a:spLocks noChangeAspect="1"/>
          </p:cNvSpPr>
          <p:nvPr/>
        </p:nvSpPr>
        <p:spPr>
          <a:xfrm>
            <a:off x="7913400" y="2590476"/>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xmlns="" id="{6A02011B-41CE-4E20-9214-001F7D847E12}"/>
              </a:ext>
            </a:extLst>
          </p:cNvPr>
          <p:cNvSpPr/>
          <p:nvPr/>
        </p:nvSpPr>
        <p:spPr>
          <a:xfrm>
            <a:off x="4424685" y="2578105"/>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xmlns="" id="{E3D5639C-49CF-43D9-965F-7653D69F451F}"/>
              </a:ext>
            </a:extLst>
          </p:cNvPr>
          <p:cNvSpPr/>
          <p:nvPr/>
        </p:nvSpPr>
        <p:spPr>
          <a:xfrm>
            <a:off x="5262026" y="2590447"/>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xmlns="" id="{D519BD50-C580-4623-8810-E04695FA5F45}"/>
              </a:ext>
            </a:extLst>
          </p:cNvPr>
          <p:cNvGrpSpPr/>
          <p:nvPr/>
        </p:nvGrpSpPr>
        <p:grpSpPr>
          <a:xfrm>
            <a:off x="3586699" y="2578105"/>
            <a:ext cx="501857" cy="554554"/>
            <a:chOff x="4835382" y="73243"/>
            <a:chExt cx="2920830" cy="3227535"/>
          </a:xfrm>
          <a:solidFill>
            <a:srgbClr val="0070C0"/>
          </a:solidFill>
        </p:grpSpPr>
        <p:sp>
          <p:nvSpPr>
            <p:cNvPr id="73" name="Freeform 111">
              <a:extLst>
                <a:ext uri="{FF2B5EF4-FFF2-40B4-BE49-F238E27FC236}">
                  <a16:creationId xmlns:a16="http://schemas.microsoft.com/office/drawing/2014/main" xmlns=""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xmlns=""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xmlns="" id="{8025BC4E-7A4E-42D9-9569-8844F8906CE5}"/>
              </a:ext>
            </a:extLst>
          </p:cNvPr>
          <p:cNvSpPr/>
          <p:nvPr/>
        </p:nvSpPr>
        <p:spPr>
          <a:xfrm>
            <a:off x="2765770" y="2608197"/>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xmlns="" id="{353DEA2B-7F2E-4C6B-B5D7-248AF895CCDB}"/>
              </a:ext>
            </a:extLst>
          </p:cNvPr>
          <p:cNvSpPr>
            <a:spLocks noChangeAspect="1"/>
          </p:cNvSpPr>
          <p:nvPr/>
        </p:nvSpPr>
        <p:spPr>
          <a:xfrm>
            <a:off x="8562364" y="2590476"/>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xmlns="" id="{B25FCE9B-6DC5-4836-8DD9-E737D6782AA3}"/>
              </a:ext>
            </a:extLst>
          </p:cNvPr>
          <p:cNvSpPr>
            <a:spLocks noChangeAspect="1"/>
          </p:cNvSpPr>
          <p:nvPr/>
        </p:nvSpPr>
        <p:spPr>
          <a:xfrm>
            <a:off x="2804328" y="3732381"/>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xmlns="" id="{2A7B72D2-455E-4647-BA7D-2D9A0D0187FB}"/>
              </a:ext>
            </a:extLst>
          </p:cNvPr>
          <p:cNvSpPr>
            <a:spLocks noChangeAspect="1"/>
          </p:cNvSpPr>
          <p:nvPr/>
        </p:nvSpPr>
        <p:spPr>
          <a:xfrm>
            <a:off x="9352692" y="2590476"/>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xmlns="" id="{91CDD124-ED61-4ED3-81C2-B526853B9B84}"/>
              </a:ext>
            </a:extLst>
          </p:cNvPr>
          <p:cNvSpPr>
            <a:spLocks noChangeAspect="1"/>
          </p:cNvSpPr>
          <p:nvPr/>
        </p:nvSpPr>
        <p:spPr>
          <a:xfrm>
            <a:off x="3603080" y="3732381"/>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xmlns="" id="{FD25AA3C-FD36-4FC1-9406-60F9CCE3DC0D}"/>
              </a:ext>
            </a:extLst>
          </p:cNvPr>
          <p:cNvSpPr/>
          <p:nvPr/>
        </p:nvSpPr>
        <p:spPr>
          <a:xfrm>
            <a:off x="6141262" y="3749871"/>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xmlns="" id="{A53FDB1A-403D-4EBD-8EB6-3E1911FAEEC5}"/>
              </a:ext>
            </a:extLst>
          </p:cNvPr>
          <p:cNvSpPr/>
          <p:nvPr/>
        </p:nvSpPr>
        <p:spPr>
          <a:xfrm>
            <a:off x="5276766" y="3787572"/>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xmlns="" id="{3D1BBD17-EB21-4265-8BCB-65380AD568C6}"/>
              </a:ext>
            </a:extLst>
          </p:cNvPr>
          <p:cNvSpPr/>
          <p:nvPr/>
        </p:nvSpPr>
        <p:spPr>
          <a:xfrm>
            <a:off x="4426776" y="3750635"/>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xmlns="" id="{9EAE5B7B-9157-44FC-AC9D-E519CCFB3F84}"/>
              </a:ext>
            </a:extLst>
          </p:cNvPr>
          <p:cNvSpPr/>
          <p:nvPr/>
        </p:nvSpPr>
        <p:spPr>
          <a:xfrm rot="2942052">
            <a:off x="6933777" y="3751217"/>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xmlns="" id="{EC656316-B78D-4EC1-9C72-547CA566FED0}"/>
              </a:ext>
            </a:extLst>
          </p:cNvPr>
          <p:cNvSpPr>
            <a:spLocks noChangeAspect="1"/>
          </p:cNvSpPr>
          <p:nvPr/>
        </p:nvSpPr>
        <p:spPr>
          <a:xfrm rot="18924894" flipH="1">
            <a:off x="4594334" y="4783363"/>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xmlns="" id="{6B94B2D2-8266-41F5-8364-5F47F1CD6CCC}"/>
              </a:ext>
            </a:extLst>
          </p:cNvPr>
          <p:cNvSpPr>
            <a:spLocks noChangeAspect="1"/>
          </p:cNvSpPr>
          <p:nvPr/>
        </p:nvSpPr>
        <p:spPr>
          <a:xfrm>
            <a:off x="9451104" y="3732381"/>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xmlns="" id="{97FCD430-8257-484B-9F8F-22D7D55C6EEE}"/>
              </a:ext>
            </a:extLst>
          </p:cNvPr>
          <p:cNvSpPr>
            <a:spLocks noChangeAspect="1"/>
          </p:cNvSpPr>
          <p:nvPr/>
        </p:nvSpPr>
        <p:spPr>
          <a:xfrm>
            <a:off x="7733439" y="3732381"/>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xmlns="" id="{662B9A10-B959-4031-98B4-3EA3760E7508}"/>
              </a:ext>
            </a:extLst>
          </p:cNvPr>
          <p:cNvSpPr>
            <a:spLocks noChangeAspect="1"/>
          </p:cNvSpPr>
          <p:nvPr/>
        </p:nvSpPr>
        <p:spPr>
          <a:xfrm>
            <a:off x="8572508" y="3732381"/>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xmlns="" id="{442BD419-0F67-4BAB-976B-E90CC1C4AECE}"/>
              </a:ext>
            </a:extLst>
          </p:cNvPr>
          <p:cNvSpPr>
            <a:spLocks noChangeAspect="1"/>
          </p:cNvSpPr>
          <p:nvPr/>
        </p:nvSpPr>
        <p:spPr>
          <a:xfrm rot="10800000">
            <a:off x="3593319" y="4836343"/>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xmlns="" id="{6237B46C-EE2F-45F5-A452-AEF5853F7D2C}"/>
              </a:ext>
            </a:extLst>
          </p:cNvPr>
          <p:cNvSpPr/>
          <p:nvPr/>
        </p:nvSpPr>
        <p:spPr>
          <a:xfrm rot="10800000">
            <a:off x="7005027" y="4820687"/>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xmlns="" id="{3DFB5373-0015-4A31-8F01-1597E404815D}"/>
              </a:ext>
            </a:extLst>
          </p:cNvPr>
          <p:cNvSpPr/>
          <p:nvPr/>
        </p:nvSpPr>
        <p:spPr>
          <a:xfrm>
            <a:off x="5272654" y="4959551"/>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xmlns="" id="{E4451B41-2F0A-4F98-8F16-0D0192492445}"/>
              </a:ext>
            </a:extLst>
          </p:cNvPr>
          <p:cNvSpPr/>
          <p:nvPr/>
        </p:nvSpPr>
        <p:spPr>
          <a:xfrm>
            <a:off x="9356378" y="4861465"/>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xmlns="" id="{B83253D3-E181-4488-9CD9-39D21527F719}"/>
              </a:ext>
            </a:extLst>
          </p:cNvPr>
          <p:cNvSpPr/>
          <p:nvPr/>
        </p:nvSpPr>
        <p:spPr>
          <a:xfrm rot="16200000" flipH="1">
            <a:off x="7737454" y="5789601"/>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xmlns="" id="{C90FA9E7-BC2A-492A-9790-9857E5ADE9BC}"/>
              </a:ext>
            </a:extLst>
          </p:cNvPr>
          <p:cNvSpPr>
            <a:spLocks noChangeAspect="1"/>
          </p:cNvSpPr>
          <p:nvPr/>
        </p:nvSpPr>
        <p:spPr>
          <a:xfrm>
            <a:off x="6189801" y="4899360"/>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xmlns="" id="{D2EC6B0A-E896-40D9-B4A8-1556019F68B9}"/>
              </a:ext>
            </a:extLst>
          </p:cNvPr>
          <p:cNvSpPr>
            <a:spLocks noChangeAspect="1"/>
          </p:cNvSpPr>
          <p:nvPr/>
        </p:nvSpPr>
        <p:spPr>
          <a:xfrm>
            <a:off x="7733439" y="4966488"/>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xmlns="" id="{B5A75B4D-CA52-4F78-AC74-CB42B7BD2898}"/>
              </a:ext>
            </a:extLst>
          </p:cNvPr>
          <p:cNvSpPr>
            <a:spLocks noChangeAspect="1"/>
          </p:cNvSpPr>
          <p:nvPr/>
        </p:nvSpPr>
        <p:spPr>
          <a:xfrm rot="2160000">
            <a:off x="8591540" y="4836343"/>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xmlns="" id="{013F6F7D-652C-40EF-B339-66A172676932}"/>
              </a:ext>
            </a:extLst>
          </p:cNvPr>
          <p:cNvSpPr>
            <a:spLocks noChangeAspect="1"/>
          </p:cNvSpPr>
          <p:nvPr/>
        </p:nvSpPr>
        <p:spPr>
          <a:xfrm>
            <a:off x="2772058" y="4836343"/>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xmlns="" id="{2CB3F902-7F51-468E-928D-DF8ED92CA432}"/>
              </a:ext>
            </a:extLst>
          </p:cNvPr>
          <p:cNvSpPr/>
          <p:nvPr/>
        </p:nvSpPr>
        <p:spPr>
          <a:xfrm>
            <a:off x="3577994" y="5796131"/>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xmlns="" id="{CF999092-51D0-4040-A441-EE93FB3BE0AB}"/>
              </a:ext>
            </a:extLst>
          </p:cNvPr>
          <p:cNvSpPr/>
          <p:nvPr/>
        </p:nvSpPr>
        <p:spPr>
          <a:xfrm>
            <a:off x="2730985" y="5796131"/>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xmlns="" id="{5394194E-40CF-4800-82F4-DA12261F9012}"/>
              </a:ext>
            </a:extLst>
          </p:cNvPr>
          <p:cNvSpPr/>
          <p:nvPr/>
        </p:nvSpPr>
        <p:spPr>
          <a:xfrm>
            <a:off x="5265970" y="5796131"/>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xmlns="" id="{C2FE4DD9-BD0F-42FA-8558-1E2788EACC02}"/>
              </a:ext>
            </a:extLst>
          </p:cNvPr>
          <p:cNvSpPr>
            <a:spLocks noChangeAspect="1"/>
          </p:cNvSpPr>
          <p:nvPr/>
        </p:nvSpPr>
        <p:spPr>
          <a:xfrm>
            <a:off x="4415980" y="5796131"/>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xmlns="" id="{798E328E-1056-4BD6-8D0A-FEC675AE63E6}"/>
              </a:ext>
            </a:extLst>
          </p:cNvPr>
          <p:cNvSpPr>
            <a:spLocks noChangeAspect="1"/>
          </p:cNvSpPr>
          <p:nvPr/>
        </p:nvSpPr>
        <p:spPr>
          <a:xfrm>
            <a:off x="6131355" y="5785583"/>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xmlns="" id="{62965521-2EFF-4BE9-866C-3D9369FA5C74}"/>
              </a:ext>
            </a:extLst>
          </p:cNvPr>
          <p:cNvSpPr/>
          <p:nvPr/>
        </p:nvSpPr>
        <p:spPr>
          <a:xfrm>
            <a:off x="6920820" y="5822073"/>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xmlns="" id="{1947BE1D-5A1D-43CF-B583-1D9110F2864D}"/>
              </a:ext>
            </a:extLst>
          </p:cNvPr>
          <p:cNvSpPr>
            <a:spLocks noChangeAspect="1"/>
          </p:cNvSpPr>
          <p:nvPr/>
        </p:nvSpPr>
        <p:spPr>
          <a:xfrm>
            <a:off x="9383698" y="5785583"/>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xmlns="" id="{BCF76AF1-1ADE-45FB-9D44-99BC7FEECFA3}"/>
              </a:ext>
            </a:extLst>
          </p:cNvPr>
          <p:cNvSpPr/>
          <p:nvPr/>
        </p:nvSpPr>
        <p:spPr>
          <a:xfrm>
            <a:off x="8653913" y="5786650"/>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619594" y="311431"/>
            <a:ext cx="8820150" cy="723900"/>
          </a:xfrm>
          <a:prstGeom prst="rect">
            <a:avLst/>
          </a:prstGeom>
        </p:spPr>
        <p:txBody>
          <a:bodyPr>
            <a:noAutofit/>
          </a:bodyPr>
          <a:lstStyle/>
          <a:p>
            <a:r>
              <a:rPr lang="en-US" sz="4800" b="1" dirty="0">
                <a:solidFill>
                  <a:srgbClr val="0070C0"/>
                </a:solidFill>
                <a:latin typeface="Trebuchet MS" panose="020B0603020202020204" pitchFamily="34" charset="0"/>
              </a:rPr>
              <a:t>Timeline Style</a:t>
            </a:r>
          </a:p>
        </p:txBody>
      </p:sp>
      <p:sp>
        <p:nvSpPr>
          <p:cNvPr id="9" name="TextBox 8">
            <a:extLst>
              <a:ext uri="{FF2B5EF4-FFF2-40B4-BE49-F238E27FC236}">
                <a16:creationId xmlns:a16="http://schemas.microsoft.com/office/drawing/2014/main" xmlns="" id="{FAF9631D-8815-40F1-8EC2-AD02D8E6C700}"/>
              </a:ext>
            </a:extLst>
          </p:cNvPr>
          <p:cNvSpPr txBox="1"/>
          <p:nvPr/>
        </p:nvSpPr>
        <p:spPr>
          <a:xfrm>
            <a:off x="7187015" y="3756586"/>
            <a:ext cx="895180" cy="400110"/>
          </a:xfrm>
          <a:prstGeom prst="rect">
            <a:avLst/>
          </a:prstGeom>
          <a:noFill/>
        </p:spPr>
        <p:txBody>
          <a:bodyPr wrap="square" rtlCol="0">
            <a:spAutoFit/>
          </a:bodyPr>
          <a:lstStyle/>
          <a:p>
            <a:pPr algn="ctr"/>
            <a:r>
              <a:rPr lang="en-US" altLang="ko-KR" sz="2000" b="1" dirty="0">
                <a:solidFill>
                  <a:srgbClr val="0070C0"/>
                </a:solidFill>
                <a:latin typeface="DK Lemon Yellow Sun" panose="02000000000000000000" pitchFamily="50" charset="0"/>
                <a:cs typeface="Arial" pitchFamily="34" charset="0"/>
              </a:rPr>
              <a:t>2019</a:t>
            </a:r>
            <a:endParaRPr lang="ko-KR" altLang="en-US" sz="2000" b="1" dirty="0">
              <a:solidFill>
                <a:srgbClr val="0070C0"/>
              </a:solidFill>
              <a:latin typeface="DK Lemon Yellow Sun" panose="02000000000000000000" pitchFamily="50" charset="0"/>
              <a:cs typeface="Arial" pitchFamily="34" charset="0"/>
            </a:endParaRPr>
          </a:p>
        </p:txBody>
      </p:sp>
      <p:sp>
        <p:nvSpPr>
          <p:cNvPr id="10" name="TextBox 9">
            <a:extLst>
              <a:ext uri="{FF2B5EF4-FFF2-40B4-BE49-F238E27FC236}">
                <a16:creationId xmlns:a16="http://schemas.microsoft.com/office/drawing/2014/main" xmlns="" id="{14CA338E-16DA-48C0-B960-EB10B8F14EE1}"/>
              </a:ext>
            </a:extLst>
          </p:cNvPr>
          <p:cNvSpPr txBox="1"/>
          <p:nvPr/>
        </p:nvSpPr>
        <p:spPr>
          <a:xfrm>
            <a:off x="5452168" y="4007758"/>
            <a:ext cx="895180" cy="400110"/>
          </a:xfrm>
          <a:prstGeom prst="rect">
            <a:avLst/>
          </a:prstGeom>
          <a:noFill/>
        </p:spPr>
        <p:txBody>
          <a:bodyPr wrap="square" rtlCol="0">
            <a:spAutoFit/>
          </a:bodyPr>
          <a:lstStyle/>
          <a:p>
            <a:pPr algn="ctr"/>
            <a:r>
              <a:rPr lang="en-US" altLang="ko-KR" sz="2000" b="1" dirty="0">
                <a:solidFill>
                  <a:srgbClr val="0070C0"/>
                </a:solidFill>
                <a:latin typeface="DK Lemon Yellow Sun" panose="02000000000000000000" pitchFamily="50" charset="0"/>
                <a:cs typeface="Arial" pitchFamily="34" charset="0"/>
              </a:rPr>
              <a:t>2018</a:t>
            </a:r>
            <a:endParaRPr lang="ko-KR" altLang="en-US" sz="2000" b="1" dirty="0">
              <a:solidFill>
                <a:srgbClr val="0070C0"/>
              </a:solidFill>
              <a:latin typeface="DK Lemon Yellow Sun" panose="02000000000000000000" pitchFamily="50" charset="0"/>
              <a:cs typeface="Arial" pitchFamily="34" charset="0"/>
            </a:endParaRPr>
          </a:p>
        </p:txBody>
      </p:sp>
      <p:sp>
        <p:nvSpPr>
          <p:cNvPr id="11" name="TextBox 10">
            <a:extLst>
              <a:ext uri="{FF2B5EF4-FFF2-40B4-BE49-F238E27FC236}">
                <a16:creationId xmlns:a16="http://schemas.microsoft.com/office/drawing/2014/main" xmlns="" id="{C732C0C3-E420-4890-8488-AC77806939F0}"/>
              </a:ext>
            </a:extLst>
          </p:cNvPr>
          <p:cNvSpPr txBox="1"/>
          <p:nvPr/>
        </p:nvSpPr>
        <p:spPr>
          <a:xfrm>
            <a:off x="3940251" y="3756586"/>
            <a:ext cx="895180" cy="400110"/>
          </a:xfrm>
          <a:prstGeom prst="rect">
            <a:avLst/>
          </a:prstGeom>
          <a:noFill/>
        </p:spPr>
        <p:txBody>
          <a:bodyPr wrap="square" rtlCol="0">
            <a:spAutoFit/>
          </a:bodyPr>
          <a:lstStyle/>
          <a:p>
            <a:pPr algn="ctr"/>
            <a:r>
              <a:rPr lang="en-US" altLang="ko-KR" sz="2000" b="1" dirty="0">
                <a:solidFill>
                  <a:srgbClr val="0070C0"/>
                </a:solidFill>
                <a:latin typeface="DK Lemon Yellow Sun" panose="02000000000000000000" pitchFamily="50" charset="0"/>
                <a:cs typeface="Arial" pitchFamily="34" charset="0"/>
              </a:rPr>
              <a:t>2017</a:t>
            </a:r>
            <a:endParaRPr lang="ko-KR" altLang="en-US" sz="2000" b="1" dirty="0">
              <a:solidFill>
                <a:srgbClr val="0070C0"/>
              </a:solidFill>
              <a:latin typeface="DK Lemon Yellow Sun" panose="02000000000000000000" pitchFamily="50" charset="0"/>
              <a:cs typeface="Arial" pitchFamily="34" charset="0"/>
            </a:endParaRPr>
          </a:p>
        </p:txBody>
      </p:sp>
      <p:sp>
        <p:nvSpPr>
          <p:cNvPr id="12" name="TextBox 11">
            <a:extLst>
              <a:ext uri="{FF2B5EF4-FFF2-40B4-BE49-F238E27FC236}">
                <a16:creationId xmlns:a16="http://schemas.microsoft.com/office/drawing/2014/main" xmlns="" id="{7D938851-25CD-4999-8C26-BD9287E558E8}"/>
              </a:ext>
            </a:extLst>
          </p:cNvPr>
          <p:cNvSpPr txBox="1"/>
          <p:nvPr/>
        </p:nvSpPr>
        <p:spPr>
          <a:xfrm>
            <a:off x="2205404" y="4007758"/>
            <a:ext cx="895180" cy="400110"/>
          </a:xfrm>
          <a:prstGeom prst="rect">
            <a:avLst/>
          </a:prstGeom>
          <a:noFill/>
        </p:spPr>
        <p:txBody>
          <a:bodyPr wrap="square" rtlCol="0">
            <a:spAutoFit/>
          </a:bodyPr>
          <a:lstStyle/>
          <a:p>
            <a:pPr algn="ctr"/>
            <a:r>
              <a:rPr lang="en-US" altLang="ko-KR" sz="2000" b="1" dirty="0">
                <a:solidFill>
                  <a:srgbClr val="0070C0"/>
                </a:solidFill>
                <a:latin typeface="DK Lemon Yellow Sun" panose="02000000000000000000" pitchFamily="50" charset="0"/>
                <a:cs typeface="Arial" pitchFamily="34" charset="0"/>
              </a:rPr>
              <a:t>2016</a:t>
            </a:r>
            <a:endParaRPr lang="ko-KR" altLang="en-US" sz="2000" b="1" dirty="0">
              <a:solidFill>
                <a:srgbClr val="0070C0"/>
              </a:solidFill>
              <a:latin typeface="DK Lemon Yellow Sun" panose="02000000000000000000" pitchFamily="50" charset="0"/>
              <a:cs typeface="Arial" pitchFamily="34" charset="0"/>
            </a:endParaRPr>
          </a:p>
        </p:txBody>
      </p:sp>
      <p:sp>
        <p:nvSpPr>
          <p:cNvPr id="13" name="TextBox 12">
            <a:extLst>
              <a:ext uri="{FF2B5EF4-FFF2-40B4-BE49-F238E27FC236}">
                <a16:creationId xmlns:a16="http://schemas.microsoft.com/office/drawing/2014/main" xmlns="" id="{63714929-EAB3-4A17-934A-03C9341A6CAC}"/>
              </a:ext>
            </a:extLst>
          </p:cNvPr>
          <p:cNvSpPr txBox="1"/>
          <p:nvPr/>
        </p:nvSpPr>
        <p:spPr>
          <a:xfrm>
            <a:off x="8698932" y="4007758"/>
            <a:ext cx="895180" cy="400110"/>
          </a:xfrm>
          <a:prstGeom prst="rect">
            <a:avLst/>
          </a:prstGeom>
          <a:noFill/>
        </p:spPr>
        <p:txBody>
          <a:bodyPr wrap="square" rtlCol="0">
            <a:spAutoFit/>
          </a:bodyPr>
          <a:lstStyle/>
          <a:p>
            <a:pPr algn="ctr"/>
            <a:r>
              <a:rPr lang="en-US" altLang="ko-KR" sz="2000" b="1" dirty="0">
                <a:solidFill>
                  <a:srgbClr val="0070C0"/>
                </a:solidFill>
                <a:latin typeface="DK Lemon Yellow Sun" panose="02000000000000000000" pitchFamily="50" charset="0"/>
                <a:cs typeface="Arial" pitchFamily="34" charset="0"/>
              </a:rPr>
              <a:t>2020</a:t>
            </a:r>
            <a:endParaRPr lang="ko-KR" altLang="en-US" sz="2000" b="1" dirty="0">
              <a:solidFill>
                <a:srgbClr val="0070C0"/>
              </a:solidFill>
              <a:latin typeface="DK Lemon Yellow Sun" panose="02000000000000000000" pitchFamily="50" charset="0"/>
              <a:cs typeface="Arial" pitchFamily="34" charset="0"/>
            </a:endParaRPr>
          </a:p>
        </p:txBody>
      </p:sp>
      <p:grpSp>
        <p:nvGrpSpPr>
          <p:cNvPr id="14" name="그룹 16">
            <a:extLst>
              <a:ext uri="{FF2B5EF4-FFF2-40B4-BE49-F238E27FC236}">
                <a16:creationId xmlns:a16="http://schemas.microsoft.com/office/drawing/2014/main" xmlns="" id="{9F527D38-15A1-4B45-BB61-BF90E7A32740}"/>
              </a:ext>
            </a:extLst>
          </p:cNvPr>
          <p:cNvGrpSpPr/>
          <p:nvPr/>
        </p:nvGrpSpPr>
        <p:grpSpPr>
          <a:xfrm>
            <a:off x="1781721" y="4455198"/>
            <a:ext cx="1737808" cy="1292497"/>
            <a:chOff x="3053433" y="4944816"/>
            <a:chExt cx="1737808" cy="1292497"/>
          </a:xfrm>
          <a:noFill/>
        </p:grpSpPr>
        <p:sp>
          <p:nvSpPr>
            <p:cNvPr id="15" name="TextBox 14">
              <a:extLst>
                <a:ext uri="{FF2B5EF4-FFF2-40B4-BE49-F238E27FC236}">
                  <a16:creationId xmlns:a16="http://schemas.microsoft.com/office/drawing/2014/main" xmlns="" id="{BA16F8CC-61BB-4E9C-BA61-4DB3A78D4CDF}"/>
                </a:ext>
              </a:extLst>
            </p:cNvPr>
            <p:cNvSpPr txBox="1"/>
            <p:nvPr/>
          </p:nvSpPr>
          <p:spPr>
            <a:xfrm>
              <a:off x="3053433" y="4944816"/>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16" name="TextBox 15">
              <a:extLst>
                <a:ext uri="{FF2B5EF4-FFF2-40B4-BE49-F238E27FC236}">
                  <a16:creationId xmlns:a16="http://schemas.microsoft.com/office/drawing/2014/main" xmlns="" id="{6254B031-69D0-4610-A34C-1CE58B7A8456}"/>
                </a:ext>
              </a:extLst>
            </p:cNvPr>
            <p:cNvSpPr txBox="1"/>
            <p:nvPr/>
          </p:nvSpPr>
          <p:spPr>
            <a:xfrm>
              <a:off x="3056593" y="5221650"/>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17" name="그룹 15">
            <a:extLst>
              <a:ext uri="{FF2B5EF4-FFF2-40B4-BE49-F238E27FC236}">
                <a16:creationId xmlns:a16="http://schemas.microsoft.com/office/drawing/2014/main" xmlns="" id="{44AA0BE6-D931-4C1B-BB30-85582E20D216}"/>
              </a:ext>
            </a:extLst>
          </p:cNvPr>
          <p:cNvGrpSpPr/>
          <p:nvPr/>
        </p:nvGrpSpPr>
        <p:grpSpPr>
          <a:xfrm>
            <a:off x="5029669" y="4455198"/>
            <a:ext cx="1737808" cy="1292497"/>
            <a:chOff x="6536724" y="4944816"/>
            <a:chExt cx="1737808" cy="1292497"/>
          </a:xfrm>
          <a:noFill/>
        </p:grpSpPr>
        <p:sp>
          <p:nvSpPr>
            <p:cNvPr id="18" name="TextBox 17">
              <a:extLst>
                <a:ext uri="{FF2B5EF4-FFF2-40B4-BE49-F238E27FC236}">
                  <a16:creationId xmlns:a16="http://schemas.microsoft.com/office/drawing/2014/main" xmlns="" id="{097099C5-42C2-4F28-8E41-072D00E97FA8}"/>
                </a:ext>
              </a:extLst>
            </p:cNvPr>
            <p:cNvSpPr txBox="1"/>
            <p:nvPr/>
          </p:nvSpPr>
          <p:spPr>
            <a:xfrm>
              <a:off x="6536724" y="4944816"/>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19" name="TextBox 18">
              <a:extLst>
                <a:ext uri="{FF2B5EF4-FFF2-40B4-BE49-F238E27FC236}">
                  <a16:creationId xmlns:a16="http://schemas.microsoft.com/office/drawing/2014/main" xmlns="" id="{F123730C-6039-4CD8-A1F2-8EBD0AD54565}"/>
                </a:ext>
              </a:extLst>
            </p:cNvPr>
            <p:cNvSpPr txBox="1"/>
            <p:nvPr/>
          </p:nvSpPr>
          <p:spPr>
            <a:xfrm>
              <a:off x="6540674" y="5221650"/>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20" name="그룹 17">
            <a:extLst>
              <a:ext uri="{FF2B5EF4-FFF2-40B4-BE49-F238E27FC236}">
                <a16:creationId xmlns:a16="http://schemas.microsoft.com/office/drawing/2014/main" xmlns="" id="{D4DC8803-1FA9-4F4F-8C41-E0E141FBABCB}"/>
              </a:ext>
            </a:extLst>
          </p:cNvPr>
          <p:cNvGrpSpPr/>
          <p:nvPr/>
        </p:nvGrpSpPr>
        <p:grpSpPr>
          <a:xfrm>
            <a:off x="6765108" y="2383232"/>
            <a:ext cx="1737808" cy="1292497"/>
            <a:chOff x="8219896" y="1769522"/>
            <a:chExt cx="1737808" cy="1292497"/>
          </a:xfrm>
          <a:noFill/>
        </p:grpSpPr>
        <p:sp>
          <p:nvSpPr>
            <p:cNvPr id="21" name="TextBox 20">
              <a:extLst>
                <a:ext uri="{FF2B5EF4-FFF2-40B4-BE49-F238E27FC236}">
                  <a16:creationId xmlns:a16="http://schemas.microsoft.com/office/drawing/2014/main" xmlns="" id="{C606B598-FE24-4903-864E-2925C33387E9}"/>
                </a:ext>
              </a:extLst>
            </p:cNvPr>
            <p:cNvSpPr txBox="1"/>
            <p:nvPr/>
          </p:nvSpPr>
          <p:spPr>
            <a:xfrm>
              <a:off x="8219896" y="1769522"/>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22" name="TextBox 21">
              <a:extLst>
                <a:ext uri="{FF2B5EF4-FFF2-40B4-BE49-F238E27FC236}">
                  <a16:creationId xmlns:a16="http://schemas.microsoft.com/office/drawing/2014/main" xmlns="" id="{7A22EEF1-476E-47E4-83D0-B7525D1716EC}"/>
                </a:ext>
              </a:extLst>
            </p:cNvPr>
            <p:cNvSpPr txBox="1"/>
            <p:nvPr/>
          </p:nvSpPr>
          <p:spPr>
            <a:xfrm>
              <a:off x="8223056" y="2046356"/>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23" name="그룹 13">
            <a:extLst>
              <a:ext uri="{FF2B5EF4-FFF2-40B4-BE49-F238E27FC236}">
                <a16:creationId xmlns:a16="http://schemas.microsoft.com/office/drawing/2014/main" xmlns="" id="{A46A51F6-56C7-44CA-AFAB-A55C07DA16B0}"/>
              </a:ext>
            </a:extLst>
          </p:cNvPr>
          <p:cNvGrpSpPr/>
          <p:nvPr/>
        </p:nvGrpSpPr>
        <p:grpSpPr>
          <a:xfrm>
            <a:off x="3517160" y="2383232"/>
            <a:ext cx="1737808" cy="1292497"/>
            <a:chOff x="4853553" y="1740338"/>
            <a:chExt cx="1737808" cy="1292497"/>
          </a:xfrm>
          <a:noFill/>
        </p:grpSpPr>
        <p:sp>
          <p:nvSpPr>
            <p:cNvPr id="24" name="TextBox 23">
              <a:extLst>
                <a:ext uri="{FF2B5EF4-FFF2-40B4-BE49-F238E27FC236}">
                  <a16:creationId xmlns:a16="http://schemas.microsoft.com/office/drawing/2014/main" xmlns="" id="{E06B4E64-EE02-4FC5-9339-C506003E045E}"/>
                </a:ext>
              </a:extLst>
            </p:cNvPr>
            <p:cNvSpPr txBox="1"/>
            <p:nvPr/>
          </p:nvSpPr>
          <p:spPr>
            <a:xfrm>
              <a:off x="4853553" y="1740338"/>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25" name="TextBox 24">
              <a:extLst>
                <a:ext uri="{FF2B5EF4-FFF2-40B4-BE49-F238E27FC236}">
                  <a16:creationId xmlns:a16="http://schemas.microsoft.com/office/drawing/2014/main" xmlns="" id="{D41E8EE1-8B4C-4D32-8B30-D4FC870ADDBB}"/>
                </a:ext>
              </a:extLst>
            </p:cNvPr>
            <p:cNvSpPr txBox="1"/>
            <p:nvPr/>
          </p:nvSpPr>
          <p:spPr>
            <a:xfrm>
              <a:off x="4858293" y="2017172"/>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26" name="그룹 11">
            <a:extLst>
              <a:ext uri="{FF2B5EF4-FFF2-40B4-BE49-F238E27FC236}">
                <a16:creationId xmlns:a16="http://schemas.microsoft.com/office/drawing/2014/main" xmlns="" id="{C29147E1-C83E-4FBA-970C-3769E4FD8E19}"/>
              </a:ext>
            </a:extLst>
          </p:cNvPr>
          <p:cNvGrpSpPr/>
          <p:nvPr/>
        </p:nvGrpSpPr>
        <p:grpSpPr>
          <a:xfrm>
            <a:off x="8277618" y="4455198"/>
            <a:ext cx="1737809" cy="1292497"/>
            <a:chOff x="1487211" y="1740338"/>
            <a:chExt cx="1737809" cy="1292497"/>
          </a:xfrm>
          <a:noFill/>
        </p:grpSpPr>
        <p:sp>
          <p:nvSpPr>
            <p:cNvPr id="27" name="TextBox 26">
              <a:extLst>
                <a:ext uri="{FF2B5EF4-FFF2-40B4-BE49-F238E27FC236}">
                  <a16:creationId xmlns:a16="http://schemas.microsoft.com/office/drawing/2014/main" xmlns="" id="{C90C8E3B-A9A9-4311-9399-E78FB01AD5C2}"/>
                </a:ext>
              </a:extLst>
            </p:cNvPr>
            <p:cNvSpPr txBox="1"/>
            <p:nvPr/>
          </p:nvSpPr>
          <p:spPr>
            <a:xfrm>
              <a:off x="1487211" y="1740338"/>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28" name="TextBox 27">
              <a:extLst>
                <a:ext uri="{FF2B5EF4-FFF2-40B4-BE49-F238E27FC236}">
                  <a16:creationId xmlns:a16="http://schemas.microsoft.com/office/drawing/2014/main" xmlns="" id="{DF080FD2-C609-4A12-86B0-58D91F2B6902}"/>
                </a:ext>
              </a:extLst>
            </p:cNvPr>
            <p:cNvSpPr txBox="1"/>
            <p:nvPr/>
          </p:nvSpPr>
          <p:spPr>
            <a:xfrm>
              <a:off x="1493531" y="2017172"/>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sp>
        <p:nvSpPr>
          <p:cNvPr id="7" name="Freeform 5"/>
          <p:cNvSpPr>
            <a:spLocks noEditPoints="1"/>
          </p:cNvSpPr>
          <p:nvPr/>
        </p:nvSpPr>
        <p:spPr bwMode="auto">
          <a:xfrm>
            <a:off x="7274152" y="1503484"/>
            <a:ext cx="719719" cy="839320"/>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4" name="Freeform 5"/>
          <p:cNvSpPr>
            <a:spLocks noEditPoints="1"/>
          </p:cNvSpPr>
          <p:nvPr/>
        </p:nvSpPr>
        <p:spPr bwMode="auto">
          <a:xfrm>
            <a:off x="8786662" y="2918693"/>
            <a:ext cx="719719" cy="839320"/>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5"/>
          <p:cNvSpPr>
            <a:spLocks noEditPoints="1"/>
          </p:cNvSpPr>
          <p:nvPr/>
        </p:nvSpPr>
        <p:spPr bwMode="auto">
          <a:xfrm>
            <a:off x="2290765" y="3069666"/>
            <a:ext cx="719719" cy="839320"/>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5"/>
          <p:cNvSpPr>
            <a:spLocks noEditPoints="1"/>
          </p:cNvSpPr>
          <p:nvPr/>
        </p:nvSpPr>
        <p:spPr bwMode="auto">
          <a:xfrm>
            <a:off x="5691113" y="3069666"/>
            <a:ext cx="719719" cy="839320"/>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7" name="Freeform 5"/>
          <p:cNvSpPr>
            <a:spLocks noEditPoints="1"/>
          </p:cNvSpPr>
          <p:nvPr/>
        </p:nvSpPr>
        <p:spPr bwMode="auto">
          <a:xfrm>
            <a:off x="4026204" y="1463055"/>
            <a:ext cx="719719" cy="839320"/>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724068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94"/>
        <p:cNvGrpSpPr/>
        <p:nvPr/>
      </p:nvGrpSpPr>
      <p:grpSpPr>
        <a:xfrm>
          <a:off x="0" y="0"/>
          <a:ext cx="0" cy="0"/>
          <a:chOff x="0" y="0"/>
          <a:chExt cx="0" cy="0"/>
        </a:xfrm>
      </p:grpSpPr>
      <p:sp>
        <p:nvSpPr>
          <p:cNvPr id="8395" name="Google Shape;8395;p79"/>
          <p:cNvSpPr/>
          <p:nvPr/>
        </p:nvSpPr>
        <p:spPr>
          <a:xfrm>
            <a:off x="1133173" y="1840599"/>
            <a:ext cx="489681" cy="488485"/>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396" name="Google Shape;8396;p79"/>
          <p:cNvGrpSpPr/>
          <p:nvPr/>
        </p:nvGrpSpPr>
        <p:grpSpPr>
          <a:xfrm>
            <a:off x="1133340" y="2430692"/>
            <a:ext cx="489681" cy="489681"/>
            <a:chOff x="-65145700" y="3727425"/>
            <a:chExt cx="317425" cy="317425"/>
          </a:xfrm>
          <a:solidFill>
            <a:srgbClr val="29AAE2"/>
          </a:solidFill>
        </p:grpSpPr>
        <p:sp>
          <p:nvSpPr>
            <p:cNvPr id="8397" name="Google Shape;8397;p79"/>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121900" tIns="121900" rIns="121900" bIns="121900" anchor="ctr" anchorCtr="0">
              <a:noAutofit/>
            </a:bodyPr>
            <a:lstStyle/>
            <a:p>
              <a:endParaRPr sz="2400"/>
            </a:p>
          </p:txBody>
        </p:sp>
        <p:sp>
          <p:nvSpPr>
            <p:cNvPr id="8398" name="Google Shape;8398;p79"/>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399" name="Google Shape;8399;p79"/>
          <p:cNvGrpSpPr/>
          <p:nvPr/>
        </p:nvGrpSpPr>
        <p:grpSpPr>
          <a:xfrm>
            <a:off x="1137602" y="3002578"/>
            <a:ext cx="481157" cy="489681"/>
            <a:chOff x="-65144125" y="4094450"/>
            <a:chExt cx="311900" cy="317425"/>
          </a:xfrm>
          <a:solidFill>
            <a:srgbClr val="29AAE2"/>
          </a:solidFill>
        </p:grpSpPr>
        <p:sp>
          <p:nvSpPr>
            <p:cNvPr id="8400" name="Google Shape;8400;p79"/>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grpFill/>
            <a:ln>
              <a:noFill/>
            </a:ln>
          </p:spPr>
          <p:txBody>
            <a:bodyPr spcFirstLastPara="1" wrap="square" lIns="121900" tIns="121900" rIns="121900" bIns="121900" anchor="ctr" anchorCtr="0">
              <a:noAutofit/>
            </a:bodyPr>
            <a:lstStyle/>
            <a:p>
              <a:endParaRPr sz="2400"/>
            </a:p>
          </p:txBody>
        </p:sp>
        <p:sp>
          <p:nvSpPr>
            <p:cNvPr id="8401" name="Google Shape;8401;p79"/>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grpFill/>
            <a:ln>
              <a:noFill/>
            </a:ln>
          </p:spPr>
          <p:txBody>
            <a:bodyPr spcFirstLastPara="1" wrap="square" lIns="121900" tIns="121900" rIns="121900" bIns="121900" anchor="ctr" anchorCtr="0">
              <a:noAutofit/>
            </a:bodyPr>
            <a:lstStyle/>
            <a:p>
              <a:endParaRPr sz="2400"/>
            </a:p>
          </p:txBody>
        </p:sp>
        <p:sp>
          <p:nvSpPr>
            <p:cNvPr id="8402" name="Google Shape;8402;p79"/>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403" name="Google Shape;8403;p79"/>
          <p:cNvSpPr/>
          <p:nvPr/>
        </p:nvSpPr>
        <p:spPr>
          <a:xfrm>
            <a:off x="4076573" y="1838768"/>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404" name="Google Shape;8404;p79"/>
          <p:cNvGrpSpPr/>
          <p:nvPr/>
        </p:nvGrpSpPr>
        <p:grpSpPr>
          <a:xfrm>
            <a:off x="4075694" y="2430171"/>
            <a:ext cx="494193" cy="490723"/>
            <a:chOff x="-63250675" y="3744075"/>
            <a:chExt cx="320350" cy="318100"/>
          </a:xfrm>
          <a:solidFill>
            <a:srgbClr val="29AAE2"/>
          </a:solidFill>
        </p:grpSpPr>
        <p:sp>
          <p:nvSpPr>
            <p:cNvPr id="8405" name="Google Shape;8405;p79"/>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121900" tIns="121900" rIns="121900" bIns="121900" anchor="ctr" anchorCtr="0">
              <a:noAutofit/>
            </a:bodyPr>
            <a:lstStyle/>
            <a:p>
              <a:endParaRPr sz="2400"/>
            </a:p>
          </p:txBody>
        </p:sp>
        <p:sp>
          <p:nvSpPr>
            <p:cNvPr id="8406" name="Google Shape;8406;p79"/>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121900" tIns="121900" rIns="121900" bIns="121900" anchor="ctr" anchorCtr="0">
              <a:noAutofit/>
            </a:bodyPr>
            <a:lstStyle/>
            <a:p>
              <a:endParaRPr sz="2400"/>
            </a:p>
          </p:txBody>
        </p:sp>
        <p:sp>
          <p:nvSpPr>
            <p:cNvPr id="8407" name="Google Shape;8407;p79"/>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08" name="Google Shape;8408;p79"/>
          <p:cNvGrpSpPr/>
          <p:nvPr/>
        </p:nvGrpSpPr>
        <p:grpSpPr>
          <a:xfrm>
            <a:off x="4077950" y="3002578"/>
            <a:ext cx="489681" cy="489681"/>
            <a:chOff x="-63250675" y="4110200"/>
            <a:chExt cx="317425" cy="317425"/>
          </a:xfrm>
          <a:solidFill>
            <a:srgbClr val="29AAE2"/>
          </a:solidFill>
        </p:grpSpPr>
        <p:sp>
          <p:nvSpPr>
            <p:cNvPr id="8409" name="Google Shape;8409;p79"/>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grpFill/>
            <a:ln>
              <a:noFill/>
            </a:ln>
          </p:spPr>
          <p:txBody>
            <a:bodyPr spcFirstLastPara="1" wrap="square" lIns="121900" tIns="121900" rIns="121900" bIns="121900" anchor="ctr" anchorCtr="0">
              <a:noAutofit/>
            </a:bodyPr>
            <a:lstStyle/>
            <a:p>
              <a:endParaRPr sz="2400"/>
            </a:p>
          </p:txBody>
        </p:sp>
        <p:sp>
          <p:nvSpPr>
            <p:cNvPr id="8410" name="Google Shape;8410;p79"/>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grpFill/>
            <a:ln>
              <a:noFill/>
            </a:ln>
          </p:spPr>
          <p:txBody>
            <a:bodyPr spcFirstLastPara="1" wrap="square" lIns="121900" tIns="121900" rIns="121900" bIns="121900" anchor="ctr" anchorCtr="0">
              <a:noAutofit/>
            </a:bodyPr>
            <a:lstStyle/>
            <a:p>
              <a:endParaRPr sz="2400"/>
            </a:p>
          </p:txBody>
        </p:sp>
        <p:sp>
          <p:nvSpPr>
            <p:cNvPr id="8411" name="Google Shape;8411;p79"/>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grpFill/>
            <a:ln>
              <a:noFill/>
            </a:ln>
          </p:spPr>
          <p:txBody>
            <a:bodyPr spcFirstLastPara="1" wrap="square" lIns="121900" tIns="121900" rIns="121900" bIns="121900" anchor="ctr" anchorCtr="0">
              <a:noAutofit/>
            </a:bodyPr>
            <a:lstStyle/>
            <a:p>
              <a:endParaRPr sz="2400"/>
            </a:p>
          </p:txBody>
        </p:sp>
        <p:sp>
          <p:nvSpPr>
            <p:cNvPr id="8412" name="Google Shape;8412;p79"/>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grpFill/>
            <a:ln>
              <a:noFill/>
            </a:ln>
          </p:spPr>
          <p:txBody>
            <a:bodyPr spcFirstLastPara="1" wrap="square" lIns="121900" tIns="121900" rIns="121900" bIns="121900" anchor="ctr" anchorCtr="0">
              <a:noAutofit/>
            </a:bodyPr>
            <a:lstStyle/>
            <a:p>
              <a:endParaRPr sz="2400"/>
            </a:p>
          </p:txBody>
        </p:sp>
        <p:sp>
          <p:nvSpPr>
            <p:cNvPr id="8413" name="Google Shape;8413;p79"/>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grpFill/>
            <a:ln>
              <a:noFill/>
            </a:ln>
          </p:spPr>
          <p:txBody>
            <a:bodyPr spcFirstLastPara="1" wrap="square" lIns="121900" tIns="121900" rIns="121900" bIns="121900" anchor="ctr" anchorCtr="0">
              <a:noAutofit/>
            </a:bodyPr>
            <a:lstStyle/>
            <a:p>
              <a:endParaRPr sz="2400"/>
            </a:p>
          </p:txBody>
        </p:sp>
        <p:sp>
          <p:nvSpPr>
            <p:cNvPr id="8414" name="Google Shape;8414;p79"/>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grpFill/>
            <a:ln>
              <a:noFill/>
            </a:ln>
          </p:spPr>
          <p:txBody>
            <a:bodyPr spcFirstLastPara="1" wrap="square" lIns="121900" tIns="121900" rIns="121900" bIns="121900" anchor="ctr" anchorCtr="0">
              <a:noAutofit/>
            </a:bodyPr>
            <a:lstStyle/>
            <a:p>
              <a:endParaRPr sz="2400"/>
            </a:p>
          </p:txBody>
        </p:sp>
        <p:sp>
          <p:nvSpPr>
            <p:cNvPr id="8415" name="Google Shape;8415;p79"/>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grpFill/>
            <a:ln>
              <a:noFill/>
            </a:ln>
          </p:spPr>
          <p:txBody>
            <a:bodyPr spcFirstLastPara="1" wrap="square" lIns="121900" tIns="121900" rIns="121900" bIns="121900" anchor="ctr" anchorCtr="0">
              <a:noAutofit/>
            </a:bodyPr>
            <a:lstStyle/>
            <a:p>
              <a:endParaRPr sz="2400"/>
            </a:p>
          </p:txBody>
        </p:sp>
        <p:sp>
          <p:nvSpPr>
            <p:cNvPr id="8416" name="Google Shape;8416;p79"/>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grpFill/>
            <a:ln>
              <a:noFill/>
            </a:ln>
          </p:spPr>
          <p:txBody>
            <a:bodyPr spcFirstLastPara="1" wrap="square" lIns="121900" tIns="121900" rIns="121900" bIns="121900" anchor="ctr" anchorCtr="0">
              <a:noAutofit/>
            </a:bodyPr>
            <a:lstStyle/>
            <a:p>
              <a:endParaRPr sz="2400"/>
            </a:p>
          </p:txBody>
        </p:sp>
        <p:sp>
          <p:nvSpPr>
            <p:cNvPr id="8417" name="Google Shape;8417;p79"/>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18" name="Google Shape;8418;p79"/>
          <p:cNvGrpSpPr/>
          <p:nvPr/>
        </p:nvGrpSpPr>
        <p:grpSpPr>
          <a:xfrm>
            <a:off x="2316679" y="3665371"/>
            <a:ext cx="478767" cy="478459"/>
            <a:chOff x="-61351725" y="3372400"/>
            <a:chExt cx="310350" cy="310150"/>
          </a:xfrm>
          <a:solidFill>
            <a:srgbClr val="29AAE2"/>
          </a:solidFill>
        </p:grpSpPr>
        <p:sp>
          <p:nvSpPr>
            <p:cNvPr id="8419" name="Google Shape;8419;p79"/>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grpFill/>
            <a:ln>
              <a:noFill/>
            </a:ln>
          </p:spPr>
          <p:txBody>
            <a:bodyPr spcFirstLastPara="1" wrap="square" lIns="121900" tIns="121900" rIns="121900" bIns="121900" anchor="ctr" anchorCtr="0">
              <a:noAutofit/>
            </a:bodyPr>
            <a:lstStyle/>
            <a:p>
              <a:endParaRPr sz="2400"/>
            </a:p>
          </p:txBody>
        </p:sp>
        <p:sp>
          <p:nvSpPr>
            <p:cNvPr id="8420" name="Google Shape;8420;p79"/>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grpFill/>
            <a:ln>
              <a:noFill/>
            </a:ln>
          </p:spPr>
          <p:txBody>
            <a:bodyPr spcFirstLastPara="1" wrap="square" lIns="121900" tIns="121900" rIns="121900" bIns="121900" anchor="ctr" anchorCtr="0">
              <a:noAutofit/>
            </a:bodyPr>
            <a:lstStyle/>
            <a:p>
              <a:endParaRPr sz="2400"/>
            </a:p>
          </p:txBody>
        </p:sp>
        <p:sp>
          <p:nvSpPr>
            <p:cNvPr id="8421" name="Google Shape;8421;p79"/>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22" name="Google Shape;8422;p79"/>
          <p:cNvGrpSpPr/>
          <p:nvPr/>
        </p:nvGrpSpPr>
        <p:grpSpPr>
          <a:xfrm>
            <a:off x="2311819" y="4282779"/>
            <a:ext cx="488485" cy="444712"/>
            <a:chOff x="-61354875" y="3751050"/>
            <a:chExt cx="316650" cy="288275"/>
          </a:xfrm>
          <a:solidFill>
            <a:srgbClr val="29AAE2"/>
          </a:solidFill>
        </p:grpSpPr>
        <p:sp>
          <p:nvSpPr>
            <p:cNvPr id="8423" name="Google Shape;8423;p79"/>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121900" tIns="121900" rIns="121900" bIns="121900" anchor="ctr" anchorCtr="0">
              <a:noAutofit/>
            </a:bodyPr>
            <a:lstStyle/>
            <a:p>
              <a:endParaRPr sz="2400"/>
            </a:p>
          </p:txBody>
        </p:sp>
        <p:sp>
          <p:nvSpPr>
            <p:cNvPr id="8424" name="Google Shape;8424;p79"/>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121900" tIns="121900" rIns="121900" bIns="121900" anchor="ctr" anchorCtr="0">
              <a:noAutofit/>
            </a:bodyPr>
            <a:lstStyle/>
            <a:p>
              <a:endParaRPr sz="2400"/>
            </a:p>
          </p:txBody>
        </p:sp>
        <p:sp>
          <p:nvSpPr>
            <p:cNvPr id="8425" name="Google Shape;8425;p79"/>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26" name="Google Shape;8426;p79"/>
          <p:cNvGrpSpPr/>
          <p:nvPr/>
        </p:nvGrpSpPr>
        <p:grpSpPr>
          <a:xfrm>
            <a:off x="2311819" y="4871632"/>
            <a:ext cx="488485" cy="489720"/>
            <a:chOff x="-61354875" y="4101525"/>
            <a:chExt cx="316650" cy="317450"/>
          </a:xfrm>
          <a:solidFill>
            <a:srgbClr val="29AAE2"/>
          </a:solidFill>
        </p:grpSpPr>
        <p:sp>
          <p:nvSpPr>
            <p:cNvPr id="8427" name="Google Shape;8427;p79"/>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grpFill/>
            <a:ln>
              <a:noFill/>
            </a:ln>
          </p:spPr>
          <p:txBody>
            <a:bodyPr spcFirstLastPara="1" wrap="square" lIns="121900" tIns="121900" rIns="121900" bIns="121900" anchor="ctr" anchorCtr="0">
              <a:noAutofit/>
            </a:bodyPr>
            <a:lstStyle/>
            <a:p>
              <a:endParaRPr sz="2400"/>
            </a:p>
          </p:txBody>
        </p:sp>
        <p:sp>
          <p:nvSpPr>
            <p:cNvPr id="8428" name="Google Shape;8428;p79"/>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29" name="Google Shape;8429;p79"/>
          <p:cNvGrpSpPr/>
          <p:nvPr/>
        </p:nvGrpSpPr>
        <p:grpSpPr>
          <a:xfrm>
            <a:off x="5267066" y="3660801"/>
            <a:ext cx="490876" cy="487599"/>
            <a:chOff x="-59470075" y="3308975"/>
            <a:chExt cx="318200" cy="316075"/>
          </a:xfrm>
          <a:solidFill>
            <a:srgbClr val="29AAE2"/>
          </a:solidFill>
        </p:grpSpPr>
        <p:sp>
          <p:nvSpPr>
            <p:cNvPr id="8430" name="Google Shape;8430;p79"/>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grpFill/>
            <a:ln>
              <a:noFill/>
            </a:ln>
          </p:spPr>
          <p:txBody>
            <a:bodyPr spcFirstLastPara="1" wrap="square" lIns="121900" tIns="121900" rIns="121900" bIns="121900" anchor="ctr" anchorCtr="0">
              <a:noAutofit/>
            </a:bodyPr>
            <a:lstStyle/>
            <a:p>
              <a:endParaRPr sz="2400"/>
            </a:p>
          </p:txBody>
        </p:sp>
        <p:sp>
          <p:nvSpPr>
            <p:cNvPr id="8431" name="Google Shape;8431;p79"/>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121900" tIns="121900" rIns="121900" bIns="121900" anchor="ctr" anchorCtr="0">
              <a:noAutofit/>
            </a:bodyPr>
            <a:lstStyle/>
            <a:p>
              <a:endParaRPr sz="2400"/>
            </a:p>
          </p:txBody>
        </p:sp>
        <p:sp>
          <p:nvSpPr>
            <p:cNvPr id="8432" name="Google Shape;8432;p79"/>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121900" tIns="121900" rIns="121900" bIns="121900" anchor="ctr" anchorCtr="0">
              <a:noAutofit/>
            </a:bodyPr>
            <a:lstStyle/>
            <a:p>
              <a:endParaRPr sz="2400"/>
            </a:p>
          </p:txBody>
        </p:sp>
        <p:sp>
          <p:nvSpPr>
            <p:cNvPr id="8433" name="Google Shape;8433;p79"/>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121900" tIns="121900" rIns="121900" bIns="121900" anchor="ctr" anchorCtr="0">
              <a:noAutofit/>
            </a:bodyPr>
            <a:lstStyle/>
            <a:p>
              <a:endParaRPr sz="2400"/>
            </a:p>
          </p:txBody>
        </p:sp>
        <p:sp>
          <p:nvSpPr>
            <p:cNvPr id="8434" name="Google Shape;8434;p79"/>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grpFill/>
            <a:ln>
              <a:noFill/>
            </a:ln>
          </p:spPr>
          <p:txBody>
            <a:bodyPr spcFirstLastPara="1" wrap="square" lIns="121900" tIns="121900" rIns="121900" bIns="121900" anchor="ctr" anchorCtr="0">
              <a:noAutofit/>
            </a:bodyPr>
            <a:lstStyle/>
            <a:p>
              <a:endParaRPr sz="2400"/>
            </a:p>
          </p:txBody>
        </p:sp>
        <p:sp>
          <p:nvSpPr>
            <p:cNvPr id="8435" name="Google Shape;8435;p79"/>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121900" tIns="121900" rIns="121900" bIns="121900" anchor="ctr" anchorCtr="0">
              <a:noAutofit/>
            </a:bodyPr>
            <a:lstStyle/>
            <a:p>
              <a:endParaRPr sz="2400"/>
            </a:p>
          </p:txBody>
        </p:sp>
        <p:sp>
          <p:nvSpPr>
            <p:cNvPr id="8436" name="Google Shape;8436;p79"/>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grpFill/>
            <a:ln>
              <a:noFill/>
            </a:ln>
          </p:spPr>
          <p:txBody>
            <a:bodyPr spcFirstLastPara="1" wrap="square" lIns="121900" tIns="121900" rIns="121900" bIns="121900" anchor="ctr" anchorCtr="0">
              <a:noAutofit/>
            </a:bodyPr>
            <a:lstStyle/>
            <a:p>
              <a:endParaRPr sz="2400"/>
            </a:p>
          </p:txBody>
        </p:sp>
        <p:sp>
          <p:nvSpPr>
            <p:cNvPr id="8437" name="Google Shape;8437;p79"/>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grpFill/>
            <a:ln>
              <a:noFill/>
            </a:ln>
          </p:spPr>
          <p:txBody>
            <a:bodyPr spcFirstLastPara="1" wrap="square" lIns="121900" tIns="121900" rIns="121900" bIns="121900" anchor="ctr" anchorCtr="0">
              <a:noAutofit/>
            </a:bodyPr>
            <a:lstStyle/>
            <a:p>
              <a:endParaRPr sz="2400"/>
            </a:p>
          </p:txBody>
        </p:sp>
        <p:sp>
          <p:nvSpPr>
            <p:cNvPr id="8438" name="Google Shape;8438;p79"/>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39" name="Google Shape;8439;p79"/>
          <p:cNvGrpSpPr/>
          <p:nvPr/>
        </p:nvGrpSpPr>
        <p:grpSpPr>
          <a:xfrm>
            <a:off x="1727640" y="1841740"/>
            <a:ext cx="489681" cy="486248"/>
            <a:chOff x="-64781025" y="3361050"/>
            <a:chExt cx="317425" cy="315200"/>
          </a:xfrm>
          <a:solidFill>
            <a:srgbClr val="29AAE2"/>
          </a:solidFill>
        </p:grpSpPr>
        <p:sp>
          <p:nvSpPr>
            <p:cNvPr id="8440" name="Google Shape;8440;p79"/>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grpFill/>
            <a:ln>
              <a:noFill/>
            </a:ln>
          </p:spPr>
          <p:txBody>
            <a:bodyPr spcFirstLastPara="1" wrap="square" lIns="121900" tIns="121900" rIns="121900" bIns="121900" anchor="ctr" anchorCtr="0">
              <a:noAutofit/>
            </a:bodyPr>
            <a:lstStyle/>
            <a:p>
              <a:endParaRPr sz="2400"/>
            </a:p>
          </p:txBody>
        </p:sp>
        <p:sp>
          <p:nvSpPr>
            <p:cNvPr id="8441" name="Google Shape;8441;p79"/>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grpFill/>
            <a:ln>
              <a:noFill/>
            </a:ln>
          </p:spPr>
          <p:txBody>
            <a:bodyPr spcFirstLastPara="1" wrap="square" lIns="121900" tIns="121900" rIns="121900" bIns="121900" anchor="ctr" anchorCtr="0">
              <a:noAutofit/>
            </a:bodyPr>
            <a:lstStyle/>
            <a:p>
              <a:endParaRPr sz="2400"/>
            </a:p>
          </p:txBody>
        </p:sp>
        <p:sp>
          <p:nvSpPr>
            <p:cNvPr id="8442" name="Google Shape;8442;p79"/>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grpFill/>
            <a:ln>
              <a:noFill/>
            </a:ln>
          </p:spPr>
          <p:txBody>
            <a:bodyPr spcFirstLastPara="1" wrap="square" lIns="121900" tIns="121900" rIns="121900" bIns="121900" anchor="ctr" anchorCtr="0">
              <a:noAutofit/>
            </a:bodyPr>
            <a:lstStyle/>
            <a:p>
              <a:endParaRPr sz="2400"/>
            </a:p>
          </p:txBody>
        </p:sp>
        <p:sp>
          <p:nvSpPr>
            <p:cNvPr id="8443" name="Google Shape;8443;p79"/>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444" name="Google Shape;8444;p79"/>
          <p:cNvSpPr/>
          <p:nvPr/>
        </p:nvSpPr>
        <p:spPr>
          <a:xfrm>
            <a:off x="1727473" y="2431881"/>
            <a:ext cx="489681" cy="487251"/>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sp>
        <p:nvSpPr>
          <p:cNvPr id="8445" name="Google Shape;8445;p79"/>
          <p:cNvSpPr/>
          <p:nvPr/>
        </p:nvSpPr>
        <p:spPr>
          <a:xfrm>
            <a:off x="1763918" y="3002552"/>
            <a:ext cx="416789" cy="48968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sp>
        <p:nvSpPr>
          <p:cNvPr id="8446" name="Google Shape;8446;p79"/>
          <p:cNvSpPr/>
          <p:nvPr/>
        </p:nvSpPr>
        <p:spPr>
          <a:xfrm>
            <a:off x="4677631" y="1894073"/>
            <a:ext cx="488447" cy="381540"/>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447" name="Google Shape;8447;p79"/>
          <p:cNvGrpSpPr/>
          <p:nvPr/>
        </p:nvGrpSpPr>
        <p:grpSpPr>
          <a:xfrm>
            <a:off x="4666840" y="2430326"/>
            <a:ext cx="510353" cy="490413"/>
            <a:chOff x="-62890750" y="3747425"/>
            <a:chExt cx="330825" cy="317900"/>
          </a:xfrm>
          <a:solidFill>
            <a:srgbClr val="29AAE2"/>
          </a:solidFill>
        </p:grpSpPr>
        <p:sp>
          <p:nvSpPr>
            <p:cNvPr id="8448" name="Google Shape;8448;p79"/>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121900" tIns="121900" rIns="121900" bIns="121900" anchor="ctr" anchorCtr="0">
              <a:noAutofit/>
            </a:bodyPr>
            <a:lstStyle/>
            <a:p>
              <a:endParaRPr sz="2400"/>
            </a:p>
          </p:txBody>
        </p:sp>
        <p:sp>
          <p:nvSpPr>
            <p:cNvPr id="8449" name="Google Shape;8449;p79"/>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121900" tIns="121900" rIns="121900" bIns="121900" anchor="ctr" anchorCtr="0">
              <a:noAutofit/>
            </a:bodyPr>
            <a:lstStyle/>
            <a:p>
              <a:endParaRPr sz="2400"/>
            </a:p>
          </p:txBody>
        </p:sp>
        <p:sp>
          <p:nvSpPr>
            <p:cNvPr id="8450" name="Google Shape;8450;p79"/>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121900" tIns="121900" rIns="121900" bIns="121900" anchor="ctr" anchorCtr="0">
              <a:noAutofit/>
            </a:bodyPr>
            <a:lstStyle/>
            <a:p>
              <a:endParaRPr sz="2400"/>
            </a:p>
          </p:txBody>
        </p:sp>
        <p:sp>
          <p:nvSpPr>
            <p:cNvPr id="8451" name="Google Shape;8451;p79"/>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121900" tIns="121900" rIns="121900" bIns="121900" anchor="ctr" anchorCtr="0">
              <a:noAutofit/>
            </a:bodyPr>
            <a:lstStyle/>
            <a:p>
              <a:endParaRPr sz="2400"/>
            </a:p>
          </p:txBody>
        </p:sp>
        <p:sp>
          <p:nvSpPr>
            <p:cNvPr id="8452" name="Google Shape;8452;p79"/>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121900" tIns="121900" rIns="121900" bIns="121900" anchor="ctr" anchorCtr="0">
              <a:noAutofit/>
            </a:bodyPr>
            <a:lstStyle/>
            <a:p>
              <a:endParaRPr sz="2400"/>
            </a:p>
          </p:txBody>
        </p:sp>
        <p:sp>
          <p:nvSpPr>
            <p:cNvPr id="8453" name="Google Shape;8453;p79"/>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121900" tIns="121900" rIns="121900" bIns="121900" anchor="ctr" anchorCtr="0">
              <a:noAutofit/>
            </a:bodyPr>
            <a:lstStyle/>
            <a:p>
              <a:endParaRPr sz="2400"/>
            </a:p>
          </p:txBody>
        </p:sp>
        <p:sp>
          <p:nvSpPr>
            <p:cNvPr id="8454" name="Google Shape;8454;p79"/>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8455" name="Google Shape;8455;p79"/>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121900" tIns="121900" rIns="121900" bIns="121900" anchor="ctr" anchorCtr="0">
              <a:noAutofit/>
            </a:bodyPr>
            <a:lstStyle/>
            <a:p>
              <a:endParaRPr sz="2400"/>
            </a:p>
          </p:txBody>
        </p:sp>
        <p:sp>
          <p:nvSpPr>
            <p:cNvPr id="8456" name="Google Shape;8456;p79"/>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121900" tIns="121900" rIns="121900" bIns="121900" anchor="ctr" anchorCtr="0">
              <a:noAutofit/>
            </a:bodyPr>
            <a:lstStyle/>
            <a:p>
              <a:endParaRPr sz="2400"/>
            </a:p>
          </p:txBody>
        </p:sp>
        <p:sp>
          <p:nvSpPr>
            <p:cNvPr id="8457" name="Google Shape;8457;p79"/>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121900" tIns="121900" rIns="121900" bIns="121900" anchor="ctr" anchorCtr="0">
              <a:noAutofit/>
            </a:bodyPr>
            <a:lstStyle/>
            <a:p>
              <a:endParaRPr sz="2400"/>
            </a:p>
          </p:txBody>
        </p:sp>
        <p:sp>
          <p:nvSpPr>
            <p:cNvPr id="8458" name="Google Shape;8458;p79"/>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121900" tIns="121900" rIns="121900" bIns="121900" anchor="ctr" anchorCtr="0">
              <a:noAutofit/>
            </a:bodyPr>
            <a:lstStyle/>
            <a:p>
              <a:endParaRPr sz="2400"/>
            </a:p>
          </p:txBody>
        </p:sp>
        <p:sp>
          <p:nvSpPr>
            <p:cNvPr id="8459" name="Google Shape;8459;p79"/>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121900" tIns="121900" rIns="121900" bIns="121900" anchor="ctr" anchorCtr="0">
              <a:noAutofit/>
            </a:bodyPr>
            <a:lstStyle/>
            <a:p>
              <a:endParaRPr sz="2400"/>
            </a:p>
          </p:txBody>
        </p:sp>
        <p:sp>
          <p:nvSpPr>
            <p:cNvPr id="8460" name="Google Shape;8460;p79"/>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121900" tIns="121900" rIns="121900" bIns="121900" anchor="ctr" anchorCtr="0">
              <a:noAutofit/>
            </a:bodyPr>
            <a:lstStyle/>
            <a:p>
              <a:endParaRPr sz="2400"/>
            </a:p>
          </p:txBody>
        </p:sp>
        <p:sp>
          <p:nvSpPr>
            <p:cNvPr id="8461" name="Google Shape;8461;p79"/>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62" name="Google Shape;8462;p79"/>
          <p:cNvGrpSpPr/>
          <p:nvPr/>
        </p:nvGrpSpPr>
        <p:grpSpPr>
          <a:xfrm>
            <a:off x="4677176" y="3003175"/>
            <a:ext cx="489681" cy="488485"/>
            <a:chOff x="-62884425" y="4111775"/>
            <a:chExt cx="317425" cy="316650"/>
          </a:xfrm>
          <a:solidFill>
            <a:srgbClr val="29AAE2"/>
          </a:solidFill>
        </p:grpSpPr>
        <p:sp>
          <p:nvSpPr>
            <p:cNvPr id="8463" name="Google Shape;8463;p79"/>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noFill/>
            </a:ln>
          </p:spPr>
          <p:txBody>
            <a:bodyPr spcFirstLastPara="1" wrap="square" lIns="121900" tIns="121900" rIns="121900" bIns="121900" anchor="ctr" anchorCtr="0">
              <a:noAutofit/>
            </a:bodyPr>
            <a:lstStyle/>
            <a:p>
              <a:endParaRPr sz="2400"/>
            </a:p>
          </p:txBody>
        </p:sp>
        <p:sp>
          <p:nvSpPr>
            <p:cNvPr id="8464" name="Google Shape;8464;p79"/>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65" name="Google Shape;8465;p79"/>
          <p:cNvGrpSpPr/>
          <p:nvPr/>
        </p:nvGrpSpPr>
        <p:grpSpPr>
          <a:xfrm>
            <a:off x="2907353" y="3664601"/>
            <a:ext cx="487251" cy="480001"/>
            <a:chOff x="-60991775" y="3376900"/>
            <a:chExt cx="315850" cy="311150"/>
          </a:xfrm>
          <a:solidFill>
            <a:srgbClr val="29AAE2"/>
          </a:solidFill>
        </p:grpSpPr>
        <p:sp>
          <p:nvSpPr>
            <p:cNvPr id="8466" name="Google Shape;8466;p79"/>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grpFill/>
            <a:ln>
              <a:noFill/>
            </a:ln>
          </p:spPr>
          <p:txBody>
            <a:bodyPr spcFirstLastPara="1" wrap="square" lIns="121900" tIns="121900" rIns="121900" bIns="121900" anchor="ctr" anchorCtr="0">
              <a:noAutofit/>
            </a:bodyPr>
            <a:lstStyle/>
            <a:p>
              <a:endParaRPr sz="2400"/>
            </a:p>
          </p:txBody>
        </p:sp>
        <p:sp>
          <p:nvSpPr>
            <p:cNvPr id="8467" name="Google Shape;8467;p79"/>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grpFill/>
            <a:ln>
              <a:noFill/>
            </a:ln>
          </p:spPr>
          <p:txBody>
            <a:bodyPr spcFirstLastPara="1" wrap="square" lIns="121900" tIns="121900" rIns="121900" bIns="121900" anchor="ctr" anchorCtr="0">
              <a:noAutofit/>
            </a:bodyPr>
            <a:lstStyle/>
            <a:p>
              <a:endParaRPr sz="2400"/>
            </a:p>
          </p:txBody>
        </p:sp>
        <p:sp>
          <p:nvSpPr>
            <p:cNvPr id="8468" name="Google Shape;8468;p79"/>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469" name="Google Shape;8469;p79"/>
          <p:cNvGrpSpPr/>
          <p:nvPr/>
        </p:nvGrpSpPr>
        <p:grpSpPr>
          <a:xfrm>
            <a:off x="2906736" y="4265753"/>
            <a:ext cx="488485" cy="478767"/>
            <a:chOff x="-60988625" y="3740800"/>
            <a:chExt cx="316650" cy="310350"/>
          </a:xfrm>
          <a:solidFill>
            <a:srgbClr val="29AAE2"/>
          </a:solidFill>
        </p:grpSpPr>
        <p:sp>
          <p:nvSpPr>
            <p:cNvPr id="8470" name="Google Shape;8470;p79"/>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121900" tIns="121900" rIns="121900" bIns="121900" anchor="ctr" anchorCtr="0">
              <a:noAutofit/>
            </a:bodyPr>
            <a:lstStyle/>
            <a:p>
              <a:endParaRPr sz="2400"/>
            </a:p>
          </p:txBody>
        </p:sp>
        <p:sp>
          <p:nvSpPr>
            <p:cNvPr id="8471" name="Google Shape;8471;p79"/>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121900" tIns="121900" rIns="121900" bIns="121900" anchor="ctr" anchorCtr="0">
              <a:noAutofit/>
            </a:bodyPr>
            <a:lstStyle/>
            <a:p>
              <a:endParaRPr sz="2400"/>
            </a:p>
          </p:txBody>
        </p:sp>
        <p:sp>
          <p:nvSpPr>
            <p:cNvPr id="8472" name="Google Shape;8472;p79"/>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73" name="Google Shape;8473;p79"/>
          <p:cNvGrpSpPr/>
          <p:nvPr/>
        </p:nvGrpSpPr>
        <p:grpSpPr>
          <a:xfrm>
            <a:off x="2906736" y="4873021"/>
            <a:ext cx="488485" cy="486943"/>
            <a:chOff x="-60987850" y="4100950"/>
            <a:chExt cx="316650" cy="315650"/>
          </a:xfrm>
          <a:solidFill>
            <a:srgbClr val="29AAE2"/>
          </a:solidFill>
        </p:grpSpPr>
        <p:sp>
          <p:nvSpPr>
            <p:cNvPr id="8474" name="Google Shape;8474;p79"/>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grpFill/>
            <a:ln>
              <a:noFill/>
            </a:ln>
          </p:spPr>
          <p:txBody>
            <a:bodyPr spcFirstLastPara="1" wrap="square" lIns="121900" tIns="121900" rIns="121900" bIns="121900" anchor="ctr" anchorCtr="0">
              <a:noAutofit/>
            </a:bodyPr>
            <a:lstStyle/>
            <a:p>
              <a:endParaRPr sz="2400"/>
            </a:p>
          </p:txBody>
        </p:sp>
        <p:sp>
          <p:nvSpPr>
            <p:cNvPr id="8475" name="Google Shape;8475;p79"/>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grpFill/>
            <a:ln>
              <a:noFill/>
            </a:ln>
          </p:spPr>
          <p:txBody>
            <a:bodyPr spcFirstLastPara="1" wrap="square" lIns="121900" tIns="121900" rIns="121900" bIns="121900" anchor="ctr" anchorCtr="0">
              <a:noAutofit/>
            </a:bodyPr>
            <a:lstStyle/>
            <a:p>
              <a:endParaRPr sz="2400"/>
            </a:p>
          </p:txBody>
        </p:sp>
        <p:sp>
          <p:nvSpPr>
            <p:cNvPr id="8476" name="Google Shape;8476;p79"/>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grpFill/>
            <a:ln>
              <a:noFill/>
            </a:ln>
          </p:spPr>
          <p:txBody>
            <a:bodyPr spcFirstLastPara="1" wrap="square" lIns="121900" tIns="121900" rIns="121900" bIns="121900" anchor="ctr" anchorCtr="0">
              <a:noAutofit/>
            </a:bodyPr>
            <a:lstStyle/>
            <a:p>
              <a:endParaRPr sz="2400"/>
            </a:p>
          </p:txBody>
        </p:sp>
        <p:sp>
          <p:nvSpPr>
            <p:cNvPr id="8477" name="Google Shape;8477;p79"/>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121900" tIns="121900" rIns="121900" bIns="121900" anchor="ctr" anchorCtr="0">
              <a:noAutofit/>
            </a:bodyPr>
            <a:lstStyle/>
            <a:p>
              <a:endParaRPr sz="2400"/>
            </a:p>
          </p:txBody>
        </p:sp>
        <p:sp>
          <p:nvSpPr>
            <p:cNvPr id="8478" name="Google Shape;8478;p79"/>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479" name="Google Shape;8479;p79"/>
          <p:cNvGrpSpPr/>
          <p:nvPr/>
        </p:nvGrpSpPr>
        <p:grpSpPr>
          <a:xfrm>
            <a:off x="5266449" y="4266968"/>
            <a:ext cx="492111" cy="476337"/>
            <a:chOff x="-59447250" y="3706150"/>
            <a:chExt cx="319000" cy="308775"/>
          </a:xfrm>
          <a:solidFill>
            <a:srgbClr val="29AAE2"/>
          </a:solidFill>
        </p:grpSpPr>
        <p:sp>
          <p:nvSpPr>
            <p:cNvPr id="8480" name="Google Shape;8480;p79"/>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121900" tIns="121900" rIns="121900" bIns="121900" anchor="ctr" anchorCtr="0">
              <a:noAutofit/>
            </a:bodyPr>
            <a:lstStyle/>
            <a:p>
              <a:endParaRPr sz="2400"/>
            </a:p>
          </p:txBody>
        </p:sp>
        <p:sp>
          <p:nvSpPr>
            <p:cNvPr id="8481" name="Google Shape;8481;p79"/>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121900" tIns="121900" rIns="121900" bIns="121900" anchor="ctr" anchorCtr="0">
              <a:noAutofit/>
            </a:bodyPr>
            <a:lstStyle/>
            <a:p>
              <a:endParaRPr sz="2400"/>
            </a:p>
          </p:txBody>
        </p:sp>
        <p:sp>
          <p:nvSpPr>
            <p:cNvPr id="8482" name="Google Shape;8482;p79"/>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121900" tIns="121900" rIns="121900" bIns="121900" anchor="ctr" anchorCtr="0">
              <a:noAutofit/>
            </a:bodyPr>
            <a:lstStyle/>
            <a:p>
              <a:endParaRPr sz="2400"/>
            </a:p>
          </p:txBody>
        </p:sp>
        <p:sp>
          <p:nvSpPr>
            <p:cNvPr id="8483" name="Google Shape;8483;p79"/>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84" name="Google Shape;8484;p79"/>
          <p:cNvGrpSpPr/>
          <p:nvPr/>
        </p:nvGrpSpPr>
        <p:grpSpPr>
          <a:xfrm>
            <a:off x="2318085" y="1842048"/>
            <a:ext cx="490915" cy="485632"/>
            <a:chOff x="-64406125" y="3362225"/>
            <a:chExt cx="318225" cy="314800"/>
          </a:xfrm>
          <a:solidFill>
            <a:srgbClr val="29AAE2"/>
          </a:solidFill>
        </p:grpSpPr>
        <p:sp>
          <p:nvSpPr>
            <p:cNvPr id="8485" name="Google Shape;8485;p79"/>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121900" tIns="121900" rIns="121900" bIns="121900" anchor="ctr" anchorCtr="0">
              <a:noAutofit/>
            </a:bodyPr>
            <a:lstStyle/>
            <a:p>
              <a:endParaRPr sz="2400"/>
            </a:p>
          </p:txBody>
        </p:sp>
        <p:sp>
          <p:nvSpPr>
            <p:cNvPr id="8486" name="Google Shape;8486;p79"/>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487" name="Google Shape;8487;p79"/>
          <p:cNvSpPr/>
          <p:nvPr/>
        </p:nvSpPr>
        <p:spPr>
          <a:xfrm>
            <a:off x="2402361" y="2430668"/>
            <a:ext cx="322032" cy="48968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488" name="Google Shape;8488;p79"/>
          <p:cNvGrpSpPr/>
          <p:nvPr/>
        </p:nvGrpSpPr>
        <p:grpSpPr>
          <a:xfrm>
            <a:off x="2318704" y="3003175"/>
            <a:ext cx="489681" cy="488485"/>
            <a:chOff x="-64410850" y="4094450"/>
            <a:chExt cx="317425" cy="316650"/>
          </a:xfrm>
          <a:solidFill>
            <a:srgbClr val="29AAE2"/>
          </a:solidFill>
        </p:grpSpPr>
        <p:sp>
          <p:nvSpPr>
            <p:cNvPr id="8489" name="Google Shape;8489;p79"/>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grpFill/>
            <a:ln>
              <a:noFill/>
            </a:ln>
          </p:spPr>
          <p:txBody>
            <a:bodyPr spcFirstLastPara="1" wrap="square" lIns="121900" tIns="121900" rIns="121900" bIns="121900" anchor="ctr" anchorCtr="0">
              <a:noAutofit/>
            </a:bodyPr>
            <a:lstStyle/>
            <a:p>
              <a:endParaRPr sz="2400"/>
            </a:p>
          </p:txBody>
        </p:sp>
        <p:sp>
          <p:nvSpPr>
            <p:cNvPr id="8490" name="Google Shape;8490;p79"/>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grpFill/>
            <a:ln>
              <a:noFill/>
            </a:ln>
          </p:spPr>
          <p:txBody>
            <a:bodyPr spcFirstLastPara="1" wrap="square" lIns="121900" tIns="121900" rIns="121900" bIns="121900" anchor="ctr" anchorCtr="0">
              <a:noAutofit/>
            </a:bodyPr>
            <a:lstStyle/>
            <a:p>
              <a:endParaRPr sz="2400"/>
            </a:p>
          </p:txBody>
        </p:sp>
        <p:sp>
          <p:nvSpPr>
            <p:cNvPr id="8491" name="Google Shape;8491;p79"/>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492" name="Google Shape;8492;p79"/>
          <p:cNvSpPr/>
          <p:nvPr/>
        </p:nvSpPr>
        <p:spPr>
          <a:xfrm>
            <a:off x="5310996" y="1839867"/>
            <a:ext cx="426509" cy="489951"/>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493" name="Google Shape;8493;p79"/>
          <p:cNvGrpSpPr/>
          <p:nvPr/>
        </p:nvGrpSpPr>
        <p:grpSpPr>
          <a:xfrm>
            <a:off x="5280768" y="2429940"/>
            <a:ext cx="487289" cy="491185"/>
            <a:chOff x="-62516625" y="3743175"/>
            <a:chExt cx="315875" cy="318400"/>
          </a:xfrm>
          <a:solidFill>
            <a:srgbClr val="29AAE2"/>
          </a:solidFill>
        </p:grpSpPr>
        <p:sp>
          <p:nvSpPr>
            <p:cNvPr id="8494" name="Google Shape;8494;p79"/>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grpFill/>
            <a:ln>
              <a:noFill/>
            </a:ln>
          </p:spPr>
          <p:txBody>
            <a:bodyPr spcFirstLastPara="1" wrap="square" lIns="121900" tIns="121900" rIns="121900" bIns="121900" anchor="ctr" anchorCtr="0">
              <a:noAutofit/>
            </a:bodyPr>
            <a:lstStyle/>
            <a:p>
              <a:endParaRPr sz="2400"/>
            </a:p>
          </p:txBody>
        </p:sp>
        <p:sp>
          <p:nvSpPr>
            <p:cNvPr id="8495" name="Google Shape;8495;p79"/>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496" name="Google Shape;8496;p79"/>
          <p:cNvGrpSpPr/>
          <p:nvPr/>
        </p:nvGrpSpPr>
        <p:grpSpPr>
          <a:xfrm>
            <a:off x="5289887" y="3029901"/>
            <a:ext cx="469048" cy="435032"/>
            <a:chOff x="-62511900" y="4129100"/>
            <a:chExt cx="304050" cy="282000"/>
          </a:xfrm>
          <a:solidFill>
            <a:srgbClr val="29AAE2"/>
          </a:solidFill>
        </p:grpSpPr>
        <p:sp>
          <p:nvSpPr>
            <p:cNvPr id="8497" name="Google Shape;8497;p79"/>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121900" tIns="121900" rIns="121900" bIns="121900" anchor="ctr" anchorCtr="0">
              <a:noAutofit/>
            </a:bodyPr>
            <a:lstStyle/>
            <a:p>
              <a:endParaRPr sz="2400"/>
            </a:p>
          </p:txBody>
        </p:sp>
        <p:sp>
          <p:nvSpPr>
            <p:cNvPr id="8498" name="Google Shape;8498;p79"/>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121900" tIns="121900" rIns="121900" bIns="121900" anchor="ctr" anchorCtr="0">
              <a:noAutofit/>
            </a:bodyPr>
            <a:lstStyle/>
            <a:p>
              <a:endParaRPr sz="2400"/>
            </a:p>
          </p:txBody>
        </p:sp>
        <p:sp>
          <p:nvSpPr>
            <p:cNvPr id="8499" name="Google Shape;8499;p79"/>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121900" tIns="121900" rIns="121900" bIns="121900" anchor="ctr" anchorCtr="0">
              <a:noAutofit/>
            </a:bodyPr>
            <a:lstStyle/>
            <a:p>
              <a:endParaRPr sz="2400"/>
            </a:p>
          </p:txBody>
        </p:sp>
        <p:sp>
          <p:nvSpPr>
            <p:cNvPr id="8500" name="Google Shape;8500;p79"/>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121900" tIns="121900" rIns="121900" bIns="121900" anchor="ctr" anchorCtr="0">
              <a:noAutofit/>
            </a:bodyPr>
            <a:lstStyle/>
            <a:p>
              <a:endParaRPr sz="2400"/>
            </a:p>
          </p:txBody>
        </p:sp>
        <p:sp>
          <p:nvSpPr>
            <p:cNvPr id="8501" name="Google Shape;8501;p79"/>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02" name="Google Shape;8502;p79"/>
          <p:cNvGrpSpPr/>
          <p:nvPr/>
        </p:nvGrpSpPr>
        <p:grpSpPr>
          <a:xfrm>
            <a:off x="3527383" y="3659761"/>
            <a:ext cx="414360" cy="489681"/>
            <a:chOff x="-60597975" y="3367475"/>
            <a:chExt cx="268600" cy="317425"/>
          </a:xfrm>
          <a:solidFill>
            <a:srgbClr val="29AAE2"/>
          </a:solidFill>
        </p:grpSpPr>
        <p:sp>
          <p:nvSpPr>
            <p:cNvPr id="8503" name="Google Shape;8503;p79"/>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grpFill/>
            <a:ln>
              <a:noFill/>
            </a:ln>
          </p:spPr>
          <p:txBody>
            <a:bodyPr spcFirstLastPara="1" wrap="square" lIns="121900" tIns="121900" rIns="121900" bIns="121900" anchor="ctr" anchorCtr="0">
              <a:noAutofit/>
            </a:bodyPr>
            <a:lstStyle/>
            <a:p>
              <a:endParaRPr sz="2400"/>
            </a:p>
          </p:txBody>
        </p:sp>
        <p:sp>
          <p:nvSpPr>
            <p:cNvPr id="8504" name="Google Shape;8504;p79"/>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grpFill/>
            <a:ln>
              <a:noFill/>
            </a:ln>
          </p:spPr>
          <p:txBody>
            <a:bodyPr spcFirstLastPara="1" wrap="square" lIns="121900" tIns="121900" rIns="121900" bIns="121900" anchor="ctr" anchorCtr="0">
              <a:noAutofit/>
            </a:bodyPr>
            <a:lstStyle/>
            <a:p>
              <a:endParaRPr sz="2400"/>
            </a:p>
          </p:txBody>
        </p:sp>
        <p:sp>
          <p:nvSpPr>
            <p:cNvPr id="8505" name="Google Shape;8505;p79"/>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grpFill/>
            <a:ln>
              <a:noFill/>
            </a:ln>
          </p:spPr>
          <p:txBody>
            <a:bodyPr spcFirstLastPara="1" wrap="square" lIns="121900" tIns="121900" rIns="121900" bIns="121900" anchor="ctr" anchorCtr="0">
              <a:noAutofit/>
            </a:bodyPr>
            <a:lstStyle/>
            <a:p>
              <a:endParaRPr sz="2400"/>
            </a:p>
          </p:txBody>
        </p:sp>
        <p:sp>
          <p:nvSpPr>
            <p:cNvPr id="8506" name="Google Shape;8506;p79"/>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grpFill/>
            <a:ln>
              <a:noFill/>
            </a:ln>
          </p:spPr>
          <p:txBody>
            <a:bodyPr spcFirstLastPara="1" wrap="square" lIns="121900" tIns="121900" rIns="121900" bIns="121900" anchor="ctr" anchorCtr="0">
              <a:noAutofit/>
            </a:bodyPr>
            <a:lstStyle/>
            <a:p>
              <a:endParaRPr sz="2400"/>
            </a:p>
          </p:txBody>
        </p:sp>
        <p:sp>
          <p:nvSpPr>
            <p:cNvPr id="8507" name="Google Shape;8507;p79"/>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grpFill/>
            <a:ln>
              <a:noFill/>
            </a:ln>
          </p:spPr>
          <p:txBody>
            <a:bodyPr spcFirstLastPara="1" wrap="square" lIns="121900" tIns="121900" rIns="121900" bIns="121900" anchor="ctr" anchorCtr="0">
              <a:noAutofit/>
            </a:bodyPr>
            <a:lstStyle/>
            <a:p>
              <a:endParaRPr sz="2400"/>
            </a:p>
          </p:txBody>
        </p:sp>
      </p:grpSp>
      <p:sp>
        <p:nvSpPr>
          <p:cNvPr id="8508" name="Google Shape;8508;p79"/>
          <p:cNvSpPr/>
          <p:nvPr/>
        </p:nvSpPr>
        <p:spPr>
          <a:xfrm>
            <a:off x="3488353" y="4261776"/>
            <a:ext cx="492111" cy="486673"/>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509" name="Google Shape;8509;p79"/>
          <p:cNvGrpSpPr/>
          <p:nvPr/>
        </p:nvGrpSpPr>
        <p:grpSpPr>
          <a:xfrm>
            <a:off x="3490320" y="4941516"/>
            <a:ext cx="488485" cy="349953"/>
            <a:chOff x="-60621600" y="4145650"/>
            <a:chExt cx="316650" cy="226850"/>
          </a:xfrm>
          <a:solidFill>
            <a:srgbClr val="29AAE2"/>
          </a:solidFill>
        </p:grpSpPr>
        <p:sp>
          <p:nvSpPr>
            <p:cNvPr id="8510" name="Google Shape;8510;p79"/>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grpFill/>
            <a:ln>
              <a:noFill/>
            </a:ln>
          </p:spPr>
          <p:txBody>
            <a:bodyPr spcFirstLastPara="1" wrap="square" lIns="121900" tIns="121900" rIns="121900" bIns="121900" anchor="ctr" anchorCtr="0">
              <a:noAutofit/>
            </a:bodyPr>
            <a:lstStyle/>
            <a:p>
              <a:endParaRPr sz="2400"/>
            </a:p>
          </p:txBody>
        </p:sp>
        <p:sp>
          <p:nvSpPr>
            <p:cNvPr id="8511" name="Google Shape;8511;p79"/>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grpFill/>
            <a:ln>
              <a:noFill/>
            </a:ln>
          </p:spPr>
          <p:txBody>
            <a:bodyPr spcFirstLastPara="1" wrap="square" lIns="121900" tIns="121900" rIns="121900" bIns="121900" anchor="ctr" anchorCtr="0">
              <a:noAutofit/>
            </a:bodyPr>
            <a:lstStyle/>
            <a:p>
              <a:endParaRPr sz="2400"/>
            </a:p>
          </p:txBody>
        </p:sp>
        <p:sp>
          <p:nvSpPr>
            <p:cNvPr id="8512" name="Google Shape;8512;p79"/>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13" name="Google Shape;8513;p79"/>
          <p:cNvGrpSpPr/>
          <p:nvPr/>
        </p:nvGrpSpPr>
        <p:grpSpPr>
          <a:xfrm>
            <a:off x="5272523" y="4872848"/>
            <a:ext cx="479963" cy="487289"/>
            <a:chOff x="-59400775" y="4084200"/>
            <a:chExt cx="311125" cy="315875"/>
          </a:xfrm>
          <a:solidFill>
            <a:srgbClr val="29AAE2"/>
          </a:solidFill>
        </p:grpSpPr>
        <p:sp>
          <p:nvSpPr>
            <p:cNvPr id="8514" name="Google Shape;8514;p79"/>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121900" tIns="121900" rIns="121900" bIns="121900" anchor="ctr" anchorCtr="0">
              <a:noAutofit/>
            </a:bodyPr>
            <a:lstStyle/>
            <a:p>
              <a:endParaRPr sz="2400"/>
            </a:p>
          </p:txBody>
        </p:sp>
        <p:sp>
          <p:nvSpPr>
            <p:cNvPr id="8515" name="Google Shape;8515;p79"/>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121900" tIns="121900" rIns="121900" bIns="121900" anchor="ctr" anchorCtr="0">
              <a:noAutofit/>
            </a:bodyPr>
            <a:lstStyle/>
            <a:p>
              <a:endParaRPr sz="2400"/>
            </a:p>
          </p:txBody>
        </p:sp>
        <p:sp>
          <p:nvSpPr>
            <p:cNvPr id="8516" name="Google Shape;8516;p79"/>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121900" tIns="121900" rIns="121900" bIns="121900" anchor="ctr" anchorCtr="0">
              <a:noAutofit/>
            </a:bodyPr>
            <a:lstStyle/>
            <a:p>
              <a:endParaRPr sz="2400"/>
            </a:p>
          </p:txBody>
        </p:sp>
        <p:sp>
          <p:nvSpPr>
            <p:cNvPr id="8517" name="Google Shape;8517;p79"/>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121900" tIns="121900" rIns="121900" bIns="121900" anchor="ctr" anchorCtr="0">
              <a:noAutofit/>
            </a:bodyPr>
            <a:lstStyle/>
            <a:p>
              <a:endParaRPr sz="2400"/>
            </a:p>
          </p:txBody>
        </p:sp>
        <p:sp>
          <p:nvSpPr>
            <p:cNvPr id="8518" name="Google Shape;8518;p79"/>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121900" tIns="121900" rIns="121900" bIns="121900" anchor="ctr" anchorCtr="0">
              <a:noAutofit/>
            </a:bodyPr>
            <a:lstStyle/>
            <a:p>
              <a:endParaRPr sz="2400"/>
            </a:p>
          </p:txBody>
        </p:sp>
        <p:sp>
          <p:nvSpPr>
            <p:cNvPr id="8519" name="Google Shape;8519;p79"/>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20" name="Google Shape;8520;p79"/>
          <p:cNvGrpSpPr/>
          <p:nvPr/>
        </p:nvGrpSpPr>
        <p:grpSpPr>
          <a:xfrm>
            <a:off x="2904648" y="1840622"/>
            <a:ext cx="487251" cy="488485"/>
            <a:chOff x="-64044600" y="3360375"/>
            <a:chExt cx="315850" cy="316650"/>
          </a:xfrm>
          <a:solidFill>
            <a:srgbClr val="29AAE2"/>
          </a:solidFill>
        </p:grpSpPr>
        <p:sp>
          <p:nvSpPr>
            <p:cNvPr id="8521" name="Google Shape;8521;p79"/>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121900" tIns="121900" rIns="121900" bIns="121900" anchor="ctr" anchorCtr="0">
              <a:noAutofit/>
            </a:bodyPr>
            <a:lstStyle/>
            <a:p>
              <a:endParaRPr sz="2400"/>
            </a:p>
          </p:txBody>
        </p:sp>
        <p:sp>
          <p:nvSpPr>
            <p:cNvPr id="8522" name="Google Shape;8522;p79"/>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121900" tIns="121900" rIns="121900" bIns="121900" anchor="ctr" anchorCtr="0">
              <a:noAutofit/>
            </a:bodyPr>
            <a:lstStyle/>
            <a:p>
              <a:endParaRPr sz="2400"/>
            </a:p>
          </p:txBody>
        </p:sp>
        <p:sp>
          <p:nvSpPr>
            <p:cNvPr id="8523" name="Google Shape;8523;p79"/>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24" name="Google Shape;8524;p79"/>
          <p:cNvGrpSpPr/>
          <p:nvPr/>
        </p:nvGrpSpPr>
        <p:grpSpPr>
          <a:xfrm>
            <a:off x="2939879" y="2430692"/>
            <a:ext cx="416789" cy="489681"/>
            <a:chOff x="-64022550" y="3727425"/>
            <a:chExt cx="270175" cy="317425"/>
          </a:xfrm>
          <a:solidFill>
            <a:srgbClr val="29AAE2"/>
          </a:solidFill>
        </p:grpSpPr>
        <p:sp>
          <p:nvSpPr>
            <p:cNvPr id="8525" name="Google Shape;8525;p79"/>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121900" tIns="121900" rIns="121900" bIns="121900" anchor="ctr" anchorCtr="0">
              <a:noAutofit/>
            </a:bodyPr>
            <a:lstStyle/>
            <a:p>
              <a:endParaRPr sz="2400"/>
            </a:p>
          </p:txBody>
        </p:sp>
        <p:sp>
          <p:nvSpPr>
            <p:cNvPr id="8526" name="Google Shape;8526;p79"/>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121900" tIns="121900" rIns="121900" bIns="121900" anchor="ctr" anchorCtr="0">
              <a:noAutofit/>
            </a:bodyPr>
            <a:lstStyle/>
            <a:p>
              <a:endParaRPr sz="2400"/>
            </a:p>
          </p:txBody>
        </p:sp>
        <p:sp>
          <p:nvSpPr>
            <p:cNvPr id="8527" name="Google Shape;8527;p79"/>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28" name="Google Shape;8528;p79"/>
          <p:cNvGrpSpPr/>
          <p:nvPr/>
        </p:nvGrpSpPr>
        <p:grpSpPr>
          <a:xfrm>
            <a:off x="2972063" y="3002557"/>
            <a:ext cx="352423" cy="489720"/>
            <a:chOff x="-64001300" y="4093650"/>
            <a:chExt cx="228450" cy="317450"/>
          </a:xfrm>
          <a:solidFill>
            <a:srgbClr val="29AAE2"/>
          </a:solidFill>
        </p:grpSpPr>
        <p:sp>
          <p:nvSpPr>
            <p:cNvPr id="8529" name="Google Shape;8529;p79"/>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grpFill/>
            <a:ln>
              <a:noFill/>
            </a:ln>
          </p:spPr>
          <p:txBody>
            <a:bodyPr spcFirstLastPara="1" wrap="square" lIns="121900" tIns="121900" rIns="121900" bIns="121900" anchor="ctr" anchorCtr="0">
              <a:noAutofit/>
            </a:bodyPr>
            <a:lstStyle/>
            <a:p>
              <a:endParaRPr sz="2400"/>
            </a:p>
          </p:txBody>
        </p:sp>
        <p:sp>
          <p:nvSpPr>
            <p:cNvPr id="8530" name="Google Shape;8530;p79"/>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grpFill/>
            <a:ln>
              <a:noFill/>
            </a:ln>
          </p:spPr>
          <p:txBody>
            <a:bodyPr spcFirstLastPara="1" wrap="square" lIns="121900" tIns="121900" rIns="121900" bIns="121900" anchor="ctr" anchorCtr="0">
              <a:noAutofit/>
            </a:bodyPr>
            <a:lstStyle/>
            <a:p>
              <a:endParaRPr sz="2400"/>
            </a:p>
          </p:txBody>
        </p:sp>
        <p:sp>
          <p:nvSpPr>
            <p:cNvPr id="8531" name="Google Shape;8531;p79"/>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grpFill/>
            <a:ln>
              <a:noFill/>
            </a:ln>
          </p:spPr>
          <p:txBody>
            <a:bodyPr spcFirstLastPara="1" wrap="square" lIns="121900" tIns="121900" rIns="121900" bIns="121900" anchor="ctr" anchorCtr="0">
              <a:noAutofit/>
            </a:bodyPr>
            <a:lstStyle/>
            <a:p>
              <a:endParaRPr sz="2400"/>
            </a:p>
          </p:txBody>
        </p:sp>
        <p:sp>
          <p:nvSpPr>
            <p:cNvPr id="8532" name="Google Shape;8532;p79"/>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33" name="Google Shape;8533;p79"/>
          <p:cNvGrpSpPr/>
          <p:nvPr/>
        </p:nvGrpSpPr>
        <p:grpSpPr>
          <a:xfrm>
            <a:off x="1130735" y="3660280"/>
            <a:ext cx="479963" cy="488640"/>
            <a:chOff x="-62148800" y="3377700"/>
            <a:chExt cx="311125" cy="316750"/>
          </a:xfrm>
          <a:solidFill>
            <a:srgbClr val="29AAE2"/>
          </a:solidFill>
        </p:grpSpPr>
        <p:sp>
          <p:nvSpPr>
            <p:cNvPr id="8534" name="Google Shape;8534;p79"/>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121900" tIns="121900" rIns="121900" bIns="121900" anchor="ctr" anchorCtr="0">
              <a:noAutofit/>
            </a:bodyPr>
            <a:lstStyle/>
            <a:p>
              <a:endParaRPr sz="2400"/>
            </a:p>
          </p:txBody>
        </p:sp>
        <p:sp>
          <p:nvSpPr>
            <p:cNvPr id="8535" name="Google Shape;8535;p79"/>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36" name="Google Shape;8536;p79"/>
          <p:cNvGrpSpPr/>
          <p:nvPr/>
        </p:nvGrpSpPr>
        <p:grpSpPr>
          <a:xfrm>
            <a:off x="1125278" y="4260276"/>
            <a:ext cx="490876" cy="489720"/>
            <a:chOff x="-62154300" y="3743950"/>
            <a:chExt cx="318200" cy="317450"/>
          </a:xfrm>
          <a:solidFill>
            <a:srgbClr val="29AAE2"/>
          </a:solidFill>
        </p:grpSpPr>
        <p:sp>
          <p:nvSpPr>
            <p:cNvPr id="8537" name="Google Shape;8537;p79"/>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grpFill/>
            <a:ln>
              <a:noFill/>
            </a:ln>
          </p:spPr>
          <p:txBody>
            <a:bodyPr spcFirstLastPara="1" wrap="square" lIns="121900" tIns="121900" rIns="121900" bIns="121900" anchor="ctr" anchorCtr="0">
              <a:noAutofit/>
            </a:bodyPr>
            <a:lstStyle/>
            <a:p>
              <a:endParaRPr sz="2400"/>
            </a:p>
          </p:txBody>
        </p:sp>
        <p:sp>
          <p:nvSpPr>
            <p:cNvPr id="8538" name="Google Shape;8538;p79"/>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39" name="Google Shape;8539;p79"/>
          <p:cNvGrpSpPr/>
          <p:nvPr/>
        </p:nvGrpSpPr>
        <p:grpSpPr>
          <a:xfrm>
            <a:off x="1125259" y="4872250"/>
            <a:ext cx="490915" cy="488485"/>
            <a:chOff x="-62151950" y="4111775"/>
            <a:chExt cx="318225" cy="316650"/>
          </a:xfrm>
          <a:solidFill>
            <a:srgbClr val="29AAE2"/>
          </a:solidFill>
        </p:grpSpPr>
        <p:sp>
          <p:nvSpPr>
            <p:cNvPr id="8540" name="Google Shape;8540;p79"/>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121900" tIns="121900" rIns="121900" bIns="121900" anchor="ctr" anchorCtr="0">
              <a:noAutofit/>
            </a:bodyPr>
            <a:lstStyle/>
            <a:p>
              <a:endParaRPr sz="2400"/>
            </a:p>
          </p:txBody>
        </p:sp>
        <p:sp>
          <p:nvSpPr>
            <p:cNvPr id="8541" name="Google Shape;8541;p79"/>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121900" tIns="121900" rIns="121900" bIns="121900" anchor="ctr" anchorCtr="0">
              <a:noAutofit/>
            </a:bodyPr>
            <a:lstStyle/>
            <a:p>
              <a:endParaRPr sz="2400"/>
            </a:p>
          </p:txBody>
        </p:sp>
        <p:sp>
          <p:nvSpPr>
            <p:cNvPr id="8542" name="Google Shape;8542;p79"/>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121900" tIns="121900" rIns="121900" bIns="121900" anchor="ctr" anchorCtr="0">
              <a:noAutofit/>
            </a:bodyPr>
            <a:lstStyle/>
            <a:p>
              <a:endParaRPr sz="2400"/>
            </a:p>
          </p:txBody>
        </p:sp>
        <p:sp>
          <p:nvSpPr>
            <p:cNvPr id="8543" name="Google Shape;8543;p79"/>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44" name="Google Shape;8544;p79"/>
          <p:cNvGrpSpPr/>
          <p:nvPr/>
        </p:nvGrpSpPr>
        <p:grpSpPr>
          <a:xfrm>
            <a:off x="4083425" y="3659644"/>
            <a:ext cx="490876" cy="489912"/>
            <a:chOff x="-60254550" y="3367325"/>
            <a:chExt cx="318200" cy="317575"/>
          </a:xfrm>
          <a:solidFill>
            <a:srgbClr val="29AAE2"/>
          </a:solidFill>
        </p:grpSpPr>
        <p:sp>
          <p:nvSpPr>
            <p:cNvPr id="8545" name="Google Shape;8545;p79"/>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grpFill/>
            <a:ln>
              <a:noFill/>
            </a:ln>
          </p:spPr>
          <p:txBody>
            <a:bodyPr spcFirstLastPara="1" wrap="square" lIns="121900" tIns="121900" rIns="121900" bIns="121900" anchor="ctr" anchorCtr="0">
              <a:noAutofit/>
            </a:bodyPr>
            <a:lstStyle/>
            <a:p>
              <a:endParaRPr sz="2400"/>
            </a:p>
          </p:txBody>
        </p:sp>
        <p:sp>
          <p:nvSpPr>
            <p:cNvPr id="8546" name="Google Shape;8546;p79"/>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grpFill/>
            <a:ln>
              <a:noFill/>
            </a:ln>
          </p:spPr>
          <p:txBody>
            <a:bodyPr spcFirstLastPara="1" wrap="square" lIns="121900" tIns="121900" rIns="121900" bIns="121900" anchor="ctr" anchorCtr="0">
              <a:noAutofit/>
            </a:bodyPr>
            <a:lstStyle/>
            <a:p>
              <a:endParaRPr sz="2400"/>
            </a:p>
          </p:txBody>
        </p:sp>
        <p:sp>
          <p:nvSpPr>
            <p:cNvPr id="8547" name="Google Shape;8547;p79"/>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grpFill/>
            <a:ln>
              <a:noFill/>
            </a:ln>
          </p:spPr>
          <p:txBody>
            <a:bodyPr spcFirstLastPara="1" wrap="square" lIns="121900" tIns="121900" rIns="121900" bIns="121900" anchor="ctr" anchorCtr="0">
              <a:noAutofit/>
            </a:bodyPr>
            <a:lstStyle/>
            <a:p>
              <a:endParaRPr sz="2400"/>
            </a:p>
          </p:txBody>
        </p:sp>
        <p:sp>
          <p:nvSpPr>
            <p:cNvPr id="8548" name="Google Shape;8548;p79"/>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49" name="Google Shape;8549;p79"/>
          <p:cNvGrpSpPr/>
          <p:nvPr/>
        </p:nvGrpSpPr>
        <p:grpSpPr>
          <a:xfrm>
            <a:off x="4084620" y="4260969"/>
            <a:ext cx="488485" cy="488331"/>
            <a:chOff x="-60255350" y="3733825"/>
            <a:chExt cx="316650" cy="316550"/>
          </a:xfrm>
          <a:solidFill>
            <a:srgbClr val="29AAE2"/>
          </a:solidFill>
        </p:grpSpPr>
        <p:sp>
          <p:nvSpPr>
            <p:cNvPr id="8550" name="Google Shape;8550;p79"/>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121900" tIns="121900" rIns="121900" bIns="121900" anchor="ctr" anchorCtr="0">
              <a:noAutofit/>
            </a:bodyPr>
            <a:lstStyle/>
            <a:p>
              <a:endParaRPr sz="2400"/>
            </a:p>
          </p:txBody>
        </p:sp>
        <p:sp>
          <p:nvSpPr>
            <p:cNvPr id="8551" name="Google Shape;8551;p79"/>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121900" tIns="121900" rIns="121900" bIns="121900" anchor="ctr" anchorCtr="0">
              <a:noAutofit/>
            </a:bodyPr>
            <a:lstStyle/>
            <a:p>
              <a:endParaRPr sz="2400"/>
            </a:p>
          </p:txBody>
        </p:sp>
        <p:sp>
          <p:nvSpPr>
            <p:cNvPr id="8552" name="Google Shape;8552;p79"/>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121900" tIns="121900" rIns="121900" bIns="121900" anchor="ctr" anchorCtr="0">
              <a:noAutofit/>
            </a:bodyPr>
            <a:lstStyle/>
            <a:p>
              <a:endParaRPr sz="2400"/>
            </a:p>
          </p:txBody>
        </p:sp>
        <p:sp>
          <p:nvSpPr>
            <p:cNvPr id="8553" name="Google Shape;8553;p79"/>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121900" tIns="121900" rIns="121900" bIns="121900" anchor="ctr" anchorCtr="0">
              <a:noAutofit/>
            </a:bodyPr>
            <a:lstStyle/>
            <a:p>
              <a:endParaRPr sz="2400"/>
            </a:p>
          </p:txBody>
        </p:sp>
        <p:sp>
          <p:nvSpPr>
            <p:cNvPr id="8554" name="Google Shape;8554;p79"/>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121900" tIns="121900" rIns="121900" bIns="121900" anchor="ctr" anchorCtr="0">
              <a:noAutofit/>
            </a:bodyPr>
            <a:lstStyle/>
            <a:p>
              <a:endParaRPr sz="2400"/>
            </a:p>
          </p:txBody>
        </p:sp>
        <p:sp>
          <p:nvSpPr>
            <p:cNvPr id="8555" name="Google Shape;8555;p79"/>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121900" tIns="121900" rIns="121900" bIns="121900" anchor="ctr" anchorCtr="0">
              <a:noAutofit/>
            </a:bodyPr>
            <a:lstStyle/>
            <a:p>
              <a:endParaRPr sz="2400"/>
            </a:p>
          </p:txBody>
        </p:sp>
        <p:sp>
          <p:nvSpPr>
            <p:cNvPr id="8556" name="Google Shape;8556;p79"/>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57" name="Google Shape;8557;p79"/>
          <p:cNvGrpSpPr/>
          <p:nvPr/>
        </p:nvGrpSpPr>
        <p:grpSpPr>
          <a:xfrm>
            <a:off x="4121683" y="4872848"/>
            <a:ext cx="414360" cy="487289"/>
            <a:chOff x="-60232500" y="4101525"/>
            <a:chExt cx="268600" cy="315875"/>
          </a:xfrm>
          <a:solidFill>
            <a:srgbClr val="29AAE2"/>
          </a:solidFill>
        </p:grpSpPr>
        <p:sp>
          <p:nvSpPr>
            <p:cNvPr id="8558" name="Google Shape;8558;p79"/>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grpFill/>
            <a:ln>
              <a:noFill/>
            </a:ln>
          </p:spPr>
          <p:txBody>
            <a:bodyPr spcFirstLastPara="1" wrap="square" lIns="121900" tIns="121900" rIns="121900" bIns="121900" anchor="ctr" anchorCtr="0">
              <a:noAutofit/>
            </a:bodyPr>
            <a:lstStyle/>
            <a:p>
              <a:endParaRPr sz="2400"/>
            </a:p>
          </p:txBody>
        </p:sp>
        <p:sp>
          <p:nvSpPr>
            <p:cNvPr id="8559" name="Google Shape;8559;p79"/>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560" name="Google Shape;8560;p79"/>
          <p:cNvSpPr/>
          <p:nvPr/>
        </p:nvSpPr>
        <p:spPr>
          <a:xfrm>
            <a:off x="2905382" y="5498092"/>
            <a:ext cx="488447" cy="48972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561" name="Google Shape;8561;p79"/>
          <p:cNvGrpSpPr/>
          <p:nvPr/>
        </p:nvGrpSpPr>
        <p:grpSpPr>
          <a:xfrm>
            <a:off x="3499016" y="1840622"/>
            <a:ext cx="490915" cy="488485"/>
            <a:chOff x="-63679950" y="3360375"/>
            <a:chExt cx="318225" cy="316650"/>
          </a:xfrm>
          <a:solidFill>
            <a:srgbClr val="29AAE2"/>
          </a:solidFill>
        </p:grpSpPr>
        <p:sp>
          <p:nvSpPr>
            <p:cNvPr id="8562" name="Google Shape;8562;p79"/>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grpFill/>
            <a:ln>
              <a:noFill/>
            </a:ln>
          </p:spPr>
          <p:txBody>
            <a:bodyPr spcFirstLastPara="1" wrap="square" lIns="121900" tIns="121900" rIns="121900" bIns="121900" anchor="ctr" anchorCtr="0">
              <a:noAutofit/>
            </a:bodyPr>
            <a:lstStyle/>
            <a:p>
              <a:endParaRPr sz="2400"/>
            </a:p>
          </p:txBody>
        </p:sp>
        <p:sp>
          <p:nvSpPr>
            <p:cNvPr id="8563" name="Google Shape;8563;p79"/>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grpFill/>
            <a:ln>
              <a:noFill/>
            </a:ln>
          </p:spPr>
          <p:txBody>
            <a:bodyPr spcFirstLastPara="1" wrap="square" lIns="121900" tIns="121900" rIns="121900" bIns="121900" anchor="ctr" anchorCtr="0">
              <a:noAutofit/>
            </a:bodyPr>
            <a:lstStyle/>
            <a:p>
              <a:endParaRPr sz="2400"/>
            </a:p>
          </p:txBody>
        </p:sp>
        <p:sp>
          <p:nvSpPr>
            <p:cNvPr id="8564" name="Google Shape;8564;p79"/>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grpFill/>
            <a:ln>
              <a:noFill/>
            </a:ln>
          </p:spPr>
          <p:txBody>
            <a:bodyPr spcFirstLastPara="1" wrap="square" lIns="121900" tIns="121900" rIns="121900" bIns="121900" anchor="ctr" anchorCtr="0">
              <a:noAutofit/>
            </a:bodyPr>
            <a:lstStyle/>
            <a:p>
              <a:endParaRPr sz="2400"/>
            </a:p>
          </p:txBody>
        </p:sp>
        <p:sp>
          <p:nvSpPr>
            <p:cNvPr id="8565" name="Google Shape;8565;p79"/>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grpFill/>
            <a:ln>
              <a:noFill/>
            </a:ln>
          </p:spPr>
          <p:txBody>
            <a:bodyPr spcFirstLastPara="1" wrap="square" lIns="121900" tIns="121900" rIns="121900" bIns="121900" anchor="ctr" anchorCtr="0">
              <a:noAutofit/>
            </a:bodyPr>
            <a:lstStyle/>
            <a:p>
              <a:endParaRPr sz="2400"/>
            </a:p>
          </p:txBody>
        </p:sp>
      </p:grpSp>
      <p:sp>
        <p:nvSpPr>
          <p:cNvPr id="8566" name="Google Shape;8566;p79"/>
          <p:cNvSpPr/>
          <p:nvPr/>
        </p:nvSpPr>
        <p:spPr>
          <a:xfrm>
            <a:off x="3497640" y="2430359"/>
            <a:ext cx="493345" cy="490299"/>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567" name="Google Shape;8567;p79"/>
          <p:cNvGrpSpPr/>
          <p:nvPr/>
        </p:nvGrpSpPr>
        <p:grpSpPr>
          <a:xfrm>
            <a:off x="3497185" y="3002405"/>
            <a:ext cx="494579" cy="490028"/>
            <a:chOff x="-63679950" y="4093450"/>
            <a:chExt cx="320600" cy="317650"/>
          </a:xfrm>
          <a:solidFill>
            <a:srgbClr val="29AAE2"/>
          </a:solidFill>
        </p:grpSpPr>
        <p:sp>
          <p:nvSpPr>
            <p:cNvPr id="8568" name="Google Shape;8568;p79"/>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121900" tIns="121900" rIns="121900" bIns="121900" anchor="ctr" anchorCtr="0">
              <a:noAutofit/>
            </a:bodyPr>
            <a:lstStyle/>
            <a:p>
              <a:endParaRPr sz="2400"/>
            </a:p>
          </p:txBody>
        </p:sp>
        <p:sp>
          <p:nvSpPr>
            <p:cNvPr id="8569" name="Google Shape;8569;p79"/>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121900" tIns="121900" rIns="121900" bIns="121900" anchor="ctr" anchorCtr="0">
              <a:noAutofit/>
            </a:bodyPr>
            <a:lstStyle/>
            <a:p>
              <a:endParaRPr sz="2400"/>
            </a:p>
          </p:txBody>
        </p:sp>
        <p:sp>
          <p:nvSpPr>
            <p:cNvPr id="8570" name="Google Shape;8570;p79"/>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71" name="Google Shape;8571;p79"/>
          <p:cNvGrpSpPr/>
          <p:nvPr/>
        </p:nvGrpSpPr>
        <p:grpSpPr>
          <a:xfrm>
            <a:off x="1710675" y="3659740"/>
            <a:ext cx="488485" cy="489720"/>
            <a:chOff x="-61784125" y="3377700"/>
            <a:chExt cx="316650" cy="317450"/>
          </a:xfrm>
          <a:solidFill>
            <a:srgbClr val="29AAE2"/>
          </a:solidFill>
        </p:grpSpPr>
        <p:sp>
          <p:nvSpPr>
            <p:cNvPr id="8572" name="Google Shape;8572;p79"/>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121900" tIns="121900" rIns="121900" bIns="121900" anchor="ctr" anchorCtr="0">
              <a:noAutofit/>
            </a:bodyPr>
            <a:lstStyle/>
            <a:p>
              <a:endParaRPr sz="2400"/>
            </a:p>
          </p:txBody>
        </p:sp>
        <p:sp>
          <p:nvSpPr>
            <p:cNvPr id="8573" name="Google Shape;8573;p79"/>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121900" tIns="121900" rIns="121900" bIns="121900" anchor="ctr" anchorCtr="0">
              <a:noAutofit/>
            </a:bodyPr>
            <a:lstStyle/>
            <a:p>
              <a:endParaRPr sz="2400"/>
            </a:p>
          </p:txBody>
        </p:sp>
        <p:sp>
          <p:nvSpPr>
            <p:cNvPr id="8574" name="Google Shape;8574;p79"/>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121900" tIns="121900" rIns="121900" bIns="121900" anchor="ctr" anchorCtr="0">
              <a:noAutofit/>
            </a:bodyPr>
            <a:lstStyle/>
            <a:p>
              <a:endParaRPr sz="2400"/>
            </a:p>
          </p:txBody>
        </p:sp>
        <p:sp>
          <p:nvSpPr>
            <p:cNvPr id="8575" name="Google Shape;8575;p79"/>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121900" tIns="121900" rIns="121900" bIns="121900" anchor="ctr" anchorCtr="0">
              <a:noAutofit/>
            </a:bodyPr>
            <a:lstStyle/>
            <a:p>
              <a:endParaRPr sz="2400"/>
            </a:p>
          </p:txBody>
        </p:sp>
        <p:sp>
          <p:nvSpPr>
            <p:cNvPr id="8576" name="Google Shape;8576;p79"/>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121900" tIns="121900" rIns="121900" bIns="121900" anchor="ctr" anchorCtr="0">
              <a:noAutofit/>
            </a:bodyPr>
            <a:lstStyle/>
            <a:p>
              <a:endParaRPr sz="2400"/>
            </a:p>
          </p:txBody>
        </p:sp>
        <p:sp>
          <p:nvSpPr>
            <p:cNvPr id="8577" name="Google Shape;8577;p79"/>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121900" tIns="121900" rIns="121900" bIns="121900" anchor="ctr" anchorCtr="0">
              <a:noAutofit/>
            </a:bodyPr>
            <a:lstStyle/>
            <a:p>
              <a:endParaRPr sz="2400"/>
            </a:p>
          </p:txBody>
        </p:sp>
        <p:sp>
          <p:nvSpPr>
            <p:cNvPr id="8578" name="Google Shape;8578;p79"/>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79" name="Google Shape;8579;p79"/>
          <p:cNvGrpSpPr/>
          <p:nvPr/>
        </p:nvGrpSpPr>
        <p:grpSpPr>
          <a:xfrm>
            <a:off x="1710675" y="4260276"/>
            <a:ext cx="488485" cy="489720"/>
            <a:chOff x="-61783350" y="3743950"/>
            <a:chExt cx="316650" cy="317450"/>
          </a:xfrm>
          <a:solidFill>
            <a:srgbClr val="29AAE2"/>
          </a:solidFill>
        </p:grpSpPr>
        <p:sp>
          <p:nvSpPr>
            <p:cNvPr id="8580" name="Google Shape;8580;p79"/>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121900" tIns="121900" rIns="121900" bIns="121900" anchor="ctr" anchorCtr="0">
              <a:noAutofit/>
            </a:bodyPr>
            <a:lstStyle/>
            <a:p>
              <a:endParaRPr sz="2400"/>
            </a:p>
          </p:txBody>
        </p:sp>
        <p:sp>
          <p:nvSpPr>
            <p:cNvPr id="8581" name="Google Shape;8581;p79"/>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582" name="Google Shape;8582;p79"/>
          <p:cNvSpPr/>
          <p:nvPr/>
        </p:nvSpPr>
        <p:spPr>
          <a:xfrm>
            <a:off x="1710516" y="4872010"/>
            <a:ext cx="488485" cy="488909"/>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sp>
        <p:nvSpPr>
          <p:cNvPr id="8583" name="Google Shape;8583;p79"/>
          <p:cNvSpPr/>
          <p:nvPr/>
        </p:nvSpPr>
        <p:spPr>
          <a:xfrm>
            <a:off x="4674252" y="3672870"/>
            <a:ext cx="488485" cy="463417"/>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sp>
        <p:nvSpPr>
          <p:cNvPr id="8584" name="Google Shape;8584;p79"/>
          <p:cNvSpPr/>
          <p:nvPr/>
        </p:nvSpPr>
        <p:spPr>
          <a:xfrm>
            <a:off x="4673037" y="4313725"/>
            <a:ext cx="490915" cy="38277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585" name="Google Shape;8585;p79"/>
          <p:cNvGrpSpPr/>
          <p:nvPr/>
        </p:nvGrpSpPr>
        <p:grpSpPr>
          <a:xfrm>
            <a:off x="4672574" y="4873388"/>
            <a:ext cx="492149" cy="486209"/>
            <a:chOff x="-59869425" y="4102225"/>
            <a:chExt cx="319025" cy="315175"/>
          </a:xfrm>
          <a:solidFill>
            <a:srgbClr val="29AAE2"/>
          </a:solidFill>
        </p:grpSpPr>
        <p:sp>
          <p:nvSpPr>
            <p:cNvPr id="8586" name="Google Shape;8586;p79"/>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121900" tIns="121900" rIns="121900" bIns="121900" anchor="ctr" anchorCtr="0">
              <a:noAutofit/>
            </a:bodyPr>
            <a:lstStyle/>
            <a:p>
              <a:endParaRPr sz="2400"/>
            </a:p>
          </p:txBody>
        </p:sp>
        <p:sp>
          <p:nvSpPr>
            <p:cNvPr id="8587" name="Google Shape;8587;p79"/>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121900" tIns="121900" rIns="121900" bIns="121900" anchor="ctr" anchorCtr="0">
              <a:noAutofit/>
            </a:bodyPr>
            <a:lstStyle/>
            <a:p>
              <a:endParaRPr sz="2400"/>
            </a:p>
          </p:txBody>
        </p:sp>
        <p:sp>
          <p:nvSpPr>
            <p:cNvPr id="8588" name="Google Shape;8588;p79"/>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121900" tIns="121900" rIns="121900" bIns="121900" anchor="ctr" anchorCtr="0">
              <a:noAutofit/>
            </a:bodyPr>
            <a:lstStyle/>
            <a:p>
              <a:endParaRPr sz="2400"/>
            </a:p>
          </p:txBody>
        </p:sp>
        <p:sp>
          <p:nvSpPr>
            <p:cNvPr id="8589" name="Google Shape;8589;p79"/>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90" name="Google Shape;8590;p79"/>
          <p:cNvGrpSpPr/>
          <p:nvPr/>
        </p:nvGrpSpPr>
        <p:grpSpPr>
          <a:xfrm>
            <a:off x="3497644" y="5498484"/>
            <a:ext cx="488485" cy="487289"/>
            <a:chOff x="-59029025" y="3711650"/>
            <a:chExt cx="316650" cy="315875"/>
          </a:xfrm>
          <a:solidFill>
            <a:srgbClr val="29AAE2"/>
          </a:solidFill>
        </p:grpSpPr>
        <p:sp>
          <p:nvSpPr>
            <p:cNvPr id="8591" name="Google Shape;8591;p79"/>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grpFill/>
            <a:ln>
              <a:noFill/>
            </a:ln>
          </p:spPr>
          <p:txBody>
            <a:bodyPr spcFirstLastPara="1" wrap="square" lIns="121900" tIns="121900" rIns="121900" bIns="121900" anchor="ctr" anchorCtr="0">
              <a:noAutofit/>
            </a:bodyPr>
            <a:lstStyle/>
            <a:p>
              <a:endParaRPr sz="2400"/>
            </a:p>
          </p:txBody>
        </p:sp>
        <p:sp>
          <p:nvSpPr>
            <p:cNvPr id="8592" name="Google Shape;8592;p79"/>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grpFill/>
            <a:ln>
              <a:noFill/>
            </a:ln>
          </p:spPr>
          <p:txBody>
            <a:bodyPr spcFirstLastPara="1" wrap="square" lIns="121900" tIns="121900" rIns="121900" bIns="121900" anchor="ctr" anchorCtr="0">
              <a:noAutofit/>
            </a:bodyPr>
            <a:lstStyle/>
            <a:p>
              <a:endParaRPr sz="2400"/>
            </a:p>
          </p:txBody>
        </p:sp>
        <p:sp>
          <p:nvSpPr>
            <p:cNvPr id="8593" name="Google Shape;8593;p79"/>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grpFill/>
            <a:ln>
              <a:noFill/>
            </a:ln>
          </p:spPr>
          <p:txBody>
            <a:bodyPr spcFirstLastPara="1" wrap="square" lIns="121900" tIns="121900" rIns="121900" bIns="121900" anchor="ctr" anchorCtr="0">
              <a:noAutofit/>
            </a:bodyPr>
            <a:lstStyle/>
            <a:p>
              <a:endParaRPr sz="2400"/>
            </a:p>
          </p:txBody>
        </p:sp>
        <p:sp>
          <p:nvSpPr>
            <p:cNvPr id="8594" name="Google Shape;8594;p79"/>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grpFill/>
            <a:ln>
              <a:noFill/>
            </a:ln>
          </p:spPr>
          <p:txBody>
            <a:bodyPr spcFirstLastPara="1" wrap="square" lIns="121900" tIns="121900" rIns="121900" bIns="121900" anchor="ctr" anchorCtr="0">
              <a:noAutofit/>
            </a:bodyPr>
            <a:lstStyle/>
            <a:p>
              <a:endParaRPr sz="2400"/>
            </a:p>
          </p:txBody>
        </p:sp>
        <p:sp>
          <p:nvSpPr>
            <p:cNvPr id="8595" name="Google Shape;8595;p79"/>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grpFill/>
            <a:ln>
              <a:noFill/>
            </a:ln>
          </p:spPr>
          <p:txBody>
            <a:bodyPr spcFirstLastPara="1" wrap="square" lIns="121900" tIns="121900" rIns="121900" bIns="121900" anchor="ctr" anchorCtr="0">
              <a:noAutofit/>
            </a:bodyPr>
            <a:lstStyle/>
            <a:p>
              <a:endParaRPr sz="2400"/>
            </a:p>
          </p:txBody>
        </p:sp>
        <p:sp>
          <p:nvSpPr>
            <p:cNvPr id="8596" name="Google Shape;8596;p79"/>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grpFill/>
            <a:ln>
              <a:noFill/>
            </a:ln>
          </p:spPr>
          <p:txBody>
            <a:bodyPr spcFirstLastPara="1" wrap="square" lIns="121900" tIns="121900" rIns="121900" bIns="121900" anchor="ctr" anchorCtr="0">
              <a:noAutofit/>
            </a:bodyPr>
            <a:lstStyle/>
            <a:p>
              <a:endParaRPr sz="2400"/>
            </a:p>
          </p:txBody>
        </p:sp>
        <p:sp>
          <p:nvSpPr>
            <p:cNvPr id="8597" name="Google Shape;8597;p79"/>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598" name="Google Shape;8598;p79"/>
          <p:cNvGrpSpPr/>
          <p:nvPr/>
        </p:nvGrpSpPr>
        <p:grpSpPr>
          <a:xfrm>
            <a:off x="6479082" y="1839889"/>
            <a:ext cx="469253" cy="464251"/>
            <a:chOff x="581525" y="3254850"/>
            <a:chExt cx="297750" cy="294575"/>
          </a:xfrm>
          <a:solidFill>
            <a:srgbClr val="29AAE2"/>
          </a:solidFill>
        </p:grpSpPr>
        <p:sp>
          <p:nvSpPr>
            <p:cNvPr id="8599" name="Google Shape;8599;p79"/>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121900" tIns="121900" rIns="121900" bIns="121900" anchor="ctr" anchorCtr="0">
              <a:noAutofit/>
            </a:bodyPr>
            <a:lstStyle/>
            <a:p>
              <a:endParaRPr sz="2400"/>
            </a:p>
          </p:txBody>
        </p:sp>
        <p:sp>
          <p:nvSpPr>
            <p:cNvPr id="8600" name="Google Shape;8600;p79"/>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121900" tIns="121900" rIns="121900" bIns="121900" anchor="ctr" anchorCtr="0">
              <a:noAutofit/>
            </a:bodyPr>
            <a:lstStyle/>
            <a:p>
              <a:endParaRPr sz="2400"/>
            </a:p>
          </p:txBody>
        </p:sp>
        <p:sp>
          <p:nvSpPr>
            <p:cNvPr id="8601" name="Google Shape;8601;p79"/>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02" name="Google Shape;8602;p79"/>
          <p:cNvGrpSpPr/>
          <p:nvPr/>
        </p:nvGrpSpPr>
        <p:grpSpPr>
          <a:xfrm>
            <a:off x="6477840" y="2425138"/>
            <a:ext cx="471736" cy="468663"/>
            <a:chOff x="580725" y="3617925"/>
            <a:chExt cx="299325" cy="297375"/>
          </a:xfrm>
          <a:solidFill>
            <a:srgbClr val="29AAE2"/>
          </a:solidFill>
        </p:grpSpPr>
        <p:sp>
          <p:nvSpPr>
            <p:cNvPr id="8603" name="Google Shape;8603;p79"/>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121900" tIns="121900" rIns="121900" bIns="121900" anchor="ctr" anchorCtr="0">
              <a:noAutofit/>
            </a:bodyPr>
            <a:lstStyle/>
            <a:p>
              <a:endParaRPr sz="2400"/>
            </a:p>
          </p:txBody>
        </p:sp>
        <p:sp>
          <p:nvSpPr>
            <p:cNvPr id="8604" name="Google Shape;8604;p79"/>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121900" tIns="121900" rIns="121900" bIns="121900" anchor="ctr" anchorCtr="0">
              <a:noAutofit/>
            </a:bodyPr>
            <a:lstStyle/>
            <a:p>
              <a:endParaRPr sz="2400"/>
            </a:p>
          </p:txBody>
        </p:sp>
        <p:sp>
          <p:nvSpPr>
            <p:cNvPr id="8605" name="Google Shape;8605;p79"/>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121900" tIns="121900" rIns="121900" bIns="121900" anchor="ctr" anchorCtr="0">
              <a:noAutofit/>
            </a:bodyPr>
            <a:lstStyle/>
            <a:p>
              <a:endParaRPr sz="2400"/>
            </a:p>
          </p:txBody>
        </p:sp>
        <p:sp>
          <p:nvSpPr>
            <p:cNvPr id="8606" name="Google Shape;8606;p79"/>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121900" tIns="121900" rIns="121900" bIns="121900" anchor="ctr" anchorCtr="0">
              <a:noAutofit/>
            </a:bodyPr>
            <a:lstStyle/>
            <a:p>
              <a:endParaRPr sz="2400"/>
            </a:p>
          </p:txBody>
        </p:sp>
        <p:sp>
          <p:nvSpPr>
            <p:cNvPr id="8607" name="Google Shape;8607;p79"/>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08" name="Google Shape;8608;p79"/>
          <p:cNvGrpSpPr/>
          <p:nvPr/>
        </p:nvGrpSpPr>
        <p:grpSpPr>
          <a:xfrm>
            <a:off x="6480323" y="3021391"/>
            <a:ext cx="466772" cy="466772"/>
            <a:chOff x="583100" y="3982600"/>
            <a:chExt cx="296175" cy="296175"/>
          </a:xfrm>
          <a:solidFill>
            <a:srgbClr val="29AAE2"/>
          </a:solidFill>
        </p:grpSpPr>
        <p:sp>
          <p:nvSpPr>
            <p:cNvPr id="8609" name="Google Shape;8609;p79"/>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121900" tIns="121900" rIns="121900" bIns="121900" anchor="ctr" anchorCtr="0">
              <a:noAutofit/>
            </a:bodyPr>
            <a:lstStyle/>
            <a:p>
              <a:endParaRPr sz="2400"/>
            </a:p>
          </p:txBody>
        </p:sp>
        <p:sp>
          <p:nvSpPr>
            <p:cNvPr id="8610" name="Google Shape;8610;p79"/>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121900" tIns="121900" rIns="121900" bIns="121900" anchor="ctr" anchorCtr="0">
              <a:noAutofit/>
            </a:bodyPr>
            <a:lstStyle/>
            <a:p>
              <a:endParaRPr sz="2400"/>
            </a:p>
          </p:txBody>
        </p:sp>
        <p:sp>
          <p:nvSpPr>
            <p:cNvPr id="8611" name="Google Shape;8611;p79"/>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121900" tIns="121900" rIns="121900" bIns="121900" anchor="ctr" anchorCtr="0">
              <a:noAutofit/>
            </a:bodyPr>
            <a:lstStyle/>
            <a:p>
              <a:endParaRPr sz="2400"/>
            </a:p>
          </p:txBody>
        </p:sp>
        <p:sp>
          <p:nvSpPr>
            <p:cNvPr id="8612" name="Google Shape;8612;p79"/>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121900" tIns="121900" rIns="121900" bIns="121900" anchor="ctr" anchorCtr="0">
              <a:noAutofit/>
            </a:bodyPr>
            <a:lstStyle/>
            <a:p>
              <a:endParaRPr sz="2400"/>
            </a:p>
          </p:txBody>
        </p:sp>
        <p:sp>
          <p:nvSpPr>
            <p:cNvPr id="8613" name="Google Shape;8613;p79"/>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121900" tIns="121900" rIns="121900" bIns="121900" anchor="ctr" anchorCtr="0">
              <a:noAutofit/>
            </a:bodyPr>
            <a:lstStyle/>
            <a:p>
              <a:endParaRPr sz="2400"/>
            </a:p>
          </p:txBody>
        </p:sp>
        <p:sp>
          <p:nvSpPr>
            <p:cNvPr id="8614" name="Google Shape;8614;p79"/>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121900" tIns="121900" rIns="121900" bIns="121900" anchor="ctr" anchorCtr="0">
              <a:noAutofit/>
            </a:bodyPr>
            <a:lstStyle/>
            <a:p>
              <a:endParaRPr sz="2400"/>
            </a:p>
          </p:txBody>
        </p:sp>
        <p:sp>
          <p:nvSpPr>
            <p:cNvPr id="8615" name="Google Shape;8615;p79"/>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616" name="Google Shape;8616;p79"/>
          <p:cNvGrpSpPr/>
          <p:nvPr/>
        </p:nvGrpSpPr>
        <p:grpSpPr>
          <a:xfrm>
            <a:off x="9457142" y="1839556"/>
            <a:ext cx="409641" cy="464920"/>
            <a:chOff x="2423775" y="3226875"/>
            <a:chExt cx="259925" cy="295000"/>
          </a:xfrm>
          <a:solidFill>
            <a:srgbClr val="29AAE2"/>
          </a:solidFill>
        </p:grpSpPr>
        <p:sp>
          <p:nvSpPr>
            <p:cNvPr id="8617" name="Google Shape;8617;p79"/>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121900" tIns="121900" rIns="121900" bIns="121900" anchor="ctr" anchorCtr="0">
              <a:noAutofit/>
            </a:bodyPr>
            <a:lstStyle/>
            <a:p>
              <a:endParaRPr sz="2400"/>
            </a:p>
          </p:txBody>
        </p:sp>
        <p:sp>
          <p:nvSpPr>
            <p:cNvPr id="8618" name="Google Shape;8618;p79"/>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121900" tIns="121900" rIns="121900" bIns="121900" anchor="ctr" anchorCtr="0">
              <a:noAutofit/>
            </a:bodyPr>
            <a:lstStyle/>
            <a:p>
              <a:endParaRPr sz="2400"/>
            </a:p>
          </p:txBody>
        </p:sp>
        <p:sp>
          <p:nvSpPr>
            <p:cNvPr id="8619" name="Google Shape;8619;p79"/>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20" name="Google Shape;8620;p79"/>
          <p:cNvGrpSpPr/>
          <p:nvPr/>
        </p:nvGrpSpPr>
        <p:grpSpPr>
          <a:xfrm>
            <a:off x="9426725" y="2427937"/>
            <a:ext cx="470476" cy="463068"/>
            <a:chOff x="2404875" y="3592725"/>
            <a:chExt cx="298525" cy="293825"/>
          </a:xfrm>
          <a:solidFill>
            <a:srgbClr val="29AAE2"/>
          </a:solidFill>
        </p:grpSpPr>
        <p:sp>
          <p:nvSpPr>
            <p:cNvPr id="8621" name="Google Shape;8621;p79"/>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121900" tIns="121900" rIns="121900" bIns="121900" anchor="ctr" anchorCtr="0">
              <a:noAutofit/>
            </a:bodyPr>
            <a:lstStyle/>
            <a:p>
              <a:endParaRPr sz="2400"/>
            </a:p>
          </p:txBody>
        </p:sp>
        <p:sp>
          <p:nvSpPr>
            <p:cNvPr id="8622" name="Google Shape;8622;p79"/>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121900" tIns="121900" rIns="121900" bIns="121900" anchor="ctr" anchorCtr="0">
              <a:noAutofit/>
            </a:bodyPr>
            <a:lstStyle/>
            <a:p>
              <a:endParaRPr sz="2400"/>
            </a:p>
          </p:txBody>
        </p:sp>
        <p:sp>
          <p:nvSpPr>
            <p:cNvPr id="8623" name="Google Shape;8623;p79"/>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24" name="Google Shape;8624;p79"/>
          <p:cNvGrpSpPr/>
          <p:nvPr/>
        </p:nvGrpSpPr>
        <p:grpSpPr>
          <a:xfrm>
            <a:off x="9427966" y="3022023"/>
            <a:ext cx="467993" cy="465511"/>
            <a:chOff x="2404875" y="3955825"/>
            <a:chExt cx="296950" cy="295375"/>
          </a:xfrm>
          <a:solidFill>
            <a:srgbClr val="29AAE2"/>
          </a:solidFill>
        </p:grpSpPr>
        <p:sp>
          <p:nvSpPr>
            <p:cNvPr id="8625" name="Google Shape;8625;p79"/>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grpFill/>
            <a:ln>
              <a:noFill/>
            </a:ln>
          </p:spPr>
          <p:txBody>
            <a:bodyPr spcFirstLastPara="1" wrap="square" lIns="121900" tIns="121900" rIns="121900" bIns="121900" anchor="ctr" anchorCtr="0">
              <a:noAutofit/>
            </a:bodyPr>
            <a:lstStyle/>
            <a:p>
              <a:endParaRPr sz="2400"/>
            </a:p>
          </p:txBody>
        </p:sp>
        <p:sp>
          <p:nvSpPr>
            <p:cNvPr id="8626" name="Google Shape;8626;p79"/>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grpFill/>
            <a:ln>
              <a:noFill/>
            </a:ln>
          </p:spPr>
          <p:txBody>
            <a:bodyPr spcFirstLastPara="1" wrap="square" lIns="121900" tIns="121900" rIns="121900" bIns="121900" anchor="ctr" anchorCtr="0">
              <a:noAutofit/>
            </a:bodyPr>
            <a:lstStyle/>
            <a:p>
              <a:endParaRPr sz="2400"/>
            </a:p>
          </p:txBody>
        </p:sp>
        <p:sp>
          <p:nvSpPr>
            <p:cNvPr id="8627" name="Google Shape;8627;p79"/>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grpFill/>
            <a:ln>
              <a:noFill/>
            </a:ln>
          </p:spPr>
          <p:txBody>
            <a:bodyPr spcFirstLastPara="1" wrap="square" lIns="121900" tIns="121900" rIns="121900" bIns="121900" anchor="ctr" anchorCtr="0">
              <a:noAutofit/>
            </a:bodyPr>
            <a:lstStyle/>
            <a:p>
              <a:endParaRPr sz="2400"/>
            </a:p>
          </p:txBody>
        </p:sp>
        <p:sp>
          <p:nvSpPr>
            <p:cNvPr id="8628" name="Google Shape;8628;p79"/>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29" name="Google Shape;8629;p79"/>
          <p:cNvGrpSpPr/>
          <p:nvPr/>
        </p:nvGrpSpPr>
        <p:grpSpPr>
          <a:xfrm>
            <a:off x="7686606" y="3640949"/>
            <a:ext cx="465551" cy="466772"/>
            <a:chOff x="4263650" y="3235150"/>
            <a:chExt cx="295400" cy="296175"/>
          </a:xfrm>
          <a:solidFill>
            <a:srgbClr val="29AAE2"/>
          </a:solidFill>
        </p:grpSpPr>
        <p:sp>
          <p:nvSpPr>
            <p:cNvPr id="8630" name="Google Shape;8630;p79"/>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121900" tIns="121900" rIns="121900" bIns="121900" anchor="ctr" anchorCtr="0">
              <a:noAutofit/>
            </a:bodyPr>
            <a:lstStyle/>
            <a:p>
              <a:endParaRPr sz="2400"/>
            </a:p>
          </p:txBody>
        </p:sp>
        <p:sp>
          <p:nvSpPr>
            <p:cNvPr id="8631" name="Google Shape;8631;p79"/>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121900" tIns="121900" rIns="121900" bIns="121900" anchor="ctr" anchorCtr="0">
              <a:noAutofit/>
            </a:bodyPr>
            <a:lstStyle/>
            <a:p>
              <a:endParaRPr sz="2400"/>
            </a:p>
          </p:txBody>
        </p:sp>
        <p:sp>
          <p:nvSpPr>
            <p:cNvPr id="8632" name="Google Shape;8632;p79"/>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121900" tIns="121900" rIns="121900" bIns="121900" anchor="ctr" anchorCtr="0">
              <a:noAutofit/>
            </a:bodyPr>
            <a:lstStyle/>
            <a:p>
              <a:endParaRPr sz="2400"/>
            </a:p>
          </p:txBody>
        </p:sp>
        <p:sp>
          <p:nvSpPr>
            <p:cNvPr id="8633" name="Google Shape;8633;p79"/>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121900" tIns="121900" rIns="121900" bIns="121900" anchor="ctr" anchorCtr="0">
              <a:noAutofit/>
            </a:bodyPr>
            <a:lstStyle/>
            <a:p>
              <a:endParaRPr sz="2400"/>
            </a:p>
          </p:txBody>
        </p:sp>
        <p:sp>
          <p:nvSpPr>
            <p:cNvPr id="8634" name="Google Shape;8634;p79"/>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35" name="Google Shape;8635;p79"/>
          <p:cNvGrpSpPr/>
          <p:nvPr/>
        </p:nvGrpSpPr>
        <p:grpSpPr>
          <a:xfrm>
            <a:off x="7683512" y="4253164"/>
            <a:ext cx="471736" cy="436985"/>
            <a:chOff x="4266025" y="3609275"/>
            <a:chExt cx="299325" cy="277275"/>
          </a:xfrm>
          <a:solidFill>
            <a:srgbClr val="29AAE2"/>
          </a:solidFill>
        </p:grpSpPr>
        <p:sp>
          <p:nvSpPr>
            <p:cNvPr id="8636" name="Google Shape;8636;p79"/>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121900" tIns="121900" rIns="121900" bIns="121900" anchor="ctr" anchorCtr="0">
              <a:noAutofit/>
            </a:bodyPr>
            <a:lstStyle/>
            <a:p>
              <a:endParaRPr sz="2400"/>
            </a:p>
          </p:txBody>
        </p:sp>
        <p:sp>
          <p:nvSpPr>
            <p:cNvPr id="8637" name="Google Shape;8637;p79"/>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38" name="Google Shape;8638;p79"/>
          <p:cNvGrpSpPr/>
          <p:nvPr/>
        </p:nvGrpSpPr>
        <p:grpSpPr>
          <a:xfrm>
            <a:off x="7684123" y="4873679"/>
            <a:ext cx="470515" cy="465511"/>
            <a:chOff x="4263650" y="3963700"/>
            <a:chExt cx="298550" cy="295375"/>
          </a:xfrm>
          <a:solidFill>
            <a:srgbClr val="29AAE2"/>
          </a:solidFill>
        </p:grpSpPr>
        <p:sp>
          <p:nvSpPr>
            <p:cNvPr id="8639" name="Google Shape;8639;p79"/>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121900" tIns="121900" rIns="121900" bIns="121900" anchor="ctr" anchorCtr="0">
              <a:noAutofit/>
            </a:bodyPr>
            <a:lstStyle/>
            <a:p>
              <a:endParaRPr sz="2400"/>
            </a:p>
          </p:txBody>
        </p:sp>
        <p:sp>
          <p:nvSpPr>
            <p:cNvPr id="8640" name="Google Shape;8640;p79"/>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121900" tIns="121900" rIns="121900" bIns="121900" anchor="ctr" anchorCtr="0">
              <a:noAutofit/>
            </a:bodyPr>
            <a:lstStyle/>
            <a:p>
              <a:endParaRPr sz="2400"/>
            </a:p>
          </p:txBody>
        </p:sp>
        <p:sp>
          <p:nvSpPr>
            <p:cNvPr id="8641" name="Google Shape;8641;p79"/>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121900" tIns="121900" rIns="121900" bIns="121900" anchor="ctr" anchorCtr="0">
              <a:noAutofit/>
            </a:bodyPr>
            <a:lstStyle/>
            <a:p>
              <a:endParaRPr sz="2400"/>
            </a:p>
          </p:txBody>
        </p:sp>
        <p:sp>
          <p:nvSpPr>
            <p:cNvPr id="8642" name="Google Shape;8642;p79"/>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121900" tIns="121900" rIns="121900" bIns="121900" anchor="ctr" anchorCtr="0">
              <a:noAutofit/>
            </a:bodyPr>
            <a:lstStyle/>
            <a:p>
              <a:endParaRPr sz="2400"/>
            </a:p>
          </p:txBody>
        </p:sp>
        <p:sp>
          <p:nvSpPr>
            <p:cNvPr id="8643" name="Google Shape;8643;p79"/>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121900" tIns="121900" rIns="121900" bIns="121900" anchor="ctr" anchorCtr="0">
              <a:noAutofit/>
            </a:bodyPr>
            <a:lstStyle/>
            <a:p>
              <a:endParaRPr sz="2400"/>
            </a:p>
          </p:txBody>
        </p:sp>
        <p:sp>
          <p:nvSpPr>
            <p:cNvPr id="8644" name="Google Shape;8644;p79"/>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121900" tIns="121900" rIns="121900" bIns="121900" anchor="ctr" anchorCtr="0">
              <a:noAutofit/>
            </a:bodyPr>
            <a:lstStyle/>
            <a:p>
              <a:endParaRPr sz="2400"/>
            </a:p>
          </p:txBody>
        </p:sp>
        <p:sp>
          <p:nvSpPr>
            <p:cNvPr id="8645" name="Google Shape;8645;p79"/>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46" name="Google Shape;8646;p79"/>
          <p:cNvGrpSpPr/>
          <p:nvPr/>
        </p:nvGrpSpPr>
        <p:grpSpPr>
          <a:xfrm>
            <a:off x="10721906" y="3640949"/>
            <a:ext cx="301685" cy="466772"/>
            <a:chOff x="6164975" y="3211525"/>
            <a:chExt cx="191425" cy="296175"/>
          </a:xfrm>
          <a:solidFill>
            <a:srgbClr val="29AAE2"/>
          </a:solidFill>
        </p:grpSpPr>
        <p:sp>
          <p:nvSpPr>
            <p:cNvPr id="8647" name="Google Shape;8647;p79"/>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121900" tIns="121900" rIns="121900" bIns="121900" anchor="ctr" anchorCtr="0">
              <a:noAutofit/>
            </a:bodyPr>
            <a:lstStyle/>
            <a:p>
              <a:endParaRPr sz="2400"/>
            </a:p>
          </p:txBody>
        </p:sp>
        <p:sp>
          <p:nvSpPr>
            <p:cNvPr id="8648" name="Google Shape;8648;p79"/>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121900" tIns="121900" rIns="121900" bIns="121900" anchor="ctr" anchorCtr="0">
              <a:noAutofit/>
            </a:bodyPr>
            <a:lstStyle/>
            <a:p>
              <a:endParaRPr sz="2400"/>
            </a:p>
          </p:txBody>
        </p:sp>
        <p:sp>
          <p:nvSpPr>
            <p:cNvPr id="8649" name="Google Shape;8649;p79"/>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121900" tIns="121900" rIns="121900" bIns="121900" anchor="ctr" anchorCtr="0">
              <a:noAutofit/>
            </a:bodyPr>
            <a:lstStyle/>
            <a:p>
              <a:endParaRPr sz="2400"/>
            </a:p>
          </p:txBody>
        </p:sp>
        <p:sp>
          <p:nvSpPr>
            <p:cNvPr id="8650" name="Google Shape;8650;p79"/>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121900" tIns="121900" rIns="121900" bIns="121900" anchor="ctr" anchorCtr="0">
              <a:noAutofit/>
            </a:bodyPr>
            <a:lstStyle/>
            <a:p>
              <a:endParaRPr sz="2400"/>
            </a:p>
          </p:txBody>
        </p:sp>
        <p:sp>
          <p:nvSpPr>
            <p:cNvPr id="8651" name="Google Shape;8651;p79"/>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121900" tIns="121900" rIns="121900" bIns="121900" anchor="ctr" anchorCtr="0">
              <a:noAutofit/>
            </a:bodyPr>
            <a:lstStyle/>
            <a:p>
              <a:endParaRPr sz="2400"/>
            </a:p>
          </p:txBody>
        </p:sp>
        <p:sp>
          <p:nvSpPr>
            <p:cNvPr id="8652" name="Google Shape;8652;p79"/>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121900" tIns="121900" rIns="121900" bIns="121900" anchor="ctr" anchorCtr="0">
              <a:noAutofit/>
            </a:bodyPr>
            <a:lstStyle/>
            <a:p>
              <a:endParaRPr sz="2400"/>
            </a:p>
          </p:txBody>
        </p:sp>
        <p:sp>
          <p:nvSpPr>
            <p:cNvPr id="8653" name="Google Shape;8653;p79"/>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654" name="Google Shape;8654;p79"/>
          <p:cNvGrpSpPr/>
          <p:nvPr/>
        </p:nvGrpSpPr>
        <p:grpSpPr>
          <a:xfrm>
            <a:off x="7071288" y="1838650"/>
            <a:ext cx="470515" cy="466732"/>
            <a:chOff x="946175" y="3253275"/>
            <a:chExt cx="298550" cy="296150"/>
          </a:xfrm>
          <a:solidFill>
            <a:srgbClr val="29AAE2"/>
          </a:solidFill>
        </p:grpSpPr>
        <p:sp>
          <p:nvSpPr>
            <p:cNvPr id="8655" name="Google Shape;8655;p79"/>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grpFill/>
            <a:ln>
              <a:noFill/>
            </a:ln>
          </p:spPr>
          <p:txBody>
            <a:bodyPr spcFirstLastPara="1" wrap="square" lIns="121900" tIns="121900" rIns="121900" bIns="121900" anchor="ctr" anchorCtr="0">
              <a:noAutofit/>
            </a:bodyPr>
            <a:lstStyle/>
            <a:p>
              <a:endParaRPr sz="2400"/>
            </a:p>
          </p:txBody>
        </p:sp>
        <p:sp>
          <p:nvSpPr>
            <p:cNvPr id="8656" name="Google Shape;8656;p79"/>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grpFill/>
            <a:ln>
              <a:noFill/>
            </a:ln>
          </p:spPr>
          <p:txBody>
            <a:bodyPr spcFirstLastPara="1" wrap="square" lIns="121900" tIns="121900" rIns="121900" bIns="121900" anchor="ctr" anchorCtr="0">
              <a:noAutofit/>
            </a:bodyPr>
            <a:lstStyle/>
            <a:p>
              <a:endParaRPr sz="2400"/>
            </a:p>
          </p:txBody>
        </p:sp>
        <p:sp>
          <p:nvSpPr>
            <p:cNvPr id="8657" name="Google Shape;8657;p79"/>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grpFill/>
            <a:ln>
              <a:noFill/>
            </a:ln>
          </p:spPr>
          <p:txBody>
            <a:bodyPr spcFirstLastPara="1" wrap="square" lIns="121900" tIns="121900" rIns="121900" bIns="121900" anchor="ctr" anchorCtr="0">
              <a:noAutofit/>
            </a:bodyPr>
            <a:lstStyle/>
            <a:p>
              <a:endParaRPr sz="2400"/>
            </a:p>
          </p:txBody>
        </p:sp>
        <p:sp>
          <p:nvSpPr>
            <p:cNvPr id="8658" name="Google Shape;8658;p79"/>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grpFill/>
            <a:ln>
              <a:noFill/>
            </a:ln>
          </p:spPr>
          <p:txBody>
            <a:bodyPr spcFirstLastPara="1" wrap="square" lIns="121900" tIns="121900" rIns="121900" bIns="121900" anchor="ctr" anchorCtr="0">
              <a:noAutofit/>
            </a:bodyPr>
            <a:lstStyle/>
            <a:p>
              <a:endParaRPr sz="2400"/>
            </a:p>
          </p:txBody>
        </p:sp>
        <p:sp>
          <p:nvSpPr>
            <p:cNvPr id="8659" name="Google Shape;8659;p79"/>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660" name="Google Shape;8660;p79"/>
          <p:cNvGrpSpPr/>
          <p:nvPr/>
        </p:nvGrpSpPr>
        <p:grpSpPr>
          <a:xfrm>
            <a:off x="7072529" y="2427935"/>
            <a:ext cx="468032" cy="463068"/>
            <a:chOff x="946175" y="3619500"/>
            <a:chExt cx="296975" cy="293825"/>
          </a:xfrm>
          <a:solidFill>
            <a:srgbClr val="29AAE2"/>
          </a:solidFill>
        </p:grpSpPr>
        <p:sp>
          <p:nvSpPr>
            <p:cNvPr id="8661" name="Google Shape;8661;p79"/>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121900" tIns="121900" rIns="121900" bIns="121900" anchor="ctr" anchorCtr="0">
              <a:noAutofit/>
            </a:bodyPr>
            <a:lstStyle/>
            <a:p>
              <a:endParaRPr sz="2400"/>
            </a:p>
          </p:txBody>
        </p:sp>
        <p:sp>
          <p:nvSpPr>
            <p:cNvPr id="8662" name="Google Shape;8662;p79"/>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121900" tIns="121900" rIns="121900" bIns="121900" anchor="ctr" anchorCtr="0">
              <a:noAutofit/>
            </a:bodyPr>
            <a:lstStyle/>
            <a:p>
              <a:endParaRPr sz="2400"/>
            </a:p>
          </p:txBody>
        </p:sp>
        <p:sp>
          <p:nvSpPr>
            <p:cNvPr id="8663" name="Google Shape;8663;p79"/>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121900" tIns="121900" rIns="121900" bIns="121900" anchor="ctr" anchorCtr="0">
              <a:noAutofit/>
            </a:bodyPr>
            <a:lstStyle/>
            <a:p>
              <a:endParaRPr sz="2400"/>
            </a:p>
          </p:txBody>
        </p:sp>
        <p:sp>
          <p:nvSpPr>
            <p:cNvPr id="8664" name="Google Shape;8664;p79"/>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121900" tIns="121900" rIns="121900" bIns="121900" anchor="ctr" anchorCtr="0">
              <a:noAutofit/>
            </a:bodyPr>
            <a:lstStyle/>
            <a:p>
              <a:endParaRPr sz="2400"/>
            </a:p>
          </p:txBody>
        </p:sp>
        <p:sp>
          <p:nvSpPr>
            <p:cNvPr id="8665" name="Google Shape;8665;p79"/>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121900" tIns="121900" rIns="121900" bIns="121900" anchor="ctr" anchorCtr="0">
              <a:noAutofit/>
            </a:bodyPr>
            <a:lstStyle/>
            <a:p>
              <a:endParaRPr sz="2400"/>
            </a:p>
          </p:txBody>
        </p:sp>
        <p:sp>
          <p:nvSpPr>
            <p:cNvPr id="8666" name="Google Shape;8666;p79"/>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667" name="Google Shape;8667;p79"/>
          <p:cNvGrpSpPr/>
          <p:nvPr/>
        </p:nvGrpSpPr>
        <p:grpSpPr>
          <a:xfrm>
            <a:off x="7071919" y="3020781"/>
            <a:ext cx="469253" cy="467993"/>
            <a:chOff x="944600" y="3981825"/>
            <a:chExt cx="297750" cy="296950"/>
          </a:xfrm>
          <a:solidFill>
            <a:srgbClr val="29AAE2"/>
          </a:solidFill>
        </p:grpSpPr>
        <p:sp>
          <p:nvSpPr>
            <p:cNvPr id="8668" name="Google Shape;8668;p79"/>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grpFill/>
            <a:ln>
              <a:noFill/>
            </a:ln>
          </p:spPr>
          <p:txBody>
            <a:bodyPr spcFirstLastPara="1" wrap="square" lIns="121900" tIns="121900" rIns="121900" bIns="121900" anchor="ctr" anchorCtr="0">
              <a:noAutofit/>
            </a:bodyPr>
            <a:lstStyle/>
            <a:p>
              <a:endParaRPr sz="2400"/>
            </a:p>
          </p:txBody>
        </p:sp>
        <p:sp>
          <p:nvSpPr>
            <p:cNvPr id="8669" name="Google Shape;8669;p79"/>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grpFill/>
            <a:ln>
              <a:noFill/>
            </a:ln>
          </p:spPr>
          <p:txBody>
            <a:bodyPr spcFirstLastPara="1" wrap="square" lIns="121900" tIns="121900" rIns="121900" bIns="121900" anchor="ctr" anchorCtr="0">
              <a:noAutofit/>
            </a:bodyPr>
            <a:lstStyle/>
            <a:p>
              <a:endParaRPr sz="2400"/>
            </a:p>
          </p:txBody>
        </p:sp>
        <p:sp>
          <p:nvSpPr>
            <p:cNvPr id="8670" name="Google Shape;8670;p79"/>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grpFill/>
            <a:ln>
              <a:noFill/>
            </a:ln>
          </p:spPr>
          <p:txBody>
            <a:bodyPr spcFirstLastPara="1" wrap="square" lIns="121900" tIns="121900" rIns="121900" bIns="121900" anchor="ctr" anchorCtr="0">
              <a:noAutofit/>
            </a:bodyPr>
            <a:lstStyle/>
            <a:p>
              <a:endParaRPr sz="2400"/>
            </a:p>
          </p:txBody>
        </p:sp>
        <p:sp>
          <p:nvSpPr>
            <p:cNvPr id="8671" name="Google Shape;8671;p79"/>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72" name="Google Shape;8672;p79"/>
          <p:cNvGrpSpPr/>
          <p:nvPr/>
        </p:nvGrpSpPr>
        <p:grpSpPr>
          <a:xfrm>
            <a:off x="10027834" y="1839261"/>
            <a:ext cx="466772" cy="465511"/>
            <a:chOff x="2768750" y="3227275"/>
            <a:chExt cx="296175" cy="295375"/>
          </a:xfrm>
          <a:solidFill>
            <a:srgbClr val="29AAE2"/>
          </a:solidFill>
        </p:grpSpPr>
        <p:sp>
          <p:nvSpPr>
            <p:cNvPr id="8673" name="Google Shape;8673;p79"/>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grpFill/>
            <a:ln>
              <a:noFill/>
            </a:ln>
          </p:spPr>
          <p:txBody>
            <a:bodyPr spcFirstLastPara="1" wrap="square" lIns="121900" tIns="121900" rIns="121900" bIns="121900" anchor="ctr" anchorCtr="0">
              <a:noAutofit/>
            </a:bodyPr>
            <a:lstStyle/>
            <a:p>
              <a:endParaRPr sz="2400"/>
            </a:p>
          </p:txBody>
        </p:sp>
        <p:sp>
          <p:nvSpPr>
            <p:cNvPr id="8674" name="Google Shape;8674;p79"/>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grpFill/>
            <a:ln>
              <a:noFill/>
            </a:ln>
          </p:spPr>
          <p:txBody>
            <a:bodyPr spcFirstLastPara="1" wrap="square" lIns="121900" tIns="121900" rIns="121900" bIns="121900" anchor="ctr" anchorCtr="0">
              <a:noAutofit/>
            </a:bodyPr>
            <a:lstStyle/>
            <a:p>
              <a:endParaRPr sz="2400"/>
            </a:p>
          </p:txBody>
        </p:sp>
        <p:sp>
          <p:nvSpPr>
            <p:cNvPr id="8675" name="Google Shape;8675;p79"/>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grpFill/>
            <a:ln>
              <a:noFill/>
            </a:ln>
          </p:spPr>
          <p:txBody>
            <a:bodyPr spcFirstLastPara="1" wrap="square" lIns="121900" tIns="121900" rIns="121900" bIns="121900" anchor="ctr" anchorCtr="0">
              <a:noAutofit/>
            </a:bodyPr>
            <a:lstStyle/>
            <a:p>
              <a:endParaRPr sz="2400"/>
            </a:p>
          </p:txBody>
        </p:sp>
        <p:sp>
          <p:nvSpPr>
            <p:cNvPr id="8676" name="Google Shape;8676;p79"/>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grpFill/>
            <a:ln>
              <a:noFill/>
            </a:ln>
          </p:spPr>
          <p:txBody>
            <a:bodyPr spcFirstLastPara="1" wrap="square" lIns="121900" tIns="121900" rIns="121900" bIns="121900" anchor="ctr" anchorCtr="0">
              <a:noAutofit/>
            </a:bodyPr>
            <a:lstStyle/>
            <a:p>
              <a:endParaRPr sz="2400"/>
            </a:p>
          </p:txBody>
        </p:sp>
        <p:sp>
          <p:nvSpPr>
            <p:cNvPr id="8677" name="Google Shape;8677;p79"/>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grpFill/>
            <a:ln>
              <a:noFill/>
            </a:ln>
          </p:spPr>
          <p:txBody>
            <a:bodyPr spcFirstLastPara="1" wrap="square" lIns="121900" tIns="121900" rIns="121900" bIns="121900" anchor="ctr" anchorCtr="0">
              <a:noAutofit/>
            </a:bodyPr>
            <a:lstStyle/>
            <a:p>
              <a:endParaRPr sz="2400"/>
            </a:p>
          </p:txBody>
        </p:sp>
        <p:sp>
          <p:nvSpPr>
            <p:cNvPr id="8678" name="Google Shape;8678;p79"/>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grpFill/>
            <a:ln>
              <a:noFill/>
            </a:ln>
          </p:spPr>
          <p:txBody>
            <a:bodyPr spcFirstLastPara="1" wrap="square" lIns="121900" tIns="121900" rIns="121900" bIns="121900" anchor="ctr" anchorCtr="0">
              <a:noAutofit/>
            </a:bodyPr>
            <a:lstStyle/>
            <a:p>
              <a:endParaRPr sz="2400"/>
            </a:p>
          </p:txBody>
        </p:sp>
        <p:sp>
          <p:nvSpPr>
            <p:cNvPr id="8679" name="Google Shape;8679;p79"/>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grpFill/>
            <a:ln>
              <a:noFill/>
            </a:ln>
          </p:spPr>
          <p:txBody>
            <a:bodyPr spcFirstLastPara="1" wrap="square" lIns="121900" tIns="121900" rIns="121900" bIns="121900" anchor="ctr" anchorCtr="0">
              <a:noAutofit/>
            </a:bodyPr>
            <a:lstStyle/>
            <a:p>
              <a:endParaRPr sz="2400"/>
            </a:p>
          </p:txBody>
        </p:sp>
        <p:sp>
          <p:nvSpPr>
            <p:cNvPr id="8680" name="Google Shape;8680;p79"/>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81" name="Google Shape;8681;p79"/>
          <p:cNvGrpSpPr/>
          <p:nvPr/>
        </p:nvGrpSpPr>
        <p:grpSpPr>
          <a:xfrm>
            <a:off x="10055769" y="2427089"/>
            <a:ext cx="410903" cy="464763"/>
            <a:chOff x="2786075" y="3591800"/>
            <a:chExt cx="260725" cy="294900"/>
          </a:xfrm>
          <a:solidFill>
            <a:srgbClr val="29AAE2"/>
          </a:solidFill>
        </p:grpSpPr>
        <p:sp>
          <p:nvSpPr>
            <p:cNvPr id="8682" name="Google Shape;8682;p79"/>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grpFill/>
            <a:ln>
              <a:noFill/>
            </a:ln>
          </p:spPr>
          <p:txBody>
            <a:bodyPr spcFirstLastPara="1" wrap="square" lIns="121900" tIns="121900" rIns="121900" bIns="121900" anchor="ctr" anchorCtr="0">
              <a:noAutofit/>
            </a:bodyPr>
            <a:lstStyle/>
            <a:p>
              <a:endParaRPr sz="2400"/>
            </a:p>
          </p:txBody>
        </p:sp>
        <p:sp>
          <p:nvSpPr>
            <p:cNvPr id="8683" name="Google Shape;8683;p79"/>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grpFill/>
            <a:ln>
              <a:noFill/>
            </a:ln>
          </p:spPr>
          <p:txBody>
            <a:bodyPr spcFirstLastPara="1" wrap="square" lIns="121900" tIns="121900" rIns="121900" bIns="121900" anchor="ctr" anchorCtr="0">
              <a:noAutofit/>
            </a:bodyPr>
            <a:lstStyle/>
            <a:p>
              <a:endParaRPr sz="2400"/>
            </a:p>
          </p:txBody>
        </p:sp>
        <p:sp>
          <p:nvSpPr>
            <p:cNvPr id="8684" name="Google Shape;8684;p79"/>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grpFill/>
            <a:ln>
              <a:noFill/>
            </a:ln>
          </p:spPr>
          <p:txBody>
            <a:bodyPr spcFirstLastPara="1" wrap="square" lIns="121900" tIns="121900" rIns="121900" bIns="121900" anchor="ctr" anchorCtr="0">
              <a:noAutofit/>
            </a:bodyPr>
            <a:lstStyle/>
            <a:p>
              <a:endParaRPr sz="2400"/>
            </a:p>
          </p:txBody>
        </p:sp>
        <p:sp>
          <p:nvSpPr>
            <p:cNvPr id="8685" name="Google Shape;8685;p79"/>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grpFill/>
            <a:ln>
              <a:noFill/>
            </a:ln>
          </p:spPr>
          <p:txBody>
            <a:bodyPr spcFirstLastPara="1" wrap="square" lIns="121900" tIns="121900" rIns="121900" bIns="121900" anchor="ctr" anchorCtr="0">
              <a:noAutofit/>
            </a:bodyPr>
            <a:lstStyle/>
            <a:p>
              <a:endParaRPr sz="2400"/>
            </a:p>
          </p:txBody>
        </p:sp>
        <p:sp>
          <p:nvSpPr>
            <p:cNvPr id="8686" name="Google Shape;8686;p79"/>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687" name="Google Shape;8687;p79"/>
          <p:cNvGrpSpPr/>
          <p:nvPr/>
        </p:nvGrpSpPr>
        <p:grpSpPr>
          <a:xfrm>
            <a:off x="10109765" y="3021393"/>
            <a:ext cx="302907" cy="466772"/>
            <a:chOff x="2819150" y="3955025"/>
            <a:chExt cx="192200" cy="296175"/>
          </a:xfrm>
          <a:solidFill>
            <a:srgbClr val="29AAE2"/>
          </a:solidFill>
        </p:grpSpPr>
        <p:sp>
          <p:nvSpPr>
            <p:cNvPr id="8688" name="Google Shape;8688;p79"/>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grpFill/>
            <a:ln>
              <a:noFill/>
            </a:ln>
          </p:spPr>
          <p:txBody>
            <a:bodyPr spcFirstLastPara="1" wrap="square" lIns="121900" tIns="121900" rIns="121900" bIns="121900" anchor="ctr" anchorCtr="0">
              <a:noAutofit/>
            </a:bodyPr>
            <a:lstStyle/>
            <a:p>
              <a:endParaRPr sz="2400"/>
            </a:p>
          </p:txBody>
        </p:sp>
        <p:sp>
          <p:nvSpPr>
            <p:cNvPr id="8689" name="Google Shape;8689;p79"/>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grpFill/>
            <a:ln>
              <a:noFill/>
            </a:ln>
          </p:spPr>
          <p:txBody>
            <a:bodyPr spcFirstLastPara="1" wrap="square" lIns="121900" tIns="121900" rIns="121900" bIns="121900" anchor="ctr" anchorCtr="0">
              <a:noAutofit/>
            </a:bodyPr>
            <a:lstStyle/>
            <a:p>
              <a:endParaRPr sz="2400"/>
            </a:p>
          </p:txBody>
        </p:sp>
        <p:sp>
          <p:nvSpPr>
            <p:cNvPr id="8690" name="Google Shape;8690;p79"/>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grpFill/>
            <a:ln>
              <a:noFill/>
            </a:ln>
          </p:spPr>
          <p:txBody>
            <a:bodyPr spcFirstLastPara="1" wrap="square" lIns="121900" tIns="121900" rIns="121900" bIns="121900" anchor="ctr" anchorCtr="0">
              <a:noAutofit/>
            </a:bodyPr>
            <a:lstStyle/>
            <a:p>
              <a:endParaRPr sz="2400"/>
            </a:p>
          </p:txBody>
        </p:sp>
        <p:sp>
          <p:nvSpPr>
            <p:cNvPr id="8691" name="Google Shape;8691;p79"/>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692" name="Google Shape;8692;p79"/>
          <p:cNvGrpSpPr/>
          <p:nvPr/>
        </p:nvGrpSpPr>
        <p:grpSpPr>
          <a:xfrm>
            <a:off x="8274797" y="3642190"/>
            <a:ext cx="465511" cy="464289"/>
            <a:chOff x="4629125" y="3235150"/>
            <a:chExt cx="295375" cy="294600"/>
          </a:xfrm>
          <a:solidFill>
            <a:srgbClr val="29AAE2"/>
          </a:solidFill>
        </p:grpSpPr>
        <p:sp>
          <p:nvSpPr>
            <p:cNvPr id="8693" name="Google Shape;8693;p79"/>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121900" tIns="121900" rIns="121900" bIns="121900" anchor="ctr" anchorCtr="0">
              <a:noAutofit/>
            </a:bodyPr>
            <a:lstStyle/>
            <a:p>
              <a:endParaRPr sz="2400"/>
            </a:p>
          </p:txBody>
        </p:sp>
        <p:sp>
          <p:nvSpPr>
            <p:cNvPr id="8694" name="Google Shape;8694;p79"/>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121900" tIns="121900" rIns="121900" bIns="121900" anchor="ctr" anchorCtr="0">
              <a:noAutofit/>
            </a:bodyPr>
            <a:lstStyle/>
            <a:p>
              <a:endParaRPr sz="2400"/>
            </a:p>
          </p:txBody>
        </p:sp>
        <p:sp>
          <p:nvSpPr>
            <p:cNvPr id="8695" name="Google Shape;8695;p79"/>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121900" tIns="121900" rIns="121900" bIns="121900" anchor="ctr" anchorCtr="0">
              <a:noAutofit/>
            </a:bodyPr>
            <a:lstStyle/>
            <a:p>
              <a:endParaRPr sz="2400"/>
            </a:p>
          </p:txBody>
        </p:sp>
        <p:sp>
          <p:nvSpPr>
            <p:cNvPr id="8696" name="Google Shape;8696;p79"/>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121900" tIns="121900" rIns="121900" bIns="121900" anchor="ctr" anchorCtr="0">
              <a:noAutofit/>
            </a:bodyPr>
            <a:lstStyle/>
            <a:p>
              <a:endParaRPr sz="2400"/>
            </a:p>
          </p:txBody>
        </p:sp>
        <p:sp>
          <p:nvSpPr>
            <p:cNvPr id="8697" name="Google Shape;8697;p79"/>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698" name="Google Shape;8698;p79"/>
          <p:cNvGrpSpPr/>
          <p:nvPr/>
        </p:nvGrpSpPr>
        <p:grpSpPr>
          <a:xfrm>
            <a:off x="8274777" y="4238901"/>
            <a:ext cx="465551" cy="465511"/>
            <a:chOff x="4628325" y="3599825"/>
            <a:chExt cx="295400" cy="295375"/>
          </a:xfrm>
          <a:solidFill>
            <a:srgbClr val="29AAE2"/>
          </a:solidFill>
        </p:grpSpPr>
        <p:sp>
          <p:nvSpPr>
            <p:cNvPr id="8699" name="Google Shape;8699;p79"/>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121900" tIns="121900" rIns="121900" bIns="121900" anchor="ctr" anchorCtr="0">
              <a:noAutofit/>
            </a:bodyPr>
            <a:lstStyle/>
            <a:p>
              <a:endParaRPr sz="2400"/>
            </a:p>
          </p:txBody>
        </p:sp>
        <p:sp>
          <p:nvSpPr>
            <p:cNvPr id="8700" name="Google Shape;8700;p79"/>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121900" tIns="121900" rIns="121900" bIns="121900" anchor="ctr" anchorCtr="0">
              <a:noAutofit/>
            </a:bodyPr>
            <a:lstStyle/>
            <a:p>
              <a:endParaRPr sz="2400"/>
            </a:p>
          </p:txBody>
        </p:sp>
        <p:sp>
          <p:nvSpPr>
            <p:cNvPr id="8701" name="Google Shape;8701;p79"/>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121900" tIns="121900" rIns="121900" bIns="121900" anchor="ctr" anchorCtr="0">
              <a:noAutofit/>
            </a:bodyPr>
            <a:lstStyle/>
            <a:p>
              <a:endParaRPr sz="2400"/>
            </a:p>
          </p:txBody>
        </p:sp>
        <p:sp>
          <p:nvSpPr>
            <p:cNvPr id="8702" name="Google Shape;8702;p79"/>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121900" tIns="121900" rIns="121900" bIns="121900" anchor="ctr" anchorCtr="0">
              <a:noAutofit/>
            </a:bodyPr>
            <a:lstStyle/>
            <a:p>
              <a:endParaRPr sz="2400"/>
            </a:p>
          </p:txBody>
        </p:sp>
        <p:sp>
          <p:nvSpPr>
            <p:cNvPr id="8703" name="Google Shape;8703;p79"/>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121900" tIns="121900" rIns="121900" bIns="121900" anchor="ctr" anchorCtr="0">
              <a:noAutofit/>
            </a:bodyPr>
            <a:lstStyle/>
            <a:p>
              <a:endParaRPr sz="2400"/>
            </a:p>
          </p:txBody>
        </p:sp>
        <p:sp>
          <p:nvSpPr>
            <p:cNvPr id="8704" name="Google Shape;8704;p79"/>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121900" tIns="121900" rIns="121900" bIns="121900" anchor="ctr" anchorCtr="0">
              <a:noAutofit/>
            </a:bodyPr>
            <a:lstStyle/>
            <a:p>
              <a:endParaRPr sz="2400"/>
            </a:p>
          </p:txBody>
        </p:sp>
        <p:sp>
          <p:nvSpPr>
            <p:cNvPr id="8705" name="Google Shape;8705;p79"/>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121900" tIns="121900" rIns="121900" bIns="121900" anchor="ctr" anchorCtr="0">
              <a:noAutofit/>
            </a:bodyPr>
            <a:lstStyle/>
            <a:p>
              <a:endParaRPr sz="2400"/>
            </a:p>
          </p:txBody>
        </p:sp>
        <p:sp>
          <p:nvSpPr>
            <p:cNvPr id="8706" name="Google Shape;8706;p79"/>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8707" name="Google Shape;8707;p79"/>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121900" tIns="121900" rIns="121900" bIns="121900" anchor="ctr" anchorCtr="0">
              <a:noAutofit/>
            </a:bodyPr>
            <a:lstStyle/>
            <a:p>
              <a:endParaRPr sz="2400"/>
            </a:p>
          </p:txBody>
        </p:sp>
        <p:sp>
          <p:nvSpPr>
            <p:cNvPr id="8708" name="Google Shape;8708;p79"/>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121900" tIns="121900" rIns="121900" bIns="121900" anchor="ctr" anchorCtr="0">
              <a:noAutofit/>
            </a:bodyPr>
            <a:lstStyle/>
            <a:p>
              <a:endParaRPr sz="2400"/>
            </a:p>
          </p:txBody>
        </p:sp>
        <p:sp>
          <p:nvSpPr>
            <p:cNvPr id="8709" name="Google Shape;8709;p79"/>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121900" tIns="121900" rIns="121900" bIns="121900" anchor="ctr" anchorCtr="0">
              <a:noAutofit/>
            </a:bodyPr>
            <a:lstStyle/>
            <a:p>
              <a:endParaRPr sz="2400"/>
            </a:p>
          </p:txBody>
        </p:sp>
        <p:sp>
          <p:nvSpPr>
            <p:cNvPr id="8710" name="Google Shape;8710;p79"/>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11" name="Google Shape;8711;p79"/>
          <p:cNvGrpSpPr/>
          <p:nvPr/>
        </p:nvGrpSpPr>
        <p:grpSpPr>
          <a:xfrm>
            <a:off x="8302712" y="4873049"/>
            <a:ext cx="409681" cy="466772"/>
            <a:chOff x="4645650" y="3962900"/>
            <a:chExt cx="259950" cy="296175"/>
          </a:xfrm>
          <a:solidFill>
            <a:srgbClr val="29AAE2"/>
          </a:solidFill>
        </p:grpSpPr>
        <p:sp>
          <p:nvSpPr>
            <p:cNvPr id="8712" name="Google Shape;8712;p79"/>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grpFill/>
            <a:ln>
              <a:noFill/>
            </a:ln>
          </p:spPr>
          <p:txBody>
            <a:bodyPr spcFirstLastPara="1" wrap="square" lIns="121900" tIns="121900" rIns="121900" bIns="121900" anchor="ctr" anchorCtr="0">
              <a:noAutofit/>
            </a:bodyPr>
            <a:lstStyle/>
            <a:p>
              <a:endParaRPr sz="2400"/>
            </a:p>
          </p:txBody>
        </p:sp>
        <p:sp>
          <p:nvSpPr>
            <p:cNvPr id="8713" name="Google Shape;8713;p79"/>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grpFill/>
            <a:ln>
              <a:noFill/>
            </a:ln>
          </p:spPr>
          <p:txBody>
            <a:bodyPr spcFirstLastPara="1" wrap="square" lIns="121900" tIns="121900" rIns="121900" bIns="121900" anchor="ctr" anchorCtr="0">
              <a:noAutofit/>
            </a:bodyPr>
            <a:lstStyle/>
            <a:p>
              <a:endParaRPr sz="2400"/>
            </a:p>
          </p:txBody>
        </p:sp>
        <p:sp>
          <p:nvSpPr>
            <p:cNvPr id="8714" name="Google Shape;8714;p79"/>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grpFill/>
            <a:ln>
              <a:noFill/>
            </a:ln>
          </p:spPr>
          <p:txBody>
            <a:bodyPr spcFirstLastPara="1" wrap="square" lIns="121900" tIns="121900" rIns="121900" bIns="121900" anchor="ctr" anchorCtr="0">
              <a:noAutofit/>
            </a:bodyPr>
            <a:lstStyle/>
            <a:p>
              <a:endParaRPr sz="2400"/>
            </a:p>
          </p:txBody>
        </p:sp>
        <p:sp>
          <p:nvSpPr>
            <p:cNvPr id="8715" name="Google Shape;8715;p79"/>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grpFill/>
            <a:ln>
              <a:noFill/>
            </a:ln>
          </p:spPr>
          <p:txBody>
            <a:bodyPr spcFirstLastPara="1" wrap="square" lIns="121900" tIns="121900" rIns="121900" bIns="121900" anchor="ctr" anchorCtr="0">
              <a:noAutofit/>
            </a:bodyPr>
            <a:lstStyle/>
            <a:p>
              <a:endParaRPr sz="2400"/>
            </a:p>
          </p:txBody>
        </p:sp>
        <p:sp>
          <p:nvSpPr>
            <p:cNvPr id="8716" name="Google Shape;8716;p79"/>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grpFill/>
            <a:ln>
              <a:noFill/>
            </a:ln>
          </p:spPr>
          <p:txBody>
            <a:bodyPr spcFirstLastPara="1" wrap="square" lIns="121900" tIns="121900" rIns="121900" bIns="121900" anchor="ctr" anchorCtr="0">
              <a:noAutofit/>
            </a:bodyPr>
            <a:lstStyle/>
            <a:p>
              <a:endParaRPr sz="2400"/>
            </a:p>
          </p:txBody>
        </p:sp>
        <p:sp>
          <p:nvSpPr>
            <p:cNvPr id="8717" name="Google Shape;8717;p79"/>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18" name="Google Shape;8718;p79"/>
          <p:cNvGrpSpPr/>
          <p:nvPr/>
        </p:nvGrpSpPr>
        <p:grpSpPr>
          <a:xfrm>
            <a:off x="10639993" y="4239531"/>
            <a:ext cx="465511" cy="464251"/>
            <a:chOff x="6143725" y="3582500"/>
            <a:chExt cx="295375" cy="294575"/>
          </a:xfrm>
          <a:solidFill>
            <a:srgbClr val="29AAE2"/>
          </a:solidFill>
        </p:grpSpPr>
        <p:sp>
          <p:nvSpPr>
            <p:cNvPr id="8719" name="Google Shape;8719;p79"/>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grpFill/>
            <a:ln>
              <a:noFill/>
            </a:ln>
          </p:spPr>
          <p:txBody>
            <a:bodyPr spcFirstLastPara="1" wrap="square" lIns="121900" tIns="121900" rIns="121900" bIns="121900" anchor="ctr" anchorCtr="0">
              <a:noAutofit/>
            </a:bodyPr>
            <a:lstStyle/>
            <a:p>
              <a:endParaRPr sz="2400"/>
            </a:p>
          </p:txBody>
        </p:sp>
        <p:sp>
          <p:nvSpPr>
            <p:cNvPr id="8720" name="Google Shape;8720;p79"/>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grpFill/>
            <a:ln>
              <a:noFill/>
            </a:ln>
          </p:spPr>
          <p:txBody>
            <a:bodyPr spcFirstLastPara="1" wrap="square" lIns="121900" tIns="121900" rIns="121900" bIns="121900" anchor="ctr" anchorCtr="0">
              <a:noAutofit/>
            </a:bodyPr>
            <a:lstStyle/>
            <a:p>
              <a:endParaRPr sz="2400"/>
            </a:p>
          </p:txBody>
        </p:sp>
        <p:sp>
          <p:nvSpPr>
            <p:cNvPr id="8721" name="Google Shape;8721;p79"/>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grpFill/>
            <a:ln>
              <a:noFill/>
            </a:ln>
          </p:spPr>
          <p:txBody>
            <a:bodyPr spcFirstLastPara="1" wrap="square" lIns="121900" tIns="121900" rIns="121900" bIns="121900" anchor="ctr" anchorCtr="0">
              <a:noAutofit/>
            </a:bodyPr>
            <a:lstStyle/>
            <a:p>
              <a:endParaRPr sz="2400"/>
            </a:p>
          </p:txBody>
        </p:sp>
        <p:sp>
          <p:nvSpPr>
            <p:cNvPr id="8722" name="Google Shape;8722;p79"/>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grpFill/>
            <a:ln>
              <a:noFill/>
            </a:ln>
          </p:spPr>
          <p:txBody>
            <a:bodyPr spcFirstLastPara="1" wrap="square" lIns="121900" tIns="121900" rIns="121900" bIns="121900" anchor="ctr" anchorCtr="0">
              <a:noAutofit/>
            </a:bodyPr>
            <a:lstStyle/>
            <a:p>
              <a:endParaRPr sz="2400"/>
            </a:p>
          </p:txBody>
        </p:sp>
        <p:sp>
          <p:nvSpPr>
            <p:cNvPr id="8723" name="Google Shape;8723;p79"/>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grpFill/>
            <a:ln>
              <a:noFill/>
            </a:ln>
          </p:spPr>
          <p:txBody>
            <a:bodyPr spcFirstLastPara="1" wrap="square" lIns="121900" tIns="121900" rIns="121900" bIns="121900" anchor="ctr" anchorCtr="0">
              <a:noAutofit/>
            </a:bodyPr>
            <a:lstStyle/>
            <a:p>
              <a:endParaRPr sz="2400"/>
            </a:p>
          </p:txBody>
        </p:sp>
        <p:sp>
          <p:nvSpPr>
            <p:cNvPr id="8724" name="Google Shape;8724;p79"/>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grpFill/>
            <a:ln>
              <a:noFill/>
            </a:ln>
          </p:spPr>
          <p:txBody>
            <a:bodyPr spcFirstLastPara="1" wrap="square" lIns="121900" tIns="121900" rIns="121900" bIns="121900" anchor="ctr" anchorCtr="0">
              <a:noAutofit/>
            </a:bodyPr>
            <a:lstStyle/>
            <a:p>
              <a:endParaRPr sz="2400"/>
            </a:p>
          </p:txBody>
        </p:sp>
        <p:sp>
          <p:nvSpPr>
            <p:cNvPr id="8725" name="Google Shape;8725;p79"/>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26" name="Google Shape;8726;p79"/>
          <p:cNvGrpSpPr/>
          <p:nvPr/>
        </p:nvGrpSpPr>
        <p:grpSpPr>
          <a:xfrm>
            <a:off x="7665094" y="1838650"/>
            <a:ext cx="467993" cy="466732"/>
            <a:chOff x="1310075" y="3253275"/>
            <a:chExt cx="296950" cy="296150"/>
          </a:xfrm>
          <a:solidFill>
            <a:srgbClr val="29AAE2"/>
          </a:solidFill>
        </p:grpSpPr>
        <p:sp>
          <p:nvSpPr>
            <p:cNvPr id="8727" name="Google Shape;8727;p79"/>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121900" tIns="121900" rIns="121900" bIns="121900" anchor="ctr" anchorCtr="0">
              <a:noAutofit/>
            </a:bodyPr>
            <a:lstStyle/>
            <a:p>
              <a:endParaRPr sz="2400"/>
            </a:p>
          </p:txBody>
        </p:sp>
        <p:sp>
          <p:nvSpPr>
            <p:cNvPr id="8728" name="Google Shape;8728;p79"/>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121900" tIns="121900" rIns="121900" bIns="121900" anchor="ctr" anchorCtr="0">
              <a:noAutofit/>
            </a:bodyPr>
            <a:lstStyle/>
            <a:p>
              <a:endParaRPr sz="2400"/>
            </a:p>
          </p:txBody>
        </p:sp>
        <p:sp>
          <p:nvSpPr>
            <p:cNvPr id="8729" name="Google Shape;8729;p79"/>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730" name="Google Shape;8730;p79"/>
          <p:cNvSpPr/>
          <p:nvPr/>
        </p:nvSpPr>
        <p:spPr>
          <a:xfrm>
            <a:off x="7666989" y="2428100"/>
            <a:ext cx="464289" cy="463029"/>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731" name="Google Shape;8731;p79"/>
          <p:cNvGrpSpPr/>
          <p:nvPr/>
        </p:nvGrpSpPr>
        <p:grpSpPr>
          <a:xfrm>
            <a:off x="7664463" y="3020329"/>
            <a:ext cx="469255" cy="468900"/>
            <a:chOff x="1310075" y="3980250"/>
            <a:chExt cx="297750" cy="297525"/>
          </a:xfrm>
          <a:solidFill>
            <a:srgbClr val="29AAE2"/>
          </a:solidFill>
        </p:grpSpPr>
        <p:sp>
          <p:nvSpPr>
            <p:cNvPr id="8732" name="Google Shape;8732;p7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grpFill/>
            <a:ln>
              <a:noFill/>
            </a:ln>
          </p:spPr>
          <p:txBody>
            <a:bodyPr spcFirstLastPara="1" wrap="square" lIns="121900" tIns="121900" rIns="121900" bIns="121900" anchor="ctr" anchorCtr="0">
              <a:noAutofit/>
            </a:bodyPr>
            <a:lstStyle/>
            <a:p>
              <a:endParaRPr sz="2400"/>
            </a:p>
          </p:txBody>
        </p:sp>
        <p:sp>
          <p:nvSpPr>
            <p:cNvPr id="8733" name="Google Shape;8733;p7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grpFill/>
            <a:ln>
              <a:noFill/>
            </a:ln>
          </p:spPr>
          <p:txBody>
            <a:bodyPr spcFirstLastPara="1" wrap="square" lIns="121900" tIns="121900" rIns="121900" bIns="121900" anchor="ctr" anchorCtr="0">
              <a:noAutofit/>
            </a:bodyPr>
            <a:lstStyle/>
            <a:p>
              <a:endParaRPr sz="2400"/>
            </a:p>
          </p:txBody>
        </p:sp>
        <p:sp>
          <p:nvSpPr>
            <p:cNvPr id="8734" name="Google Shape;8734;p7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grpFill/>
            <a:ln>
              <a:noFill/>
            </a:ln>
          </p:spPr>
          <p:txBody>
            <a:bodyPr spcFirstLastPara="1" wrap="square" lIns="121900" tIns="121900" rIns="121900" bIns="121900" anchor="ctr" anchorCtr="0">
              <a:noAutofit/>
            </a:bodyPr>
            <a:lstStyle/>
            <a:p>
              <a:endParaRPr sz="2400"/>
            </a:p>
          </p:txBody>
        </p:sp>
        <p:sp>
          <p:nvSpPr>
            <p:cNvPr id="8735" name="Google Shape;8735;p7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736" name="Google Shape;8736;p79"/>
          <p:cNvGrpSpPr/>
          <p:nvPr/>
        </p:nvGrpSpPr>
        <p:grpSpPr>
          <a:xfrm>
            <a:off x="10684182" y="1839261"/>
            <a:ext cx="355073" cy="465511"/>
            <a:chOff x="3167275" y="3227275"/>
            <a:chExt cx="225300" cy="295375"/>
          </a:xfrm>
          <a:solidFill>
            <a:srgbClr val="29AAE2"/>
          </a:solidFill>
        </p:grpSpPr>
        <p:sp>
          <p:nvSpPr>
            <p:cNvPr id="8737" name="Google Shape;8737;p79"/>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121900" tIns="121900" rIns="121900" bIns="121900" anchor="ctr" anchorCtr="0">
              <a:noAutofit/>
            </a:bodyPr>
            <a:lstStyle/>
            <a:p>
              <a:endParaRPr sz="2400"/>
            </a:p>
          </p:txBody>
        </p:sp>
        <p:sp>
          <p:nvSpPr>
            <p:cNvPr id="8738" name="Google Shape;8738;p79"/>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121900" tIns="121900" rIns="121900" bIns="121900" anchor="ctr" anchorCtr="0">
              <a:noAutofit/>
            </a:bodyPr>
            <a:lstStyle/>
            <a:p>
              <a:endParaRPr sz="2400"/>
            </a:p>
          </p:txBody>
        </p:sp>
        <p:sp>
          <p:nvSpPr>
            <p:cNvPr id="8739" name="Google Shape;8739;p79"/>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121900" tIns="121900" rIns="121900" bIns="121900" anchor="ctr" anchorCtr="0">
              <a:noAutofit/>
            </a:bodyPr>
            <a:lstStyle/>
            <a:p>
              <a:endParaRPr sz="2400"/>
            </a:p>
          </p:txBody>
        </p:sp>
        <p:sp>
          <p:nvSpPr>
            <p:cNvPr id="8740" name="Google Shape;8740;p79"/>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121900" tIns="121900" rIns="121900" bIns="121900" anchor="ctr" anchorCtr="0">
              <a:noAutofit/>
            </a:bodyPr>
            <a:lstStyle/>
            <a:p>
              <a:endParaRPr sz="2400"/>
            </a:p>
          </p:txBody>
        </p:sp>
        <p:sp>
          <p:nvSpPr>
            <p:cNvPr id="8741" name="Google Shape;8741;p79"/>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742" name="Google Shape;8742;p79"/>
          <p:cNvSpPr/>
          <p:nvPr/>
        </p:nvSpPr>
        <p:spPr>
          <a:xfrm>
            <a:off x="10616633" y="2425775"/>
            <a:ext cx="490372" cy="467677"/>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29AAE2"/>
          </a:solidFill>
          <a:ln>
            <a:noFill/>
          </a:ln>
        </p:spPr>
        <p:txBody>
          <a:bodyPr spcFirstLastPara="1" wrap="square" lIns="121900" tIns="121900" rIns="121900" bIns="121900" anchor="ctr" anchorCtr="0">
            <a:noAutofit/>
          </a:bodyPr>
          <a:lstStyle/>
          <a:p>
            <a:endParaRPr sz="2400"/>
          </a:p>
        </p:txBody>
      </p:sp>
      <p:grpSp>
        <p:nvGrpSpPr>
          <p:cNvPr id="8743" name="Google Shape;8743;p79"/>
          <p:cNvGrpSpPr/>
          <p:nvPr/>
        </p:nvGrpSpPr>
        <p:grpSpPr>
          <a:xfrm>
            <a:off x="10627091" y="3022003"/>
            <a:ext cx="469253" cy="465551"/>
            <a:chOff x="3133425" y="3955025"/>
            <a:chExt cx="297750" cy="295400"/>
          </a:xfrm>
          <a:solidFill>
            <a:srgbClr val="29AAE2"/>
          </a:solidFill>
        </p:grpSpPr>
        <p:sp>
          <p:nvSpPr>
            <p:cNvPr id="8744" name="Google Shape;8744;p79"/>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grpFill/>
            <a:ln>
              <a:noFill/>
            </a:ln>
          </p:spPr>
          <p:txBody>
            <a:bodyPr spcFirstLastPara="1" wrap="square" lIns="121900" tIns="121900" rIns="121900" bIns="121900" anchor="ctr" anchorCtr="0">
              <a:noAutofit/>
            </a:bodyPr>
            <a:lstStyle/>
            <a:p>
              <a:endParaRPr sz="2400"/>
            </a:p>
          </p:txBody>
        </p:sp>
        <p:sp>
          <p:nvSpPr>
            <p:cNvPr id="8745" name="Google Shape;8745;p79"/>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121900" tIns="121900" rIns="121900" bIns="121900" anchor="ctr" anchorCtr="0">
              <a:noAutofit/>
            </a:bodyPr>
            <a:lstStyle/>
            <a:p>
              <a:endParaRPr sz="2400"/>
            </a:p>
          </p:txBody>
        </p:sp>
        <p:sp>
          <p:nvSpPr>
            <p:cNvPr id="8746" name="Google Shape;8746;p79"/>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47" name="Google Shape;8747;p79"/>
          <p:cNvGrpSpPr/>
          <p:nvPr/>
        </p:nvGrpSpPr>
        <p:grpSpPr>
          <a:xfrm>
            <a:off x="8867322" y="3640120"/>
            <a:ext cx="466772" cy="468427"/>
            <a:chOff x="4991425" y="3234750"/>
            <a:chExt cx="296175" cy="297225"/>
          </a:xfrm>
          <a:solidFill>
            <a:srgbClr val="29AAE2"/>
          </a:solidFill>
        </p:grpSpPr>
        <p:sp>
          <p:nvSpPr>
            <p:cNvPr id="8748" name="Google Shape;8748;p79"/>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121900" tIns="121900" rIns="121900" bIns="121900" anchor="ctr" anchorCtr="0">
              <a:noAutofit/>
            </a:bodyPr>
            <a:lstStyle/>
            <a:p>
              <a:endParaRPr sz="2400"/>
            </a:p>
          </p:txBody>
        </p:sp>
        <p:sp>
          <p:nvSpPr>
            <p:cNvPr id="8749" name="Google Shape;8749;p79"/>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121900" tIns="121900" rIns="121900" bIns="121900" anchor="ctr" anchorCtr="0">
              <a:noAutofit/>
            </a:bodyPr>
            <a:lstStyle/>
            <a:p>
              <a:endParaRPr sz="2400"/>
            </a:p>
          </p:txBody>
        </p:sp>
        <p:sp>
          <p:nvSpPr>
            <p:cNvPr id="8750" name="Google Shape;8750;p79"/>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121900" tIns="121900" rIns="121900" bIns="121900" anchor="ctr" anchorCtr="0">
              <a:noAutofit/>
            </a:bodyPr>
            <a:lstStyle/>
            <a:p>
              <a:endParaRPr sz="2400"/>
            </a:p>
          </p:txBody>
        </p:sp>
        <p:sp>
          <p:nvSpPr>
            <p:cNvPr id="8751" name="Google Shape;8751;p79"/>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121900" tIns="121900" rIns="121900" bIns="121900" anchor="ctr" anchorCtr="0">
              <a:noAutofit/>
            </a:bodyPr>
            <a:lstStyle/>
            <a:p>
              <a:endParaRPr sz="2400"/>
            </a:p>
          </p:txBody>
        </p:sp>
        <p:sp>
          <p:nvSpPr>
            <p:cNvPr id="8752" name="Google Shape;8752;p79"/>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121900" tIns="121900" rIns="121900" bIns="121900" anchor="ctr" anchorCtr="0">
              <a:noAutofit/>
            </a:bodyPr>
            <a:lstStyle/>
            <a:p>
              <a:endParaRPr sz="2400"/>
            </a:p>
          </p:txBody>
        </p:sp>
        <p:sp>
          <p:nvSpPr>
            <p:cNvPr id="8753" name="Google Shape;8753;p79"/>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54" name="Google Shape;8754;p79"/>
          <p:cNvGrpSpPr/>
          <p:nvPr/>
        </p:nvGrpSpPr>
        <p:grpSpPr>
          <a:xfrm>
            <a:off x="8867322" y="4266205"/>
            <a:ext cx="466772" cy="410903"/>
            <a:chOff x="4991425" y="3617150"/>
            <a:chExt cx="296175" cy="260725"/>
          </a:xfrm>
          <a:solidFill>
            <a:srgbClr val="29AAE2"/>
          </a:solidFill>
        </p:grpSpPr>
        <p:sp>
          <p:nvSpPr>
            <p:cNvPr id="8755" name="Google Shape;8755;p79"/>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121900" tIns="121900" rIns="121900" bIns="121900" anchor="ctr" anchorCtr="0">
              <a:noAutofit/>
            </a:bodyPr>
            <a:lstStyle/>
            <a:p>
              <a:endParaRPr sz="2400"/>
            </a:p>
          </p:txBody>
        </p:sp>
        <p:sp>
          <p:nvSpPr>
            <p:cNvPr id="8756" name="Google Shape;8756;p79"/>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121900" tIns="121900" rIns="121900" bIns="121900" anchor="ctr" anchorCtr="0">
              <a:noAutofit/>
            </a:bodyPr>
            <a:lstStyle/>
            <a:p>
              <a:endParaRPr sz="2400"/>
            </a:p>
          </p:txBody>
        </p:sp>
        <p:sp>
          <p:nvSpPr>
            <p:cNvPr id="8757" name="Google Shape;8757;p79"/>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121900" tIns="121900" rIns="121900" bIns="121900" anchor="ctr" anchorCtr="0">
              <a:noAutofit/>
            </a:bodyPr>
            <a:lstStyle/>
            <a:p>
              <a:endParaRPr sz="2400"/>
            </a:p>
          </p:txBody>
        </p:sp>
        <p:sp>
          <p:nvSpPr>
            <p:cNvPr id="8758" name="Google Shape;8758;p79"/>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121900" tIns="121900" rIns="121900" bIns="121900" anchor="ctr" anchorCtr="0">
              <a:noAutofit/>
            </a:bodyPr>
            <a:lstStyle/>
            <a:p>
              <a:endParaRPr sz="2400"/>
            </a:p>
          </p:txBody>
        </p:sp>
        <p:sp>
          <p:nvSpPr>
            <p:cNvPr id="8759" name="Google Shape;8759;p79"/>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121900" tIns="121900" rIns="121900" bIns="121900" anchor="ctr" anchorCtr="0">
              <a:noAutofit/>
            </a:bodyPr>
            <a:lstStyle/>
            <a:p>
              <a:endParaRPr sz="2400"/>
            </a:p>
          </p:txBody>
        </p:sp>
        <p:sp>
          <p:nvSpPr>
            <p:cNvPr id="8760" name="Google Shape;8760;p79"/>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121900" tIns="121900" rIns="121900" bIns="121900" anchor="ctr" anchorCtr="0">
              <a:noAutofit/>
            </a:bodyPr>
            <a:lstStyle/>
            <a:p>
              <a:endParaRPr sz="2400"/>
            </a:p>
          </p:txBody>
        </p:sp>
        <p:sp>
          <p:nvSpPr>
            <p:cNvPr id="8761" name="Google Shape;8761;p79"/>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62" name="Google Shape;8762;p79"/>
          <p:cNvGrpSpPr/>
          <p:nvPr/>
        </p:nvGrpSpPr>
        <p:grpSpPr>
          <a:xfrm>
            <a:off x="8970352" y="4873659"/>
            <a:ext cx="260709" cy="465551"/>
            <a:chOff x="5056800" y="3962900"/>
            <a:chExt cx="165425" cy="295400"/>
          </a:xfrm>
          <a:solidFill>
            <a:srgbClr val="29AAE2"/>
          </a:solidFill>
        </p:grpSpPr>
        <p:sp>
          <p:nvSpPr>
            <p:cNvPr id="8763" name="Google Shape;8763;p79"/>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8764" name="Google Shape;8764;p79"/>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grpFill/>
            <a:ln>
              <a:noFill/>
            </a:ln>
          </p:spPr>
          <p:txBody>
            <a:bodyPr spcFirstLastPara="1" wrap="square" lIns="121900" tIns="121900" rIns="121900" bIns="121900" anchor="ctr" anchorCtr="0">
              <a:noAutofit/>
            </a:bodyPr>
            <a:lstStyle/>
            <a:p>
              <a:endParaRPr sz="2400"/>
            </a:p>
          </p:txBody>
        </p:sp>
        <p:sp>
          <p:nvSpPr>
            <p:cNvPr id="8765" name="Google Shape;8765;p79"/>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766" name="Google Shape;8766;p79"/>
          <p:cNvGrpSpPr/>
          <p:nvPr/>
        </p:nvGrpSpPr>
        <p:grpSpPr>
          <a:xfrm>
            <a:off x="10638750" y="4873681"/>
            <a:ext cx="467993" cy="465511"/>
            <a:chOff x="6168925" y="3936925"/>
            <a:chExt cx="296950" cy="295375"/>
          </a:xfrm>
          <a:solidFill>
            <a:srgbClr val="29AAE2"/>
          </a:solidFill>
        </p:grpSpPr>
        <p:sp>
          <p:nvSpPr>
            <p:cNvPr id="8767" name="Google Shape;8767;p79"/>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121900" tIns="121900" rIns="121900" bIns="121900" anchor="ctr" anchorCtr="0">
              <a:noAutofit/>
            </a:bodyPr>
            <a:lstStyle/>
            <a:p>
              <a:endParaRPr sz="2400"/>
            </a:p>
          </p:txBody>
        </p:sp>
        <p:sp>
          <p:nvSpPr>
            <p:cNvPr id="8768" name="Google Shape;8768;p79"/>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121900" tIns="121900" rIns="121900" bIns="121900" anchor="ctr" anchorCtr="0">
              <a:noAutofit/>
            </a:bodyPr>
            <a:lstStyle/>
            <a:p>
              <a:endParaRPr sz="2400"/>
            </a:p>
          </p:txBody>
        </p:sp>
        <p:sp>
          <p:nvSpPr>
            <p:cNvPr id="8769" name="Google Shape;8769;p79"/>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121900" tIns="121900" rIns="121900" bIns="121900" anchor="ctr" anchorCtr="0">
              <a:noAutofit/>
            </a:bodyPr>
            <a:lstStyle/>
            <a:p>
              <a:endParaRPr sz="2400"/>
            </a:p>
          </p:txBody>
        </p:sp>
        <p:sp>
          <p:nvSpPr>
            <p:cNvPr id="8770" name="Google Shape;8770;p79"/>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121900" tIns="121900" rIns="121900" bIns="121900" anchor="ctr" anchorCtr="0">
              <a:noAutofit/>
            </a:bodyPr>
            <a:lstStyle/>
            <a:p>
              <a:endParaRPr sz="2400"/>
            </a:p>
          </p:txBody>
        </p:sp>
        <p:sp>
          <p:nvSpPr>
            <p:cNvPr id="8771" name="Google Shape;8771;p79"/>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121900" tIns="121900" rIns="121900" bIns="121900" anchor="ctr" anchorCtr="0">
              <a:noAutofit/>
            </a:bodyPr>
            <a:lstStyle/>
            <a:p>
              <a:endParaRPr sz="2400"/>
            </a:p>
          </p:txBody>
        </p:sp>
        <p:sp>
          <p:nvSpPr>
            <p:cNvPr id="8772" name="Google Shape;8772;p79"/>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73" name="Google Shape;8773;p79"/>
          <p:cNvGrpSpPr/>
          <p:nvPr/>
        </p:nvGrpSpPr>
        <p:grpSpPr>
          <a:xfrm>
            <a:off x="8257041" y="1829777"/>
            <a:ext cx="464251" cy="465511"/>
            <a:chOff x="1674750" y="3254050"/>
            <a:chExt cx="294575" cy="295375"/>
          </a:xfrm>
          <a:solidFill>
            <a:srgbClr val="29AAE2"/>
          </a:solidFill>
        </p:grpSpPr>
        <p:sp>
          <p:nvSpPr>
            <p:cNvPr id="8774" name="Google Shape;8774;p79"/>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121900" tIns="121900" rIns="121900" bIns="121900" anchor="ctr" anchorCtr="0">
              <a:noAutofit/>
            </a:bodyPr>
            <a:lstStyle/>
            <a:p>
              <a:endParaRPr sz="2400"/>
            </a:p>
          </p:txBody>
        </p:sp>
        <p:sp>
          <p:nvSpPr>
            <p:cNvPr id="8775" name="Google Shape;8775;p79"/>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121900" tIns="121900" rIns="121900" bIns="121900" anchor="ctr" anchorCtr="0">
              <a:noAutofit/>
            </a:bodyPr>
            <a:lstStyle/>
            <a:p>
              <a:endParaRPr sz="2400"/>
            </a:p>
          </p:txBody>
        </p:sp>
        <p:sp>
          <p:nvSpPr>
            <p:cNvPr id="8776" name="Google Shape;8776;p79"/>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777" name="Google Shape;8777;p79"/>
          <p:cNvGrpSpPr/>
          <p:nvPr/>
        </p:nvGrpSpPr>
        <p:grpSpPr>
          <a:xfrm>
            <a:off x="8276237" y="2426714"/>
            <a:ext cx="425796" cy="465511"/>
            <a:chOff x="1687350" y="3618725"/>
            <a:chExt cx="270175" cy="295375"/>
          </a:xfrm>
          <a:solidFill>
            <a:srgbClr val="29AAE2"/>
          </a:solidFill>
        </p:grpSpPr>
        <p:sp>
          <p:nvSpPr>
            <p:cNvPr id="8778" name="Google Shape;8778;p79"/>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grpFill/>
            <a:ln>
              <a:noFill/>
            </a:ln>
          </p:spPr>
          <p:txBody>
            <a:bodyPr spcFirstLastPara="1" wrap="square" lIns="121900" tIns="121900" rIns="121900" bIns="121900" anchor="ctr" anchorCtr="0">
              <a:noAutofit/>
            </a:bodyPr>
            <a:lstStyle/>
            <a:p>
              <a:endParaRPr sz="2400"/>
            </a:p>
          </p:txBody>
        </p:sp>
        <p:sp>
          <p:nvSpPr>
            <p:cNvPr id="8779" name="Google Shape;8779;p79"/>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grpFill/>
            <a:ln>
              <a:noFill/>
            </a:ln>
          </p:spPr>
          <p:txBody>
            <a:bodyPr spcFirstLastPara="1" wrap="square" lIns="121900" tIns="121900" rIns="121900" bIns="121900" anchor="ctr" anchorCtr="0">
              <a:noAutofit/>
            </a:bodyPr>
            <a:lstStyle/>
            <a:p>
              <a:endParaRPr sz="2400"/>
            </a:p>
          </p:txBody>
        </p:sp>
        <p:sp>
          <p:nvSpPr>
            <p:cNvPr id="8780" name="Google Shape;8780;p79"/>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81" name="Google Shape;8781;p79"/>
          <p:cNvGrpSpPr/>
          <p:nvPr/>
        </p:nvGrpSpPr>
        <p:grpSpPr>
          <a:xfrm>
            <a:off x="8254507" y="3022022"/>
            <a:ext cx="469253" cy="465511"/>
            <a:chOff x="1672375" y="3982600"/>
            <a:chExt cx="297750" cy="295375"/>
          </a:xfrm>
          <a:solidFill>
            <a:srgbClr val="29AAE2"/>
          </a:solidFill>
        </p:grpSpPr>
        <p:sp>
          <p:nvSpPr>
            <p:cNvPr id="8782" name="Google Shape;8782;p79"/>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grpFill/>
            <a:ln>
              <a:noFill/>
            </a:ln>
          </p:spPr>
          <p:txBody>
            <a:bodyPr spcFirstLastPara="1" wrap="square" lIns="121900" tIns="121900" rIns="121900" bIns="121900" anchor="ctr" anchorCtr="0">
              <a:noAutofit/>
            </a:bodyPr>
            <a:lstStyle/>
            <a:p>
              <a:endParaRPr sz="2400"/>
            </a:p>
          </p:txBody>
        </p:sp>
        <p:sp>
          <p:nvSpPr>
            <p:cNvPr id="8783" name="Google Shape;8783;p79"/>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grpFill/>
            <a:ln>
              <a:noFill/>
            </a:ln>
          </p:spPr>
          <p:txBody>
            <a:bodyPr spcFirstLastPara="1" wrap="square" lIns="121900" tIns="121900" rIns="121900" bIns="121900" anchor="ctr" anchorCtr="0">
              <a:noAutofit/>
            </a:bodyPr>
            <a:lstStyle/>
            <a:p>
              <a:endParaRPr sz="2400"/>
            </a:p>
          </p:txBody>
        </p:sp>
        <p:sp>
          <p:nvSpPr>
            <p:cNvPr id="8784" name="Google Shape;8784;p79"/>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85" name="Google Shape;8785;p79"/>
          <p:cNvGrpSpPr/>
          <p:nvPr/>
        </p:nvGrpSpPr>
        <p:grpSpPr>
          <a:xfrm>
            <a:off x="6510497" y="3640949"/>
            <a:ext cx="466772" cy="466772"/>
            <a:chOff x="3497300" y="3227275"/>
            <a:chExt cx="296175" cy="296175"/>
          </a:xfrm>
          <a:solidFill>
            <a:srgbClr val="29AAE2"/>
          </a:solidFill>
        </p:grpSpPr>
        <p:sp>
          <p:nvSpPr>
            <p:cNvPr id="8786" name="Google Shape;8786;p79"/>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121900" tIns="121900" rIns="121900" bIns="121900" anchor="ctr" anchorCtr="0">
              <a:noAutofit/>
            </a:bodyPr>
            <a:lstStyle/>
            <a:p>
              <a:endParaRPr sz="2400"/>
            </a:p>
          </p:txBody>
        </p:sp>
        <p:sp>
          <p:nvSpPr>
            <p:cNvPr id="8787" name="Google Shape;8787;p79"/>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121900" tIns="121900" rIns="121900" bIns="121900" anchor="ctr" anchorCtr="0">
              <a:noAutofit/>
            </a:bodyPr>
            <a:lstStyle/>
            <a:p>
              <a:endParaRPr sz="2400"/>
            </a:p>
          </p:txBody>
        </p:sp>
        <p:sp>
          <p:nvSpPr>
            <p:cNvPr id="8788" name="Google Shape;8788;p79"/>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121900" tIns="121900" rIns="121900" bIns="121900" anchor="ctr" anchorCtr="0">
              <a:noAutofit/>
            </a:bodyPr>
            <a:lstStyle/>
            <a:p>
              <a:endParaRPr sz="2400"/>
            </a:p>
          </p:txBody>
        </p:sp>
        <p:sp>
          <p:nvSpPr>
            <p:cNvPr id="8789" name="Google Shape;8789;p79"/>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8790" name="Google Shape;8790;p79"/>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121900" tIns="121900" rIns="121900" bIns="121900" anchor="ctr" anchorCtr="0">
              <a:noAutofit/>
            </a:bodyPr>
            <a:lstStyle/>
            <a:p>
              <a:endParaRPr sz="2400"/>
            </a:p>
          </p:txBody>
        </p:sp>
        <p:sp>
          <p:nvSpPr>
            <p:cNvPr id="8791" name="Google Shape;8791;p79"/>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121900" tIns="121900" rIns="121900" bIns="121900" anchor="ctr" anchorCtr="0">
              <a:noAutofit/>
            </a:bodyPr>
            <a:lstStyle/>
            <a:p>
              <a:endParaRPr sz="2400"/>
            </a:p>
          </p:txBody>
        </p:sp>
        <p:sp>
          <p:nvSpPr>
            <p:cNvPr id="8792" name="Google Shape;8792;p79"/>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121900" tIns="121900" rIns="121900" bIns="121900" anchor="ctr" anchorCtr="0">
              <a:noAutofit/>
            </a:bodyPr>
            <a:lstStyle/>
            <a:p>
              <a:endParaRPr sz="2400"/>
            </a:p>
          </p:txBody>
        </p:sp>
        <p:sp>
          <p:nvSpPr>
            <p:cNvPr id="8793" name="Google Shape;8793;p79"/>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794" name="Google Shape;8794;p79"/>
          <p:cNvGrpSpPr/>
          <p:nvPr/>
        </p:nvGrpSpPr>
        <p:grpSpPr>
          <a:xfrm>
            <a:off x="6511127" y="4240142"/>
            <a:ext cx="465511" cy="463029"/>
            <a:chOff x="3497300" y="3591950"/>
            <a:chExt cx="295375" cy="293800"/>
          </a:xfrm>
          <a:solidFill>
            <a:srgbClr val="29AAE2"/>
          </a:solidFill>
        </p:grpSpPr>
        <p:sp>
          <p:nvSpPr>
            <p:cNvPr id="8795" name="Google Shape;8795;p79"/>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121900" tIns="121900" rIns="121900" bIns="121900" anchor="ctr" anchorCtr="0">
              <a:noAutofit/>
            </a:bodyPr>
            <a:lstStyle/>
            <a:p>
              <a:endParaRPr sz="2400"/>
            </a:p>
          </p:txBody>
        </p:sp>
        <p:sp>
          <p:nvSpPr>
            <p:cNvPr id="8796" name="Google Shape;8796;p79"/>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121900" tIns="121900" rIns="121900" bIns="121900" anchor="ctr" anchorCtr="0">
              <a:noAutofit/>
            </a:bodyPr>
            <a:lstStyle/>
            <a:p>
              <a:endParaRPr sz="2400"/>
            </a:p>
          </p:txBody>
        </p:sp>
        <p:sp>
          <p:nvSpPr>
            <p:cNvPr id="8797" name="Google Shape;8797;p79"/>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121900" tIns="121900" rIns="121900" bIns="121900" anchor="ctr" anchorCtr="0">
              <a:noAutofit/>
            </a:bodyPr>
            <a:lstStyle/>
            <a:p>
              <a:endParaRPr sz="2400"/>
            </a:p>
          </p:txBody>
        </p:sp>
        <p:sp>
          <p:nvSpPr>
            <p:cNvPr id="8798" name="Google Shape;8798;p79"/>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121900" tIns="121900" rIns="121900" bIns="121900" anchor="ctr" anchorCtr="0">
              <a:noAutofit/>
            </a:bodyPr>
            <a:lstStyle/>
            <a:p>
              <a:endParaRPr sz="2400"/>
            </a:p>
          </p:txBody>
        </p:sp>
        <p:sp>
          <p:nvSpPr>
            <p:cNvPr id="8799" name="Google Shape;8799;p79"/>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121900" tIns="121900" rIns="121900" bIns="121900" anchor="ctr" anchorCtr="0">
              <a:noAutofit/>
            </a:bodyPr>
            <a:lstStyle/>
            <a:p>
              <a:endParaRPr sz="2400"/>
            </a:p>
          </p:txBody>
        </p:sp>
        <p:sp>
          <p:nvSpPr>
            <p:cNvPr id="8800" name="Google Shape;8800;p79"/>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121900" tIns="121900" rIns="121900" bIns="121900" anchor="ctr" anchorCtr="0">
              <a:noAutofit/>
            </a:bodyPr>
            <a:lstStyle/>
            <a:p>
              <a:endParaRPr sz="2400"/>
            </a:p>
          </p:txBody>
        </p:sp>
        <p:sp>
          <p:nvSpPr>
            <p:cNvPr id="8801" name="Google Shape;8801;p79"/>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121900" tIns="121900" rIns="121900" bIns="121900" anchor="ctr" anchorCtr="0">
              <a:noAutofit/>
            </a:bodyPr>
            <a:lstStyle/>
            <a:p>
              <a:endParaRPr sz="2400"/>
            </a:p>
          </p:txBody>
        </p:sp>
        <p:sp>
          <p:nvSpPr>
            <p:cNvPr id="8802" name="Google Shape;8802;p79"/>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03" name="Google Shape;8803;p79"/>
          <p:cNvGrpSpPr/>
          <p:nvPr/>
        </p:nvGrpSpPr>
        <p:grpSpPr>
          <a:xfrm>
            <a:off x="6511127" y="4873659"/>
            <a:ext cx="465511" cy="465551"/>
            <a:chOff x="3497300" y="3955025"/>
            <a:chExt cx="295375" cy="295400"/>
          </a:xfrm>
          <a:solidFill>
            <a:srgbClr val="29AAE2"/>
          </a:solidFill>
        </p:grpSpPr>
        <p:sp>
          <p:nvSpPr>
            <p:cNvPr id="8804" name="Google Shape;8804;p79"/>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grpFill/>
            <a:ln>
              <a:noFill/>
            </a:ln>
          </p:spPr>
          <p:txBody>
            <a:bodyPr spcFirstLastPara="1" wrap="square" lIns="121900" tIns="121900" rIns="121900" bIns="121900" anchor="ctr" anchorCtr="0">
              <a:noAutofit/>
            </a:bodyPr>
            <a:lstStyle/>
            <a:p>
              <a:endParaRPr sz="2400"/>
            </a:p>
          </p:txBody>
        </p:sp>
        <p:sp>
          <p:nvSpPr>
            <p:cNvPr id="8805" name="Google Shape;8805;p79"/>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grpFill/>
            <a:ln>
              <a:noFill/>
            </a:ln>
          </p:spPr>
          <p:txBody>
            <a:bodyPr spcFirstLastPara="1" wrap="square" lIns="121900" tIns="121900" rIns="121900" bIns="121900" anchor="ctr" anchorCtr="0">
              <a:noAutofit/>
            </a:bodyPr>
            <a:lstStyle/>
            <a:p>
              <a:endParaRPr sz="2400"/>
            </a:p>
          </p:txBody>
        </p:sp>
        <p:sp>
          <p:nvSpPr>
            <p:cNvPr id="8806" name="Google Shape;8806;p79"/>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807" name="Google Shape;8807;p79"/>
          <p:cNvGrpSpPr/>
          <p:nvPr/>
        </p:nvGrpSpPr>
        <p:grpSpPr>
          <a:xfrm>
            <a:off x="9477224" y="3641914"/>
            <a:ext cx="436985" cy="464841"/>
            <a:chOff x="5364750" y="3235150"/>
            <a:chExt cx="277275" cy="294950"/>
          </a:xfrm>
          <a:solidFill>
            <a:srgbClr val="29AAE2"/>
          </a:solidFill>
        </p:grpSpPr>
        <p:sp>
          <p:nvSpPr>
            <p:cNvPr id="8808" name="Google Shape;8808;p79"/>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121900" tIns="121900" rIns="121900" bIns="121900" anchor="ctr" anchorCtr="0">
              <a:noAutofit/>
            </a:bodyPr>
            <a:lstStyle/>
            <a:p>
              <a:endParaRPr sz="2400"/>
            </a:p>
          </p:txBody>
        </p:sp>
        <p:sp>
          <p:nvSpPr>
            <p:cNvPr id="8809" name="Google Shape;8809;p79"/>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121900" tIns="121900" rIns="121900" bIns="121900" anchor="ctr" anchorCtr="0">
              <a:noAutofit/>
            </a:bodyPr>
            <a:lstStyle/>
            <a:p>
              <a:endParaRPr sz="2400"/>
            </a:p>
          </p:txBody>
        </p:sp>
        <p:sp>
          <p:nvSpPr>
            <p:cNvPr id="8810" name="Google Shape;8810;p79"/>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121900" tIns="121900" rIns="121900" bIns="121900" anchor="ctr" anchorCtr="0">
              <a:noAutofit/>
            </a:bodyPr>
            <a:lstStyle/>
            <a:p>
              <a:endParaRPr sz="2400"/>
            </a:p>
          </p:txBody>
        </p:sp>
        <p:sp>
          <p:nvSpPr>
            <p:cNvPr id="8811" name="Google Shape;8811;p79"/>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121900" tIns="121900" rIns="121900" bIns="121900" anchor="ctr" anchorCtr="0">
              <a:noAutofit/>
            </a:bodyPr>
            <a:lstStyle/>
            <a:p>
              <a:endParaRPr sz="2400"/>
            </a:p>
          </p:txBody>
        </p:sp>
        <p:sp>
          <p:nvSpPr>
            <p:cNvPr id="8812" name="Google Shape;8812;p79"/>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121900" tIns="121900" rIns="121900" bIns="121900" anchor="ctr" anchorCtr="0">
              <a:noAutofit/>
            </a:bodyPr>
            <a:lstStyle/>
            <a:p>
              <a:endParaRPr sz="2400"/>
            </a:p>
          </p:txBody>
        </p:sp>
        <p:sp>
          <p:nvSpPr>
            <p:cNvPr id="8813" name="Google Shape;8813;p79"/>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121900" tIns="121900" rIns="121900" bIns="121900" anchor="ctr" anchorCtr="0">
              <a:noAutofit/>
            </a:bodyPr>
            <a:lstStyle/>
            <a:p>
              <a:endParaRPr sz="2400"/>
            </a:p>
          </p:txBody>
        </p:sp>
        <p:sp>
          <p:nvSpPr>
            <p:cNvPr id="8814" name="Google Shape;8814;p79"/>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121900" tIns="121900" rIns="121900" bIns="121900" anchor="ctr" anchorCtr="0">
              <a:noAutofit/>
            </a:bodyPr>
            <a:lstStyle/>
            <a:p>
              <a:endParaRPr sz="2400"/>
            </a:p>
          </p:txBody>
        </p:sp>
        <p:sp>
          <p:nvSpPr>
            <p:cNvPr id="8815" name="Google Shape;8815;p79"/>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16" name="Google Shape;8816;p79"/>
          <p:cNvGrpSpPr/>
          <p:nvPr/>
        </p:nvGrpSpPr>
        <p:grpSpPr>
          <a:xfrm>
            <a:off x="9461699" y="4237029"/>
            <a:ext cx="468032" cy="469255"/>
            <a:chOff x="5355300" y="3598250"/>
            <a:chExt cx="296975" cy="297750"/>
          </a:xfrm>
          <a:solidFill>
            <a:srgbClr val="29AAE2"/>
          </a:solidFill>
        </p:grpSpPr>
        <p:sp>
          <p:nvSpPr>
            <p:cNvPr id="8817" name="Google Shape;8817;p79"/>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121900" tIns="121900" rIns="121900" bIns="121900" anchor="ctr" anchorCtr="0">
              <a:noAutofit/>
            </a:bodyPr>
            <a:lstStyle/>
            <a:p>
              <a:endParaRPr sz="2400"/>
            </a:p>
          </p:txBody>
        </p:sp>
        <p:sp>
          <p:nvSpPr>
            <p:cNvPr id="8818" name="Google Shape;8818;p79"/>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121900" tIns="121900" rIns="121900" bIns="121900" anchor="ctr" anchorCtr="0">
              <a:noAutofit/>
            </a:bodyPr>
            <a:lstStyle/>
            <a:p>
              <a:endParaRPr sz="2400"/>
            </a:p>
          </p:txBody>
        </p:sp>
        <p:sp>
          <p:nvSpPr>
            <p:cNvPr id="8819" name="Google Shape;8819;p79"/>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121900" tIns="121900" rIns="121900" bIns="121900" anchor="ctr" anchorCtr="0">
              <a:noAutofit/>
            </a:bodyPr>
            <a:lstStyle/>
            <a:p>
              <a:endParaRPr sz="2400"/>
            </a:p>
          </p:txBody>
        </p:sp>
        <p:sp>
          <p:nvSpPr>
            <p:cNvPr id="8820" name="Google Shape;8820;p79"/>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121900" tIns="121900" rIns="121900" bIns="121900" anchor="ctr" anchorCtr="0">
              <a:noAutofit/>
            </a:bodyPr>
            <a:lstStyle/>
            <a:p>
              <a:endParaRPr sz="2400"/>
            </a:p>
          </p:txBody>
        </p:sp>
        <p:sp>
          <p:nvSpPr>
            <p:cNvPr id="8821" name="Google Shape;8821;p79"/>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121900" tIns="121900" rIns="121900" bIns="121900" anchor="ctr" anchorCtr="0">
              <a:noAutofit/>
            </a:bodyPr>
            <a:lstStyle/>
            <a:p>
              <a:endParaRPr sz="2400"/>
            </a:p>
          </p:txBody>
        </p:sp>
        <p:sp>
          <p:nvSpPr>
            <p:cNvPr id="8822" name="Google Shape;8822;p79"/>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121900" tIns="121900" rIns="121900" bIns="121900" anchor="ctr" anchorCtr="0">
              <a:noAutofit/>
            </a:bodyPr>
            <a:lstStyle/>
            <a:p>
              <a:endParaRPr sz="2400"/>
            </a:p>
          </p:txBody>
        </p:sp>
        <p:sp>
          <p:nvSpPr>
            <p:cNvPr id="8823" name="Google Shape;8823;p79"/>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121900" tIns="121900" rIns="121900" bIns="121900" anchor="ctr" anchorCtr="0">
              <a:noAutofit/>
            </a:bodyPr>
            <a:lstStyle/>
            <a:p>
              <a:endParaRPr sz="2400"/>
            </a:p>
          </p:txBody>
        </p:sp>
        <p:sp>
          <p:nvSpPr>
            <p:cNvPr id="8824" name="Google Shape;8824;p79"/>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25" name="Google Shape;8825;p79"/>
          <p:cNvGrpSpPr/>
          <p:nvPr/>
        </p:nvGrpSpPr>
        <p:grpSpPr>
          <a:xfrm>
            <a:off x="9467293" y="4955591"/>
            <a:ext cx="456843" cy="301685"/>
            <a:chOff x="5358450" y="4015675"/>
            <a:chExt cx="289875" cy="191425"/>
          </a:xfrm>
          <a:solidFill>
            <a:srgbClr val="29AAE2"/>
          </a:solidFill>
        </p:grpSpPr>
        <p:sp>
          <p:nvSpPr>
            <p:cNvPr id="8826" name="Google Shape;8826;p79"/>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grpFill/>
            <a:ln>
              <a:noFill/>
            </a:ln>
          </p:spPr>
          <p:txBody>
            <a:bodyPr spcFirstLastPara="1" wrap="square" lIns="121900" tIns="121900" rIns="121900" bIns="121900" anchor="ctr" anchorCtr="0">
              <a:noAutofit/>
            </a:bodyPr>
            <a:lstStyle/>
            <a:p>
              <a:endParaRPr sz="2400"/>
            </a:p>
          </p:txBody>
        </p:sp>
        <p:sp>
          <p:nvSpPr>
            <p:cNvPr id="8827" name="Google Shape;8827;p79"/>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endParaRPr sz="2400"/>
            </a:p>
          </p:txBody>
        </p:sp>
        <p:sp>
          <p:nvSpPr>
            <p:cNvPr id="8828" name="Google Shape;8828;p79"/>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grpFill/>
            <a:ln>
              <a:noFill/>
            </a:ln>
          </p:spPr>
          <p:txBody>
            <a:bodyPr spcFirstLastPara="1" wrap="square" lIns="121900" tIns="121900" rIns="121900" bIns="121900" anchor="ctr" anchorCtr="0">
              <a:noAutofit/>
            </a:bodyPr>
            <a:lstStyle/>
            <a:p>
              <a:endParaRPr sz="2400"/>
            </a:p>
          </p:txBody>
        </p:sp>
        <p:sp>
          <p:nvSpPr>
            <p:cNvPr id="8829" name="Google Shape;8829;p79"/>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30" name="Google Shape;8830;p79"/>
          <p:cNvGrpSpPr/>
          <p:nvPr/>
        </p:nvGrpSpPr>
        <p:grpSpPr>
          <a:xfrm>
            <a:off x="8302604" y="5465632"/>
            <a:ext cx="468032" cy="433952"/>
            <a:chOff x="6543825" y="3202075"/>
            <a:chExt cx="296975" cy="275350"/>
          </a:xfrm>
          <a:solidFill>
            <a:srgbClr val="29AAE2"/>
          </a:solidFill>
        </p:grpSpPr>
        <p:sp>
          <p:nvSpPr>
            <p:cNvPr id="8831" name="Google Shape;8831;p79"/>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121900" tIns="121900" rIns="121900" bIns="121900" anchor="ctr" anchorCtr="0">
              <a:noAutofit/>
            </a:bodyPr>
            <a:lstStyle/>
            <a:p>
              <a:endParaRPr sz="2400"/>
            </a:p>
          </p:txBody>
        </p:sp>
        <p:sp>
          <p:nvSpPr>
            <p:cNvPr id="8832" name="Google Shape;8832;p79"/>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121900" tIns="121900" rIns="121900" bIns="121900" anchor="ctr" anchorCtr="0">
              <a:noAutofit/>
            </a:bodyPr>
            <a:lstStyle/>
            <a:p>
              <a:endParaRPr sz="2400"/>
            </a:p>
          </p:txBody>
        </p:sp>
        <p:sp>
          <p:nvSpPr>
            <p:cNvPr id="8833" name="Google Shape;8833;p79"/>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121900" tIns="121900" rIns="121900" bIns="121900" anchor="ctr" anchorCtr="0">
              <a:noAutofit/>
            </a:bodyPr>
            <a:lstStyle/>
            <a:p>
              <a:endParaRPr sz="2400"/>
            </a:p>
          </p:txBody>
        </p:sp>
        <p:sp>
          <p:nvSpPr>
            <p:cNvPr id="8834" name="Google Shape;8834;p79"/>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121900" tIns="121900" rIns="121900" bIns="121900" anchor="ctr" anchorCtr="0">
              <a:noAutofit/>
            </a:bodyPr>
            <a:lstStyle/>
            <a:p>
              <a:endParaRPr sz="2400"/>
            </a:p>
          </p:txBody>
        </p:sp>
        <p:sp>
          <p:nvSpPr>
            <p:cNvPr id="8835" name="Google Shape;8835;p79"/>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121900" tIns="121900" rIns="121900" bIns="121900" anchor="ctr" anchorCtr="0">
              <a:noAutofit/>
            </a:bodyPr>
            <a:lstStyle/>
            <a:p>
              <a:endParaRPr sz="2400"/>
            </a:p>
          </p:txBody>
        </p:sp>
        <p:sp>
          <p:nvSpPr>
            <p:cNvPr id="8836" name="Google Shape;8836;p79"/>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121900" tIns="121900" rIns="121900" bIns="121900" anchor="ctr" anchorCtr="0">
              <a:noAutofit/>
            </a:bodyPr>
            <a:lstStyle/>
            <a:p>
              <a:endParaRPr sz="2400"/>
            </a:p>
          </p:txBody>
        </p:sp>
        <p:sp>
          <p:nvSpPr>
            <p:cNvPr id="8837" name="Google Shape;8837;p79"/>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38" name="Google Shape;8838;p79"/>
          <p:cNvGrpSpPr/>
          <p:nvPr/>
        </p:nvGrpSpPr>
        <p:grpSpPr>
          <a:xfrm>
            <a:off x="8845246" y="1838630"/>
            <a:ext cx="466772" cy="466772"/>
            <a:chOff x="2037825" y="3254050"/>
            <a:chExt cx="296175" cy="296175"/>
          </a:xfrm>
          <a:solidFill>
            <a:srgbClr val="29AAE2"/>
          </a:solidFill>
        </p:grpSpPr>
        <p:sp>
          <p:nvSpPr>
            <p:cNvPr id="8839" name="Google Shape;8839;p79"/>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121900" tIns="121900" rIns="121900" bIns="121900" anchor="ctr" anchorCtr="0">
              <a:noAutofit/>
            </a:bodyPr>
            <a:lstStyle/>
            <a:p>
              <a:endParaRPr sz="2400"/>
            </a:p>
          </p:txBody>
        </p:sp>
        <p:sp>
          <p:nvSpPr>
            <p:cNvPr id="8840" name="Google Shape;8840;p79"/>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121900" tIns="121900" rIns="121900" bIns="121900" anchor="ctr" anchorCtr="0">
              <a:noAutofit/>
            </a:bodyPr>
            <a:lstStyle/>
            <a:p>
              <a:endParaRPr sz="2400"/>
            </a:p>
          </p:txBody>
        </p:sp>
        <p:sp>
          <p:nvSpPr>
            <p:cNvPr id="8841" name="Google Shape;8841;p79"/>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121900" tIns="121900" rIns="121900" bIns="121900" anchor="ctr" anchorCtr="0">
              <a:noAutofit/>
            </a:bodyPr>
            <a:lstStyle/>
            <a:p>
              <a:endParaRPr sz="2400"/>
            </a:p>
          </p:txBody>
        </p:sp>
        <p:sp>
          <p:nvSpPr>
            <p:cNvPr id="8842" name="Google Shape;8842;p79"/>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121900" tIns="121900" rIns="121900" bIns="121900" anchor="ctr" anchorCtr="0">
              <a:noAutofit/>
            </a:bodyPr>
            <a:lstStyle/>
            <a:p>
              <a:endParaRPr sz="2400"/>
            </a:p>
          </p:txBody>
        </p:sp>
        <p:sp>
          <p:nvSpPr>
            <p:cNvPr id="8843" name="Google Shape;8843;p79"/>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121900" tIns="121900" rIns="121900" bIns="121900" anchor="ctr" anchorCtr="0">
              <a:noAutofit/>
            </a:bodyPr>
            <a:lstStyle/>
            <a:p>
              <a:endParaRPr sz="2400"/>
            </a:p>
          </p:txBody>
        </p:sp>
        <p:sp>
          <p:nvSpPr>
            <p:cNvPr id="8844" name="Google Shape;8844;p79"/>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45" name="Google Shape;8845;p79"/>
          <p:cNvGrpSpPr/>
          <p:nvPr/>
        </p:nvGrpSpPr>
        <p:grpSpPr>
          <a:xfrm>
            <a:off x="8842763" y="2426852"/>
            <a:ext cx="471736" cy="465235"/>
            <a:chOff x="2034675" y="3617925"/>
            <a:chExt cx="299325" cy="295200"/>
          </a:xfrm>
          <a:solidFill>
            <a:srgbClr val="29AAE2"/>
          </a:solidFill>
        </p:grpSpPr>
        <p:sp>
          <p:nvSpPr>
            <p:cNvPr id="8846" name="Google Shape;8846;p79"/>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grpFill/>
            <a:ln>
              <a:noFill/>
            </a:ln>
          </p:spPr>
          <p:txBody>
            <a:bodyPr spcFirstLastPara="1" wrap="square" lIns="121900" tIns="121900" rIns="121900" bIns="121900" anchor="ctr" anchorCtr="0">
              <a:noAutofit/>
            </a:bodyPr>
            <a:lstStyle/>
            <a:p>
              <a:endParaRPr sz="2400"/>
            </a:p>
          </p:txBody>
        </p:sp>
        <p:sp>
          <p:nvSpPr>
            <p:cNvPr id="8847" name="Google Shape;8847;p79"/>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grpFill/>
            <a:ln>
              <a:noFill/>
            </a:ln>
          </p:spPr>
          <p:txBody>
            <a:bodyPr spcFirstLastPara="1" wrap="square" lIns="121900" tIns="121900" rIns="121900" bIns="121900" anchor="ctr" anchorCtr="0">
              <a:noAutofit/>
            </a:bodyPr>
            <a:lstStyle/>
            <a:p>
              <a:endParaRPr sz="2400"/>
            </a:p>
          </p:txBody>
        </p:sp>
        <p:sp>
          <p:nvSpPr>
            <p:cNvPr id="8848" name="Google Shape;8848;p79"/>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grpFill/>
            <a:ln>
              <a:noFill/>
            </a:ln>
          </p:spPr>
          <p:txBody>
            <a:bodyPr spcFirstLastPara="1" wrap="square" lIns="121900" tIns="121900" rIns="121900" bIns="121900" anchor="ctr" anchorCtr="0">
              <a:noAutofit/>
            </a:bodyPr>
            <a:lstStyle/>
            <a:p>
              <a:endParaRPr sz="2400"/>
            </a:p>
          </p:txBody>
        </p:sp>
        <p:sp>
          <p:nvSpPr>
            <p:cNvPr id="8849" name="Google Shape;8849;p79"/>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grpFill/>
            <a:ln>
              <a:noFill/>
            </a:ln>
          </p:spPr>
          <p:txBody>
            <a:bodyPr spcFirstLastPara="1" wrap="square" lIns="121900" tIns="121900" rIns="121900" bIns="121900" anchor="ctr" anchorCtr="0">
              <a:noAutofit/>
            </a:bodyPr>
            <a:lstStyle/>
            <a:p>
              <a:endParaRPr sz="2400"/>
            </a:p>
          </p:txBody>
        </p:sp>
        <p:sp>
          <p:nvSpPr>
            <p:cNvPr id="8850" name="Google Shape;8850;p79"/>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51" name="Google Shape;8851;p79"/>
          <p:cNvGrpSpPr/>
          <p:nvPr/>
        </p:nvGrpSpPr>
        <p:grpSpPr>
          <a:xfrm>
            <a:off x="8845246" y="3022022"/>
            <a:ext cx="466772" cy="465511"/>
            <a:chOff x="2037825" y="3981825"/>
            <a:chExt cx="296175" cy="295375"/>
          </a:xfrm>
          <a:solidFill>
            <a:srgbClr val="29AAE2"/>
          </a:solidFill>
        </p:grpSpPr>
        <p:sp>
          <p:nvSpPr>
            <p:cNvPr id="8852" name="Google Shape;8852;p79"/>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121900" tIns="121900" rIns="121900" bIns="121900" anchor="ctr" anchorCtr="0">
              <a:noAutofit/>
            </a:bodyPr>
            <a:lstStyle/>
            <a:p>
              <a:endParaRPr sz="2400"/>
            </a:p>
          </p:txBody>
        </p:sp>
        <p:sp>
          <p:nvSpPr>
            <p:cNvPr id="8853" name="Google Shape;8853;p79"/>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grpFill/>
            <a:ln>
              <a:noFill/>
            </a:ln>
          </p:spPr>
          <p:txBody>
            <a:bodyPr spcFirstLastPara="1" wrap="square" lIns="121900" tIns="121900" rIns="121900" bIns="121900" anchor="ctr" anchorCtr="0">
              <a:noAutofit/>
            </a:bodyPr>
            <a:lstStyle/>
            <a:p>
              <a:endParaRPr sz="2400"/>
            </a:p>
          </p:txBody>
        </p:sp>
        <p:sp>
          <p:nvSpPr>
            <p:cNvPr id="8854" name="Google Shape;8854;p79"/>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55" name="Google Shape;8855;p79"/>
          <p:cNvGrpSpPr/>
          <p:nvPr/>
        </p:nvGrpSpPr>
        <p:grpSpPr>
          <a:xfrm>
            <a:off x="7091937" y="3683777"/>
            <a:ext cx="466772" cy="381116"/>
            <a:chOff x="3860400" y="3254050"/>
            <a:chExt cx="296175" cy="241825"/>
          </a:xfrm>
          <a:solidFill>
            <a:srgbClr val="29AAE2"/>
          </a:solidFill>
        </p:grpSpPr>
        <p:sp>
          <p:nvSpPr>
            <p:cNvPr id="8856" name="Google Shape;8856;p79"/>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grpFill/>
            <a:ln>
              <a:noFill/>
            </a:ln>
          </p:spPr>
          <p:txBody>
            <a:bodyPr spcFirstLastPara="1" wrap="square" lIns="121900" tIns="121900" rIns="121900" bIns="121900" anchor="ctr" anchorCtr="0">
              <a:noAutofit/>
            </a:bodyPr>
            <a:lstStyle/>
            <a:p>
              <a:endParaRPr sz="2400"/>
            </a:p>
          </p:txBody>
        </p:sp>
        <p:sp>
          <p:nvSpPr>
            <p:cNvPr id="8857" name="Google Shape;8857;p79"/>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grpFill/>
            <a:ln>
              <a:noFill/>
            </a:ln>
          </p:spPr>
          <p:txBody>
            <a:bodyPr spcFirstLastPara="1" wrap="square" lIns="121900" tIns="121900" rIns="121900" bIns="121900" anchor="ctr" anchorCtr="0">
              <a:noAutofit/>
            </a:bodyPr>
            <a:lstStyle/>
            <a:p>
              <a:endParaRPr sz="2400"/>
            </a:p>
          </p:txBody>
        </p:sp>
        <p:sp>
          <p:nvSpPr>
            <p:cNvPr id="8858" name="Google Shape;8858;p79"/>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grpFill/>
            <a:ln>
              <a:noFill/>
            </a:ln>
          </p:spPr>
          <p:txBody>
            <a:bodyPr spcFirstLastPara="1" wrap="square" lIns="121900" tIns="121900" rIns="121900" bIns="121900" anchor="ctr" anchorCtr="0">
              <a:noAutofit/>
            </a:bodyPr>
            <a:lstStyle/>
            <a:p>
              <a:endParaRPr sz="2400"/>
            </a:p>
          </p:txBody>
        </p:sp>
        <p:sp>
          <p:nvSpPr>
            <p:cNvPr id="8859" name="Google Shape;8859;p79"/>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grpFill/>
            <a:ln>
              <a:noFill/>
            </a:ln>
          </p:spPr>
          <p:txBody>
            <a:bodyPr spcFirstLastPara="1" wrap="square" lIns="121900" tIns="121900" rIns="121900" bIns="121900" anchor="ctr" anchorCtr="0">
              <a:noAutofit/>
            </a:bodyPr>
            <a:lstStyle/>
            <a:p>
              <a:endParaRPr sz="2400"/>
            </a:p>
          </p:txBody>
        </p:sp>
        <p:sp>
          <p:nvSpPr>
            <p:cNvPr id="8860" name="Google Shape;8860;p79"/>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grpFill/>
            <a:ln>
              <a:noFill/>
            </a:ln>
          </p:spPr>
          <p:txBody>
            <a:bodyPr spcFirstLastPara="1" wrap="square" lIns="121900" tIns="121900" rIns="121900" bIns="121900" anchor="ctr" anchorCtr="0">
              <a:noAutofit/>
            </a:bodyPr>
            <a:lstStyle/>
            <a:p>
              <a:endParaRPr sz="2400"/>
            </a:p>
          </p:txBody>
        </p:sp>
        <p:sp>
          <p:nvSpPr>
            <p:cNvPr id="8861" name="Google Shape;8861;p79"/>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8862" name="Google Shape;8862;p79"/>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863" name="Google Shape;8863;p79"/>
          <p:cNvGrpSpPr/>
          <p:nvPr/>
        </p:nvGrpSpPr>
        <p:grpSpPr>
          <a:xfrm>
            <a:off x="7091305" y="4238270"/>
            <a:ext cx="468032" cy="466772"/>
            <a:chOff x="3859600" y="3591950"/>
            <a:chExt cx="296975" cy="296175"/>
          </a:xfrm>
          <a:solidFill>
            <a:srgbClr val="29AAE2"/>
          </a:solidFill>
        </p:grpSpPr>
        <p:sp>
          <p:nvSpPr>
            <p:cNvPr id="8864" name="Google Shape;8864;p79"/>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121900" tIns="121900" rIns="121900" bIns="121900" anchor="ctr" anchorCtr="0">
              <a:noAutofit/>
            </a:bodyPr>
            <a:lstStyle/>
            <a:p>
              <a:endParaRPr sz="2400"/>
            </a:p>
          </p:txBody>
        </p:sp>
        <p:sp>
          <p:nvSpPr>
            <p:cNvPr id="8865" name="Google Shape;8865;p79"/>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121900" tIns="121900" rIns="121900" bIns="121900" anchor="ctr" anchorCtr="0">
              <a:noAutofit/>
            </a:bodyPr>
            <a:lstStyle/>
            <a:p>
              <a:endParaRPr sz="2400"/>
            </a:p>
          </p:txBody>
        </p:sp>
        <p:sp>
          <p:nvSpPr>
            <p:cNvPr id="8866" name="Google Shape;8866;p79"/>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67" name="Google Shape;8867;p79"/>
          <p:cNvGrpSpPr/>
          <p:nvPr/>
        </p:nvGrpSpPr>
        <p:grpSpPr>
          <a:xfrm>
            <a:off x="7091937" y="4873049"/>
            <a:ext cx="466772" cy="466772"/>
            <a:chOff x="3860400" y="3955025"/>
            <a:chExt cx="296175" cy="296175"/>
          </a:xfrm>
          <a:solidFill>
            <a:srgbClr val="29AAE2"/>
          </a:solidFill>
        </p:grpSpPr>
        <p:sp>
          <p:nvSpPr>
            <p:cNvPr id="8868" name="Google Shape;8868;p79"/>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121900" tIns="121900" rIns="121900" bIns="121900" anchor="ctr" anchorCtr="0">
              <a:noAutofit/>
            </a:bodyPr>
            <a:lstStyle/>
            <a:p>
              <a:endParaRPr sz="2400"/>
            </a:p>
          </p:txBody>
        </p:sp>
        <p:sp>
          <p:nvSpPr>
            <p:cNvPr id="8869" name="Google Shape;8869;p79"/>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121900" tIns="121900" rIns="121900" bIns="121900" anchor="ctr" anchorCtr="0">
              <a:noAutofit/>
            </a:bodyPr>
            <a:lstStyle/>
            <a:p>
              <a:endParaRPr sz="2400"/>
            </a:p>
          </p:txBody>
        </p:sp>
        <p:sp>
          <p:nvSpPr>
            <p:cNvPr id="8870" name="Google Shape;8870;p79"/>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121900" tIns="121900" rIns="121900" bIns="121900" anchor="ctr" anchorCtr="0">
              <a:noAutofit/>
            </a:bodyPr>
            <a:lstStyle/>
            <a:p>
              <a:endParaRPr sz="2400"/>
            </a:p>
          </p:txBody>
        </p:sp>
        <p:sp>
          <p:nvSpPr>
            <p:cNvPr id="8871" name="Google Shape;8871;p79"/>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121900" tIns="121900" rIns="121900" bIns="121900" anchor="ctr" anchorCtr="0">
              <a:noAutofit/>
            </a:bodyPr>
            <a:lstStyle/>
            <a:p>
              <a:endParaRPr sz="2400"/>
            </a:p>
          </p:txBody>
        </p:sp>
        <p:sp>
          <p:nvSpPr>
            <p:cNvPr id="8872" name="Google Shape;8872;p79"/>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73" name="Google Shape;8873;p79"/>
          <p:cNvGrpSpPr/>
          <p:nvPr/>
        </p:nvGrpSpPr>
        <p:grpSpPr>
          <a:xfrm>
            <a:off x="10045556" y="3641579"/>
            <a:ext cx="474219" cy="465511"/>
            <a:chOff x="5716825" y="3235950"/>
            <a:chExt cx="300900" cy="295375"/>
          </a:xfrm>
          <a:solidFill>
            <a:srgbClr val="29AAE2"/>
          </a:solidFill>
        </p:grpSpPr>
        <p:sp>
          <p:nvSpPr>
            <p:cNvPr id="8874" name="Google Shape;8874;p79"/>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121900" tIns="121900" rIns="121900" bIns="121900" anchor="ctr" anchorCtr="0">
              <a:noAutofit/>
            </a:bodyPr>
            <a:lstStyle/>
            <a:p>
              <a:endParaRPr sz="2400"/>
            </a:p>
          </p:txBody>
        </p:sp>
        <p:sp>
          <p:nvSpPr>
            <p:cNvPr id="8875" name="Google Shape;8875;p79"/>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121900" tIns="121900" rIns="121900" bIns="121900" anchor="ctr" anchorCtr="0">
              <a:noAutofit/>
            </a:bodyPr>
            <a:lstStyle/>
            <a:p>
              <a:endParaRPr sz="2400"/>
            </a:p>
          </p:txBody>
        </p:sp>
        <p:sp>
          <p:nvSpPr>
            <p:cNvPr id="8876" name="Google Shape;8876;p79"/>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121900" tIns="121900" rIns="121900" bIns="121900" anchor="ctr" anchorCtr="0">
              <a:noAutofit/>
            </a:bodyPr>
            <a:lstStyle/>
            <a:p>
              <a:endParaRPr sz="2400"/>
            </a:p>
          </p:txBody>
        </p:sp>
        <p:sp>
          <p:nvSpPr>
            <p:cNvPr id="8877" name="Google Shape;8877;p79"/>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8878" name="Google Shape;8878;p79"/>
          <p:cNvGrpSpPr/>
          <p:nvPr/>
        </p:nvGrpSpPr>
        <p:grpSpPr>
          <a:xfrm>
            <a:off x="10062933" y="4253164"/>
            <a:ext cx="439468" cy="436985"/>
            <a:chOff x="5727850" y="3609275"/>
            <a:chExt cx="278850" cy="277275"/>
          </a:xfrm>
          <a:solidFill>
            <a:srgbClr val="29AAE2"/>
          </a:solidFill>
        </p:grpSpPr>
        <p:sp>
          <p:nvSpPr>
            <p:cNvPr id="8879" name="Google Shape;8879;p79"/>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121900" tIns="121900" rIns="121900" bIns="121900" anchor="ctr" anchorCtr="0">
              <a:noAutofit/>
            </a:bodyPr>
            <a:lstStyle/>
            <a:p>
              <a:endParaRPr sz="2400"/>
            </a:p>
          </p:txBody>
        </p:sp>
        <p:sp>
          <p:nvSpPr>
            <p:cNvPr id="8880" name="Google Shape;8880;p79"/>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121900" tIns="121900" rIns="121900" bIns="121900" anchor="ctr" anchorCtr="0">
              <a:noAutofit/>
            </a:bodyPr>
            <a:lstStyle/>
            <a:p>
              <a:endParaRPr sz="2400"/>
            </a:p>
          </p:txBody>
        </p:sp>
        <p:sp>
          <p:nvSpPr>
            <p:cNvPr id="8881" name="Google Shape;8881;p79"/>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121900" tIns="121900" rIns="121900" bIns="121900" anchor="ctr" anchorCtr="0">
              <a:noAutofit/>
            </a:bodyPr>
            <a:lstStyle/>
            <a:p>
              <a:endParaRPr sz="2400"/>
            </a:p>
          </p:txBody>
        </p:sp>
        <p:sp>
          <p:nvSpPr>
            <p:cNvPr id="8882" name="Google Shape;8882;p79"/>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121900" tIns="121900" rIns="121900" bIns="121900" anchor="ctr" anchorCtr="0">
              <a:noAutofit/>
            </a:bodyPr>
            <a:lstStyle/>
            <a:p>
              <a:endParaRPr sz="2400"/>
            </a:p>
          </p:txBody>
        </p:sp>
        <p:sp>
          <p:nvSpPr>
            <p:cNvPr id="8883" name="Google Shape;8883;p79"/>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84" name="Google Shape;8884;p79"/>
          <p:cNvGrpSpPr/>
          <p:nvPr/>
        </p:nvGrpSpPr>
        <p:grpSpPr>
          <a:xfrm>
            <a:off x="10077845" y="4873679"/>
            <a:ext cx="409641" cy="465511"/>
            <a:chOff x="5736525" y="3963700"/>
            <a:chExt cx="259925" cy="295375"/>
          </a:xfrm>
          <a:solidFill>
            <a:srgbClr val="29AAE2"/>
          </a:solidFill>
        </p:grpSpPr>
        <p:sp>
          <p:nvSpPr>
            <p:cNvPr id="8885" name="Google Shape;8885;p79"/>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121900" tIns="121900" rIns="121900" bIns="121900" anchor="ctr" anchorCtr="0">
              <a:noAutofit/>
            </a:bodyPr>
            <a:lstStyle/>
            <a:p>
              <a:endParaRPr sz="2400"/>
            </a:p>
          </p:txBody>
        </p:sp>
        <p:sp>
          <p:nvSpPr>
            <p:cNvPr id="8886" name="Google Shape;8886;p79"/>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121900" tIns="121900" rIns="121900" bIns="121900" anchor="ctr" anchorCtr="0">
              <a:noAutofit/>
            </a:bodyPr>
            <a:lstStyle/>
            <a:p>
              <a:endParaRPr sz="2400"/>
            </a:p>
          </p:txBody>
        </p:sp>
        <p:sp>
          <p:nvSpPr>
            <p:cNvPr id="8887" name="Google Shape;8887;p79"/>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121900" tIns="121900" rIns="121900" bIns="121900" anchor="ctr" anchorCtr="0">
              <a:noAutofit/>
            </a:bodyPr>
            <a:lstStyle/>
            <a:p>
              <a:endParaRPr sz="2400"/>
            </a:p>
          </p:txBody>
        </p:sp>
        <p:sp>
          <p:nvSpPr>
            <p:cNvPr id="8888" name="Google Shape;8888;p79"/>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noFill/>
            </a:ln>
          </p:spPr>
          <p:txBody>
            <a:bodyPr spcFirstLastPara="1" wrap="square" lIns="121900" tIns="121900" rIns="121900" bIns="121900" anchor="ctr" anchorCtr="0">
              <a:noAutofit/>
            </a:bodyPr>
            <a:lstStyle/>
            <a:p>
              <a:endParaRPr sz="2400"/>
            </a:p>
          </p:txBody>
        </p:sp>
        <p:sp>
          <p:nvSpPr>
            <p:cNvPr id="8889" name="Google Shape;8889;p79"/>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121900" tIns="121900" rIns="121900" bIns="121900" anchor="ctr" anchorCtr="0">
              <a:noAutofit/>
            </a:bodyPr>
            <a:lstStyle/>
            <a:p>
              <a:endParaRPr sz="2400"/>
            </a:p>
          </p:txBody>
        </p:sp>
        <p:sp>
          <p:nvSpPr>
            <p:cNvPr id="8890" name="Google Shape;8890;p79"/>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8891" name="Google Shape;8891;p79"/>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8892" name="Google Shape;8892;p79"/>
          <p:cNvGrpSpPr/>
          <p:nvPr/>
        </p:nvGrpSpPr>
        <p:grpSpPr>
          <a:xfrm>
            <a:off x="8866617" y="5472781"/>
            <a:ext cx="468032" cy="466772"/>
            <a:chOff x="6553275" y="3604550"/>
            <a:chExt cx="296975" cy="296175"/>
          </a:xfrm>
          <a:solidFill>
            <a:srgbClr val="29AAE2"/>
          </a:solidFill>
        </p:grpSpPr>
        <p:sp>
          <p:nvSpPr>
            <p:cNvPr id="8893" name="Google Shape;8893;p79"/>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121900" tIns="121900" rIns="121900" bIns="121900" anchor="ctr" anchorCtr="0">
              <a:noAutofit/>
            </a:bodyPr>
            <a:lstStyle/>
            <a:p>
              <a:endParaRPr sz="2400"/>
            </a:p>
          </p:txBody>
        </p:sp>
        <p:sp>
          <p:nvSpPr>
            <p:cNvPr id="8894" name="Google Shape;8894;p79"/>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121900" tIns="121900" rIns="121900" bIns="121900" anchor="ctr" anchorCtr="0">
              <a:noAutofit/>
            </a:bodyPr>
            <a:lstStyle/>
            <a:p>
              <a:endParaRPr sz="2400"/>
            </a:p>
          </p:txBody>
        </p:sp>
        <p:sp>
          <p:nvSpPr>
            <p:cNvPr id="8895" name="Google Shape;8895;p79"/>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121900" tIns="121900" rIns="121900" bIns="121900" anchor="ctr" anchorCtr="0">
              <a:noAutofit/>
            </a:bodyPr>
            <a:lstStyle/>
            <a:p>
              <a:endParaRPr sz="2400"/>
            </a:p>
          </p:txBody>
        </p:sp>
        <p:sp>
          <p:nvSpPr>
            <p:cNvPr id="8896" name="Google Shape;8896;p79"/>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121900" tIns="121900" rIns="121900" bIns="121900" anchor="ctr" anchorCtr="0">
              <a:noAutofit/>
            </a:bodyPr>
            <a:lstStyle/>
            <a:p>
              <a:endParaRPr sz="2400"/>
            </a:p>
          </p:txBody>
        </p:sp>
        <p:sp>
          <p:nvSpPr>
            <p:cNvPr id="8897" name="Google Shape;8897;p79"/>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121900" tIns="121900" rIns="121900" bIns="121900" anchor="ctr" anchorCtr="0">
              <a:noAutofit/>
            </a:bodyPr>
            <a:lstStyle/>
            <a:p>
              <a:endParaRPr sz="2400"/>
            </a:p>
          </p:txBody>
        </p:sp>
        <p:sp>
          <p:nvSpPr>
            <p:cNvPr id="8898" name="Google Shape;8898;p79"/>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8899" name="Google Shape;8899;p79"/>
          <p:cNvSpPr txBox="1"/>
          <p:nvPr/>
        </p:nvSpPr>
        <p:spPr>
          <a:xfrm>
            <a:off x="1132900" y="954633"/>
            <a:ext cx="4642800" cy="643200"/>
          </a:xfrm>
          <a:prstGeom prst="rect">
            <a:avLst/>
          </a:prstGeom>
          <a:noFill/>
          <a:ln>
            <a:noFill/>
          </a:ln>
        </p:spPr>
        <p:txBody>
          <a:bodyPr spcFirstLastPara="1" wrap="square" lIns="121900" tIns="121900" rIns="121900" bIns="121900" anchor="t" anchorCtr="0">
            <a:noAutofit/>
          </a:bodyPr>
          <a:lstStyle/>
          <a:p>
            <a:pPr algn="ctr"/>
            <a:r>
              <a:rPr lang="en" sz="3200" dirty="0">
                <a:solidFill>
                  <a:schemeClr val="tx1">
                    <a:lumMod val="95000"/>
                    <a:lumOff val="5000"/>
                  </a:schemeClr>
                </a:solidFill>
              </a:rPr>
              <a:t>Business Icons</a:t>
            </a:r>
            <a:endParaRPr sz="3200" dirty="0">
              <a:solidFill>
                <a:schemeClr val="tx1">
                  <a:lumMod val="95000"/>
                  <a:lumOff val="5000"/>
                </a:schemeClr>
              </a:solidFill>
            </a:endParaRPr>
          </a:p>
        </p:txBody>
      </p:sp>
      <p:sp>
        <p:nvSpPr>
          <p:cNvPr id="8900" name="Google Shape;8900;p79"/>
          <p:cNvSpPr txBox="1"/>
          <p:nvPr/>
        </p:nvSpPr>
        <p:spPr>
          <a:xfrm>
            <a:off x="6477867" y="954633"/>
            <a:ext cx="4642800" cy="643200"/>
          </a:xfrm>
          <a:prstGeom prst="rect">
            <a:avLst/>
          </a:prstGeom>
          <a:noFill/>
          <a:ln>
            <a:noFill/>
          </a:ln>
        </p:spPr>
        <p:txBody>
          <a:bodyPr spcFirstLastPara="1" wrap="square" lIns="121900" tIns="121900" rIns="121900" bIns="121900" anchor="t" anchorCtr="0">
            <a:noAutofit/>
          </a:bodyPr>
          <a:lstStyle/>
          <a:p>
            <a:pPr algn="ctr"/>
            <a:r>
              <a:rPr lang="en" sz="3200">
                <a:solidFill>
                  <a:schemeClr val="tx1">
                    <a:lumMod val="95000"/>
                    <a:lumOff val="5000"/>
                  </a:schemeClr>
                </a:solidFill>
              </a:rPr>
              <a:t>Teamwork Icons</a:t>
            </a:r>
            <a:endParaRPr sz="3200">
              <a:solidFill>
                <a:schemeClr val="tx1">
                  <a:lumMod val="95000"/>
                  <a:lumOff val="5000"/>
                </a:schemeClr>
              </a:solidFill>
            </a:endParaRPr>
          </a:p>
        </p:txBody>
      </p:sp>
      <p:sp>
        <p:nvSpPr>
          <p:cNvPr id="511" name="Text Placeholder 1"/>
          <p:cNvSpPr txBox="1">
            <a:spLocks/>
          </p:cNvSpPr>
          <p:nvPr/>
        </p:nvSpPr>
        <p:spPr>
          <a:xfrm>
            <a:off x="344917" y="170884"/>
            <a:ext cx="115728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latin typeface="Arial" panose="020B0604020202020204" pitchFamily="34" charset="0"/>
                <a:cs typeface="Arial" panose="020B0604020202020204" pitchFamily="34" charset="0"/>
              </a:rPr>
              <a:t>Fully Editable Icon Sets: C</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81" name="Google Shape;1981;p41"/>
          <p:cNvSpPr txBox="1">
            <a:spLocks noGrp="1"/>
          </p:cNvSpPr>
          <p:nvPr>
            <p:ph type="title" idx="4294967295"/>
          </p:nvPr>
        </p:nvSpPr>
        <p:spPr>
          <a:xfrm>
            <a:off x="-1620455" y="221286"/>
            <a:ext cx="10277475" cy="628650"/>
          </a:xfrm>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0070C0"/>
                </a:solidFill>
              </a:rPr>
              <a:t>PATIENT MEDICAL HISTORY</a:t>
            </a:r>
            <a:endParaRPr dirty="0">
              <a:solidFill>
                <a:srgbClr val="0070C0"/>
              </a:solidFill>
            </a:endParaRPr>
          </a:p>
        </p:txBody>
      </p:sp>
      <p:graphicFrame>
        <p:nvGraphicFramePr>
          <p:cNvPr id="1982" name="Google Shape;1982;p41"/>
          <p:cNvGraphicFramePr/>
          <p:nvPr>
            <p:extLst>
              <p:ext uri="{D42A27DB-BD31-4B8C-83A1-F6EECF244321}">
                <p14:modId xmlns:p14="http://schemas.microsoft.com/office/powerpoint/2010/main" val="2993389690"/>
              </p:ext>
            </p:extLst>
          </p:nvPr>
        </p:nvGraphicFramePr>
        <p:xfrm>
          <a:off x="3752155" y="1695071"/>
          <a:ext cx="7619300" cy="1828720"/>
        </p:xfrm>
        <a:graphic>
          <a:graphicData uri="http://schemas.openxmlformats.org/drawingml/2006/table">
            <a:tbl>
              <a:tblPr>
                <a:noFill/>
              </a:tblPr>
              <a:tblGrid>
                <a:gridCol w="2261200"/>
                <a:gridCol w="1503500"/>
                <a:gridCol w="2068567"/>
                <a:gridCol w="1786033"/>
              </a:tblGrid>
              <a:tr h="690840">
                <a:tc>
                  <a:txBody>
                    <a:bodyPr/>
                    <a:lstStyle/>
                    <a:p>
                      <a:pPr marL="0" lvl="0" indent="0" algn="l" rtl="0">
                        <a:spcBef>
                          <a:spcPts val="0"/>
                        </a:spcBef>
                        <a:spcAft>
                          <a:spcPts val="0"/>
                        </a:spcAft>
                        <a:buNone/>
                      </a:pPr>
                      <a:r>
                        <a:rPr lang="en" sz="2900" dirty="0">
                          <a:solidFill>
                            <a:srgbClr val="0070C0"/>
                          </a:solidFill>
                          <a:latin typeface="Changa One"/>
                          <a:ea typeface="Changa One"/>
                          <a:cs typeface="Changa One"/>
                          <a:sym typeface="Changa One"/>
                        </a:rPr>
                        <a:t>AGE:</a:t>
                      </a:r>
                      <a:endParaRPr sz="2400" dirty="0">
                        <a:solidFill>
                          <a:srgbClr val="0070C0"/>
                        </a:solidFil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rgbClr val="0070C0"/>
                          </a:solidFill>
                          <a:latin typeface="Cairo"/>
                          <a:ea typeface="Cairo"/>
                          <a:cs typeface="Cairo"/>
                          <a:sym typeface="Cairo"/>
                        </a:rPr>
                        <a:t>30</a:t>
                      </a:r>
                      <a:endParaRPr sz="2400" dirty="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GENDER:</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0070C0"/>
                          </a:solidFill>
                          <a:latin typeface="Cairo"/>
                          <a:ea typeface="Cairo"/>
                          <a:cs typeface="Cairo"/>
                          <a:sym typeface="Cairo"/>
                        </a:rPr>
                        <a:t>Female</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r>
              <a:tr h="1137880">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ALLERGIES:</a:t>
                      </a:r>
                      <a:endParaRPr sz="2400">
                        <a:solidFill>
                          <a:srgbClr val="0070C0"/>
                        </a:solidFil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0070C0"/>
                          </a:solidFill>
                          <a:latin typeface="Cairo"/>
                          <a:ea typeface="Cairo"/>
                          <a:cs typeface="Cairo"/>
                          <a:sym typeface="Cairo"/>
                        </a:rPr>
                        <a:t>None</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LOCATION:</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rgbClr val="0070C0"/>
                          </a:solidFill>
                          <a:latin typeface="Cairo"/>
                          <a:ea typeface="Cairo"/>
                          <a:cs typeface="Cairo"/>
                          <a:sym typeface="Cairo"/>
                        </a:rPr>
                        <a:t>Madrid, Spain</a:t>
                      </a:r>
                      <a:endParaRPr sz="2400" dirty="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r>
            </a:tbl>
          </a:graphicData>
        </a:graphic>
      </p:graphicFrame>
      <p:sp>
        <p:nvSpPr>
          <p:cNvPr id="1983" name="Google Shape;1983;p41"/>
          <p:cNvSpPr txBox="1"/>
          <p:nvPr/>
        </p:nvSpPr>
        <p:spPr>
          <a:xfrm>
            <a:off x="9821621"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a:solidFill>
                  <a:srgbClr val="29AAE2"/>
                </a:solidFill>
                <a:latin typeface="Changa One"/>
                <a:ea typeface="Changa One"/>
                <a:cs typeface="Changa One"/>
                <a:sym typeface="Changa One"/>
              </a:rPr>
              <a:t>2020</a:t>
            </a:r>
            <a:endParaRPr sz="2933">
              <a:solidFill>
                <a:srgbClr val="29AAE2"/>
              </a:solidFill>
              <a:latin typeface="Changa One"/>
              <a:ea typeface="Changa One"/>
              <a:cs typeface="Changa One"/>
              <a:sym typeface="Changa One"/>
            </a:endParaRPr>
          </a:p>
        </p:txBody>
      </p:sp>
      <p:sp>
        <p:nvSpPr>
          <p:cNvPr id="1984" name="Google Shape;1984;p41"/>
          <p:cNvSpPr txBox="1"/>
          <p:nvPr/>
        </p:nvSpPr>
        <p:spPr>
          <a:xfrm>
            <a:off x="9585421" y="4936204"/>
            <a:ext cx="1785600" cy="558800"/>
          </a:xfrm>
          <a:prstGeom prst="rect">
            <a:avLst/>
          </a:prstGeom>
          <a:noFill/>
          <a:ln>
            <a:noFill/>
          </a:ln>
        </p:spPr>
        <p:txBody>
          <a:bodyPr spcFirstLastPara="1" wrap="square" lIns="121900" tIns="121900" rIns="121900" bIns="121900" anchor="ctr" anchorCtr="0">
            <a:noAutofit/>
          </a:bodyPr>
          <a:lstStyle/>
          <a:p>
            <a:pPr algn="ctr"/>
            <a:r>
              <a:rPr lang="en">
                <a:latin typeface="Cairo"/>
                <a:ea typeface="Cairo"/>
                <a:cs typeface="Cairo"/>
                <a:sym typeface="Cairo"/>
              </a:rPr>
              <a:t>Mercury is the smallest planet</a:t>
            </a:r>
            <a:endParaRPr>
              <a:latin typeface="Cairo"/>
              <a:ea typeface="Cairo"/>
              <a:cs typeface="Cairo"/>
              <a:sym typeface="Cairo"/>
            </a:endParaRPr>
          </a:p>
        </p:txBody>
      </p:sp>
      <p:sp>
        <p:nvSpPr>
          <p:cNvPr id="1985" name="Google Shape;1985;p41"/>
          <p:cNvSpPr txBox="1"/>
          <p:nvPr/>
        </p:nvSpPr>
        <p:spPr>
          <a:xfrm>
            <a:off x="7640655"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dirty="0">
                <a:solidFill>
                  <a:srgbClr val="29AAE2"/>
                </a:solidFill>
                <a:latin typeface="Changa One"/>
                <a:ea typeface="Changa One"/>
                <a:cs typeface="Changa One"/>
                <a:sym typeface="Changa One"/>
              </a:rPr>
              <a:t>2015</a:t>
            </a:r>
            <a:endParaRPr sz="2933" dirty="0">
              <a:solidFill>
                <a:srgbClr val="29AAE2"/>
              </a:solidFill>
              <a:latin typeface="Changa One"/>
              <a:ea typeface="Changa One"/>
              <a:cs typeface="Changa One"/>
              <a:sym typeface="Changa One"/>
            </a:endParaRPr>
          </a:p>
        </p:txBody>
      </p:sp>
      <p:sp>
        <p:nvSpPr>
          <p:cNvPr id="1986" name="Google Shape;1986;p41"/>
          <p:cNvSpPr txBox="1"/>
          <p:nvPr/>
        </p:nvSpPr>
        <p:spPr>
          <a:xfrm>
            <a:off x="7404455" y="4936204"/>
            <a:ext cx="1785600" cy="558800"/>
          </a:xfrm>
          <a:prstGeom prst="rect">
            <a:avLst/>
          </a:prstGeom>
          <a:noFill/>
          <a:ln>
            <a:noFill/>
          </a:ln>
        </p:spPr>
        <p:txBody>
          <a:bodyPr spcFirstLastPara="1" wrap="square" lIns="121900" tIns="121900" rIns="121900" bIns="121900" anchor="ctr" anchorCtr="0">
            <a:noAutofit/>
          </a:bodyPr>
          <a:lstStyle/>
          <a:p>
            <a:pPr algn="ctr"/>
            <a:r>
              <a:rPr lang="en">
                <a:latin typeface="Cairo"/>
                <a:ea typeface="Cairo"/>
                <a:cs typeface="Cairo"/>
                <a:sym typeface="Cairo"/>
              </a:rPr>
              <a:t>Venus has high temperatures</a:t>
            </a:r>
            <a:endParaRPr>
              <a:latin typeface="Cairo"/>
              <a:ea typeface="Cairo"/>
              <a:cs typeface="Cairo"/>
              <a:sym typeface="Cairo"/>
            </a:endParaRPr>
          </a:p>
        </p:txBody>
      </p:sp>
      <p:sp>
        <p:nvSpPr>
          <p:cNvPr id="1987" name="Google Shape;1987;p41"/>
          <p:cNvSpPr txBox="1"/>
          <p:nvPr/>
        </p:nvSpPr>
        <p:spPr>
          <a:xfrm>
            <a:off x="5459688"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a:solidFill>
                  <a:srgbClr val="29AAE2"/>
                </a:solidFill>
                <a:latin typeface="Changa One"/>
                <a:ea typeface="Changa One"/>
                <a:cs typeface="Changa One"/>
                <a:sym typeface="Changa One"/>
              </a:rPr>
              <a:t>2010</a:t>
            </a:r>
            <a:endParaRPr sz="2933">
              <a:solidFill>
                <a:srgbClr val="29AAE2"/>
              </a:solidFill>
              <a:latin typeface="Changa One"/>
              <a:ea typeface="Changa One"/>
              <a:cs typeface="Changa One"/>
              <a:sym typeface="Changa One"/>
            </a:endParaRPr>
          </a:p>
        </p:txBody>
      </p:sp>
      <p:sp>
        <p:nvSpPr>
          <p:cNvPr id="1988" name="Google Shape;1988;p41"/>
          <p:cNvSpPr txBox="1"/>
          <p:nvPr/>
        </p:nvSpPr>
        <p:spPr>
          <a:xfrm>
            <a:off x="5223488" y="4936204"/>
            <a:ext cx="1785600" cy="558800"/>
          </a:xfrm>
          <a:prstGeom prst="rect">
            <a:avLst/>
          </a:prstGeom>
          <a:noFill/>
          <a:ln>
            <a:noFill/>
          </a:ln>
        </p:spPr>
        <p:txBody>
          <a:bodyPr spcFirstLastPara="1" wrap="square" lIns="121900" tIns="121900" rIns="121900" bIns="121900" anchor="ctr" anchorCtr="0">
            <a:noAutofit/>
          </a:bodyPr>
          <a:lstStyle/>
          <a:p>
            <a:pPr algn="ctr"/>
            <a:r>
              <a:rPr lang="en" dirty="0">
                <a:latin typeface="Cairo"/>
                <a:ea typeface="Cairo"/>
                <a:cs typeface="Cairo"/>
                <a:sym typeface="Cairo"/>
              </a:rPr>
              <a:t>Mars is a very cold place</a:t>
            </a:r>
            <a:endParaRPr dirty="0">
              <a:latin typeface="Cairo"/>
              <a:ea typeface="Cairo"/>
              <a:cs typeface="Cairo"/>
              <a:sym typeface="Cairo"/>
            </a:endParaRPr>
          </a:p>
        </p:txBody>
      </p:sp>
      <p:sp>
        <p:nvSpPr>
          <p:cNvPr id="1989" name="Google Shape;1989;p41"/>
          <p:cNvSpPr/>
          <p:nvPr/>
        </p:nvSpPr>
        <p:spPr>
          <a:xfrm>
            <a:off x="6022088"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1990" name="Google Shape;1990;p41"/>
          <p:cNvSpPr/>
          <p:nvPr/>
        </p:nvSpPr>
        <p:spPr>
          <a:xfrm>
            <a:off x="10384021"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1991" name="Google Shape;1991;p41"/>
          <p:cNvSpPr/>
          <p:nvPr/>
        </p:nvSpPr>
        <p:spPr>
          <a:xfrm>
            <a:off x="8203055"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cxnSp>
        <p:nvCxnSpPr>
          <p:cNvPr id="1992" name="Google Shape;1992;p41"/>
          <p:cNvCxnSpPr>
            <a:stCxn id="1989" idx="6"/>
            <a:endCxn id="1991" idx="2"/>
          </p:cNvCxnSpPr>
          <p:nvPr/>
        </p:nvCxnSpPr>
        <p:spPr>
          <a:xfrm>
            <a:off x="6210488" y="4644504"/>
            <a:ext cx="1992400" cy="0"/>
          </a:xfrm>
          <a:prstGeom prst="straightConnector1">
            <a:avLst/>
          </a:prstGeom>
          <a:noFill/>
          <a:ln w="19050" cap="flat" cmpd="sng">
            <a:solidFill>
              <a:srgbClr val="0070C0"/>
            </a:solidFill>
            <a:prstDash val="solid"/>
            <a:round/>
            <a:headEnd type="none" w="med" len="med"/>
            <a:tailEnd type="none" w="med" len="med"/>
          </a:ln>
        </p:spPr>
      </p:cxnSp>
      <p:cxnSp>
        <p:nvCxnSpPr>
          <p:cNvPr id="1993" name="Google Shape;1993;p41"/>
          <p:cNvCxnSpPr>
            <a:stCxn id="1991" idx="6"/>
            <a:endCxn id="1990" idx="2"/>
          </p:cNvCxnSpPr>
          <p:nvPr/>
        </p:nvCxnSpPr>
        <p:spPr>
          <a:xfrm>
            <a:off x="8391455" y="4644504"/>
            <a:ext cx="1992400" cy="0"/>
          </a:xfrm>
          <a:prstGeom prst="straightConnector1">
            <a:avLst/>
          </a:prstGeom>
          <a:noFill/>
          <a:ln w="19050" cap="flat" cmpd="sng">
            <a:solidFill>
              <a:srgbClr val="0070C0"/>
            </a:solidFill>
            <a:prstDash val="solid"/>
            <a:round/>
            <a:headEnd type="none" w="med" len="med"/>
            <a:tailEnd type="none" w="med" len="med"/>
          </a:ln>
        </p:spPr>
      </p:cxnSp>
      <p:pic>
        <p:nvPicPr>
          <p:cNvPr id="2" name="Imagen 1"/>
          <p:cNvPicPr>
            <a:picLocks noChangeAspect="1"/>
          </p:cNvPicPr>
          <p:nvPr/>
        </p:nvPicPr>
        <p:blipFill>
          <a:blip r:embed="rId3"/>
          <a:stretch>
            <a:fillRect/>
          </a:stretch>
        </p:blipFill>
        <p:spPr>
          <a:xfrm>
            <a:off x="1231108" y="3322979"/>
            <a:ext cx="2598787" cy="20790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6">
            <a:extLst>
              <a:ext uri="{FF2B5EF4-FFF2-40B4-BE49-F238E27FC236}">
                <a16:creationId xmlns:a16="http://schemas.microsoft.com/office/drawing/2014/main" xmlns="" id="{9EE64673-21B3-4088-B76D-63727CBE3726}"/>
              </a:ext>
            </a:extLst>
          </p:cNvPr>
          <p:cNvSpPr txBox="1"/>
          <p:nvPr/>
        </p:nvSpPr>
        <p:spPr>
          <a:xfrm>
            <a:off x="6956552" y="5477701"/>
            <a:ext cx="3883696" cy="584775"/>
          </a:xfrm>
          <a:prstGeom prst="rect">
            <a:avLst/>
          </a:prstGeom>
          <a:noFill/>
        </p:spPr>
        <p:txBody>
          <a:bodyPr wrap="square" rtlCol="0">
            <a:spAutoFit/>
          </a:bodyPr>
          <a:lstStyle/>
          <a:p>
            <a:pPr algn="ctr"/>
            <a:r>
              <a:rPr lang="en-US" altLang="ko-KR" sz="3200" dirty="0" smtClean="0">
                <a:solidFill>
                  <a:schemeClr val="tx1">
                    <a:lumMod val="75000"/>
                    <a:lumOff val="25000"/>
                  </a:schemeClr>
                </a:solidFill>
                <a:cs typeface="Arial" pitchFamily="34" charset="0"/>
              </a:rPr>
              <a:t>Carpet</a:t>
            </a:r>
            <a:endParaRPr lang="en-US" altLang="ko-KR" sz="3200" dirty="0">
              <a:solidFill>
                <a:schemeClr val="tx1">
                  <a:lumMod val="75000"/>
                  <a:lumOff val="25000"/>
                </a:schemeClr>
              </a:solidFill>
              <a:cs typeface="Arial" pitchFamily="34" charset="0"/>
            </a:endParaRPr>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230035" y="148052"/>
            <a:ext cx="8820150" cy="723900"/>
          </a:xfrm>
          <a:prstGeom prst="rect">
            <a:avLst/>
          </a:prstGeom>
        </p:spPr>
        <p:txBody>
          <a:bodyPr>
            <a:normAutofit/>
          </a:bodyPr>
          <a:lstStyle/>
          <a:p>
            <a:r>
              <a:rPr lang="en-US" sz="2400" b="1" dirty="0">
                <a:solidFill>
                  <a:schemeClr val="bg1"/>
                </a:solidFill>
                <a:latin typeface="Malgun Gothic" panose="020B0503020000020004" pitchFamily="34" charset="-127"/>
                <a:ea typeface="Malgun Gothic" panose="020B0503020000020004" pitchFamily="34" charset="-127"/>
              </a:rPr>
              <a:t>Infographic Style</a:t>
            </a:r>
          </a:p>
        </p:txBody>
      </p:sp>
      <p:grpSp>
        <p:nvGrpSpPr>
          <p:cNvPr id="56" name="Group 55">
            <a:extLst>
              <a:ext uri="{FF2B5EF4-FFF2-40B4-BE49-F238E27FC236}">
                <a16:creationId xmlns:a16="http://schemas.microsoft.com/office/drawing/2014/main" xmlns="" id="{94E580A2-FB61-42D8-BD81-7F91B593F005}"/>
              </a:ext>
            </a:extLst>
          </p:cNvPr>
          <p:cNvGrpSpPr/>
          <p:nvPr/>
        </p:nvGrpSpPr>
        <p:grpSpPr>
          <a:xfrm>
            <a:off x="680590" y="3071809"/>
            <a:ext cx="3940337" cy="1532621"/>
            <a:chOff x="1985513" y="4307149"/>
            <a:chExt cx="2380861" cy="1532621"/>
          </a:xfrm>
        </p:grpSpPr>
        <p:sp>
          <p:nvSpPr>
            <p:cNvPr id="57" name="TextBox 56">
              <a:extLst>
                <a:ext uri="{FF2B5EF4-FFF2-40B4-BE49-F238E27FC236}">
                  <a16:creationId xmlns:a16="http://schemas.microsoft.com/office/drawing/2014/main" xmlns="" id="{9EE64673-21B3-4088-B76D-63727CBE3726}"/>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58" name="TextBox 57">
              <a:extLst>
                <a:ext uri="{FF2B5EF4-FFF2-40B4-BE49-F238E27FC236}">
                  <a16:creationId xmlns:a16="http://schemas.microsoft.com/office/drawing/2014/main" xmlns="" id="{6EACEC0E-42FA-4198-8E9F-6F382BFF3D61}"/>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grpSp>
        <p:nvGrpSpPr>
          <p:cNvPr id="59" name="Group 58">
            <a:extLst>
              <a:ext uri="{FF2B5EF4-FFF2-40B4-BE49-F238E27FC236}">
                <a16:creationId xmlns:a16="http://schemas.microsoft.com/office/drawing/2014/main" xmlns="" id="{FCAB3E43-23FF-4CB9-A441-2CEB351B625E}"/>
              </a:ext>
            </a:extLst>
          </p:cNvPr>
          <p:cNvGrpSpPr/>
          <p:nvPr/>
        </p:nvGrpSpPr>
        <p:grpSpPr>
          <a:xfrm>
            <a:off x="661407" y="4907479"/>
            <a:ext cx="3940337" cy="1532621"/>
            <a:chOff x="1985513" y="4307149"/>
            <a:chExt cx="2380861" cy="1532621"/>
          </a:xfrm>
        </p:grpSpPr>
        <p:sp>
          <p:nvSpPr>
            <p:cNvPr id="60" name="TextBox 59">
              <a:extLst>
                <a:ext uri="{FF2B5EF4-FFF2-40B4-BE49-F238E27FC236}">
                  <a16:creationId xmlns:a16="http://schemas.microsoft.com/office/drawing/2014/main" xmlns="" id="{F2EFB0E8-1F43-4509-8568-779C84C346AD}"/>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1" name="TextBox 60">
              <a:extLst>
                <a:ext uri="{FF2B5EF4-FFF2-40B4-BE49-F238E27FC236}">
                  <a16:creationId xmlns:a16="http://schemas.microsoft.com/office/drawing/2014/main" xmlns="" id="{3E4834EE-B6E0-4538-81DC-3C0E8CC005A8}"/>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grpSp>
        <p:nvGrpSpPr>
          <p:cNvPr id="62" name="Group 61">
            <a:extLst>
              <a:ext uri="{FF2B5EF4-FFF2-40B4-BE49-F238E27FC236}">
                <a16:creationId xmlns:a16="http://schemas.microsoft.com/office/drawing/2014/main" xmlns="" id="{44A81696-D6A2-4996-9D0B-F705570ACCAB}"/>
              </a:ext>
            </a:extLst>
          </p:cNvPr>
          <p:cNvGrpSpPr/>
          <p:nvPr/>
        </p:nvGrpSpPr>
        <p:grpSpPr>
          <a:xfrm>
            <a:off x="699773" y="1369660"/>
            <a:ext cx="3940337" cy="1532621"/>
            <a:chOff x="1985513" y="4307149"/>
            <a:chExt cx="2380861" cy="1532621"/>
          </a:xfrm>
        </p:grpSpPr>
        <p:sp>
          <p:nvSpPr>
            <p:cNvPr id="63" name="TextBox 62">
              <a:extLst>
                <a:ext uri="{FF2B5EF4-FFF2-40B4-BE49-F238E27FC236}">
                  <a16:creationId xmlns:a16="http://schemas.microsoft.com/office/drawing/2014/main" xmlns="" id="{AC883FE5-3434-47D1-A49D-107F972F11B1}"/>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4" name="TextBox 63">
              <a:extLst>
                <a:ext uri="{FF2B5EF4-FFF2-40B4-BE49-F238E27FC236}">
                  <a16:creationId xmlns:a16="http://schemas.microsoft.com/office/drawing/2014/main" xmlns="" id="{23C9190E-7692-43C0-B63F-58EC9C0A3617}"/>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pic>
        <p:nvPicPr>
          <p:cNvPr id="4" name="Imagen 3"/>
          <p:cNvPicPr>
            <a:picLocks noChangeAspect="1"/>
          </p:cNvPicPr>
          <p:nvPr/>
        </p:nvPicPr>
        <p:blipFill>
          <a:blip r:embed="rId2"/>
          <a:stretch>
            <a:fillRect/>
          </a:stretch>
        </p:blipFill>
        <p:spPr>
          <a:xfrm>
            <a:off x="7661458" y="2565407"/>
            <a:ext cx="2473885" cy="2803737"/>
          </a:xfrm>
          <a:prstGeom prst="rect">
            <a:avLst/>
          </a:prstGeom>
        </p:spPr>
      </p:pic>
      <p:sp>
        <p:nvSpPr>
          <p:cNvPr id="6" name="Rectángulo redondeado 5"/>
          <p:cNvSpPr/>
          <p:nvPr/>
        </p:nvSpPr>
        <p:spPr>
          <a:xfrm>
            <a:off x="7077482" y="2052393"/>
            <a:ext cx="3362229" cy="4010083"/>
          </a:xfrm>
          <a:prstGeom prst="round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Imagen 14"/>
          <p:cNvPicPr>
            <a:picLocks noChangeAspect="1"/>
          </p:cNvPicPr>
          <p:nvPr/>
        </p:nvPicPr>
        <p:blipFill>
          <a:blip r:embed="rId3"/>
          <a:stretch>
            <a:fillRect/>
          </a:stretch>
        </p:blipFill>
        <p:spPr>
          <a:xfrm>
            <a:off x="9946653" y="5588640"/>
            <a:ext cx="377380" cy="587036"/>
          </a:xfrm>
          <a:prstGeom prst="rect">
            <a:avLst/>
          </a:prstGeom>
        </p:spPr>
      </p:pic>
    </p:spTree>
    <p:extLst>
      <p:ext uri="{BB962C8B-B14F-4D97-AF65-F5344CB8AC3E}">
        <p14:creationId xmlns:p14="http://schemas.microsoft.com/office/powerpoint/2010/main" val="1854016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55"/>
          <p:cNvSpPr txBox="1">
            <a:spLocks noGrp="1"/>
          </p:cNvSpPr>
          <p:nvPr>
            <p:ph type="title"/>
          </p:nvPr>
        </p:nvSpPr>
        <p:spPr>
          <a:xfrm>
            <a:off x="633044" y="1175911"/>
            <a:ext cx="10278800" cy="629200"/>
          </a:xfrm>
          <a:prstGeom prst="rect">
            <a:avLst/>
          </a:prstGeom>
        </p:spPr>
        <p:txBody>
          <a:bodyPr spcFirstLastPara="1" wrap="square" lIns="121900" tIns="121900" rIns="121900" bIns="121900" anchor="b" anchorCtr="0">
            <a:noAutofit/>
          </a:bodyPr>
          <a:lstStyle/>
          <a:p>
            <a:r>
              <a:rPr lang="en" sz="8000" b="1" dirty="0">
                <a:solidFill>
                  <a:srgbClr val="0070C0"/>
                </a:solidFill>
              </a:rPr>
              <a:t>Next Week</a:t>
            </a:r>
            <a:endParaRPr sz="8000" b="1" dirty="0">
              <a:solidFill>
                <a:srgbClr val="0070C0"/>
              </a:solidFill>
            </a:endParaRPr>
          </a:p>
        </p:txBody>
      </p:sp>
      <p:sp>
        <p:nvSpPr>
          <p:cNvPr id="6" name="Google Shape;2213;p55"/>
          <p:cNvSpPr txBox="1">
            <a:spLocks/>
          </p:cNvSpPr>
          <p:nvPr/>
        </p:nvSpPr>
        <p:spPr>
          <a:xfrm flipH="1">
            <a:off x="633045" y="4830455"/>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sp>
        <p:nvSpPr>
          <p:cNvPr id="7" name="Google Shape;2213;p55"/>
          <p:cNvSpPr txBox="1">
            <a:spLocks/>
          </p:cNvSpPr>
          <p:nvPr/>
        </p:nvSpPr>
        <p:spPr>
          <a:xfrm flipH="1">
            <a:off x="633045" y="2288096"/>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sp>
        <p:nvSpPr>
          <p:cNvPr id="8" name="Google Shape;2213;p55"/>
          <p:cNvSpPr txBox="1">
            <a:spLocks/>
          </p:cNvSpPr>
          <p:nvPr/>
        </p:nvSpPr>
        <p:spPr>
          <a:xfrm flipH="1">
            <a:off x="633045" y="3108834"/>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sp>
        <p:nvSpPr>
          <p:cNvPr id="9" name="Google Shape;2213;p55"/>
          <p:cNvSpPr txBox="1">
            <a:spLocks/>
          </p:cNvSpPr>
          <p:nvPr/>
        </p:nvSpPr>
        <p:spPr>
          <a:xfrm flipH="1">
            <a:off x="633044" y="3969644"/>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pic>
        <p:nvPicPr>
          <p:cNvPr id="2" name="Imagen 1"/>
          <p:cNvPicPr>
            <a:picLocks noChangeAspect="1"/>
          </p:cNvPicPr>
          <p:nvPr/>
        </p:nvPicPr>
        <p:blipFill>
          <a:blip r:embed="rId3"/>
          <a:stretch>
            <a:fillRect/>
          </a:stretch>
        </p:blipFill>
        <p:spPr>
          <a:xfrm>
            <a:off x="7411506" y="2772663"/>
            <a:ext cx="3305480" cy="24356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486380" y="1573198"/>
            <a:ext cx="4590894" cy="4590894"/>
          </a:xfrm>
          <a:prstGeom prst="rect">
            <a:avLst/>
          </a:prstGeom>
        </p:spPr>
      </p:pic>
      <p:sp>
        <p:nvSpPr>
          <p:cNvPr id="2" name="Text Placeholder 1"/>
          <p:cNvSpPr>
            <a:spLocks noGrp="1"/>
          </p:cNvSpPr>
          <p:nvPr>
            <p:ph type="body" sz="quarter" idx="10"/>
          </p:nvPr>
        </p:nvSpPr>
        <p:spPr>
          <a:xfrm>
            <a:off x="-643633" y="277262"/>
            <a:ext cx="8820822" cy="724247"/>
          </a:xfrm>
        </p:spPr>
        <p:txBody>
          <a:bodyPr>
            <a:noAutofit/>
          </a:bodyPr>
          <a:lstStyle/>
          <a:p>
            <a:r>
              <a:rPr lang="en-US" sz="6000" b="1" dirty="0">
                <a:solidFill>
                  <a:srgbClr val="0070C0"/>
                </a:solidFill>
              </a:rPr>
              <a:t>Infographic Style</a:t>
            </a:r>
          </a:p>
        </p:txBody>
      </p:sp>
      <p:sp>
        <p:nvSpPr>
          <p:cNvPr id="105" name="Oval 104">
            <a:extLst>
              <a:ext uri="{FF2B5EF4-FFF2-40B4-BE49-F238E27FC236}">
                <a16:creationId xmlns:a16="http://schemas.microsoft.com/office/drawing/2014/main" xmlns="" id="{F615CB7A-2504-4DCC-B8EB-C1C1121085F7}"/>
              </a:ext>
            </a:extLst>
          </p:cNvPr>
          <p:cNvSpPr/>
          <p:nvPr/>
        </p:nvSpPr>
        <p:spPr>
          <a:xfrm>
            <a:off x="7334299" y="2284351"/>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Oval 105">
            <a:extLst>
              <a:ext uri="{FF2B5EF4-FFF2-40B4-BE49-F238E27FC236}">
                <a16:creationId xmlns:a16="http://schemas.microsoft.com/office/drawing/2014/main" xmlns="" id="{39090D96-9C57-4B27-B5BB-D1F14C0BD1A5}"/>
              </a:ext>
            </a:extLst>
          </p:cNvPr>
          <p:cNvSpPr/>
          <p:nvPr/>
        </p:nvSpPr>
        <p:spPr>
          <a:xfrm>
            <a:off x="7334299" y="3450013"/>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7" name="Oval 106">
            <a:extLst>
              <a:ext uri="{FF2B5EF4-FFF2-40B4-BE49-F238E27FC236}">
                <a16:creationId xmlns:a16="http://schemas.microsoft.com/office/drawing/2014/main" xmlns="" id="{F3A0A877-F633-4B2F-A9AC-71E134A70664}"/>
              </a:ext>
            </a:extLst>
          </p:cNvPr>
          <p:cNvSpPr/>
          <p:nvPr/>
        </p:nvSpPr>
        <p:spPr>
          <a:xfrm>
            <a:off x="7334299" y="4615676"/>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9" name="Group 108">
            <a:extLst>
              <a:ext uri="{FF2B5EF4-FFF2-40B4-BE49-F238E27FC236}">
                <a16:creationId xmlns:a16="http://schemas.microsoft.com/office/drawing/2014/main" xmlns="" id="{7FC761CE-5752-4AA6-8935-BDB15D63FC12}"/>
              </a:ext>
            </a:extLst>
          </p:cNvPr>
          <p:cNvGrpSpPr/>
          <p:nvPr/>
        </p:nvGrpSpPr>
        <p:grpSpPr>
          <a:xfrm>
            <a:off x="8177189" y="2065123"/>
            <a:ext cx="2212467" cy="1053360"/>
            <a:chOff x="910640" y="2975795"/>
            <a:chExt cx="1527408" cy="2634629"/>
          </a:xfrm>
        </p:grpSpPr>
        <p:sp>
          <p:nvSpPr>
            <p:cNvPr id="110" name="TextBox 109">
              <a:extLst>
                <a:ext uri="{FF2B5EF4-FFF2-40B4-BE49-F238E27FC236}">
                  <a16:creationId xmlns:a16="http://schemas.microsoft.com/office/drawing/2014/main" xmlns="" id="{FF39BFA8-9DF0-478A-85F3-57B1D0D91A57}"/>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1" name="TextBox 110">
              <a:extLst>
                <a:ext uri="{FF2B5EF4-FFF2-40B4-BE49-F238E27FC236}">
                  <a16:creationId xmlns:a16="http://schemas.microsoft.com/office/drawing/2014/main" xmlns="" id="{ADE946FD-A6FF-4BD2-A0E8-E8C05BC48C1E}"/>
                </a:ext>
              </a:extLst>
            </p:cNvPr>
            <p:cNvSpPr txBox="1"/>
            <p:nvPr/>
          </p:nvSpPr>
          <p:spPr>
            <a:xfrm>
              <a:off x="910640" y="3531962"/>
              <a:ext cx="1527408" cy="20784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12" name="TextBox 111">
            <a:extLst>
              <a:ext uri="{FF2B5EF4-FFF2-40B4-BE49-F238E27FC236}">
                <a16:creationId xmlns:a16="http://schemas.microsoft.com/office/drawing/2014/main" xmlns="" id="{AE86F81A-89C8-416C-9C02-322C9A48C09C}"/>
              </a:ext>
            </a:extLst>
          </p:cNvPr>
          <p:cNvSpPr txBox="1"/>
          <p:nvPr/>
        </p:nvSpPr>
        <p:spPr>
          <a:xfrm>
            <a:off x="10448305" y="2227859"/>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99</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grpSp>
        <p:nvGrpSpPr>
          <p:cNvPr id="113" name="Group 112">
            <a:extLst>
              <a:ext uri="{FF2B5EF4-FFF2-40B4-BE49-F238E27FC236}">
                <a16:creationId xmlns:a16="http://schemas.microsoft.com/office/drawing/2014/main" xmlns="" id="{2B4E39B0-29D6-4B28-B094-B3FAB3212FA8}"/>
              </a:ext>
            </a:extLst>
          </p:cNvPr>
          <p:cNvGrpSpPr/>
          <p:nvPr/>
        </p:nvGrpSpPr>
        <p:grpSpPr>
          <a:xfrm>
            <a:off x="8177189" y="3230785"/>
            <a:ext cx="2212467" cy="1053359"/>
            <a:chOff x="910640" y="2975795"/>
            <a:chExt cx="1527408" cy="2634628"/>
          </a:xfrm>
        </p:grpSpPr>
        <p:sp>
          <p:nvSpPr>
            <p:cNvPr id="114" name="TextBox 113">
              <a:extLst>
                <a:ext uri="{FF2B5EF4-FFF2-40B4-BE49-F238E27FC236}">
                  <a16:creationId xmlns:a16="http://schemas.microsoft.com/office/drawing/2014/main" xmlns="" id="{90D05752-81FA-4101-9A60-F3DD7C253221}"/>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5" name="TextBox 114">
              <a:extLst>
                <a:ext uri="{FF2B5EF4-FFF2-40B4-BE49-F238E27FC236}">
                  <a16:creationId xmlns:a16="http://schemas.microsoft.com/office/drawing/2014/main" xmlns="" id="{2C82C5A8-0B36-45F8-BFB0-A4850576B520}"/>
                </a:ext>
              </a:extLst>
            </p:cNvPr>
            <p:cNvSpPr txBox="1"/>
            <p:nvPr/>
          </p:nvSpPr>
          <p:spPr>
            <a:xfrm>
              <a:off x="910640" y="3531960"/>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16" name="TextBox 115">
            <a:extLst>
              <a:ext uri="{FF2B5EF4-FFF2-40B4-BE49-F238E27FC236}">
                <a16:creationId xmlns:a16="http://schemas.microsoft.com/office/drawing/2014/main" xmlns="" id="{6C5BA893-6E23-4EC5-8411-2FECF9A98CBE}"/>
              </a:ext>
            </a:extLst>
          </p:cNvPr>
          <p:cNvSpPr txBox="1"/>
          <p:nvPr/>
        </p:nvSpPr>
        <p:spPr>
          <a:xfrm>
            <a:off x="10448305" y="3393520"/>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85</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grpSp>
        <p:nvGrpSpPr>
          <p:cNvPr id="117" name="Group 116">
            <a:extLst>
              <a:ext uri="{FF2B5EF4-FFF2-40B4-BE49-F238E27FC236}">
                <a16:creationId xmlns:a16="http://schemas.microsoft.com/office/drawing/2014/main" xmlns="" id="{2D76EE6C-A2A0-406E-B0A3-46D29005C638}"/>
              </a:ext>
            </a:extLst>
          </p:cNvPr>
          <p:cNvGrpSpPr/>
          <p:nvPr/>
        </p:nvGrpSpPr>
        <p:grpSpPr>
          <a:xfrm>
            <a:off x="8177189" y="4396446"/>
            <a:ext cx="2212467" cy="1053359"/>
            <a:chOff x="910640" y="2975795"/>
            <a:chExt cx="1527408" cy="2634628"/>
          </a:xfrm>
        </p:grpSpPr>
        <p:sp>
          <p:nvSpPr>
            <p:cNvPr id="118" name="TextBox 117">
              <a:extLst>
                <a:ext uri="{FF2B5EF4-FFF2-40B4-BE49-F238E27FC236}">
                  <a16:creationId xmlns:a16="http://schemas.microsoft.com/office/drawing/2014/main" xmlns="" id="{AD763CAB-8355-4580-AFC5-C50A9360D618}"/>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9" name="TextBox 118">
              <a:extLst>
                <a:ext uri="{FF2B5EF4-FFF2-40B4-BE49-F238E27FC236}">
                  <a16:creationId xmlns:a16="http://schemas.microsoft.com/office/drawing/2014/main" xmlns="" id="{3791DA14-2705-4244-9247-4813CF6C84C5}"/>
                </a:ext>
              </a:extLst>
            </p:cNvPr>
            <p:cNvSpPr txBox="1"/>
            <p:nvPr/>
          </p:nvSpPr>
          <p:spPr>
            <a:xfrm>
              <a:off x="910640" y="3531960"/>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20" name="TextBox 119">
            <a:extLst>
              <a:ext uri="{FF2B5EF4-FFF2-40B4-BE49-F238E27FC236}">
                <a16:creationId xmlns:a16="http://schemas.microsoft.com/office/drawing/2014/main" xmlns="" id="{C8F5F719-0898-4F79-85C6-44E641466EC0}"/>
              </a:ext>
            </a:extLst>
          </p:cNvPr>
          <p:cNvSpPr txBox="1"/>
          <p:nvPr/>
        </p:nvSpPr>
        <p:spPr>
          <a:xfrm>
            <a:off x="10448305" y="4559182"/>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67</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sp>
        <p:nvSpPr>
          <p:cNvPr id="125" name="Oval 21">
            <a:extLst>
              <a:ext uri="{FF2B5EF4-FFF2-40B4-BE49-F238E27FC236}">
                <a16:creationId xmlns:a16="http://schemas.microsoft.com/office/drawing/2014/main" xmlns="" id="{EEFAFC80-AA79-4126-B949-26D3E2E28C86}"/>
              </a:ext>
            </a:extLst>
          </p:cNvPr>
          <p:cNvSpPr>
            <a:spLocks noChangeAspect="1"/>
          </p:cNvSpPr>
          <p:nvPr/>
        </p:nvSpPr>
        <p:spPr>
          <a:xfrm rot="20700000">
            <a:off x="7468732" y="4784596"/>
            <a:ext cx="387595"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Freeform 95">
            <a:extLst>
              <a:ext uri="{FF2B5EF4-FFF2-40B4-BE49-F238E27FC236}">
                <a16:creationId xmlns:a16="http://schemas.microsoft.com/office/drawing/2014/main" xmlns="" id="{F6268416-03AB-4ED8-9E4A-1DC1DF5279E7}"/>
              </a:ext>
            </a:extLst>
          </p:cNvPr>
          <p:cNvSpPr>
            <a:spLocks/>
          </p:cNvSpPr>
          <p:nvPr/>
        </p:nvSpPr>
        <p:spPr>
          <a:xfrm>
            <a:off x="7493243" y="2443295"/>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Rounded Rectangle 1">
            <a:extLst>
              <a:ext uri="{FF2B5EF4-FFF2-40B4-BE49-F238E27FC236}">
                <a16:creationId xmlns:a16="http://schemas.microsoft.com/office/drawing/2014/main" xmlns="" id="{1F56A1DC-EF65-4E4D-873C-2A701FE79C0E}"/>
              </a:ext>
            </a:extLst>
          </p:cNvPr>
          <p:cNvSpPr>
            <a:spLocks noChangeAspect="1"/>
          </p:cNvSpPr>
          <p:nvPr/>
        </p:nvSpPr>
        <p:spPr>
          <a:xfrm>
            <a:off x="7562213" y="3613947"/>
            <a:ext cx="200631"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pic>
        <p:nvPicPr>
          <p:cNvPr id="3" name="Imagen 2"/>
          <p:cNvPicPr>
            <a:picLocks noChangeAspect="1"/>
          </p:cNvPicPr>
          <p:nvPr/>
        </p:nvPicPr>
        <p:blipFill>
          <a:blip r:embed="rId3"/>
          <a:stretch>
            <a:fillRect/>
          </a:stretch>
        </p:blipFill>
        <p:spPr>
          <a:xfrm>
            <a:off x="11009128" y="998473"/>
            <a:ext cx="481610" cy="749171"/>
          </a:xfrm>
          <a:prstGeom prst="rect">
            <a:avLst/>
          </a:prstGeom>
        </p:spPr>
      </p:pic>
      <p:pic>
        <p:nvPicPr>
          <p:cNvPr id="6" name="Imagen 5"/>
          <p:cNvPicPr>
            <a:picLocks noChangeAspect="1"/>
          </p:cNvPicPr>
          <p:nvPr/>
        </p:nvPicPr>
        <p:blipFill>
          <a:blip r:embed="rId4"/>
          <a:stretch>
            <a:fillRect/>
          </a:stretch>
        </p:blipFill>
        <p:spPr>
          <a:xfrm>
            <a:off x="2351085" y="2569026"/>
            <a:ext cx="2503676" cy="2575210"/>
          </a:xfrm>
          <a:prstGeom prst="rect">
            <a:avLst/>
          </a:prstGeom>
        </p:spPr>
      </p:pic>
    </p:spTree>
    <p:extLst>
      <p:ext uri="{BB962C8B-B14F-4D97-AF65-F5344CB8AC3E}">
        <p14:creationId xmlns:p14="http://schemas.microsoft.com/office/powerpoint/2010/main" val="555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80078 0.57685 L -0.59427 0.22708 C -0.55144 0.14815 -0.48685 0.10602 -0.41914 0.10602 C -0.34193 0.10602 -0.28021 0.14815 -0.23724 0.22708 L -0.03047 0.57685 " pathEditMode="relative" rAng="0" ptsTypes="AAAAA">
                                      <p:cBhvr>
                                        <p:cTn id="6" dur="2000" fill="hold"/>
                                        <p:tgtEl>
                                          <p:spTgt spid="3"/>
                                        </p:tgtEl>
                                        <p:attrNameLst>
                                          <p:attrName>ppt_x</p:attrName>
                                          <p:attrName>ppt_y</p:attrName>
                                        </p:attrNameLst>
                                      </p:cBhvr>
                                      <p:rCtr x="38516" y="-2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3517</Words>
  <Application>Microsoft Office PowerPoint</Application>
  <PresentationFormat>Panorámica</PresentationFormat>
  <Paragraphs>364</Paragraphs>
  <Slides>50</Slides>
  <Notes>20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50</vt:i4>
      </vt:variant>
    </vt:vector>
  </HeadingPairs>
  <TitlesOfParts>
    <vt:vector size="66" baseType="lpstr">
      <vt:lpstr>FZShuTi</vt:lpstr>
      <vt:lpstr>HY견명조</vt:lpstr>
      <vt:lpstr>Malgun Gothic</vt:lpstr>
      <vt:lpstr>Malgun Gothic</vt:lpstr>
      <vt:lpstr>Adamina</vt:lpstr>
      <vt:lpstr>Arial</vt:lpstr>
      <vt:lpstr>Cairo</vt:lpstr>
      <vt:lpstr>Calibri</vt:lpstr>
      <vt:lpstr>Calibri Light</vt:lpstr>
      <vt:lpstr>Changa One</vt:lpstr>
      <vt:lpstr>Chivo</vt:lpstr>
      <vt:lpstr>DK Lemon Yellow Sun</vt:lpstr>
      <vt:lpstr>Milonga</vt:lpstr>
      <vt:lpstr>Nunito</vt:lpstr>
      <vt:lpstr>Trebuchet MS</vt:lpstr>
      <vt:lpstr>Office Theme</vt:lpstr>
      <vt:lpstr>Presentación de PowerPoint</vt:lpstr>
      <vt:lpstr>Bienvenido</vt:lpstr>
      <vt:lpstr>Presentación de PowerPoint</vt:lpstr>
      <vt:lpstr>Presentación de PowerPoint</vt:lpstr>
      <vt:lpstr>Presentación de PowerPoint</vt:lpstr>
      <vt:lpstr>PATIENT MEDICAL HISTORY</vt:lpstr>
      <vt:lpstr>Presentación de PowerPoint</vt:lpstr>
      <vt:lpstr>Next Week</vt:lpstr>
      <vt:lpstr>Presentación de PowerPoint</vt:lpstr>
      <vt:lpstr>Presentación de PowerPoint</vt:lpstr>
      <vt:lpstr>REVIEW OF SYSTEMS</vt:lpstr>
      <vt:lpstr>Presentación de PowerPoint</vt:lpstr>
      <vt:lpstr>Presentación de PowerPoint</vt:lpstr>
      <vt:lpstr>DISCUSSION SUMMARY</vt:lpstr>
      <vt:lpstr>Presentación de PowerPoint</vt:lpstr>
      <vt:lpstr>Presentación de PowerPoint</vt:lpstr>
      <vt:lpstr>Presentación de PowerPoint</vt:lpstr>
      <vt:lpstr>Presentación de PowerPoint</vt:lpstr>
      <vt:lpstr>150,000</vt:lpstr>
      <vt:lpstr>Administrador</vt:lpstr>
      <vt:lpstr>Presentación de PowerPoint</vt:lpstr>
      <vt:lpstr>Presentación de PowerPoint</vt:lpstr>
      <vt:lpstr>PHYSICAL EXAMINATION</vt:lpstr>
      <vt:lpstr>Presentación de PowerPoint</vt:lpstr>
      <vt:lpstr>Table Of Contents</vt:lpstr>
      <vt:lpstr>Presentación de PowerPoint</vt:lpstr>
      <vt:lpstr>1M</vt:lpstr>
      <vt:lpstr>Some Percentages</vt:lpstr>
      <vt:lpstr>Presentación de PowerPoint</vt:lpstr>
      <vt:lpstr>NOS MOYENS DE CONTACT</vt:lpstr>
      <vt:lpstr>Free Template</vt:lpstr>
      <vt:lpstr>Presentación de PowerPoint</vt:lpstr>
      <vt:lpstr>HOLA</vt:lpstr>
      <vt:lpstr>Presentación de PowerPoint</vt:lpstr>
      <vt:lpstr>This is a slide title</vt:lpstr>
      <vt:lpstr>You can also split your content</vt:lpstr>
      <vt:lpstr>Followers best awesome</vt:lpstr>
      <vt:lpstr>Old Testament Timeline</vt:lpstr>
      <vt:lpstr>ABT THE PATIENT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grym</dc:creator>
  <cp:lastModifiedBy>ADMIN</cp:lastModifiedBy>
  <cp:revision>121</cp:revision>
  <dcterms:created xsi:type="dcterms:W3CDTF">2021-04-05T06:25:32Z</dcterms:created>
  <dcterms:modified xsi:type="dcterms:W3CDTF">2022-02-11T16:41:26Z</dcterms:modified>
</cp:coreProperties>
</file>