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Pontano Sans" panose="020B0604020202020204" charset="0"/>
      <p:regular r:id="rId31"/>
    </p:embeddedFont>
    <p:embeddedFont>
      <p:font typeface="Dosis" panose="020B0604020202020204" charset="0"/>
      <p:regular r:id="rId32"/>
      <p:bold r:id="rId33"/>
    </p:embeddedFont>
    <p:embeddedFont>
      <p:font typeface="Dosis ExtraLight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967DD-C3B8-45C6-AC37-3335088DC091}">
  <a:tblStyle styleId="{846967DD-C3B8-45C6-AC37-3335088DC0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1427209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5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23850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m/sheets/abou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1001fonts.com/pontano-sans-font.html" TargetMode="External"/><Relationship Id="rId4" Type="http://schemas.openxmlformats.org/officeDocument/2006/relationships/hyperlink" Target="https://www.fontsquirrel.com/fonts/dosi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 idx="4294967295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3" name="Google Shape;193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0" name="Google Shape;200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02" name="Google Shape;202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4" name="Google Shape;204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5" name="Google Shape;205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06" name="Google Shape;206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8" name="Google Shape;218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{846967DD-C3B8-45C6-AC37-3335088DC091}</a:tableStyleId>
              </a:tblPr>
              <a:tblGrid>
                <a:gridCol w="104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 idx="4294967295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7" name="Google Shape;247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9" name="Google Shape;249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16</a:t>
            </a:fld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58" name="Google Shape;258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59" name="Google Shape;259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Google Shape;260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1" name="Google Shape;261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62" name="Google Shape;262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Google Shape;263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4" name="Google Shape;264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65" name="Google Shape;265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Google Shape;266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7" name="Google Shape;267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68" name="Google Shape;268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" name="Google Shape;271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Google Shape;272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Google Shape;275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Google Shape;278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2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3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</a:t>
            </a:r>
            <a:r>
              <a:rPr lang="en" u="sng">
                <a:solidFill>
                  <a:srgbClr val="484F56"/>
                </a:solidFill>
                <a:hlinkClick r:id="rId4"/>
              </a:rPr>
              <a:t>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00" name="Google Shape;300;p3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01" name="Google Shape;301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291" y="0"/>
            <a:ext cx="5427235" cy="47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84F56"/>
                </a:solidFill>
              </a:rPr>
              <a:t>EDIT IN POWERPOINT®</a:t>
            </a:r>
            <a:endParaRPr sz="1200" dirty="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 dirty="0">
                <a:solidFill>
                  <a:srgbClr val="484F56"/>
                </a:solidFill>
              </a:rPr>
              <a:t>"Download as PowerPoint template"</a:t>
            </a:r>
            <a:r>
              <a:rPr lang="en" sz="1200" dirty="0">
                <a:solidFill>
                  <a:srgbClr val="484F56"/>
                </a:solidFill>
              </a:rPr>
              <a:t>. You will get a .pptx file that you can edit in PowerPoint. </a:t>
            </a:r>
            <a:endParaRPr sz="1200" dirty="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 dirty="0">
                <a:solidFill>
                  <a:srgbClr val="484F56"/>
                </a:solidFill>
                <a:hlinkClick r:id="rId3" action="ppaction://hlinksldjump"/>
              </a:rPr>
              <a:t>Presentation design slide</a:t>
            </a:r>
            <a:r>
              <a:rPr lang="en" sz="1200" dirty="0">
                <a:solidFill>
                  <a:srgbClr val="484F56"/>
                </a:solidFill>
              </a:rPr>
              <a:t>)</a:t>
            </a:r>
            <a:endParaRPr sz="1200" dirty="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484F56"/>
              </a:solidFill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/>
          <p:nvPr/>
        </p:nvSpPr>
        <p:spPr>
          <a:xfrm>
            <a:off x="200243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Android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20957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213864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227037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iPhone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/>
          <p:nvPr/>
        </p:nvSpPr>
        <p:spPr>
          <a:xfrm>
            <a:off x="1860719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5"/>
          <p:cNvSpPr/>
          <p:nvPr/>
        </p:nvSpPr>
        <p:spPr>
          <a:xfrm>
            <a:off x="2059418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4" name="Google Shape;324;p3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4294967295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Tablet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/>
          <p:nvPr/>
        </p:nvSpPr>
        <p:spPr>
          <a:xfrm>
            <a:off x="1208000" y="1048024"/>
            <a:ext cx="4276485" cy="332901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51B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1386950" y="1224816"/>
            <a:ext cx="3918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Place your screenshot here</a:t>
            </a:r>
            <a:endParaRPr sz="10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body" idx="4294967295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Desktop project</a:t>
            </a:r>
            <a:endParaRPr sz="3000">
              <a:solidFill>
                <a:srgbClr val="51B148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40" name="Google Shape;340;p37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 dirty="0"/>
              <a:t>Presentation template by </a:t>
            </a:r>
            <a:r>
              <a:rPr lang="en" sz="2400" u="sng" dirty="0" smtClean="0">
                <a:solidFill>
                  <a:srgbClr val="51B148"/>
                </a:solidFill>
              </a:rPr>
              <a:t>Plantillaspowerpoint.org</a:t>
            </a:r>
            <a:endParaRPr sz="2400" dirty="0">
              <a:solidFill>
                <a:srgbClr val="51B14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rgbClr val="51B148"/>
                </a:solidFill>
                <a:hlinkClick r:id="rId4"/>
              </a:rPr>
              <a:t>Unsplash</a:t>
            </a:r>
            <a:endParaRPr sz="2400" dirty="0">
              <a:solidFill>
                <a:srgbClr val="51B148"/>
              </a:solidFill>
            </a:endParaRPr>
          </a:p>
        </p:txBody>
      </p:sp>
      <p:sp>
        <p:nvSpPr>
          <p:cNvPr id="350" name="Google Shape;350;p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>
            <a:spLocks noGrp="1"/>
          </p:cNvSpPr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9"/>
          <p:cNvSpPr txBox="1">
            <a:spLocks noGrp="1"/>
          </p:cNvSpPr>
          <p:nvPr>
            <p:ph type="body" idx="1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/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5"/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lang="en" sz="1400" b="1">
                <a:solidFill>
                  <a:srgbClr val="B8F567"/>
                </a:solidFill>
              </a:rPr>
              <a:t>#b8f567</a:t>
            </a:r>
            <a:r>
              <a:rPr lang="en" sz="1400">
                <a:solidFill>
                  <a:srgbClr val="484F56"/>
                </a:solidFill>
              </a:rPr>
              <a:t/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lang="en" sz="1400" b="1">
                <a:solidFill>
                  <a:srgbClr val="9BCF63"/>
                </a:solidFill>
              </a:rPr>
              <a:t>#9bcf63</a:t>
            </a:r>
            <a:r>
              <a:rPr lang="en" sz="1400">
                <a:solidFill>
                  <a:srgbClr val="484F56"/>
                </a:solidFill>
              </a:rPr>
              <a:t/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lang="en" sz="1400" b="1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8" name="Google Shape;358;p3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64" name="Google Shape;364;p4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371" name="Google Shape;371;p40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374" name="Google Shape;374;p4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40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379" name="Google Shape;379;p4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383" name="Google Shape;383;p4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40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389" name="Google Shape;389;p4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10" name="Google Shape;410;p4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13" name="Google Shape;413;p4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17" name="Google Shape;417;p40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21" name="Google Shape;421;p4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40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30" name="Google Shape;430;p4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33" name="Google Shape;433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36" name="Google Shape;436;p40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39" name="Google Shape;439;p4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2" name="Google Shape;442;p40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7" name="Google Shape;447;p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50" name="Google Shape;450;p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40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5" name="Google Shape;455;p40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8" name="Google Shape;458;p40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64" name="Google Shape;464;p4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67" name="Google Shape;467;p4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73" name="Google Shape;473;p4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79" name="Google Shape;479;p4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40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0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87" name="Google Shape;487;p40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90" name="Google Shape;490;p4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93" name="Google Shape;493;p40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40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97" name="Google Shape;497;p4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00" name="Google Shape;50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06" name="Google Shape;506;p40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40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11" name="Google Shape;511;p4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14" name="Google Shape;514;p4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40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18" name="Google Shape;518;p4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21" name="Google Shape;521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40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27" name="Google Shape;527;p40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30" name="Google Shape;530;p4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35" name="Google Shape;535;p4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39" name="Google Shape;539;p4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42" name="Google Shape;542;p4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46" name="Google Shape;546;p4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52" name="Google Shape;552;p4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55" name="Google Shape;555;p40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0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62" name="Google Shape;562;p4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565" name="Google Shape;565;p4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40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571" name="Google Shape;571;p40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575" name="Google Shape;575;p4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40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0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0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582" name="Google Shape;582;p4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40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587" name="Google Shape;587;p40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40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592" name="Google Shape;592;p40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598" name="Google Shape;598;p40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02" name="Google Shape;602;p40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06" name="Google Shape;606;p40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12" name="Google Shape;612;p4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18" name="Google Shape;618;p40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21" name="Google Shape;621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40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29" name="Google Shape;629;p4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35" name="Google Shape;635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37" name="Google Shape;637;p40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40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39" name="Google Shape;639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40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40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43" name="Google Shape;643;p4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40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</a:t>
            </a:r>
            <a:r>
              <a:rPr lang="en" sz="900" b="1" dirty="0" smtClean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cons </a:t>
            </a:r>
            <a:r>
              <a:rPr lang="en" sz="900" b="1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are editable shapes</a:t>
            </a: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47" name="Google Shape;647;p4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Now you can use any emoji as an icon!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 and you can change the color.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</a:t>
            </a:r>
            <a:r>
              <a:rPr lang="en" u="sng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  <a:hlinkClick r:id="rId3"/>
              </a:rPr>
              <a:t>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3" name="Google Shape;653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54" name="Google Shape;654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51B148"/>
                </a:solidFill>
              </a:rPr>
              <a:t>😉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655" name="Google Shape;655;p4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4" name="Google Shape;124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5405999" y="774329"/>
            <a:ext cx="2702928" cy="270292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4294967295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4" name="Google Shape;154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Google Shape;155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59" name="Google Shape;159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Presentación en pantalla (16:9)</PresentationFormat>
  <Paragraphs>165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Pontano Sans</vt:lpstr>
      <vt:lpstr>Dosis</vt:lpstr>
      <vt:lpstr>Dosis ExtraLight</vt:lpstr>
      <vt:lpstr>Arial</vt:lpstr>
      <vt:lpstr>Solanio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2</cp:revision>
  <dcterms:modified xsi:type="dcterms:W3CDTF">2023-11-27T04:51:03Z</dcterms:modified>
</cp:coreProperties>
</file>