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Pontano Sans" panose="020B0604020202020204" charset="0"/>
      <p:regular r:id="rId31"/>
    </p:embeddedFont>
    <p:embeddedFont>
      <p:font typeface="Dosis" panose="020B0604020202020204" charset="0"/>
      <p:regular r:id="rId32"/>
      <p:bold r:id="rId33"/>
    </p:embeddedFont>
    <p:embeddedFont>
      <p:font typeface="Dosis ExtraLight" panose="020B0604020202020204" charset="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6967DD-C3B8-45C6-AC37-3335088DC091}">
  <a:tblStyle styleId="{846967DD-C3B8-45C6-AC37-3335088DC0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leaves">
  <p:cSld name="BLANK_2">
    <p:bg>
      <p:bgPr>
        <a:solidFill>
          <a:schemeClr val="accen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94" name="Google Shape;94;p12"/>
          <p:cNvSpPr/>
          <p:nvPr/>
        </p:nvSpPr>
        <p:spPr>
          <a:xfrm rot="3560713">
            <a:off x="7919979" y="4139908"/>
            <a:ext cx="1129759" cy="68568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2"/>
          <p:cNvSpPr/>
          <p:nvPr/>
        </p:nvSpPr>
        <p:spPr>
          <a:xfrm rot="1619439">
            <a:off x="7518911" y="3963338"/>
            <a:ext cx="440102" cy="657294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2"/>
          <p:cNvSpPr/>
          <p:nvPr/>
        </p:nvSpPr>
        <p:spPr>
          <a:xfrm rot="-5564790">
            <a:off x="1156803" y="211500"/>
            <a:ext cx="672035" cy="536827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 rot="8585060">
            <a:off x="241104" y="264328"/>
            <a:ext cx="975659" cy="1597185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bg>
      <p:bgPr>
        <a:solidFill>
          <a:schemeClr val="accent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00" name="Google Shape;100;p13"/>
          <p:cNvSpPr/>
          <p:nvPr/>
        </p:nvSpPr>
        <p:spPr>
          <a:xfrm rot="3560713">
            <a:off x="7919979" y="4139908"/>
            <a:ext cx="1129759" cy="68568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3"/>
          <p:cNvSpPr/>
          <p:nvPr/>
        </p:nvSpPr>
        <p:spPr>
          <a:xfrm rot="1619439">
            <a:off x="7518911" y="3963338"/>
            <a:ext cx="440102" cy="657294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5564790">
            <a:off x="1156803" y="211500"/>
            <a:ext cx="672035" cy="536827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3"/>
          <p:cNvSpPr/>
          <p:nvPr/>
        </p:nvSpPr>
        <p:spPr>
          <a:xfrm rot="8585060">
            <a:off x="241104" y="264328"/>
            <a:ext cx="975659" cy="1597185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49676" y="4677"/>
                </a:moveTo>
                <a:lnTo>
                  <a:pt x="49731" y="5469"/>
                </a:lnTo>
                <a:lnTo>
                  <a:pt x="49749" y="6408"/>
                </a:lnTo>
                <a:lnTo>
                  <a:pt x="49786" y="7660"/>
                </a:lnTo>
                <a:lnTo>
                  <a:pt x="49786" y="9169"/>
                </a:lnTo>
                <a:lnTo>
                  <a:pt x="49731" y="10900"/>
                </a:lnTo>
                <a:lnTo>
                  <a:pt x="49694" y="11858"/>
                </a:lnTo>
                <a:lnTo>
                  <a:pt x="49639" y="12833"/>
                </a:lnTo>
                <a:lnTo>
                  <a:pt x="49584" y="13846"/>
                </a:lnTo>
                <a:lnTo>
                  <a:pt x="49492" y="14895"/>
                </a:lnTo>
                <a:lnTo>
                  <a:pt x="49381" y="15982"/>
                </a:lnTo>
                <a:lnTo>
                  <a:pt x="49252" y="17086"/>
                </a:lnTo>
                <a:lnTo>
                  <a:pt x="49087" y="18191"/>
                </a:lnTo>
                <a:lnTo>
                  <a:pt x="48921" y="19314"/>
                </a:lnTo>
                <a:lnTo>
                  <a:pt x="48700" y="20456"/>
                </a:lnTo>
                <a:lnTo>
                  <a:pt x="48479" y="21597"/>
                </a:lnTo>
                <a:lnTo>
                  <a:pt x="48203" y="22720"/>
                </a:lnTo>
                <a:lnTo>
                  <a:pt x="47908" y="23844"/>
                </a:lnTo>
                <a:lnTo>
                  <a:pt x="47577" y="24948"/>
                </a:lnTo>
                <a:lnTo>
                  <a:pt x="47209" y="26053"/>
                </a:lnTo>
                <a:lnTo>
                  <a:pt x="47006" y="26587"/>
                </a:lnTo>
                <a:lnTo>
                  <a:pt x="46804" y="27121"/>
                </a:lnTo>
                <a:lnTo>
                  <a:pt x="46583" y="27636"/>
                </a:lnTo>
                <a:lnTo>
                  <a:pt x="46362" y="28152"/>
                </a:lnTo>
                <a:lnTo>
                  <a:pt x="46122" y="28667"/>
                </a:lnTo>
                <a:lnTo>
                  <a:pt x="45883" y="29165"/>
                </a:lnTo>
                <a:lnTo>
                  <a:pt x="45625" y="29643"/>
                </a:lnTo>
                <a:lnTo>
                  <a:pt x="45349" y="30122"/>
                </a:lnTo>
                <a:lnTo>
                  <a:pt x="45073" y="30601"/>
                </a:lnTo>
                <a:lnTo>
                  <a:pt x="44778" y="31061"/>
                </a:lnTo>
                <a:lnTo>
                  <a:pt x="44484" y="31503"/>
                </a:lnTo>
                <a:lnTo>
                  <a:pt x="44171" y="31926"/>
                </a:lnTo>
                <a:lnTo>
                  <a:pt x="43839" y="32350"/>
                </a:lnTo>
                <a:lnTo>
                  <a:pt x="43508" y="32736"/>
                </a:lnTo>
                <a:lnTo>
                  <a:pt x="43158" y="33123"/>
                </a:lnTo>
                <a:lnTo>
                  <a:pt x="42827" y="33491"/>
                </a:lnTo>
                <a:lnTo>
                  <a:pt x="42458" y="33841"/>
                </a:lnTo>
                <a:lnTo>
                  <a:pt x="42109" y="34154"/>
                </a:lnTo>
                <a:lnTo>
                  <a:pt x="41740" y="34467"/>
                </a:lnTo>
                <a:lnTo>
                  <a:pt x="41372" y="34780"/>
                </a:lnTo>
                <a:lnTo>
                  <a:pt x="41004" y="35056"/>
                </a:lnTo>
                <a:lnTo>
                  <a:pt x="40617" y="35314"/>
                </a:lnTo>
                <a:lnTo>
                  <a:pt x="40231" y="35572"/>
                </a:lnTo>
                <a:lnTo>
                  <a:pt x="39844" y="35811"/>
                </a:lnTo>
                <a:lnTo>
                  <a:pt x="39457" y="36032"/>
                </a:lnTo>
                <a:lnTo>
                  <a:pt x="39052" y="36253"/>
                </a:lnTo>
                <a:lnTo>
                  <a:pt x="38666" y="36437"/>
                </a:lnTo>
                <a:lnTo>
                  <a:pt x="38261" y="36621"/>
                </a:lnTo>
                <a:lnTo>
                  <a:pt x="37874" y="36805"/>
                </a:lnTo>
                <a:lnTo>
                  <a:pt x="37469" y="36953"/>
                </a:lnTo>
                <a:lnTo>
                  <a:pt x="36659" y="37247"/>
                </a:lnTo>
                <a:lnTo>
                  <a:pt x="35867" y="37487"/>
                </a:lnTo>
                <a:lnTo>
                  <a:pt x="35057" y="37689"/>
                </a:lnTo>
                <a:lnTo>
                  <a:pt x="34265" y="37836"/>
                </a:lnTo>
                <a:lnTo>
                  <a:pt x="33492" y="37965"/>
                </a:lnTo>
                <a:lnTo>
                  <a:pt x="32719" y="38057"/>
                </a:lnTo>
                <a:lnTo>
                  <a:pt x="31964" y="38131"/>
                </a:lnTo>
                <a:lnTo>
                  <a:pt x="31227" y="38168"/>
                </a:lnTo>
                <a:lnTo>
                  <a:pt x="30528" y="38186"/>
                </a:lnTo>
                <a:lnTo>
                  <a:pt x="29846" y="38168"/>
                </a:lnTo>
                <a:lnTo>
                  <a:pt x="29202" y="38149"/>
                </a:lnTo>
                <a:lnTo>
                  <a:pt x="28576" y="38113"/>
                </a:lnTo>
                <a:lnTo>
                  <a:pt x="27987" y="38057"/>
                </a:lnTo>
                <a:lnTo>
                  <a:pt x="27453" y="37984"/>
                </a:lnTo>
                <a:lnTo>
                  <a:pt x="26956" y="37928"/>
                </a:lnTo>
                <a:lnTo>
                  <a:pt x="26090" y="37781"/>
                </a:lnTo>
                <a:lnTo>
                  <a:pt x="25446" y="37652"/>
                </a:lnTo>
                <a:lnTo>
                  <a:pt x="25041" y="37560"/>
                </a:lnTo>
                <a:lnTo>
                  <a:pt x="24912" y="37523"/>
                </a:lnTo>
                <a:lnTo>
                  <a:pt x="24838" y="37395"/>
                </a:lnTo>
                <a:lnTo>
                  <a:pt x="24636" y="37026"/>
                </a:lnTo>
                <a:lnTo>
                  <a:pt x="24323" y="36456"/>
                </a:lnTo>
                <a:lnTo>
                  <a:pt x="23955" y="35664"/>
                </a:lnTo>
                <a:lnTo>
                  <a:pt x="23752" y="35204"/>
                </a:lnTo>
                <a:lnTo>
                  <a:pt x="23550" y="34706"/>
                </a:lnTo>
                <a:lnTo>
                  <a:pt x="23347" y="34154"/>
                </a:lnTo>
                <a:lnTo>
                  <a:pt x="23126" y="33565"/>
                </a:lnTo>
                <a:lnTo>
                  <a:pt x="22924" y="32957"/>
                </a:lnTo>
                <a:lnTo>
                  <a:pt x="22739" y="32294"/>
                </a:lnTo>
                <a:lnTo>
                  <a:pt x="22555" y="31613"/>
                </a:lnTo>
                <a:lnTo>
                  <a:pt x="22390" y="30895"/>
                </a:lnTo>
                <a:lnTo>
                  <a:pt x="22242" y="30159"/>
                </a:lnTo>
                <a:lnTo>
                  <a:pt x="22113" y="29385"/>
                </a:lnTo>
                <a:lnTo>
                  <a:pt x="22021" y="28612"/>
                </a:lnTo>
                <a:lnTo>
                  <a:pt x="21966" y="27802"/>
                </a:lnTo>
                <a:lnTo>
                  <a:pt x="21929" y="26974"/>
                </a:lnTo>
                <a:lnTo>
                  <a:pt x="21948" y="26145"/>
                </a:lnTo>
                <a:lnTo>
                  <a:pt x="22003" y="25298"/>
                </a:lnTo>
                <a:lnTo>
                  <a:pt x="22040" y="24856"/>
                </a:lnTo>
                <a:lnTo>
                  <a:pt x="22095" y="24433"/>
                </a:lnTo>
                <a:lnTo>
                  <a:pt x="22169" y="23991"/>
                </a:lnTo>
                <a:lnTo>
                  <a:pt x="22242" y="23567"/>
                </a:lnTo>
                <a:lnTo>
                  <a:pt x="22334" y="23125"/>
                </a:lnTo>
                <a:lnTo>
                  <a:pt x="22445" y="22684"/>
                </a:lnTo>
                <a:lnTo>
                  <a:pt x="22574" y="22260"/>
                </a:lnTo>
                <a:lnTo>
                  <a:pt x="22703" y="21818"/>
                </a:lnTo>
                <a:lnTo>
                  <a:pt x="22850" y="21376"/>
                </a:lnTo>
                <a:lnTo>
                  <a:pt x="23034" y="20935"/>
                </a:lnTo>
                <a:lnTo>
                  <a:pt x="23218" y="20493"/>
                </a:lnTo>
                <a:lnTo>
                  <a:pt x="23421" y="20069"/>
                </a:lnTo>
                <a:lnTo>
                  <a:pt x="23623" y="19627"/>
                </a:lnTo>
                <a:lnTo>
                  <a:pt x="23863" y="19185"/>
                </a:lnTo>
                <a:lnTo>
                  <a:pt x="24120" y="18762"/>
                </a:lnTo>
                <a:lnTo>
                  <a:pt x="24397" y="18320"/>
                </a:lnTo>
                <a:lnTo>
                  <a:pt x="24691" y="17897"/>
                </a:lnTo>
                <a:lnTo>
                  <a:pt x="24986" y="17473"/>
                </a:lnTo>
                <a:lnTo>
                  <a:pt x="25317" y="17050"/>
                </a:lnTo>
                <a:lnTo>
                  <a:pt x="25667" y="16645"/>
                </a:lnTo>
                <a:lnTo>
                  <a:pt x="26035" y="16240"/>
                </a:lnTo>
                <a:lnTo>
                  <a:pt x="26403" y="15834"/>
                </a:lnTo>
                <a:lnTo>
                  <a:pt x="26790" y="15448"/>
                </a:lnTo>
                <a:lnTo>
                  <a:pt x="27177" y="15061"/>
                </a:lnTo>
                <a:lnTo>
                  <a:pt x="27600" y="14693"/>
                </a:lnTo>
                <a:lnTo>
                  <a:pt x="28024" y="14325"/>
                </a:lnTo>
                <a:lnTo>
                  <a:pt x="28447" y="13956"/>
                </a:lnTo>
                <a:lnTo>
                  <a:pt x="28889" y="13607"/>
                </a:lnTo>
                <a:lnTo>
                  <a:pt x="29349" y="13257"/>
                </a:lnTo>
                <a:lnTo>
                  <a:pt x="29810" y="12925"/>
                </a:lnTo>
                <a:lnTo>
                  <a:pt x="30767" y="12263"/>
                </a:lnTo>
                <a:lnTo>
                  <a:pt x="31743" y="11637"/>
                </a:lnTo>
                <a:lnTo>
                  <a:pt x="32737" y="11047"/>
                </a:lnTo>
                <a:lnTo>
                  <a:pt x="33750" y="10477"/>
                </a:lnTo>
                <a:lnTo>
                  <a:pt x="34781" y="9943"/>
                </a:lnTo>
                <a:lnTo>
                  <a:pt x="35812" y="9446"/>
                </a:lnTo>
                <a:lnTo>
                  <a:pt x="36843" y="8949"/>
                </a:lnTo>
                <a:lnTo>
                  <a:pt x="37874" y="8507"/>
                </a:lnTo>
                <a:lnTo>
                  <a:pt x="38905" y="8065"/>
                </a:lnTo>
                <a:lnTo>
                  <a:pt x="39899" y="7678"/>
                </a:lnTo>
                <a:lnTo>
                  <a:pt x="40893" y="7291"/>
                </a:lnTo>
                <a:lnTo>
                  <a:pt x="41851" y="6960"/>
                </a:lnTo>
                <a:lnTo>
                  <a:pt x="42771" y="6629"/>
                </a:lnTo>
                <a:lnTo>
                  <a:pt x="43674" y="6334"/>
                </a:lnTo>
                <a:lnTo>
                  <a:pt x="45331" y="5819"/>
                </a:lnTo>
                <a:lnTo>
                  <a:pt x="46785" y="5395"/>
                </a:lnTo>
                <a:lnTo>
                  <a:pt x="47982" y="5082"/>
                </a:lnTo>
                <a:lnTo>
                  <a:pt x="48903" y="4861"/>
                </a:lnTo>
                <a:lnTo>
                  <a:pt x="49676" y="4677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235802" y="2802078"/>
            <a:ext cx="1905613" cy="1255536"/>
          </a:xfrm>
          <a:custGeom>
            <a:avLst/>
            <a:gdLst/>
            <a:ahLst/>
            <a:cxnLst/>
            <a:rect l="l" t="t" r="r" b="b"/>
            <a:pathLst>
              <a:path w="19646" h="12944" extrusionOk="0">
                <a:moveTo>
                  <a:pt x="9261" y="0"/>
                </a:moveTo>
                <a:lnTo>
                  <a:pt x="8654" y="19"/>
                </a:lnTo>
                <a:lnTo>
                  <a:pt x="8065" y="37"/>
                </a:lnTo>
                <a:lnTo>
                  <a:pt x="7457" y="74"/>
                </a:lnTo>
                <a:lnTo>
                  <a:pt x="6868" y="129"/>
                </a:lnTo>
                <a:lnTo>
                  <a:pt x="6297" y="203"/>
                </a:lnTo>
                <a:lnTo>
                  <a:pt x="5174" y="350"/>
                </a:lnTo>
                <a:lnTo>
                  <a:pt x="4106" y="534"/>
                </a:lnTo>
                <a:lnTo>
                  <a:pt x="3130" y="737"/>
                </a:lnTo>
                <a:lnTo>
                  <a:pt x="2247" y="939"/>
                </a:lnTo>
                <a:lnTo>
                  <a:pt x="1492" y="1123"/>
                </a:lnTo>
                <a:lnTo>
                  <a:pt x="866" y="1289"/>
                </a:lnTo>
                <a:lnTo>
                  <a:pt x="405" y="1436"/>
                </a:lnTo>
                <a:lnTo>
                  <a:pt x="0" y="1547"/>
                </a:lnTo>
                <a:lnTo>
                  <a:pt x="203" y="1915"/>
                </a:lnTo>
                <a:lnTo>
                  <a:pt x="424" y="2357"/>
                </a:lnTo>
                <a:lnTo>
                  <a:pt x="737" y="2909"/>
                </a:lnTo>
                <a:lnTo>
                  <a:pt x="1142" y="3591"/>
                </a:lnTo>
                <a:lnTo>
                  <a:pt x="1602" y="4364"/>
                </a:lnTo>
                <a:lnTo>
                  <a:pt x="2155" y="5192"/>
                </a:lnTo>
                <a:lnTo>
                  <a:pt x="2762" y="6095"/>
                </a:lnTo>
                <a:lnTo>
                  <a:pt x="3425" y="6997"/>
                </a:lnTo>
                <a:lnTo>
                  <a:pt x="3793" y="7457"/>
                </a:lnTo>
                <a:lnTo>
                  <a:pt x="4161" y="7917"/>
                </a:lnTo>
                <a:lnTo>
                  <a:pt x="4548" y="8378"/>
                </a:lnTo>
                <a:lnTo>
                  <a:pt x="4953" y="8820"/>
                </a:lnTo>
                <a:lnTo>
                  <a:pt x="5358" y="9261"/>
                </a:lnTo>
                <a:lnTo>
                  <a:pt x="5800" y="9685"/>
                </a:lnTo>
                <a:lnTo>
                  <a:pt x="6223" y="10090"/>
                </a:lnTo>
                <a:lnTo>
                  <a:pt x="6684" y="10495"/>
                </a:lnTo>
                <a:lnTo>
                  <a:pt x="7144" y="10863"/>
                </a:lnTo>
                <a:lnTo>
                  <a:pt x="7604" y="11213"/>
                </a:lnTo>
                <a:lnTo>
                  <a:pt x="8083" y="11544"/>
                </a:lnTo>
                <a:lnTo>
                  <a:pt x="8580" y="11839"/>
                </a:lnTo>
                <a:lnTo>
                  <a:pt x="9077" y="12097"/>
                </a:lnTo>
                <a:lnTo>
                  <a:pt x="9574" y="12336"/>
                </a:lnTo>
                <a:lnTo>
                  <a:pt x="9979" y="12483"/>
                </a:lnTo>
                <a:lnTo>
                  <a:pt x="10385" y="12631"/>
                </a:lnTo>
                <a:lnTo>
                  <a:pt x="10790" y="12723"/>
                </a:lnTo>
                <a:lnTo>
                  <a:pt x="11195" y="12815"/>
                </a:lnTo>
                <a:lnTo>
                  <a:pt x="11581" y="12888"/>
                </a:lnTo>
                <a:lnTo>
                  <a:pt x="11986" y="12925"/>
                </a:lnTo>
                <a:lnTo>
                  <a:pt x="12355" y="12944"/>
                </a:lnTo>
                <a:lnTo>
                  <a:pt x="12741" y="12944"/>
                </a:lnTo>
                <a:lnTo>
                  <a:pt x="13109" y="12925"/>
                </a:lnTo>
                <a:lnTo>
                  <a:pt x="13478" y="12888"/>
                </a:lnTo>
                <a:lnTo>
                  <a:pt x="13846" y="12852"/>
                </a:lnTo>
                <a:lnTo>
                  <a:pt x="14196" y="12778"/>
                </a:lnTo>
                <a:lnTo>
                  <a:pt x="14527" y="12704"/>
                </a:lnTo>
                <a:lnTo>
                  <a:pt x="14877" y="12631"/>
                </a:lnTo>
                <a:lnTo>
                  <a:pt x="15208" y="12520"/>
                </a:lnTo>
                <a:lnTo>
                  <a:pt x="15521" y="12410"/>
                </a:lnTo>
                <a:lnTo>
                  <a:pt x="16129" y="12170"/>
                </a:lnTo>
                <a:lnTo>
                  <a:pt x="16718" y="11913"/>
                </a:lnTo>
                <a:lnTo>
                  <a:pt x="17252" y="11618"/>
                </a:lnTo>
                <a:lnTo>
                  <a:pt x="17731" y="11324"/>
                </a:lnTo>
                <a:lnTo>
                  <a:pt x="18173" y="11029"/>
                </a:lnTo>
                <a:lnTo>
                  <a:pt x="18559" y="10753"/>
                </a:lnTo>
                <a:lnTo>
                  <a:pt x="18891" y="10495"/>
                </a:lnTo>
                <a:lnTo>
                  <a:pt x="19167" y="10274"/>
                </a:lnTo>
                <a:lnTo>
                  <a:pt x="5929" y="4069"/>
                </a:lnTo>
                <a:lnTo>
                  <a:pt x="19646" y="9225"/>
                </a:lnTo>
                <a:lnTo>
                  <a:pt x="19646" y="9225"/>
                </a:lnTo>
                <a:lnTo>
                  <a:pt x="19609" y="8875"/>
                </a:lnTo>
                <a:lnTo>
                  <a:pt x="19572" y="8451"/>
                </a:lnTo>
                <a:lnTo>
                  <a:pt x="19498" y="7991"/>
                </a:lnTo>
                <a:lnTo>
                  <a:pt x="19406" y="7475"/>
                </a:lnTo>
                <a:lnTo>
                  <a:pt x="19277" y="6923"/>
                </a:lnTo>
                <a:lnTo>
                  <a:pt x="19112" y="6334"/>
                </a:lnTo>
                <a:lnTo>
                  <a:pt x="18909" y="5726"/>
                </a:lnTo>
                <a:lnTo>
                  <a:pt x="18651" y="5119"/>
                </a:lnTo>
                <a:lnTo>
                  <a:pt x="18504" y="4806"/>
                </a:lnTo>
                <a:lnTo>
                  <a:pt x="18338" y="4493"/>
                </a:lnTo>
                <a:lnTo>
                  <a:pt x="18173" y="4180"/>
                </a:lnTo>
                <a:lnTo>
                  <a:pt x="17989" y="3885"/>
                </a:lnTo>
                <a:lnTo>
                  <a:pt x="17786" y="3591"/>
                </a:lnTo>
                <a:lnTo>
                  <a:pt x="17565" y="3296"/>
                </a:lnTo>
                <a:lnTo>
                  <a:pt x="17326" y="3001"/>
                </a:lnTo>
                <a:lnTo>
                  <a:pt x="17086" y="2725"/>
                </a:lnTo>
                <a:lnTo>
                  <a:pt x="16810" y="2449"/>
                </a:lnTo>
                <a:lnTo>
                  <a:pt x="16534" y="2173"/>
                </a:lnTo>
                <a:lnTo>
                  <a:pt x="16221" y="1934"/>
                </a:lnTo>
                <a:lnTo>
                  <a:pt x="15890" y="1694"/>
                </a:lnTo>
                <a:lnTo>
                  <a:pt x="15558" y="1455"/>
                </a:lnTo>
                <a:lnTo>
                  <a:pt x="15190" y="1252"/>
                </a:lnTo>
                <a:lnTo>
                  <a:pt x="14803" y="1050"/>
                </a:lnTo>
                <a:lnTo>
                  <a:pt x="14398" y="866"/>
                </a:lnTo>
                <a:lnTo>
                  <a:pt x="13883" y="663"/>
                </a:lnTo>
                <a:lnTo>
                  <a:pt x="13349" y="497"/>
                </a:lnTo>
                <a:lnTo>
                  <a:pt x="12796" y="350"/>
                </a:lnTo>
                <a:lnTo>
                  <a:pt x="12226" y="240"/>
                </a:lnTo>
                <a:lnTo>
                  <a:pt x="11655" y="148"/>
                </a:lnTo>
                <a:lnTo>
                  <a:pt x="11066" y="74"/>
                </a:lnTo>
                <a:lnTo>
                  <a:pt x="10458" y="37"/>
                </a:lnTo>
                <a:lnTo>
                  <a:pt x="98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136091"/>
            <a:ext cx="1085984" cy="1007319"/>
          </a:xfrm>
          <a:custGeom>
            <a:avLst/>
            <a:gdLst/>
            <a:ahLst/>
            <a:cxnLst/>
            <a:rect l="l" t="t" r="r" b="b"/>
            <a:pathLst>
              <a:path w="11196" h="10385" extrusionOk="0">
                <a:moveTo>
                  <a:pt x="3812" y="1"/>
                </a:moveTo>
                <a:lnTo>
                  <a:pt x="3518" y="19"/>
                </a:lnTo>
                <a:lnTo>
                  <a:pt x="2965" y="93"/>
                </a:lnTo>
                <a:lnTo>
                  <a:pt x="2431" y="203"/>
                </a:lnTo>
                <a:lnTo>
                  <a:pt x="1916" y="351"/>
                </a:lnTo>
                <a:lnTo>
                  <a:pt x="1400" y="535"/>
                </a:lnTo>
                <a:lnTo>
                  <a:pt x="922" y="756"/>
                </a:lnTo>
                <a:lnTo>
                  <a:pt x="443" y="995"/>
                </a:lnTo>
                <a:lnTo>
                  <a:pt x="1" y="1290"/>
                </a:lnTo>
                <a:lnTo>
                  <a:pt x="1" y="10385"/>
                </a:lnTo>
                <a:lnTo>
                  <a:pt x="10404" y="10385"/>
                </a:lnTo>
                <a:lnTo>
                  <a:pt x="10569" y="10017"/>
                </a:lnTo>
                <a:lnTo>
                  <a:pt x="10735" y="9630"/>
                </a:lnTo>
                <a:lnTo>
                  <a:pt x="10882" y="9225"/>
                </a:lnTo>
                <a:lnTo>
                  <a:pt x="10993" y="8820"/>
                </a:lnTo>
                <a:lnTo>
                  <a:pt x="11085" y="8397"/>
                </a:lnTo>
                <a:lnTo>
                  <a:pt x="11140" y="7973"/>
                </a:lnTo>
                <a:lnTo>
                  <a:pt x="11177" y="7550"/>
                </a:lnTo>
                <a:lnTo>
                  <a:pt x="11195" y="7108"/>
                </a:lnTo>
                <a:lnTo>
                  <a:pt x="11177" y="6740"/>
                </a:lnTo>
                <a:lnTo>
                  <a:pt x="11158" y="6390"/>
                </a:lnTo>
                <a:lnTo>
                  <a:pt x="11122" y="6021"/>
                </a:lnTo>
                <a:lnTo>
                  <a:pt x="11048" y="5672"/>
                </a:lnTo>
                <a:lnTo>
                  <a:pt x="10974" y="5340"/>
                </a:lnTo>
                <a:lnTo>
                  <a:pt x="10882" y="4990"/>
                </a:lnTo>
                <a:lnTo>
                  <a:pt x="10772" y="4659"/>
                </a:lnTo>
                <a:lnTo>
                  <a:pt x="10643" y="4346"/>
                </a:lnTo>
                <a:lnTo>
                  <a:pt x="10496" y="4033"/>
                </a:lnTo>
                <a:lnTo>
                  <a:pt x="10330" y="3720"/>
                </a:lnTo>
                <a:lnTo>
                  <a:pt x="10164" y="3425"/>
                </a:lnTo>
                <a:lnTo>
                  <a:pt x="9980" y="3131"/>
                </a:lnTo>
                <a:lnTo>
                  <a:pt x="9778" y="2855"/>
                </a:lnTo>
                <a:lnTo>
                  <a:pt x="9575" y="2578"/>
                </a:lnTo>
                <a:lnTo>
                  <a:pt x="9354" y="2321"/>
                </a:lnTo>
                <a:lnTo>
                  <a:pt x="9115" y="2081"/>
                </a:lnTo>
                <a:lnTo>
                  <a:pt x="8875" y="1842"/>
                </a:lnTo>
                <a:lnTo>
                  <a:pt x="8618" y="1621"/>
                </a:lnTo>
                <a:lnTo>
                  <a:pt x="8341" y="1419"/>
                </a:lnTo>
                <a:lnTo>
                  <a:pt x="8065" y="1216"/>
                </a:lnTo>
                <a:lnTo>
                  <a:pt x="7771" y="1032"/>
                </a:lnTo>
                <a:lnTo>
                  <a:pt x="7476" y="866"/>
                </a:lnTo>
                <a:lnTo>
                  <a:pt x="7163" y="700"/>
                </a:lnTo>
                <a:lnTo>
                  <a:pt x="6850" y="553"/>
                </a:lnTo>
                <a:lnTo>
                  <a:pt x="6537" y="424"/>
                </a:lnTo>
                <a:lnTo>
                  <a:pt x="6206" y="314"/>
                </a:lnTo>
                <a:lnTo>
                  <a:pt x="5856" y="222"/>
                </a:lnTo>
                <a:lnTo>
                  <a:pt x="5525" y="148"/>
                </a:lnTo>
                <a:lnTo>
                  <a:pt x="5175" y="74"/>
                </a:lnTo>
                <a:lnTo>
                  <a:pt x="4806" y="38"/>
                </a:lnTo>
                <a:lnTo>
                  <a:pt x="4457" y="19"/>
                </a:lnTo>
                <a:lnTo>
                  <a:pt x="4088" y="1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1936070" cy="2500305"/>
          </a:xfrm>
          <a:custGeom>
            <a:avLst/>
            <a:gdLst/>
            <a:ahLst/>
            <a:cxnLst/>
            <a:rect l="l" t="t" r="r" b="b"/>
            <a:pathLst>
              <a:path w="19960" h="25777" extrusionOk="0">
                <a:moveTo>
                  <a:pt x="1" y="0"/>
                </a:moveTo>
                <a:lnTo>
                  <a:pt x="1" y="24727"/>
                </a:lnTo>
                <a:lnTo>
                  <a:pt x="627" y="24967"/>
                </a:lnTo>
                <a:lnTo>
                  <a:pt x="1290" y="25188"/>
                </a:lnTo>
                <a:lnTo>
                  <a:pt x="1953" y="25353"/>
                </a:lnTo>
                <a:lnTo>
                  <a:pt x="2615" y="25501"/>
                </a:lnTo>
                <a:lnTo>
                  <a:pt x="3297" y="25629"/>
                </a:lnTo>
                <a:lnTo>
                  <a:pt x="3996" y="25703"/>
                </a:lnTo>
                <a:lnTo>
                  <a:pt x="4696" y="25758"/>
                </a:lnTo>
                <a:lnTo>
                  <a:pt x="5414" y="25777"/>
                </a:lnTo>
                <a:lnTo>
                  <a:pt x="6169" y="25758"/>
                </a:lnTo>
                <a:lnTo>
                  <a:pt x="6905" y="25703"/>
                </a:lnTo>
                <a:lnTo>
                  <a:pt x="7623" y="25611"/>
                </a:lnTo>
                <a:lnTo>
                  <a:pt x="8341" y="25482"/>
                </a:lnTo>
                <a:lnTo>
                  <a:pt x="9041" y="25316"/>
                </a:lnTo>
                <a:lnTo>
                  <a:pt x="9741" y="25114"/>
                </a:lnTo>
                <a:lnTo>
                  <a:pt x="10422" y="24893"/>
                </a:lnTo>
                <a:lnTo>
                  <a:pt x="11085" y="24635"/>
                </a:lnTo>
                <a:lnTo>
                  <a:pt x="11711" y="24341"/>
                </a:lnTo>
                <a:lnTo>
                  <a:pt x="12355" y="24028"/>
                </a:lnTo>
                <a:lnTo>
                  <a:pt x="12963" y="23678"/>
                </a:lnTo>
                <a:lnTo>
                  <a:pt x="13552" y="23291"/>
                </a:lnTo>
                <a:lnTo>
                  <a:pt x="14123" y="22886"/>
                </a:lnTo>
                <a:lnTo>
                  <a:pt x="14675" y="22463"/>
                </a:lnTo>
                <a:lnTo>
                  <a:pt x="15191" y="22002"/>
                </a:lnTo>
                <a:lnTo>
                  <a:pt x="15706" y="21524"/>
                </a:lnTo>
                <a:lnTo>
                  <a:pt x="16185" y="21008"/>
                </a:lnTo>
                <a:lnTo>
                  <a:pt x="16645" y="20493"/>
                </a:lnTo>
                <a:lnTo>
                  <a:pt x="17069" y="19940"/>
                </a:lnTo>
                <a:lnTo>
                  <a:pt x="17474" y="19370"/>
                </a:lnTo>
                <a:lnTo>
                  <a:pt x="17860" y="18780"/>
                </a:lnTo>
                <a:lnTo>
                  <a:pt x="18210" y="18173"/>
                </a:lnTo>
                <a:lnTo>
                  <a:pt x="18523" y="17528"/>
                </a:lnTo>
                <a:lnTo>
                  <a:pt x="18818" y="16902"/>
                </a:lnTo>
                <a:lnTo>
                  <a:pt x="19076" y="16240"/>
                </a:lnTo>
                <a:lnTo>
                  <a:pt x="19296" y="15558"/>
                </a:lnTo>
                <a:lnTo>
                  <a:pt x="19499" y="14859"/>
                </a:lnTo>
                <a:lnTo>
                  <a:pt x="19665" y="14159"/>
                </a:lnTo>
                <a:lnTo>
                  <a:pt x="19794" y="13441"/>
                </a:lnTo>
                <a:lnTo>
                  <a:pt x="19886" y="12723"/>
                </a:lnTo>
                <a:lnTo>
                  <a:pt x="19941" y="11986"/>
                </a:lnTo>
                <a:lnTo>
                  <a:pt x="19959" y="11232"/>
                </a:lnTo>
                <a:lnTo>
                  <a:pt x="19959" y="10808"/>
                </a:lnTo>
                <a:lnTo>
                  <a:pt x="19941" y="10385"/>
                </a:lnTo>
                <a:lnTo>
                  <a:pt x="19904" y="9980"/>
                </a:lnTo>
                <a:lnTo>
                  <a:pt x="19867" y="9556"/>
                </a:lnTo>
                <a:lnTo>
                  <a:pt x="19812" y="9151"/>
                </a:lnTo>
                <a:lnTo>
                  <a:pt x="19738" y="8746"/>
                </a:lnTo>
                <a:lnTo>
                  <a:pt x="19665" y="8341"/>
                </a:lnTo>
                <a:lnTo>
                  <a:pt x="19591" y="7936"/>
                </a:lnTo>
                <a:lnTo>
                  <a:pt x="19481" y="7549"/>
                </a:lnTo>
                <a:lnTo>
                  <a:pt x="19389" y="7163"/>
                </a:lnTo>
                <a:lnTo>
                  <a:pt x="19260" y="6776"/>
                </a:lnTo>
                <a:lnTo>
                  <a:pt x="19131" y="6389"/>
                </a:lnTo>
                <a:lnTo>
                  <a:pt x="19002" y="6021"/>
                </a:lnTo>
                <a:lnTo>
                  <a:pt x="18855" y="5653"/>
                </a:lnTo>
                <a:lnTo>
                  <a:pt x="18523" y="4916"/>
                </a:lnTo>
                <a:lnTo>
                  <a:pt x="18155" y="4217"/>
                </a:lnTo>
                <a:lnTo>
                  <a:pt x="17750" y="3536"/>
                </a:lnTo>
                <a:lnTo>
                  <a:pt x="17326" y="2873"/>
                </a:lnTo>
                <a:lnTo>
                  <a:pt x="16848" y="2247"/>
                </a:lnTo>
                <a:lnTo>
                  <a:pt x="16351" y="1639"/>
                </a:lnTo>
                <a:lnTo>
                  <a:pt x="15817" y="1068"/>
                </a:lnTo>
                <a:lnTo>
                  <a:pt x="15246" y="516"/>
                </a:lnTo>
                <a:lnTo>
                  <a:pt x="14657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2221739" y="0"/>
            <a:ext cx="971624" cy="843005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680587" y="3914645"/>
            <a:ext cx="1491337" cy="1228764"/>
          </a:xfrm>
          <a:custGeom>
            <a:avLst/>
            <a:gdLst/>
            <a:ahLst/>
            <a:cxnLst/>
            <a:rect l="l" t="t" r="r" b="b"/>
            <a:pathLst>
              <a:path w="15375" h="12668" extrusionOk="0">
                <a:moveTo>
                  <a:pt x="6500" y="1"/>
                </a:moveTo>
                <a:lnTo>
                  <a:pt x="6187" y="167"/>
                </a:lnTo>
                <a:lnTo>
                  <a:pt x="5837" y="406"/>
                </a:lnTo>
                <a:lnTo>
                  <a:pt x="5377" y="719"/>
                </a:lnTo>
                <a:lnTo>
                  <a:pt x="4843" y="1105"/>
                </a:lnTo>
                <a:lnTo>
                  <a:pt x="4254" y="1603"/>
                </a:lnTo>
                <a:lnTo>
                  <a:pt x="3941" y="1879"/>
                </a:lnTo>
                <a:lnTo>
                  <a:pt x="3609" y="2173"/>
                </a:lnTo>
                <a:lnTo>
                  <a:pt x="3296" y="2486"/>
                </a:lnTo>
                <a:lnTo>
                  <a:pt x="2965" y="2818"/>
                </a:lnTo>
                <a:lnTo>
                  <a:pt x="2652" y="3186"/>
                </a:lnTo>
                <a:lnTo>
                  <a:pt x="2339" y="3573"/>
                </a:lnTo>
                <a:lnTo>
                  <a:pt x="2026" y="3978"/>
                </a:lnTo>
                <a:lnTo>
                  <a:pt x="1731" y="4401"/>
                </a:lnTo>
                <a:lnTo>
                  <a:pt x="1455" y="4843"/>
                </a:lnTo>
                <a:lnTo>
                  <a:pt x="1179" y="5303"/>
                </a:lnTo>
                <a:lnTo>
                  <a:pt x="939" y="5782"/>
                </a:lnTo>
                <a:lnTo>
                  <a:pt x="718" y="6298"/>
                </a:lnTo>
                <a:lnTo>
                  <a:pt x="516" y="6813"/>
                </a:lnTo>
                <a:lnTo>
                  <a:pt x="350" y="7365"/>
                </a:lnTo>
                <a:lnTo>
                  <a:pt x="203" y="7936"/>
                </a:lnTo>
                <a:lnTo>
                  <a:pt x="92" y="8525"/>
                </a:lnTo>
                <a:lnTo>
                  <a:pt x="19" y="9133"/>
                </a:lnTo>
                <a:lnTo>
                  <a:pt x="0" y="9759"/>
                </a:lnTo>
                <a:lnTo>
                  <a:pt x="0" y="10403"/>
                </a:lnTo>
                <a:lnTo>
                  <a:pt x="19" y="10735"/>
                </a:lnTo>
                <a:lnTo>
                  <a:pt x="56" y="11066"/>
                </a:lnTo>
                <a:lnTo>
                  <a:pt x="111" y="11471"/>
                </a:lnTo>
                <a:lnTo>
                  <a:pt x="185" y="11858"/>
                </a:lnTo>
                <a:lnTo>
                  <a:pt x="258" y="12263"/>
                </a:lnTo>
                <a:lnTo>
                  <a:pt x="369" y="12668"/>
                </a:lnTo>
                <a:lnTo>
                  <a:pt x="15209" y="12668"/>
                </a:lnTo>
                <a:lnTo>
                  <a:pt x="15264" y="12245"/>
                </a:lnTo>
                <a:lnTo>
                  <a:pt x="15319" y="11821"/>
                </a:lnTo>
                <a:lnTo>
                  <a:pt x="15337" y="11398"/>
                </a:lnTo>
                <a:lnTo>
                  <a:pt x="15356" y="10974"/>
                </a:lnTo>
                <a:lnTo>
                  <a:pt x="15374" y="10551"/>
                </a:lnTo>
                <a:lnTo>
                  <a:pt x="15356" y="10127"/>
                </a:lnTo>
                <a:lnTo>
                  <a:pt x="15337" y="9722"/>
                </a:lnTo>
                <a:lnTo>
                  <a:pt x="15301" y="9317"/>
                </a:lnTo>
                <a:lnTo>
                  <a:pt x="15245" y="8986"/>
                </a:lnTo>
                <a:lnTo>
                  <a:pt x="15209" y="8654"/>
                </a:lnTo>
                <a:lnTo>
                  <a:pt x="15061" y="8028"/>
                </a:lnTo>
                <a:lnTo>
                  <a:pt x="14896" y="7421"/>
                </a:lnTo>
                <a:lnTo>
                  <a:pt x="14675" y="6850"/>
                </a:lnTo>
                <a:lnTo>
                  <a:pt x="14435" y="6298"/>
                </a:lnTo>
                <a:lnTo>
                  <a:pt x="14177" y="5782"/>
                </a:lnTo>
                <a:lnTo>
                  <a:pt x="13883" y="5285"/>
                </a:lnTo>
                <a:lnTo>
                  <a:pt x="13570" y="4825"/>
                </a:lnTo>
                <a:lnTo>
                  <a:pt x="13238" y="4383"/>
                </a:lnTo>
                <a:lnTo>
                  <a:pt x="12889" y="3959"/>
                </a:lnTo>
                <a:lnTo>
                  <a:pt x="12520" y="3573"/>
                </a:lnTo>
                <a:lnTo>
                  <a:pt x="12152" y="3204"/>
                </a:lnTo>
                <a:lnTo>
                  <a:pt x="11766" y="2855"/>
                </a:lnTo>
                <a:lnTo>
                  <a:pt x="11379" y="2523"/>
                </a:lnTo>
                <a:lnTo>
                  <a:pt x="10992" y="2229"/>
                </a:lnTo>
                <a:lnTo>
                  <a:pt x="10587" y="1952"/>
                </a:lnTo>
                <a:lnTo>
                  <a:pt x="10201" y="1695"/>
                </a:lnTo>
                <a:lnTo>
                  <a:pt x="9814" y="1455"/>
                </a:lnTo>
                <a:lnTo>
                  <a:pt x="9427" y="1234"/>
                </a:lnTo>
                <a:lnTo>
                  <a:pt x="9059" y="1050"/>
                </a:lnTo>
                <a:lnTo>
                  <a:pt x="8378" y="700"/>
                </a:lnTo>
                <a:lnTo>
                  <a:pt x="7770" y="443"/>
                </a:lnTo>
                <a:lnTo>
                  <a:pt x="7236" y="240"/>
                </a:lnTo>
                <a:lnTo>
                  <a:pt x="6850" y="93"/>
                </a:lnTo>
                <a:lnTo>
                  <a:pt x="650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602686" y="3512916"/>
            <a:ext cx="1278848" cy="1021604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6991883" y="3961149"/>
            <a:ext cx="566286" cy="927029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00940" y="421461"/>
            <a:ext cx="1543076" cy="2686124"/>
          </a:xfrm>
          <a:custGeom>
            <a:avLst/>
            <a:gdLst/>
            <a:ahLst/>
            <a:cxnLst/>
            <a:rect l="l" t="t" r="r" b="b"/>
            <a:pathLst>
              <a:path w="15908" h="27692" extrusionOk="0">
                <a:moveTo>
                  <a:pt x="13846" y="1"/>
                </a:moveTo>
                <a:lnTo>
                  <a:pt x="13128" y="19"/>
                </a:lnTo>
                <a:lnTo>
                  <a:pt x="12428" y="74"/>
                </a:lnTo>
                <a:lnTo>
                  <a:pt x="11729" y="166"/>
                </a:lnTo>
                <a:lnTo>
                  <a:pt x="11047" y="277"/>
                </a:lnTo>
                <a:lnTo>
                  <a:pt x="10384" y="442"/>
                </a:lnTo>
                <a:lnTo>
                  <a:pt x="9722" y="627"/>
                </a:lnTo>
                <a:lnTo>
                  <a:pt x="9077" y="848"/>
                </a:lnTo>
                <a:lnTo>
                  <a:pt x="8451" y="1087"/>
                </a:lnTo>
                <a:lnTo>
                  <a:pt x="7844" y="1363"/>
                </a:lnTo>
                <a:lnTo>
                  <a:pt x="7255" y="1676"/>
                </a:lnTo>
                <a:lnTo>
                  <a:pt x="6665" y="2007"/>
                </a:lnTo>
                <a:lnTo>
                  <a:pt x="6113" y="2357"/>
                </a:lnTo>
                <a:lnTo>
                  <a:pt x="5561" y="2744"/>
                </a:lnTo>
                <a:lnTo>
                  <a:pt x="5045" y="3167"/>
                </a:lnTo>
                <a:lnTo>
                  <a:pt x="4530" y="3591"/>
                </a:lnTo>
                <a:lnTo>
                  <a:pt x="4051" y="4051"/>
                </a:lnTo>
                <a:lnTo>
                  <a:pt x="3591" y="4530"/>
                </a:lnTo>
                <a:lnTo>
                  <a:pt x="3167" y="5045"/>
                </a:lnTo>
                <a:lnTo>
                  <a:pt x="2744" y="5561"/>
                </a:lnTo>
                <a:lnTo>
                  <a:pt x="2357" y="6113"/>
                </a:lnTo>
                <a:lnTo>
                  <a:pt x="2007" y="6666"/>
                </a:lnTo>
                <a:lnTo>
                  <a:pt x="1676" y="7255"/>
                </a:lnTo>
                <a:lnTo>
                  <a:pt x="1363" y="7844"/>
                </a:lnTo>
                <a:lnTo>
                  <a:pt x="1087" y="8452"/>
                </a:lnTo>
                <a:lnTo>
                  <a:pt x="847" y="9078"/>
                </a:lnTo>
                <a:lnTo>
                  <a:pt x="626" y="9722"/>
                </a:lnTo>
                <a:lnTo>
                  <a:pt x="442" y="10385"/>
                </a:lnTo>
                <a:lnTo>
                  <a:pt x="276" y="11048"/>
                </a:lnTo>
                <a:lnTo>
                  <a:pt x="166" y="11729"/>
                </a:lnTo>
                <a:lnTo>
                  <a:pt x="74" y="12428"/>
                </a:lnTo>
                <a:lnTo>
                  <a:pt x="19" y="13128"/>
                </a:lnTo>
                <a:lnTo>
                  <a:pt x="0" y="13846"/>
                </a:lnTo>
                <a:lnTo>
                  <a:pt x="19" y="14564"/>
                </a:lnTo>
                <a:lnTo>
                  <a:pt x="74" y="15264"/>
                </a:lnTo>
                <a:lnTo>
                  <a:pt x="166" y="15964"/>
                </a:lnTo>
                <a:lnTo>
                  <a:pt x="276" y="16645"/>
                </a:lnTo>
                <a:lnTo>
                  <a:pt x="442" y="17308"/>
                </a:lnTo>
                <a:lnTo>
                  <a:pt x="626" y="17970"/>
                </a:lnTo>
                <a:lnTo>
                  <a:pt x="847" y="18615"/>
                </a:lnTo>
                <a:lnTo>
                  <a:pt x="1087" y="19241"/>
                </a:lnTo>
                <a:lnTo>
                  <a:pt x="1363" y="19848"/>
                </a:lnTo>
                <a:lnTo>
                  <a:pt x="1676" y="20438"/>
                </a:lnTo>
                <a:lnTo>
                  <a:pt x="2007" y="21027"/>
                </a:lnTo>
                <a:lnTo>
                  <a:pt x="2357" y="21579"/>
                </a:lnTo>
                <a:lnTo>
                  <a:pt x="2744" y="22131"/>
                </a:lnTo>
                <a:lnTo>
                  <a:pt x="3167" y="22647"/>
                </a:lnTo>
                <a:lnTo>
                  <a:pt x="3591" y="23162"/>
                </a:lnTo>
                <a:lnTo>
                  <a:pt x="4051" y="23641"/>
                </a:lnTo>
                <a:lnTo>
                  <a:pt x="4530" y="24101"/>
                </a:lnTo>
                <a:lnTo>
                  <a:pt x="5045" y="24525"/>
                </a:lnTo>
                <a:lnTo>
                  <a:pt x="5561" y="24948"/>
                </a:lnTo>
                <a:lnTo>
                  <a:pt x="6113" y="25335"/>
                </a:lnTo>
                <a:lnTo>
                  <a:pt x="6665" y="25685"/>
                </a:lnTo>
                <a:lnTo>
                  <a:pt x="7255" y="26016"/>
                </a:lnTo>
                <a:lnTo>
                  <a:pt x="7844" y="26329"/>
                </a:lnTo>
                <a:lnTo>
                  <a:pt x="8451" y="26605"/>
                </a:lnTo>
                <a:lnTo>
                  <a:pt x="9077" y="26845"/>
                </a:lnTo>
                <a:lnTo>
                  <a:pt x="9722" y="27066"/>
                </a:lnTo>
                <a:lnTo>
                  <a:pt x="10384" y="27250"/>
                </a:lnTo>
                <a:lnTo>
                  <a:pt x="11047" y="27416"/>
                </a:lnTo>
                <a:lnTo>
                  <a:pt x="11729" y="27526"/>
                </a:lnTo>
                <a:lnTo>
                  <a:pt x="12428" y="27618"/>
                </a:lnTo>
                <a:lnTo>
                  <a:pt x="13128" y="27673"/>
                </a:lnTo>
                <a:lnTo>
                  <a:pt x="13846" y="27692"/>
                </a:lnTo>
                <a:lnTo>
                  <a:pt x="14361" y="27673"/>
                </a:lnTo>
                <a:lnTo>
                  <a:pt x="14895" y="27655"/>
                </a:lnTo>
                <a:lnTo>
                  <a:pt x="15392" y="27600"/>
                </a:lnTo>
                <a:lnTo>
                  <a:pt x="15908" y="27544"/>
                </a:lnTo>
                <a:lnTo>
                  <a:pt x="15908" y="148"/>
                </a:lnTo>
                <a:lnTo>
                  <a:pt x="15392" y="93"/>
                </a:lnTo>
                <a:lnTo>
                  <a:pt x="14895" y="37"/>
                </a:lnTo>
                <a:lnTo>
                  <a:pt x="14361" y="19"/>
                </a:lnTo>
                <a:lnTo>
                  <a:pt x="138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  <a:defRPr sz="2600" i="1">
                <a:solidFill>
                  <a:schemeClr val="accent2"/>
                </a:solidFill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⊶"/>
              <a:defRPr sz="2600" i="1">
                <a:solidFill>
                  <a:schemeClr val="accent2"/>
                </a:solidFill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⊸"/>
              <a:defRPr sz="2600" i="1">
                <a:solidFill>
                  <a:schemeClr val="accent2"/>
                </a:solidFill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1531725" y="1092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9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0138" y="14729"/>
                </a:moveTo>
                <a:lnTo>
                  <a:pt x="40211" y="15411"/>
                </a:lnTo>
                <a:lnTo>
                  <a:pt x="40303" y="16239"/>
                </a:lnTo>
                <a:lnTo>
                  <a:pt x="40395" y="17325"/>
                </a:lnTo>
                <a:lnTo>
                  <a:pt x="40469" y="18633"/>
                </a:lnTo>
                <a:lnTo>
                  <a:pt x="40543" y="20161"/>
                </a:lnTo>
                <a:lnTo>
                  <a:pt x="40561" y="20989"/>
                </a:lnTo>
                <a:lnTo>
                  <a:pt x="40579" y="21855"/>
                </a:lnTo>
                <a:lnTo>
                  <a:pt x="40561" y="22738"/>
                </a:lnTo>
                <a:lnTo>
                  <a:pt x="40561" y="23659"/>
                </a:lnTo>
                <a:lnTo>
                  <a:pt x="40524" y="24616"/>
                </a:lnTo>
                <a:lnTo>
                  <a:pt x="40469" y="25574"/>
                </a:lnTo>
                <a:lnTo>
                  <a:pt x="40395" y="26568"/>
                </a:lnTo>
                <a:lnTo>
                  <a:pt x="40303" y="27562"/>
                </a:lnTo>
                <a:lnTo>
                  <a:pt x="40193" y="28556"/>
                </a:lnTo>
                <a:lnTo>
                  <a:pt x="40064" y="29569"/>
                </a:lnTo>
                <a:lnTo>
                  <a:pt x="39880" y="30563"/>
                </a:lnTo>
                <a:lnTo>
                  <a:pt x="39696" y="31558"/>
                </a:lnTo>
                <a:lnTo>
                  <a:pt x="39475" y="32552"/>
                </a:lnTo>
                <a:lnTo>
                  <a:pt x="39217" y="33528"/>
                </a:lnTo>
                <a:lnTo>
                  <a:pt x="38922" y="34485"/>
                </a:lnTo>
                <a:lnTo>
                  <a:pt x="38591" y="35424"/>
                </a:lnTo>
                <a:lnTo>
                  <a:pt x="38407" y="35884"/>
                </a:lnTo>
                <a:lnTo>
                  <a:pt x="38223" y="36326"/>
                </a:lnTo>
                <a:lnTo>
                  <a:pt x="38039" y="36768"/>
                </a:lnTo>
                <a:lnTo>
                  <a:pt x="37818" y="37210"/>
                </a:lnTo>
                <a:lnTo>
                  <a:pt x="37597" y="37633"/>
                </a:lnTo>
                <a:lnTo>
                  <a:pt x="37376" y="38038"/>
                </a:lnTo>
                <a:lnTo>
                  <a:pt x="37136" y="38444"/>
                </a:lnTo>
                <a:lnTo>
                  <a:pt x="36897" y="38849"/>
                </a:lnTo>
                <a:lnTo>
                  <a:pt x="36621" y="39235"/>
                </a:lnTo>
                <a:lnTo>
                  <a:pt x="36363" y="39585"/>
                </a:lnTo>
                <a:lnTo>
                  <a:pt x="36087" y="39953"/>
                </a:lnTo>
                <a:lnTo>
                  <a:pt x="35811" y="40285"/>
                </a:lnTo>
                <a:lnTo>
                  <a:pt x="35516" y="40598"/>
                </a:lnTo>
                <a:lnTo>
                  <a:pt x="35222" y="40911"/>
                </a:lnTo>
                <a:lnTo>
                  <a:pt x="34927" y="41205"/>
                </a:lnTo>
                <a:lnTo>
                  <a:pt x="34614" y="41500"/>
                </a:lnTo>
                <a:lnTo>
                  <a:pt x="34301" y="41758"/>
                </a:lnTo>
                <a:lnTo>
                  <a:pt x="33988" y="42015"/>
                </a:lnTo>
                <a:lnTo>
                  <a:pt x="33675" y="42255"/>
                </a:lnTo>
                <a:lnTo>
                  <a:pt x="33344" y="42494"/>
                </a:lnTo>
                <a:lnTo>
                  <a:pt x="33012" y="42715"/>
                </a:lnTo>
                <a:lnTo>
                  <a:pt x="32681" y="42918"/>
                </a:lnTo>
                <a:lnTo>
                  <a:pt x="32349" y="43102"/>
                </a:lnTo>
                <a:lnTo>
                  <a:pt x="32018" y="43286"/>
                </a:lnTo>
                <a:lnTo>
                  <a:pt x="31337" y="43636"/>
                </a:lnTo>
                <a:lnTo>
                  <a:pt x="30656" y="43930"/>
                </a:lnTo>
                <a:lnTo>
                  <a:pt x="29956" y="44188"/>
                </a:lnTo>
                <a:lnTo>
                  <a:pt x="29275" y="44409"/>
                </a:lnTo>
                <a:lnTo>
                  <a:pt x="28593" y="44593"/>
                </a:lnTo>
                <a:lnTo>
                  <a:pt x="27912" y="44740"/>
                </a:lnTo>
                <a:lnTo>
                  <a:pt x="27249" y="44869"/>
                </a:lnTo>
                <a:lnTo>
                  <a:pt x="26605" y="44961"/>
                </a:lnTo>
                <a:lnTo>
                  <a:pt x="25961" y="45035"/>
                </a:lnTo>
                <a:lnTo>
                  <a:pt x="25335" y="45090"/>
                </a:lnTo>
                <a:lnTo>
                  <a:pt x="24745" y="45127"/>
                </a:lnTo>
                <a:lnTo>
                  <a:pt x="24175" y="45145"/>
                </a:lnTo>
                <a:lnTo>
                  <a:pt x="23622" y="45145"/>
                </a:lnTo>
                <a:lnTo>
                  <a:pt x="23125" y="45127"/>
                </a:lnTo>
                <a:lnTo>
                  <a:pt x="22205" y="45072"/>
                </a:lnTo>
                <a:lnTo>
                  <a:pt x="21450" y="44998"/>
                </a:lnTo>
                <a:lnTo>
                  <a:pt x="20879" y="44924"/>
                </a:lnTo>
                <a:lnTo>
                  <a:pt x="20400" y="44851"/>
                </a:lnTo>
                <a:lnTo>
                  <a:pt x="20124" y="44427"/>
                </a:lnTo>
                <a:lnTo>
                  <a:pt x="19829" y="43949"/>
                </a:lnTo>
                <a:lnTo>
                  <a:pt x="19461" y="43286"/>
                </a:lnTo>
                <a:lnTo>
                  <a:pt x="19038" y="42457"/>
                </a:lnTo>
                <a:lnTo>
                  <a:pt x="18835" y="41997"/>
                </a:lnTo>
                <a:lnTo>
                  <a:pt x="18614" y="41500"/>
                </a:lnTo>
                <a:lnTo>
                  <a:pt x="18393" y="40966"/>
                </a:lnTo>
                <a:lnTo>
                  <a:pt x="18191" y="40414"/>
                </a:lnTo>
                <a:lnTo>
                  <a:pt x="17988" y="39824"/>
                </a:lnTo>
                <a:lnTo>
                  <a:pt x="17804" y="39198"/>
                </a:lnTo>
                <a:lnTo>
                  <a:pt x="17638" y="38572"/>
                </a:lnTo>
                <a:lnTo>
                  <a:pt x="17491" y="37910"/>
                </a:lnTo>
                <a:lnTo>
                  <a:pt x="17362" y="37228"/>
                </a:lnTo>
                <a:lnTo>
                  <a:pt x="17252" y="36529"/>
                </a:lnTo>
                <a:lnTo>
                  <a:pt x="17178" y="35811"/>
                </a:lnTo>
                <a:lnTo>
                  <a:pt x="17141" y="35074"/>
                </a:lnTo>
                <a:lnTo>
                  <a:pt x="17141" y="34338"/>
                </a:lnTo>
                <a:lnTo>
                  <a:pt x="17178" y="33564"/>
                </a:lnTo>
                <a:lnTo>
                  <a:pt x="17215" y="33196"/>
                </a:lnTo>
                <a:lnTo>
                  <a:pt x="17252" y="32810"/>
                </a:lnTo>
                <a:lnTo>
                  <a:pt x="17307" y="32423"/>
                </a:lnTo>
                <a:lnTo>
                  <a:pt x="17381" y="32036"/>
                </a:lnTo>
                <a:lnTo>
                  <a:pt x="17473" y="31650"/>
                </a:lnTo>
                <a:lnTo>
                  <a:pt x="17565" y="31245"/>
                </a:lnTo>
                <a:lnTo>
                  <a:pt x="17675" y="30858"/>
                </a:lnTo>
                <a:lnTo>
                  <a:pt x="17786" y="30471"/>
                </a:lnTo>
                <a:lnTo>
                  <a:pt x="17933" y="30066"/>
                </a:lnTo>
                <a:lnTo>
                  <a:pt x="18080" y="29680"/>
                </a:lnTo>
                <a:lnTo>
                  <a:pt x="18246" y="29293"/>
                </a:lnTo>
                <a:lnTo>
                  <a:pt x="18430" y="28888"/>
                </a:lnTo>
                <a:lnTo>
                  <a:pt x="18614" y="28501"/>
                </a:lnTo>
                <a:lnTo>
                  <a:pt x="18835" y="28115"/>
                </a:lnTo>
                <a:lnTo>
                  <a:pt x="19056" y="27710"/>
                </a:lnTo>
                <a:lnTo>
                  <a:pt x="19314" y="27323"/>
                </a:lnTo>
                <a:lnTo>
                  <a:pt x="19572" y="26936"/>
                </a:lnTo>
                <a:lnTo>
                  <a:pt x="19848" y="26550"/>
                </a:lnTo>
                <a:lnTo>
                  <a:pt x="20142" y="26181"/>
                </a:lnTo>
                <a:lnTo>
                  <a:pt x="20437" y="25813"/>
                </a:lnTo>
                <a:lnTo>
                  <a:pt x="20750" y="25445"/>
                </a:lnTo>
                <a:lnTo>
                  <a:pt x="21081" y="25095"/>
                </a:lnTo>
                <a:lnTo>
                  <a:pt x="21413" y="24745"/>
                </a:lnTo>
                <a:lnTo>
                  <a:pt x="21763" y="24395"/>
                </a:lnTo>
                <a:lnTo>
                  <a:pt x="22499" y="23714"/>
                </a:lnTo>
                <a:lnTo>
                  <a:pt x="23254" y="23070"/>
                </a:lnTo>
                <a:lnTo>
                  <a:pt x="24046" y="22444"/>
                </a:lnTo>
                <a:lnTo>
                  <a:pt x="24856" y="21855"/>
                </a:lnTo>
                <a:lnTo>
                  <a:pt x="25703" y="21265"/>
                </a:lnTo>
                <a:lnTo>
                  <a:pt x="26550" y="20713"/>
                </a:lnTo>
                <a:lnTo>
                  <a:pt x="27415" y="20179"/>
                </a:lnTo>
                <a:lnTo>
                  <a:pt x="28299" y="19682"/>
                </a:lnTo>
                <a:lnTo>
                  <a:pt x="29164" y="19203"/>
                </a:lnTo>
                <a:lnTo>
                  <a:pt x="30048" y="18743"/>
                </a:lnTo>
                <a:lnTo>
                  <a:pt x="30913" y="18320"/>
                </a:lnTo>
                <a:lnTo>
                  <a:pt x="31760" y="17896"/>
                </a:lnTo>
                <a:lnTo>
                  <a:pt x="32607" y="17528"/>
                </a:lnTo>
                <a:lnTo>
                  <a:pt x="33417" y="17160"/>
                </a:lnTo>
                <a:lnTo>
                  <a:pt x="34209" y="16828"/>
                </a:lnTo>
                <a:lnTo>
                  <a:pt x="34982" y="16515"/>
                </a:lnTo>
                <a:lnTo>
                  <a:pt x="36400" y="15963"/>
                </a:lnTo>
                <a:lnTo>
                  <a:pt x="37652" y="15521"/>
                </a:lnTo>
                <a:lnTo>
                  <a:pt x="38683" y="15171"/>
                </a:lnTo>
                <a:lnTo>
                  <a:pt x="39456" y="14913"/>
                </a:lnTo>
                <a:lnTo>
                  <a:pt x="40138" y="14729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528548" y="1071451"/>
            <a:ext cx="1164582" cy="1832524"/>
          </a:xfrm>
          <a:custGeom>
            <a:avLst/>
            <a:gdLst/>
            <a:ahLst/>
            <a:cxnLst/>
            <a:rect l="l" t="t" r="r" b="b"/>
            <a:pathLst>
              <a:path w="12006" h="18892" extrusionOk="0">
                <a:moveTo>
                  <a:pt x="2063" y="1"/>
                </a:moveTo>
                <a:lnTo>
                  <a:pt x="1934" y="369"/>
                </a:lnTo>
                <a:lnTo>
                  <a:pt x="1768" y="793"/>
                </a:lnTo>
                <a:lnTo>
                  <a:pt x="1584" y="1363"/>
                </a:lnTo>
                <a:lnTo>
                  <a:pt x="1345" y="2063"/>
                </a:lnTo>
                <a:lnTo>
                  <a:pt x="1106" y="2873"/>
                </a:lnTo>
                <a:lnTo>
                  <a:pt x="866" y="3794"/>
                </a:lnTo>
                <a:lnTo>
                  <a:pt x="627" y="4770"/>
                </a:lnTo>
                <a:lnTo>
                  <a:pt x="406" y="5819"/>
                </a:lnTo>
                <a:lnTo>
                  <a:pt x="314" y="6353"/>
                </a:lnTo>
                <a:lnTo>
                  <a:pt x="222" y="6905"/>
                </a:lnTo>
                <a:lnTo>
                  <a:pt x="148" y="7458"/>
                </a:lnTo>
                <a:lnTo>
                  <a:pt x="93" y="8028"/>
                </a:lnTo>
                <a:lnTo>
                  <a:pt x="38" y="8599"/>
                </a:lnTo>
                <a:lnTo>
                  <a:pt x="19" y="9152"/>
                </a:lnTo>
                <a:lnTo>
                  <a:pt x="1" y="9722"/>
                </a:lnTo>
                <a:lnTo>
                  <a:pt x="1" y="10275"/>
                </a:lnTo>
                <a:lnTo>
                  <a:pt x="38" y="10845"/>
                </a:lnTo>
                <a:lnTo>
                  <a:pt x="93" y="11379"/>
                </a:lnTo>
                <a:lnTo>
                  <a:pt x="167" y="11932"/>
                </a:lnTo>
                <a:lnTo>
                  <a:pt x="259" y="12447"/>
                </a:lnTo>
                <a:lnTo>
                  <a:pt x="388" y="12963"/>
                </a:lnTo>
                <a:lnTo>
                  <a:pt x="535" y="13478"/>
                </a:lnTo>
                <a:lnTo>
                  <a:pt x="682" y="13865"/>
                </a:lnTo>
                <a:lnTo>
                  <a:pt x="848" y="14233"/>
                </a:lnTo>
                <a:lnTo>
                  <a:pt x="1032" y="14583"/>
                </a:lnTo>
                <a:lnTo>
                  <a:pt x="1216" y="14914"/>
                </a:lnTo>
                <a:lnTo>
                  <a:pt x="1419" y="15227"/>
                </a:lnTo>
                <a:lnTo>
                  <a:pt x="1640" y="15522"/>
                </a:lnTo>
                <a:lnTo>
                  <a:pt x="1860" y="15798"/>
                </a:lnTo>
                <a:lnTo>
                  <a:pt x="2100" y="16074"/>
                </a:lnTo>
                <a:lnTo>
                  <a:pt x="2339" y="16314"/>
                </a:lnTo>
                <a:lnTo>
                  <a:pt x="2597" y="16553"/>
                </a:lnTo>
                <a:lnTo>
                  <a:pt x="2855" y="16774"/>
                </a:lnTo>
                <a:lnTo>
                  <a:pt x="3112" y="16995"/>
                </a:lnTo>
                <a:lnTo>
                  <a:pt x="3389" y="17179"/>
                </a:lnTo>
                <a:lnTo>
                  <a:pt x="3665" y="17363"/>
                </a:lnTo>
                <a:lnTo>
                  <a:pt x="3941" y="17529"/>
                </a:lnTo>
                <a:lnTo>
                  <a:pt x="4217" y="17695"/>
                </a:lnTo>
                <a:lnTo>
                  <a:pt x="4770" y="17971"/>
                </a:lnTo>
                <a:lnTo>
                  <a:pt x="5322" y="18192"/>
                </a:lnTo>
                <a:lnTo>
                  <a:pt x="5856" y="18394"/>
                </a:lnTo>
                <a:lnTo>
                  <a:pt x="6371" y="18542"/>
                </a:lnTo>
                <a:lnTo>
                  <a:pt x="6850" y="18670"/>
                </a:lnTo>
                <a:lnTo>
                  <a:pt x="7292" y="18781"/>
                </a:lnTo>
                <a:lnTo>
                  <a:pt x="7679" y="18836"/>
                </a:lnTo>
                <a:lnTo>
                  <a:pt x="8010" y="18891"/>
                </a:lnTo>
                <a:lnTo>
                  <a:pt x="4015" y="5727"/>
                </a:lnTo>
                <a:lnTo>
                  <a:pt x="9041" y="18560"/>
                </a:lnTo>
                <a:lnTo>
                  <a:pt x="9262" y="18321"/>
                </a:lnTo>
                <a:lnTo>
                  <a:pt x="9538" y="18026"/>
                </a:lnTo>
                <a:lnTo>
                  <a:pt x="9814" y="17695"/>
                </a:lnTo>
                <a:lnTo>
                  <a:pt x="10109" y="17290"/>
                </a:lnTo>
                <a:lnTo>
                  <a:pt x="10422" y="16866"/>
                </a:lnTo>
                <a:lnTo>
                  <a:pt x="10735" y="16369"/>
                </a:lnTo>
                <a:lnTo>
                  <a:pt x="11029" y="15853"/>
                </a:lnTo>
                <a:lnTo>
                  <a:pt x="11287" y="15283"/>
                </a:lnTo>
                <a:lnTo>
                  <a:pt x="11416" y="14988"/>
                </a:lnTo>
                <a:lnTo>
                  <a:pt x="11527" y="14693"/>
                </a:lnTo>
                <a:lnTo>
                  <a:pt x="11637" y="14362"/>
                </a:lnTo>
                <a:lnTo>
                  <a:pt x="11729" y="14049"/>
                </a:lnTo>
                <a:lnTo>
                  <a:pt x="11821" y="13718"/>
                </a:lnTo>
                <a:lnTo>
                  <a:pt x="11895" y="13386"/>
                </a:lnTo>
                <a:lnTo>
                  <a:pt x="11950" y="13036"/>
                </a:lnTo>
                <a:lnTo>
                  <a:pt x="11987" y="12687"/>
                </a:lnTo>
                <a:lnTo>
                  <a:pt x="12005" y="12318"/>
                </a:lnTo>
                <a:lnTo>
                  <a:pt x="12005" y="11950"/>
                </a:lnTo>
                <a:lnTo>
                  <a:pt x="12005" y="11582"/>
                </a:lnTo>
                <a:lnTo>
                  <a:pt x="11968" y="11214"/>
                </a:lnTo>
                <a:lnTo>
                  <a:pt x="11913" y="10827"/>
                </a:lnTo>
                <a:lnTo>
                  <a:pt x="11821" y="10440"/>
                </a:lnTo>
                <a:lnTo>
                  <a:pt x="11729" y="10035"/>
                </a:lnTo>
                <a:lnTo>
                  <a:pt x="11600" y="9649"/>
                </a:lnTo>
                <a:lnTo>
                  <a:pt x="11416" y="9152"/>
                </a:lnTo>
                <a:lnTo>
                  <a:pt x="11195" y="8673"/>
                </a:lnTo>
                <a:lnTo>
                  <a:pt x="10956" y="8194"/>
                </a:lnTo>
                <a:lnTo>
                  <a:pt x="10680" y="7715"/>
                </a:lnTo>
                <a:lnTo>
                  <a:pt x="10367" y="7255"/>
                </a:lnTo>
                <a:lnTo>
                  <a:pt x="10054" y="6813"/>
                </a:lnTo>
                <a:lnTo>
                  <a:pt x="9704" y="6353"/>
                </a:lnTo>
                <a:lnTo>
                  <a:pt x="9354" y="5930"/>
                </a:lnTo>
                <a:lnTo>
                  <a:pt x="8967" y="5506"/>
                </a:lnTo>
                <a:lnTo>
                  <a:pt x="8581" y="5083"/>
                </a:lnTo>
                <a:lnTo>
                  <a:pt x="8194" y="4678"/>
                </a:lnTo>
                <a:lnTo>
                  <a:pt x="7789" y="4291"/>
                </a:lnTo>
                <a:lnTo>
                  <a:pt x="7384" y="3904"/>
                </a:lnTo>
                <a:lnTo>
                  <a:pt x="6979" y="3536"/>
                </a:lnTo>
                <a:lnTo>
                  <a:pt x="6150" y="2855"/>
                </a:lnTo>
                <a:lnTo>
                  <a:pt x="5359" y="2229"/>
                </a:lnTo>
                <a:lnTo>
                  <a:pt x="4604" y="1676"/>
                </a:lnTo>
                <a:lnTo>
                  <a:pt x="3923" y="1179"/>
                </a:lnTo>
                <a:lnTo>
                  <a:pt x="3297" y="774"/>
                </a:lnTo>
                <a:lnTo>
                  <a:pt x="2799" y="443"/>
                </a:lnTo>
                <a:lnTo>
                  <a:pt x="2413" y="204"/>
                </a:lnTo>
                <a:lnTo>
                  <a:pt x="20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1192991" y="0"/>
            <a:ext cx="2343229" cy="1357321"/>
          </a:xfrm>
          <a:custGeom>
            <a:avLst/>
            <a:gdLst/>
            <a:ahLst/>
            <a:cxnLst/>
            <a:rect l="l" t="t" r="r" b="b"/>
            <a:pathLst>
              <a:path w="24157" h="13993" extrusionOk="0">
                <a:moveTo>
                  <a:pt x="147" y="0"/>
                </a:moveTo>
                <a:lnTo>
                  <a:pt x="92" y="479"/>
                </a:lnTo>
                <a:lnTo>
                  <a:pt x="37" y="939"/>
                </a:lnTo>
                <a:lnTo>
                  <a:pt x="18" y="1436"/>
                </a:lnTo>
                <a:lnTo>
                  <a:pt x="0" y="1915"/>
                </a:lnTo>
                <a:lnTo>
                  <a:pt x="18" y="2541"/>
                </a:lnTo>
                <a:lnTo>
                  <a:pt x="55" y="3148"/>
                </a:lnTo>
                <a:lnTo>
                  <a:pt x="147" y="3756"/>
                </a:lnTo>
                <a:lnTo>
                  <a:pt x="239" y="4345"/>
                </a:lnTo>
                <a:lnTo>
                  <a:pt x="387" y="4934"/>
                </a:lnTo>
                <a:lnTo>
                  <a:pt x="534" y="5505"/>
                </a:lnTo>
                <a:lnTo>
                  <a:pt x="737" y="6076"/>
                </a:lnTo>
                <a:lnTo>
                  <a:pt x="957" y="6610"/>
                </a:lnTo>
                <a:lnTo>
                  <a:pt x="1197" y="7144"/>
                </a:lnTo>
                <a:lnTo>
                  <a:pt x="1455" y="7678"/>
                </a:lnTo>
                <a:lnTo>
                  <a:pt x="1749" y="8175"/>
                </a:lnTo>
                <a:lnTo>
                  <a:pt x="2062" y="8672"/>
                </a:lnTo>
                <a:lnTo>
                  <a:pt x="2394" y="9132"/>
                </a:lnTo>
                <a:lnTo>
                  <a:pt x="2762" y="9592"/>
                </a:lnTo>
                <a:lnTo>
                  <a:pt x="3130" y="10034"/>
                </a:lnTo>
                <a:lnTo>
                  <a:pt x="3535" y="10458"/>
                </a:lnTo>
                <a:lnTo>
                  <a:pt x="3959" y="10863"/>
                </a:lnTo>
                <a:lnTo>
                  <a:pt x="4400" y="11231"/>
                </a:lnTo>
                <a:lnTo>
                  <a:pt x="4861" y="11599"/>
                </a:lnTo>
                <a:lnTo>
                  <a:pt x="5321" y="11931"/>
                </a:lnTo>
                <a:lnTo>
                  <a:pt x="5818" y="12244"/>
                </a:lnTo>
                <a:lnTo>
                  <a:pt x="6315" y="12538"/>
                </a:lnTo>
                <a:lnTo>
                  <a:pt x="6849" y="12796"/>
                </a:lnTo>
                <a:lnTo>
                  <a:pt x="7383" y="13035"/>
                </a:lnTo>
                <a:lnTo>
                  <a:pt x="7917" y="13256"/>
                </a:lnTo>
                <a:lnTo>
                  <a:pt x="8488" y="13459"/>
                </a:lnTo>
                <a:lnTo>
                  <a:pt x="9059" y="13606"/>
                </a:lnTo>
                <a:lnTo>
                  <a:pt x="9648" y="13754"/>
                </a:lnTo>
                <a:lnTo>
                  <a:pt x="10237" y="13846"/>
                </a:lnTo>
                <a:lnTo>
                  <a:pt x="10845" y="13938"/>
                </a:lnTo>
                <a:lnTo>
                  <a:pt x="11452" y="13974"/>
                </a:lnTo>
                <a:lnTo>
                  <a:pt x="12078" y="13993"/>
                </a:lnTo>
                <a:lnTo>
                  <a:pt x="12704" y="13974"/>
                </a:lnTo>
                <a:lnTo>
                  <a:pt x="13312" y="13938"/>
                </a:lnTo>
                <a:lnTo>
                  <a:pt x="13919" y="13846"/>
                </a:lnTo>
                <a:lnTo>
                  <a:pt x="14508" y="13754"/>
                </a:lnTo>
                <a:lnTo>
                  <a:pt x="15098" y="13606"/>
                </a:lnTo>
                <a:lnTo>
                  <a:pt x="15668" y="13459"/>
                </a:lnTo>
                <a:lnTo>
                  <a:pt x="16239" y="13256"/>
                </a:lnTo>
                <a:lnTo>
                  <a:pt x="16773" y="13035"/>
                </a:lnTo>
                <a:lnTo>
                  <a:pt x="17307" y="12796"/>
                </a:lnTo>
                <a:lnTo>
                  <a:pt x="17841" y="12538"/>
                </a:lnTo>
                <a:lnTo>
                  <a:pt x="18338" y="12244"/>
                </a:lnTo>
                <a:lnTo>
                  <a:pt x="18835" y="11931"/>
                </a:lnTo>
                <a:lnTo>
                  <a:pt x="19296" y="11599"/>
                </a:lnTo>
                <a:lnTo>
                  <a:pt x="19756" y="11231"/>
                </a:lnTo>
                <a:lnTo>
                  <a:pt x="20198" y="10863"/>
                </a:lnTo>
                <a:lnTo>
                  <a:pt x="20621" y="10458"/>
                </a:lnTo>
                <a:lnTo>
                  <a:pt x="21026" y="10034"/>
                </a:lnTo>
                <a:lnTo>
                  <a:pt x="21394" y="9592"/>
                </a:lnTo>
                <a:lnTo>
                  <a:pt x="21763" y="9132"/>
                </a:lnTo>
                <a:lnTo>
                  <a:pt x="22094" y="8672"/>
                </a:lnTo>
                <a:lnTo>
                  <a:pt x="22407" y="8175"/>
                </a:lnTo>
                <a:lnTo>
                  <a:pt x="22702" y="7678"/>
                </a:lnTo>
                <a:lnTo>
                  <a:pt x="22959" y="7144"/>
                </a:lnTo>
                <a:lnTo>
                  <a:pt x="23199" y="6610"/>
                </a:lnTo>
                <a:lnTo>
                  <a:pt x="23420" y="6076"/>
                </a:lnTo>
                <a:lnTo>
                  <a:pt x="23622" y="5505"/>
                </a:lnTo>
                <a:lnTo>
                  <a:pt x="23770" y="4934"/>
                </a:lnTo>
                <a:lnTo>
                  <a:pt x="23917" y="4345"/>
                </a:lnTo>
                <a:lnTo>
                  <a:pt x="24009" y="3756"/>
                </a:lnTo>
                <a:lnTo>
                  <a:pt x="24101" y="3148"/>
                </a:lnTo>
                <a:lnTo>
                  <a:pt x="24138" y="2541"/>
                </a:lnTo>
                <a:lnTo>
                  <a:pt x="24156" y="1915"/>
                </a:lnTo>
                <a:lnTo>
                  <a:pt x="24138" y="1436"/>
                </a:lnTo>
                <a:lnTo>
                  <a:pt x="24119" y="939"/>
                </a:lnTo>
                <a:lnTo>
                  <a:pt x="24064" y="479"/>
                </a:lnTo>
                <a:lnTo>
                  <a:pt x="2400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0" y="3350346"/>
            <a:ext cx="1257314" cy="1793142"/>
          </a:xfrm>
          <a:custGeom>
            <a:avLst/>
            <a:gdLst/>
            <a:ahLst/>
            <a:cxnLst/>
            <a:rect l="l" t="t" r="r" b="b"/>
            <a:pathLst>
              <a:path w="12962" h="18486" extrusionOk="0">
                <a:moveTo>
                  <a:pt x="2633" y="0"/>
                </a:moveTo>
                <a:lnTo>
                  <a:pt x="2246" y="37"/>
                </a:lnTo>
                <a:lnTo>
                  <a:pt x="1860" y="74"/>
                </a:lnTo>
                <a:lnTo>
                  <a:pt x="1473" y="129"/>
                </a:lnTo>
                <a:lnTo>
                  <a:pt x="1105" y="184"/>
                </a:lnTo>
                <a:lnTo>
                  <a:pt x="718" y="258"/>
                </a:lnTo>
                <a:lnTo>
                  <a:pt x="368" y="368"/>
                </a:lnTo>
                <a:lnTo>
                  <a:pt x="0" y="461"/>
                </a:lnTo>
                <a:lnTo>
                  <a:pt x="0" y="18486"/>
                </a:lnTo>
                <a:lnTo>
                  <a:pt x="8101" y="18486"/>
                </a:lnTo>
                <a:lnTo>
                  <a:pt x="8635" y="18136"/>
                </a:lnTo>
                <a:lnTo>
                  <a:pt x="9151" y="17767"/>
                </a:lnTo>
                <a:lnTo>
                  <a:pt x="9629" y="17362"/>
                </a:lnTo>
                <a:lnTo>
                  <a:pt x="10090" y="16921"/>
                </a:lnTo>
                <a:lnTo>
                  <a:pt x="10513" y="16460"/>
                </a:lnTo>
                <a:lnTo>
                  <a:pt x="10918" y="15982"/>
                </a:lnTo>
                <a:lnTo>
                  <a:pt x="11286" y="15466"/>
                </a:lnTo>
                <a:lnTo>
                  <a:pt x="11618" y="14932"/>
                </a:lnTo>
                <a:lnTo>
                  <a:pt x="11931" y="14361"/>
                </a:lnTo>
                <a:lnTo>
                  <a:pt x="12189" y="13791"/>
                </a:lnTo>
                <a:lnTo>
                  <a:pt x="12428" y="13183"/>
                </a:lnTo>
                <a:lnTo>
                  <a:pt x="12612" y="12557"/>
                </a:lnTo>
                <a:lnTo>
                  <a:pt x="12759" y="11931"/>
                </a:lnTo>
                <a:lnTo>
                  <a:pt x="12870" y="11287"/>
                </a:lnTo>
                <a:lnTo>
                  <a:pt x="12907" y="10955"/>
                </a:lnTo>
                <a:lnTo>
                  <a:pt x="12943" y="10624"/>
                </a:lnTo>
                <a:lnTo>
                  <a:pt x="12962" y="10274"/>
                </a:lnTo>
                <a:lnTo>
                  <a:pt x="12962" y="9943"/>
                </a:lnTo>
                <a:lnTo>
                  <a:pt x="12943" y="9427"/>
                </a:lnTo>
                <a:lnTo>
                  <a:pt x="12907" y="8930"/>
                </a:lnTo>
                <a:lnTo>
                  <a:pt x="12851" y="8433"/>
                </a:lnTo>
                <a:lnTo>
                  <a:pt x="12759" y="7936"/>
                </a:lnTo>
                <a:lnTo>
                  <a:pt x="12649" y="7457"/>
                </a:lnTo>
                <a:lnTo>
                  <a:pt x="12520" y="6978"/>
                </a:lnTo>
                <a:lnTo>
                  <a:pt x="12354" y="6518"/>
                </a:lnTo>
                <a:lnTo>
                  <a:pt x="12189" y="6076"/>
                </a:lnTo>
                <a:lnTo>
                  <a:pt x="11986" y="5634"/>
                </a:lnTo>
                <a:lnTo>
                  <a:pt x="11765" y="5211"/>
                </a:lnTo>
                <a:lnTo>
                  <a:pt x="11526" y="4787"/>
                </a:lnTo>
                <a:lnTo>
                  <a:pt x="11268" y="4382"/>
                </a:lnTo>
                <a:lnTo>
                  <a:pt x="10992" y="3996"/>
                </a:lnTo>
                <a:lnTo>
                  <a:pt x="10697" y="3627"/>
                </a:lnTo>
                <a:lnTo>
                  <a:pt x="10384" y="3259"/>
                </a:lnTo>
                <a:lnTo>
                  <a:pt x="10053" y="2909"/>
                </a:lnTo>
                <a:lnTo>
                  <a:pt x="9703" y="2578"/>
                </a:lnTo>
                <a:lnTo>
                  <a:pt x="9335" y="2265"/>
                </a:lnTo>
                <a:lnTo>
                  <a:pt x="8967" y="1970"/>
                </a:lnTo>
                <a:lnTo>
                  <a:pt x="8580" y="1694"/>
                </a:lnTo>
                <a:lnTo>
                  <a:pt x="8175" y="1436"/>
                </a:lnTo>
                <a:lnTo>
                  <a:pt x="7751" y="1197"/>
                </a:lnTo>
                <a:lnTo>
                  <a:pt x="7328" y="976"/>
                </a:lnTo>
                <a:lnTo>
                  <a:pt x="6886" y="774"/>
                </a:lnTo>
                <a:lnTo>
                  <a:pt x="6444" y="608"/>
                </a:lnTo>
                <a:lnTo>
                  <a:pt x="5984" y="442"/>
                </a:lnTo>
                <a:lnTo>
                  <a:pt x="5505" y="313"/>
                </a:lnTo>
                <a:lnTo>
                  <a:pt x="5026" y="203"/>
                </a:lnTo>
                <a:lnTo>
                  <a:pt x="4529" y="111"/>
                </a:lnTo>
                <a:lnTo>
                  <a:pt x="4032" y="55"/>
                </a:lnTo>
                <a:lnTo>
                  <a:pt x="3535" y="19"/>
                </a:lnTo>
                <a:lnTo>
                  <a:pt x="30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5242000" y="1198025"/>
            <a:ext cx="34449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5242000" y="1998975"/>
            <a:ext cx="3444900" cy="21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3822000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2"/>
          </p:nvPr>
        </p:nvSpPr>
        <p:spPr>
          <a:xfrm>
            <a:off x="6325498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9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9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9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body" idx="1"/>
          </p:nvPr>
        </p:nvSpPr>
        <p:spPr>
          <a:xfrm>
            <a:off x="3221925" y="4330100"/>
            <a:ext cx="54648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320075" y="1694182"/>
            <a:ext cx="4366800" cy="30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⊷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⊶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⊸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1427209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5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23850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hyperlink" Target="http://www.google.com/sheets/abou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1001fonts.com/pontano-sans-font.html" TargetMode="External"/><Relationship Id="rId4" Type="http://schemas.openxmlformats.org/officeDocument/2006/relationships/hyperlink" Target="https://www.fontsquirrel.com/fonts/dosis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"/>
          <p:cNvSpPr txBox="1">
            <a:spLocks noGrp="1"/>
          </p:cNvSpPr>
          <p:nvPr>
            <p:ph type="title"/>
          </p:nvPr>
        </p:nvSpPr>
        <p:spPr>
          <a:xfrm>
            <a:off x="5242000" y="1198025"/>
            <a:ext cx="34449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xfrm>
            <a:off x="5242000" y="1998975"/>
            <a:ext cx="3444900" cy="21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87" name="Google Shape;187;p2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>
            <a:spLocks noGrp="1"/>
          </p:cNvSpPr>
          <p:nvPr>
            <p:ph type="title" idx="4294967295"/>
          </p:nvPr>
        </p:nvSpPr>
        <p:spPr>
          <a:xfrm>
            <a:off x="0" y="2389875"/>
            <a:ext cx="9144000" cy="81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FFFFFF"/>
                </a:solidFill>
              </a:rPr>
              <a:t>Want big impact?</a:t>
            </a:r>
            <a:r>
              <a:rPr lang="en" sz="2400">
                <a:solidFill>
                  <a:srgbClr val="FFFFFF"/>
                </a:solidFill>
              </a:rPr>
              <a:t> Use big image.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193" name="Google Shape;193;p2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11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5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99" name="Google Shape;199;p2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00" name="Google Shape;200;p25"/>
          <p:cNvSpPr/>
          <p:nvPr/>
        </p:nvSpPr>
        <p:spPr>
          <a:xfrm rot="-3280321">
            <a:off x="5455458" y="2692160"/>
            <a:ext cx="1114904" cy="1112741"/>
          </a:xfrm>
          <a:prstGeom prst="ellipse">
            <a:avLst/>
          </a:pr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ntano Sans"/>
              <a:ea typeface="Pontano Sans"/>
              <a:cs typeface="Pontano Sans"/>
              <a:sym typeface="Pontano Sans"/>
            </a:endParaRPr>
          </a:p>
        </p:txBody>
      </p:sp>
      <p:grpSp>
        <p:nvGrpSpPr>
          <p:cNvPr id="201" name="Google Shape;201;p25"/>
          <p:cNvGrpSpPr/>
          <p:nvPr/>
        </p:nvGrpSpPr>
        <p:grpSpPr>
          <a:xfrm>
            <a:off x="5690570" y="2366538"/>
            <a:ext cx="2492498" cy="2778857"/>
            <a:chOff x="4184863" y="1520198"/>
            <a:chExt cx="2958454" cy="3298347"/>
          </a:xfrm>
        </p:grpSpPr>
        <p:sp>
          <p:nvSpPr>
            <p:cNvPr id="202" name="Google Shape;202;p25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avLst/>
              <a:gdLst/>
              <a:ahLst/>
              <a:cxnLst/>
              <a:rect l="l" t="t" r="r" b="b"/>
              <a:pathLst>
                <a:path w="492" h="187" extrusionOk="0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03" name="Google Shape;203;p25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avLst/>
              <a:gdLst/>
              <a:ahLst/>
              <a:cxnLst/>
              <a:rect l="l" t="t" r="r" b="b"/>
              <a:pathLst>
                <a:path w="440" h="194" extrusionOk="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rgbClr val="9BCF63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04" name="Google Shape;204;p25"/>
            <p:cNvSpPr txBox="1"/>
            <p:nvPr/>
          </p:nvSpPr>
          <p:spPr>
            <a:xfrm rot="-3779206">
              <a:off x="4733052" y="2863735"/>
              <a:ext cx="1577952" cy="563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</a:t>
              </a:r>
              <a:endParaRPr sz="10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205" name="Google Shape;205;p25"/>
          <p:cNvGrpSpPr/>
          <p:nvPr/>
        </p:nvGrpSpPr>
        <p:grpSpPr>
          <a:xfrm>
            <a:off x="4572462" y="1025674"/>
            <a:ext cx="2774838" cy="2715306"/>
            <a:chOff x="2857731" y="-71332"/>
            <a:chExt cx="3293577" cy="3222916"/>
          </a:xfrm>
        </p:grpSpPr>
        <p:sp>
          <p:nvSpPr>
            <p:cNvPr id="206" name="Google Shape;206;p25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avLst/>
              <a:gdLst/>
              <a:ahLst/>
              <a:cxnLst/>
              <a:rect l="l" t="t" r="r" b="b"/>
              <a:pathLst>
                <a:path w="338" h="384" extrusionOk="0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07" name="Google Shape;207;p25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avLst/>
              <a:gdLst/>
              <a:ahLst/>
              <a:cxnLst/>
              <a:rect l="l" t="t" r="r" b="b"/>
              <a:pathLst>
                <a:path w="288" h="352" extrusionOk="0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rgbClr val="B8F567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08" name="Google Shape;208;p25"/>
            <p:cNvSpPr txBox="1"/>
            <p:nvPr/>
          </p:nvSpPr>
          <p:spPr>
            <a:xfrm>
              <a:off x="3782825" y="1153125"/>
              <a:ext cx="15780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</a:t>
              </a:r>
              <a:endParaRPr sz="10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  <p:grpSp>
        <p:nvGrpSpPr>
          <p:cNvPr id="209" name="Google Shape;209;p25"/>
          <p:cNvGrpSpPr/>
          <p:nvPr/>
        </p:nvGrpSpPr>
        <p:grpSpPr>
          <a:xfrm>
            <a:off x="3816028" y="2505106"/>
            <a:ext cx="2885085" cy="2630520"/>
            <a:chOff x="1959887" y="1684671"/>
            <a:chExt cx="3424433" cy="3122279"/>
          </a:xfrm>
        </p:grpSpPr>
        <p:sp>
          <p:nvSpPr>
            <p:cNvPr id="210" name="Google Shape;210;p25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avLst/>
              <a:gdLst/>
              <a:ahLst/>
              <a:cxnLst/>
              <a:rect l="l" t="t" r="r" b="b"/>
              <a:pathLst>
                <a:path w="251" h="470" extrusionOk="0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rgbClr val="1D5885">
                <a:alpha val="1385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11" name="Google Shape;211;p25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avLst/>
              <a:gdLst/>
              <a:ahLst/>
              <a:cxnLst/>
              <a:rect l="l" t="t" r="r" b="b"/>
              <a:pathLst>
                <a:path w="254" h="411" extrusionOk="0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rgbClr val="51B148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sp>
          <p:nvSpPr>
            <p:cNvPr id="212" name="Google Shape;212;p25"/>
            <p:cNvSpPr txBox="1"/>
            <p:nvPr/>
          </p:nvSpPr>
          <p:spPr>
            <a:xfrm rot="3725110" flipH="1">
              <a:off x="2866277" y="2863871"/>
              <a:ext cx="1577671" cy="56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</a:t>
              </a:r>
              <a:endParaRPr sz="10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6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18" name="Google Shape;218;p26"/>
          <p:cNvGraphicFramePr/>
          <p:nvPr/>
        </p:nvGraphicFramePr>
        <p:xfrm>
          <a:off x="4320100" y="18881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{846967DD-C3B8-45C6-AC37-3335088DC091}</a:tableStyleId>
              </a:tblPr>
              <a:tblGrid>
                <a:gridCol w="104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A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B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C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Yellow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10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20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7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Blue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30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15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10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1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51B148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Orange</a:t>
                      </a:r>
                      <a:endParaRPr>
                        <a:solidFill>
                          <a:srgbClr val="51B148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5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24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84F56"/>
                          </a:solidFill>
                          <a:latin typeface="Pontano Sans"/>
                          <a:ea typeface="Pontano Sans"/>
                          <a:cs typeface="Pontano Sans"/>
                          <a:sym typeface="Pontano Sans"/>
                        </a:rPr>
                        <a:t>16</a:t>
                      </a:r>
                      <a:endParaRPr sz="1800">
                        <a:solidFill>
                          <a:srgbClr val="484F56"/>
                        </a:solidFill>
                        <a:latin typeface="Pontano Sans"/>
                        <a:ea typeface="Pontano Sans"/>
                        <a:cs typeface="Pontano Sans"/>
                        <a:sym typeface="Pontano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8F56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8F56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9BCF6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1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9" name="Google Shape;219;p2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/>
          <p:nvPr/>
        </p:nvSpPr>
        <p:spPr>
          <a:xfrm>
            <a:off x="514725" y="942584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title" idx="4294967295"/>
          </p:nvPr>
        </p:nvSpPr>
        <p:spPr>
          <a:xfrm>
            <a:off x="0" y="207425"/>
            <a:ext cx="91440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84F56"/>
                </a:solidFill>
              </a:rPr>
              <a:t>Maps</a:t>
            </a:r>
            <a:endParaRPr>
              <a:solidFill>
                <a:srgbClr val="484F56"/>
              </a:solidFill>
            </a:endParaRPr>
          </a:p>
        </p:txBody>
      </p:sp>
      <p:sp>
        <p:nvSpPr>
          <p:cNvPr id="226" name="Google Shape;226;p27"/>
          <p:cNvSpPr/>
          <p:nvPr/>
        </p:nvSpPr>
        <p:spPr>
          <a:xfrm>
            <a:off x="1909650" y="1906700"/>
            <a:ext cx="6879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1B148"/>
                </a:solidFill>
                <a:latin typeface="Pontano Sans"/>
                <a:ea typeface="Pontano Sans"/>
                <a:cs typeface="Pontano Sans"/>
                <a:sym typeface="Pontano Sans"/>
              </a:rPr>
              <a:t>our office</a:t>
            </a:r>
            <a:endParaRPr sz="1000">
              <a:solidFill>
                <a:srgbClr val="51B148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227" name="Google Shape;227;p2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28" name="Google Shape;228;p27"/>
          <p:cNvSpPr/>
          <p:nvPr/>
        </p:nvSpPr>
        <p:spPr>
          <a:xfrm rot="8100000">
            <a:off x="1151400" y="2098155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7"/>
          <p:cNvSpPr/>
          <p:nvPr/>
        </p:nvSpPr>
        <p:spPr>
          <a:xfrm rot="8100000">
            <a:off x="2816600" y="3729730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7"/>
          <p:cNvSpPr/>
          <p:nvPr/>
        </p:nvSpPr>
        <p:spPr>
          <a:xfrm rot="8100000">
            <a:off x="3887875" y="1865955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7"/>
          <p:cNvSpPr/>
          <p:nvPr/>
        </p:nvSpPr>
        <p:spPr>
          <a:xfrm rot="8100000">
            <a:off x="4622975" y="4023305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7"/>
          <p:cNvSpPr/>
          <p:nvPr/>
        </p:nvSpPr>
        <p:spPr>
          <a:xfrm rot="8100000">
            <a:off x="6781225" y="2393980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7"/>
          <p:cNvSpPr/>
          <p:nvPr/>
        </p:nvSpPr>
        <p:spPr>
          <a:xfrm rot="8100000">
            <a:off x="7381875" y="4081605"/>
            <a:ext cx="164190" cy="164190"/>
          </a:xfrm>
          <a:prstGeom prst="teardrop">
            <a:avLst>
              <a:gd name="adj" fmla="val 100000"/>
            </a:avLst>
          </a:prstGeom>
          <a:solidFill>
            <a:srgbClr val="B8F567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>
            <a:spLocks noGrp="1"/>
          </p:cNvSpPr>
          <p:nvPr>
            <p:ph type="ctrTitle" idx="4294967295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239" name="Google Shape;239;p28"/>
          <p:cNvSpPr txBox="1">
            <a:spLocks noGrp="1"/>
          </p:cNvSpPr>
          <p:nvPr>
            <p:ph type="subTitle" idx="4294967295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B8F567"/>
                </a:solidFill>
              </a:rPr>
              <a:t>Whoa! That’s a big number, aren’t you proud?</a:t>
            </a:r>
            <a:endParaRPr sz="1800">
              <a:solidFill>
                <a:srgbClr val="B8F567"/>
              </a:solidFill>
            </a:endParaRPr>
          </a:p>
        </p:txBody>
      </p:sp>
      <p:sp>
        <p:nvSpPr>
          <p:cNvPr id="240" name="Google Shape;240;p2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>
            <a:spLocks noGrp="1"/>
          </p:cNvSpPr>
          <p:nvPr>
            <p:ph type="ctrTitle" idx="4294967295"/>
          </p:nvPr>
        </p:nvSpPr>
        <p:spPr>
          <a:xfrm>
            <a:off x="3899650" y="495600"/>
            <a:ext cx="45585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51B148"/>
                </a:solidFill>
              </a:rPr>
              <a:t>89,526,124$</a:t>
            </a:r>
            <a:endParaRPr sz="6000">
              <a:solidFill>
                <a:srgbClr val="51B148"/>
              </a:solidFill>
            </a:endParaRPr>
          </a:p>
        </p:txBody>
      </p:sp>
      <p:sp>
        <p:nvSpPr>
          <p:cNvPr id="246" name="Google Shape;246;p29"/>
          <p:cNvSpPr txBox="1">
            <a:spLocks noGrp="1"/>
          </p:cNvSpPr>
          <p:nvPr>
            <p:ph type="body" idx="1"/>
          </p:nvPr>
        </p:nvSpPr>
        <p:spPr>
          <a:xfrm>
            <a:off x="3899650" y="1100549"/>
            <a:ext cx="4558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47" name="Google Shape;247;p29"/>
          <p:cNvSpPr txBox="1">
            <a:spLocks noGrp="1"/>
          </p:cNvSpPr>
          <p:nvPr>
            <p:ph type="ctrTitle" idx="4294967295"/>
          </p:nvPr>
        </p:nvSpPr>
        <p:spPr>
          <a:xfrm>
            <a:off x="3899650" y="3429292"/>
            <a:ext cx="45585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51B148"/>
                </a:solidFill>
              </a:rPr>
              <a:t>100%</a:t>
            </a:r>
            <a:endParaRPr sz="6000">
              <a:solidFill>
                <a:srgbClr val="51B148"/>
              </a:solidFill>
            </a:endParaRPr>
          </a:p>
        </p:txBody>
      </p:sp>
      <p:sp>
        <p:nvSpPr>
          <p:cNvPr id="248" name="Google Shape;248;p29"/>
          <p:cNvSpPr txBox="1">
            <a:spLocks noGrp="1"/>
          </p:cNvSpPr>
          <p:nvPr>
            <p:ph type="subTitle" idx="4294967295"/>
          </p:nvPr>
        </p:nvSpPr>
        <p:spPr>
          <a:xfrm>
            <a:off x="3899650" y="4040200"/>
            <a:ext cx="45585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49" name="Google Shape;249;p29"/>
          <p:cNvSpPr txBox="1">
            <a:spLocks noGrp="1"/>
          </p:cNvSpPr>
          <p:nvPr>
            <p:ph type="ctrTitle" idx="4294967295"/>
          </p:nvPr>
        </p:nvSpPr>
        <p:spPr>
          <a:xfrm>
            <a:off x="3899650" y="1962446"/>
            <a:ext cx="45585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51B148"/>
                </a:solidFill>
              </a:rPr>
              <a:t>185,244 users</a:t>
            </a:r>
            <a:endParaRPr sz="6000">
              <a:solidFill>
                <a:srgbClr val="51B148"/>
              </a:solidFill>
            </a:endParaRPr>
          </a:p>
        </p:txBody>
      </p:sp>
      <p:sp>
        <p:nvSpPr>
          <p:cNvPr id="250" name="Google Shape;250;p29"/>
          <p:cNvSpPr txBox="1">
            <a:spLocks noGrp="1"/>
          </p:cNvSpPr>
          <p:nvPr>
            <p:ph type="subTitle" idx="4294967295"/>
          </p:nvPr>
        </p:nvSpPr>
        <p:spPr>
          <a:xfrm>
            <a:off x="3899650" y="2573354"/>
            <a:ext cx="45585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51" name="Google Shape;251;p2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51B148"/>
                </a:solidFill>
              </a:rPr>
              <a:t>16</a:t>
            </a:fld>
            <a:endParaRPr>
              <a:solidFill>
                <a:srgbClr val="51B148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0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57" name="Google Shape;257;p3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258" name="Google Shape;258;p30"/>
          <p:cNvGrpSpPr/>
          <p:nvPr/>
        </p:nvGrpSpPr>
        <p:grpSpPr>
          <a:xfrm>
            <a:off x="3222803" y="2048525"/>
            <a:ext cx="1675919" cy="1180591"/>
            <a:chOff x="1444833" y="1986811"/>
            <a:chExt cx="1830805" cy="1289700"/>
          </a:xfrm>
        </p:grpSpPr>
        <p:sp>
          <p:nvSpPr>
            <p:cNvPr id="259" name="Google Shape;259;p30"/>
            <p:cNvSpPr txBox="1"/>
            <p:nvPr/>
          </p:nvSpPr>
          <p:spPr>
            <a:xfrm>
              <a:off x="1444833" y="1986811"/>
              <a:ext cx="1086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tempus</a:t>
              </a:r>
              <a:endParaRPr sz="8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60" name="Google Shape;260;p30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rgbClr val="B8F567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61" name="Google Shape;261;p30"/>
          <p:cNvGrpSpPr/>
          <p:nvPr/>
        </p:nvGrpSpPr>
        <p:grpSpPr>
          <a:xfrm>
            <a:off x="6364488" y="1733850"/>
            <a:ext cx="2228277" cy="1180591"/>
            <a:chOff x="5209838" y="1060358"/>
            <a:chExt cx="2434212" cy="1289700"/>
          </a:xfrm>
        </p:grpSpPr>
        <p:sp>
          <p:nvSpPr>
            <p:cNvPr id="262" name="Google Shape;262;p30"/>
            <p:cNvSpPr txBox="1"/>
            <p:nvPr/>
          </p:nvSpPr>
          <p:spPr>
            <a:xfrm>
              <a:off x="6613249" y="1060358"/>
              <a:ext cx="10308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tempus</a:t>
              </a:r>
              <a:endParaRPr sz="8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63" name="Google Shape;263;p30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51B148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64" name="Google Shape;264;p30"/>
          <p:cNvGrpSpPr/>
          <p:nvPr/>
        </p:nvGrpSpPr>
        <p:grpSpPr>
          <a:xfrm>
            <a:off x="6364488" y="3528125"/>
            <a:ext cx="2228281" cy="1180591"/>
            <a:chOff x="5209838" y="3020457"/>
            <a:chExt cx="2434216" cy="1289700"/>
          </a:xfrm>
        </p:grpSpPr>
        <p:sp>
          <p:nvSpPr>
            <p:cNvPr id="265" name="Google Shape;265;p30"/>
            <p:cNvSpPr txBox="1"/>
            <p:nvPr/>
          </p:nvSpPr>
          <p:spPr>
            <a:xfrm>
              <a:off x="6613254" y="3020457"/>
              <a:ext cx="10308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84F56"/>
                  </a:solidFill>
                  <a:latin typeface="Pontano Sans"/>
                  <a:ea typeface="Pontano Sans"/>
                  <a:cs typeface="Pontano Sans"/>
                  <a:sym typeface="Pontano Sans"/>
                </a:rPr>
                <a:t>Vestibulum congue tempus</a:t>
              </a:r>
              <a:endParaRPr sz="8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endParaRPr>
            </a:p>
          </p:txBody>
        </p:sp>
        <p:cxnSp>
          <p:nvCxnSpPr>
            <p:cNvPr id="266" name="Google Shape;266;p30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9BCF63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67" name="Google Shape;267;p30"/>
          <p:cNvGrpSpPr/>
          <p:nvPr/>
        </p:nvGrpSpPr>
        <p:grpSpPr>
          <a:xfrm>
            <a:off x="4260993" y="1430035"/>
            <a:ext cx="3492100" cy="3469912"/>
            <a:chOff x="2662213" y="676344"/>
            <a:chExt cx="3814835" cy="3790597"/>
          </a:xfrm>
        </p:grpSpPr>
        <p:sp>
          <p:nvSpPr>
            <p:cNvPr id="268" name="Google Shape;268;p30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name="adj1" fmla="val 12622480"/>
                <a:gd name="adj2" fmla="val 19781569"/>
                <a:gd name="adj3" fmla="val 20773"/>
              </a:avLst>
            </a:prstGeom>
            <a:solidFill>
              <a:srgbClr val="51B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rgbClr val="9BCF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0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name="adj1" fmla="val 12622480"/>
                <a:gd name="adj2" fmla="val 19703271"/>
                <a:gd name="adj3" fmla="val 20851"/>
              </a:avLst>
            </a:pr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1" name="Google Shape;271;p30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72" name="Google Shape;272;p30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B8F567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0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B8F5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4" name="Google Shape;274;p30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75" name="Google Shape;275;p30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51B148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0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51B1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7" name="Google Shape;277;p30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78" name="Google Shape;278;p30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9BCF63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0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9BCF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0" name="Google Shape;280;p30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03 </a:t>
              </a:r>
              <a:endParaRPr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1" name="Google Shape;281;p30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51B148"/>
                  </a:solidFill>
                  <a:latin typeface="Dosis"/>
                  <a:ea typeface="Dosis"/>
                  <a:cs typeface="Dosis"/>
                  <a:sym typeface="Dosis"/>
                </a:rPr>
                <a:t>01 </a:t>
              </a:r>
              <a:endParaRPr sz="1600">
                <a:solidFill>
                  <a:srgbClr val="51B14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2" name="Google Shape;282;p30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02 </a:t>
              </a:r>
              <a:endParaRPr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"/>
          <p:cNvSpPr txBox="1">
            <a:spLocks noGrp="1"/>
          </p:cNvSpPr>
          <p:nvPr>
            <p:ph type="title"/>
          </p:nvPr>
        </p:nvSpPr>
        <p:spPr>
          <a:xfrm>
            <a:off x="3822000" y="3598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88" name="Google Shape;288;p31"/>
          <p:cNvSpPr txBox="1">
            <a:spLocks noGrp="1"/>
          </p:cNvSpPr>
          <p:nvPr>
            <p:ph type="body" idx="1"/>
          </p:nvPr>
        </p:nvSpPr>
        <p:spPr>
          <a:xfrm>
            <a:off x="3822000" y="1015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89" name="Google Shape;289;p31"/>
          <p:cNvSpPr txBox="1">
            <a:spLocks noGrp="1"/>
          </p:cNvSpPr>
          <p:nvPr>
            <p:ph type="body" idx="2"/>
          </p:nvPr>
        </p:nvSpPr>
        <p:spPr>
          <a:xfrm>
            <a:off x="5448638" y="1015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90" name="Google Shape;290;p31"/>
          <p:cNvSpPr txBox="1">
            <a:spLocks noGrp="1"/>
          </p:cNvSpPr>
          <p:nvPr>
            <p:ph type="body" idx="3"/>
          </p:nvPr>
        </p:nvSpPr>
        <p:spPr>
          <a:xfrm>
            <a:off x="7075275" y="1015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91" name="Google Shape;291;p3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92" name="Google Shape;292;p31"/>
          <p:cNvSpPr txBox="1">
            <a:spLocks noGrp="1"/>
          </p:cNvSpPr>
          <p:nvPr>
            <p:ph type="body" idx="1"/>
          </p:nvPr>
        </p:nvSpPr>
        <p:spPr>
          <a:xfrm>
            <a:off x="3822000" y="2920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93" name="Google Shape;293;p31"/>
          <p:cNvSpPr txBox="1">
            <a:spLocks noGrp="1"/>
          </p:cNvSpPr>
          <p:nvPr>
            <p:ph type="body" idx="2"/>
          </p:nvPr>
        </p:nvSpPr>
        <p:spPr>
          <a:xfrm>
            <a:off x="5448638" y="2920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94" name="Google Shape;294;p31"/>
          <p:cNvSpPr txBox="1">
            <a:spLocks noGrp="1"/>
          </p:cNvSpPr>
          <p:nvPr>
            <p:ph type="body" idx="3"/>
          </p:nvPr>
        </p:nvSpPr>
        <p:spPr>
          <a:xfrm>
            <a:off x="7075275" y="2920175"/>
            <a:ext cx="1547400" cy="18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2"/>
          <p:cNvSpPr txBox="1">
            <a:spLocks noGrp="1"/>
          </p:cNvSpPr>
          <p:nvPr>
            <p:ph type="body" idx="1"/>
          </p:nvPr>
        </p:nvSpPr>
        <p:spPr>
          <a:xfrm>
            <a:off x="3221925" y="4330100"/>
            <a:ext cx="54648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84F56"/>
                </a:solidFill>
              </a:rPr>
              <a:t>You can insert graphs from </a:t>
            </a:r>
            <a:r>
              <a:rPr lang="en" u="sng">
                <a:solidFill>
                  <a:srgbClr val="484F56"/>
                </a:solidFill>
                <a:hlinkClick r:id="rId4"/>
              </a:rPr>
              <a:t>Google Sheets</a:t>
            </a:r>
            <a:endParaRPr>
              <a:solidFill>
                <a:srgbClr val="484F56"/>
              </a:solidFill>
            </a:endParaRPr>
          </a:p>
        </p:txBody>
      </p:sp>
      <p:sp>
        <p:nvSpPr>
          <p:cNvPr id="300" name="Google Shape;300;p3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301" name="Google Shape;301;p32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4291" y="0"/>
            <a:ext cx="5427235" cy="474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3822000" y="5884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2"/>
          </p:nvPr>
        </p:nvSpPr>
        <p:spPr>
          <a:xfrm>
            <a:off x="6325499" y="1268700"/>
            <a:ext cx="2361300" cy="23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484F56"/>
                </a:solidFill>
              </a:rPr>
              <a:t>EDIT IN POWERPOINT®</a:t>
            </a:r>
            <a:endParaRPr sz="1200" dirty="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484F56"/>
                </a:solidFill>
              </a:rPr>
              <a:t>Click on the button under the presentation preview that says </a:t>
            </a:r>
            <a:r>
              <a:rPr lang="en" sz="1200" b="1" dirty="0">
                <a:solidFill>
                  <a:srgbClr val="484F56"/>
                </a:solidFill>
              </a:rPr>
              <a:t>"Download as PowerPoint template"</a:t>
            </a:r>
            <a:r>
              <a:rPr lang="en" sz="1200" dirty="0">
                <a:solidFill>
                  <a:srgbClr val="484F56"/>
                </a:solidFill>
              </a:rPr>
              <a:t>. You will get a .pptx file that you can edit in PowerPoint. </a:t>
            </a:r>
            <a:endParaRPr sz="1200" dirty="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484F56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 dirty="0">
                <a:solidFill>
                  <a:srgbClr val="484F56"/>
                </a:solidFill>
                <a:hlinkClick r:id="rId3" action="ppaction://hlinksldjump"/>
              </a:rPr>
              <a:t>Presentation design slide</a:t>
            </a:r>
            <a:r>
              <a:rPr lang="en" sz="1200" dirty="0">
                <a:solidFill>
                  <a:srgbClr val="484F56"/>
                </a:solidFill>
              </a:rPr>
              <a:t>)</a:t>
            </a:r>
            <a:endParaRPr sz="1200" dirty="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rgbClr val="484F56"/>
              </a:solidFill>
            </a:endParaRPr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1"/>
          </p:nvPr>
        </p:nvSpPr>
        <p:spPr>
          <a:xfrm>
            <a:off x="3822000" y="1268700"/>
            <a:ext cx="2361300" cy="23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484F56"/>
                </a:solidFill>
              </a:rPr>
              <a:t>EDIT IN GOOGLE SLIDES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84F56"/>
                </a:solidFill>
              </a:rPr>
              <a:t>Click on the button under the presentation preview that says </a:t>
            </a:r>
            <a:r>
              <a:rPr lang="en" sz="1200" b="1">
                <a:solidFill>
                  <a:srgbClr val="484F56"/>
                </a:solidFill>
              </a:rPr>
              <a:t>"Use as Google Slides Theme"</a:t>
            </a:r>
            <a:r>
              <a:rPr lang="en" sz="1200">
                <a:solidFill>
                  <a:srgbClr val="484F56"/>
                </a:solidFill>
              </a:rPr>
              <a:t>.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84F56"/>
                </a:solidFill>
              </a:rPr>
              <a:t>You will get a copy of this document on your Google Drive and will be able to edit, add or delete slides.</a:t>
            </a:r>
            <a:endParaRPr sz="1200">
              <a:solidFill>
                <a:srgbClr val="484F5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484F56"/>
                </a:solidFill>
              </a:rPr>
              <a:t>You have to be signed in to your Google account.</a:t>
            </a:r>
            <a:endParaRPr>
              <a:solidFill>
                <a:srgbClr val="484F56"/>
              </a:solidFill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3"/>
          <p:cNvSpPr/>
          <p:nvPr/>
        </p:nvSpPr>
        <p:spPr>
          <a:xfrm>
            <a:off x="2002435" y="489800"/>
            <a:ext cx="2075120" cy="4163909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51B1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3"/>
          <p:cNvSpPr txBox="1">
            <a:spLocks noGrp="1"/>
          </p:cNvSpPr>
          <p:nvPr>
            <p:ph type="body" idx="4294967295"/>
          </p:nvPr>
        </p:nvSpPr>
        <p:spPr>
          <a:xfrm>
            <a:off x="4712625" y="489750"/>
            <a:ext cx="2911800" cy="4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1B148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Android project</a:t>
            </a:r>
            <a:endParaRPr sz="3000">
              <a:solidFill>
                <a:srgbClr val="51B148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08" name="Google Shape;308;p33"/>
          <p:cNvSpPr/>
          <p:nvPr/>
        </p:nvSpPr>
        <p:spPr>
          <a:xfrm>
            <a:off x="2095750" y="8390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Pontano Sans"/>
                <a:ea typeface="Pontano Sans"/>
                <a:cs typeface="Pontano Sans"/>
                <a:sym typeface="Pontano Sans"/>
              </a:rPr>
              <a:t>Place your screenshot here</a:t>
            </a:r>
            <a:endParaRPr sz="1000">
              <a:solidFill>
                <a:srgbClr val="FFFFFF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309" name="Google Shape;309;p3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4"/>
          <p:cNvSpPr/>
          <p:nvPr/>
        </p:nvSpPr>
        <p:spPr>
          <a:xfrm>
            <a:off x="2138646" y="623036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51B1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4"/>
          <p:cNvSpPr/>
          <p:nvPr/>
        </p:nvSpPr>
        <p:spPr>
          <a:xfrm>
            <a:off x="2270375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Pontano Sans"/>
                <a:ea typeface="Pontano Sans"/>
                <a:cs typeface="Pontano Sans"/>
                <a:sym typeface="Pontano Sans"/>
              </a:rPr>
              <a:t>Place your screenshot here</a:t>
            </a:r>
            <a:endParaRPr sz="1000">
              <a:solidFill>
                <a:srgbClr val="FFFFFF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316" name="Google Shape;316;p3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317" name="Google Shape;317;p34"/>
          <p:cNvSpPr txBox="1">
            <a:spLocks noGrp="1"/>
          </p:cNvSpPr>
          <p:nvPr>
            <p:ph type="body" idx="4294967295"/>
          </p:nvPr>
        </p:nvSpPr>
        <p:spPr>
          <a:xfrm>
            <a:off x="4712625" y="489750"/>
            <a:ext cx="2911800" cy="4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1B148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iPhone project</a:t>
            </a:r>
            <a:endParaRPr sz="3000">
              <a:solidFill>
                <a:srgbClr val="51B148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5"/>
          <p:cNvSpPr/>
          <p:nvPr/>
        </p:nvSpPr>
        <p:spPr>
          <a:xfrm>
            <a:off x="1860719" y="535613"/>
            <a:ext cx="2879504" cy="4072345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51B1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5"/>
          <p:cNvSpPr/>
          <p:nvPr/>
        </p:nvSpPr>
        <p:spPr>
          <a:xfrm>
            <a:off x="2059418" y="910325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Pontano Sans"/>
                <a:ea typeface="Pontano Sans"/>
                <a:cs typeface="Pontano Sans"/>
                <a:sym typeface="Pontano Sans"/>
              </a:rPr>
              <a:t>Place your screenshot here</a:t>
            </a:r>
            <a:endParaRPr sz="1000">
              <a:solidFill>
                <a:srgbClr val="FFFFFF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324" name="Google Shape;324;p3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25" name="Google Shape;325;p35"/>
          <p:cNvSpPr txBox="1">
            <a:spLocks noGrp="1"/>
          </p:cNvSpPr>
          <p:nvPr>
            <p:ph type="body" idx="4294967295"/>
          </p:nvPr>
        </p:nvSpPr>
        <p:spPr>
          <a:xfrm>
            <a:off x="5203448" y="489750"/>
            <a:ext cx="2136300" cy="4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1B148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Tablet project</a:t>
            </a:r>
            <a:endParaRPr sz="3000">
              <a:solidFill>
                <a:srgbClr val="51B148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6"/>
          <p:cNvSpPr/>
          <p:nvPr/>
        </p:nvSpPr>
        <p:spPr>
          <a:xfrm>
            <a:off x="1208000" y="1048024"/>
            <a:ext cx="4276485" cy="3329013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51B1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6"/>
          <p:cNvSpPr/>
          <p:nvPr/>
        </p:nvSpPr>
        <p:spPr>
          <a:xfrm>
            <a:off x="1386950" y="1224816"/>
            <a:ext cx="3918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Pontano Sans"/>
                <a:ea typeface="Pontano Sans"/>
                <a:cs typeface="Pontano Sans"/>
                <a:sym typeface="Pontano Sans"/>
              </a:rPr>
              <a:t>Place your screenshot here</a:t>
            </a:r>
            <a:endParaRPr sz="1000">
              <a:solidFill>
                <a:srgbClr val="FFFFFF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332" name="Google Shape;332;p3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333" name="Google Shape;333;p36"/>
          <p:cNvSpPr txBox="1">
            <a:spLocks noGrp="1"/>
          </p:cNvSpPr>
          <p:nvPr>
            <p:ph type="body" idx="4294967295"/>
          </p:nvPr>
        </p:nvSpPr>
        <p:spPr>
          <a:xfrm>
            <a:off x="6117848" y="489750"/>
            <a:ext cx="2136300" cy="4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1B148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Desktop project</a:t>
            </a:r>
            <a:endParaRPr sz="3000">
              <a:solidFill>
                <a:srgbClr val="51B148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339" name="Google Shape;339;p37"/>
          <p:cNvSpPr txBox="1">
            <a:spLocks noGrp="1"/>
          </p:cNvSpPr>
          <p:nvPr>
            <p:ph type="ctrTitle" idx="4294967295"/>
          </p:nvPr>
        </p:nvSpPr>
        <p:spPr>
          <a:xfrm>
            <a:off x="685800" y="1430950"/>
            <a:ext cx="4390500" cy="8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51B148"/>
                </a:solidFill>
              </a:rPr>
              <a:t>Thanks!</a:t>
            </a:r>
            <a:endParaRPr sz="9600">
              <a:solidFill>
                <a:srgbClr val="51B148"/>
              </a:solidFill>
            </a:endParaRPr>
          </a:p>
        </p:txBody>
      </p:sp>
      <p:sp>
        <p:nvSpPr>
          <p:cNvPr id="340" name="Google Shape;340;p37"/>
          <p:cNvSpPr txBox="1">
            <a:spLocks noGrp="1"/>
          </p:cNvSpPr>
          <p:nvPr>
            <p:ph type="subTitle" idx="4294967295"/>
          </p:nvPr>
        </p:nvSpPr>
        <p:spPr>
          <a:xfrm>
            <a:off x="685800" y="2018282"/>
            <a:ext cx="4390500" cy="23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ANY QUESTIONS?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</a:t>
            </a:r>
            <a:endParaRPr>
              <a:solidFill>
                <a:srgbClr val="FFFFFF"/>
              </a:solidFill>
            </a:endParaRPr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Char char="⊷"/>
            </a:pPr>
            <a:r>
              <a:rPr lang="en">
                <a:solidFill>
                  <a:srgbClr val="FFFFFF"/>
                </a:solidFill>
              </a:rPr>
              <a:t>@username</a:t>
            </a:r>
            <a:endParaRPr>
              <a:solidFill>
                <a:srgbClr val="FFFFFF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⊷"/>
            </a:pPr>
            <a:r>
              <a:rPr lang="en">
                <a:solidFill>
                  <a:srgbClr val="FFFFFF"/>
                </a:solidFill>
              </a:rPr>
              <a:t>user@mail.me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41" name="Google Shape;341;p37"/>
          <p:cNvSpPr/>
          <p:nvPr/>
        </p:nvSpPr>
        <p:spPr>
          <a:xfrm>
            <a:off x="5020246" y="816383"/>
            <a:ext cx="2713515" cy="2468231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7"/>
          <p:cNvSpPr/>
          <p:nvPr/>
        </p:nvSpPr>
        <p:spPr>
          <a:xfrm rot="2240807">
            <a:off x="6269797" y="3349126"/>
            <a:ext cx="1651746" cy="100249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7"/>
          <p:cNvSpPr/>
          <p:nvPr/>
        </p:nvSpPr>
        <p:spPr>
          <a:xfrm rot="-6741915">
            <a:off x="7586101" y="2562766"/>
            <a:ext cx="640976" cy="998332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8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49" name="Google Shape;349;p38"/>
          <p:cNvSpPr txBox="1">
            <a:spLocks noGrp="1"/>
          </p:cNvSpPr>
          <p:nvPr>
            <p:ph type="body" idx="1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Special thanks to all the people who made and released these awesome resources for free: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⊷"/>
            </a:pPr>
            <a:r>
              <a:rPr lang="en" sz="2400" dirty="0"/>
              <a:t>Presentation template by </a:t>
            </a:r>
            <a:r>
              <a:rPr lang="en" sz="2400" u="sng" dirty="0" smtClean="0">
                <a:solidFill>
                  <a:srgbClr val="51B148"/>
                </a:solidFill>
              </a:rPr>
              <a:t>Plantillaspowerpoint.org</a:t>
            </a:r>
            <a:endParaRPr sz="2400" dirty="0">
              <a:solidFill>
                <a:srgbClr val="51B148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⊷"/>
            </a:pPr>
            <a:r>
              <a:rPr lang="en" sz="2400" dirty="0"/>
              <a:t>Photographs by </a:t>
            </a:r>
            <a:r>
              <a:rPr lang="en" sz="2400" u="sng" dirty="0">
                <a:solidFill>
                  <a:srgbClr val="51B148"/>
                </a:solidFill>
                <a:hlinkClick r:id="rId4"/>
              </a:rPr>
              <a:t>Unsplash</a:t>
            </a:r>
            <a:endParaRPr sz="2400" dirty="0">
              <a:solidFill>
                <a:srgbClr val="51B148"/>
              </a:solidFill>
            </a:endParaRPr>
          </a:p>
        </p:txBody>
      </p:sp>
      <p:sp>
        <p:nvSpPr>
          <p:cNvPr id="350" name="Google Shape;350;p3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9"/>
          <p:cNvSpPr txBox="1">
            <a:spLocks noGrp="1"/>
          </p:cNvSpPr>
          <p:nvPr>
            <p:ph type="title"/>
          </p:nvPr>
        </p:nvSpPr>
        <p:spPr>
          <a:xfrm>
            <a:off x="4320075" y="4360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56" name="Google Shape;356;p39"/>
          <p:cNvSpPr txBox="1">
            <a:spLocks noGrp="1"/>
          </p:cNvSpPr>
          <p:nvPr>
            <p:ph type="body" idx="1"/>
          </p:nvPr>
        </p:nvSpPr>
        <p:spPr>
          <a:xfrm>
            <a:off x="4320075" y="1236975"/>
            <a:ext cx="4366800" cy="30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⊷"/>
            </a:pPr>
            <a:r>
              <a:rPr lang="en" sz="1400"/>
              <a:t>Titles: Dosis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⊷"/>
            </a:pPr>
            <a:r>
              <a:rPr lang="en" sz="1400"/>
              <a:t>Body copy: Pontano Sans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51B148"/>
                </a:solidFill>
                <a:hlinkClick r:id="rId4"/>
              </a:rPr>
              <a:t>https://www.fontsquirrel.com/fonts/dosis</a:t>
            </a:r>
            <a:endParaRPr sz="1400">
              <a:solidFill>
                <a:srgbClr val="51B14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51B148"/>
                </a:solidFill>
                <a:hlinkClick r:id="rId5"/>
              </a:rPr>
              <a:t>http://www.1001fonts.com/pontano-sans-font.html</a:t>
            </a:r>
            <a:endParaRPr sz="1400">
              <a:solidFill>
                <a:srgbClr val="51B14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Lime green </a:t>
            </a:r>
            <a:r>
              <a:rPr lang="en" sz="1400" b="1">
                <a:solidFill>
                  <a:srgbClr val="B8F567"/>
                </a:solidFill>
              </a:rPr>
              <a:t>#b8f567</a:t>
            </a:r>
            <a:r>
              <a:rPr lang="en" sz="1400">
                <a:solidFill>
                  <a:srgbClr val="484F56"/>
                </a:solidFill>
              </a:rPr>
              <a:t/>
            </a:r>
            <a:br>
              <a:rPr lang="en" sz="1400">
                <a:solidFill>
                  <a:srgbClr val="484F56"/>
                </a:solidFill>
              </a:rPr>
            </a:br>
            <a:r>
              <a:rPr lang="en" sz="1400"/>
              <a:t>Leaf green </a:t>
            </a:r>
            <a:r>
              <a:rPr lang="en" sz="1400" b="1">
                <a:solidFill>
                  <a:srgbClr val="9BCF63"/>
                </a:solidFill>
              </a:rPr>
              <a:t>#9bcf63</a:t>
            </a:r>
            <a:r>
              <a:rPr lang="en" sz="1400">
                <a:solidFill>
                  <a:srgbClr val="484F56"/>
                </a:solidFill>
              </a:rPr>
              <a:t/>
            </a:r>
            <a:br>
              <a:rPr lang="en" sz="1400">
                <a:solidFill>
                  <a:srgbClr val="484F56"/>
                </a:solidFill>
              </a:rPr>
            </a:br>
            <a:r>
              <a:rPr lang="en" sz="1400"/>
              <a:t>Moss green </a:t>
            </a:r>
            <a:r>
              <a:rPr lang="en" sz="1400" b="1">
                <a:solidFill>
                  <a:srgbClr val="51B148"/>
                </a:solidFill>
              </a:rPr>
              <a:t>#51b148</a:t>
            </a:r>
            <a:endParaRPr sz="1400">
              <a:solidFill>
                <a:srgbClr val="51B148"/>
              </a:solidFill>
            </a:endParaRPr>
          </a:p>
        </p:txBody>
      </p:sp>
      <p:sp>
        <p:nvSpPr>
          <p:cNvPr id="357" name="Google Shape;357;p39"/>
          <p:cNvSpPr txBox="1"/>
          <p:nvPr/>
        </p:nvSpPr>
        <p:spPr>
          <a:xfrm>
            <a:off x="4320075" y="4171650"/>
            <a:ext cx="45204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>
                <a:solidFill>
                  <a:srgbClr val="51B148"/>
                </a:solidFill>
                <a:latin typeface="Pontano Sans"/>
                <a:ea typeface="Pontano Sans"/>
                <a:cs typeface="Pontano Sans"/>
                <a:sym typeface="Pontano San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i="1">
              <a:solidFill>
                <a:srgbClr val="51B148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1B148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rgbClr val="51B148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358" name="Google Shape;358;p3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40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364" name="Google Shape;364;p40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" name="Google Shape;370;p40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371" name="Google Shape;371;p40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3" name="Google Shape;373;p40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374" name="Google Shape;374;p40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6" name="Google Shape;376;p40"/>
          <p:cNvSpPr/>
          <p:nvPr/>
        </p:nvSpPr>
        <p:spPr>
          <a:xfrm>
            <a:off x="2077702" y="393385"/>
            <a:ext cx="290970" cy="334860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40"/>
          <p:cNvSpPr/>
          <p:nvPr/>
        </p:nvSpPr>
        <p:spPr>
          <a:xfrm>
            <a:off x="2661148" y="394410"/>
            <a:ext cx="251176" cy="332812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8" name="Google Shape;378;p40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379" name="Google Shape;379;p4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2" name="Google Shape;382;p40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383" name="Google Shape;383;p40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" name="Google Shape;387;p40"/>
          <p:cNvSpPr/>
          <p:nvPr/>
        </p:nvSpPr>
        <p:spPr>
          <a:xfrm>
            <a:off x="4284931" y="392863"/>
            <a:ext cx="384894" cy="335905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" name="Google Shape;388;p40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389" name="Google Shape;389;p40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" name="Google Shape;409;p40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410" name="Google Shape;410;p40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" name="Google Shape;412;p40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413" name="Google Shape;413;p40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6" name="Google Shape;416;p40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417" name="Google Shape;417;p40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" name="Google Shape;420;p40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421" name="Google Shape;421;p40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5" name="Google Shape;425;p40"/>
          <p:cNvSpPr/>
          <p:nvPr/>
        </p:nvSpPr>
        <p:spPr>
          <a:xfrm>
            <a:off x="2048085" y="950288"/>
            <a:ext cx="350200" cy="348152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40"/>
          <p:cNvSpPr/>
          <p:nvPr/>
        </p:nvSpPr>
        <p:spPr>
          <a:xfrm>
            <a:off x="2612156" y="967656"/>
            <a:ext cx="349155" cy="313437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40"/>
          <p:cNvSpPr/>
          <p:nvPr/>
        </p:nvSpPr>
        <p:spPr>
          <a:xfrm>
            <a:off x="3180804" y="970206"/>
            <a:ext cx="338956" cy="308317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40"/>
          <p:cNvSpPr/>
          <p:nvPr/>
        </p:nvSpPr>
        <p:spPr>
          <a:xfrm>
            <a:off x="3755576" y="973258"/>
            <a:ext cx="316510" cy="30221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40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430" name="Google Shape;430;p40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" name="Google Shape;432;p40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433" name="Google Shape;433;p40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40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436" name="Google Shape;436;p40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40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439" name="Google Shape;439;p40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" name="Google Shape;441;p40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442" name="Google Shape;442;p40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6" name="Google Shape;446;p40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447" name="Google Shape;447;p40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9" name="Google Shape;449;p40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450" name="Google Shape;450;p40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3" name="Google Shape;453;p40"/>
          <p:cNvSpPr/>
          <p:nvPr/>
        </p:nvSpPr>
        <p:spPr>
          <a:xfrm>
            <a:off x="2618782" y="1519981"/>
            <a:ext cx="335905" cy="335884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4" name="Google Shape;454;p40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455" name="Google Shape;455;p40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40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458" name="Google Shape;458;p40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40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464" name="Google Shape;464;p40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40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467" name="Google Shape;467;p40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" name="Google Shape;472;p40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473" name="Google Shape;473;p40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" name="Google Shape;478;p40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479" name="Google Shape;479;p40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3" name="Google Shape;483;p40"/>
          <p:cNvSpPr/>
          <p:nvPr/>
        </p:nvSpPr>
        <p:spPr>
          <a:xfrm>
            <a:off x="936309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40"/>
          <p:cNvSpPr/>
          <p:nvPr/>
        </p:nvSpPr>
        <p:spPr>
          <a:xfrm>
            <a:off x="1499857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40"/>
          <p:cNvSpPr/>
          <p:nvPr/>
        </p:nvSpPr>
        <p:spPr>
          <a:xfrm>
            <a:off x="2063406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40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487" name="Google Shape;487;p40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40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490" name="Google Shape;490;p40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40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493" name="Google Shape;493;p40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5" name="Google Shape;495;p40"/>
          <p:cNvSpPr/>
          <p:nvPr/>
        </p:nvSpPr>
        <p:spPr>
          <a:xfrm>
            <a:off x="4317599" y="2083007"/>
            <a:ext cx="319561" cy="336908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6" name="Google Shape;496;p40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497" name="Google Shape;497;p40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40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500" name="Google Shape;500;p40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40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506" name="Google Shape;506;p40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" name="Google Shape;508;p40"/>
          <p:cNvSpPr/>
          <p:nvPr/>
        </p:nvSpPr>
        <p:spPr>
          <a:xfrm>
            <a:off x="1492208" y="2600114"/>
            <a:ext cx="334860" cy="429809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40"/>
          <p:cNvSpPr/>
          <p:nvPr/>
        </p:nvSpPr>
        <p:spPr>
          <a:xfrm>
            <a:off x="972049" y="2600114"/>
            <a:ext cx="248083" cy="429809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0" name="Google Shape;510;p40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511" name="Google Shape;511;p40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3" name="Google Shape;513;p40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514" name="Google Shape;514;p40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6" name="Google Shape;516;p40"/>
          <p:cNvSpPr/>
          <p:nvPr/>
        </p:nvSpPr>
        <p:spPr>
          <a:xfrm>
            <a:off x="3736180" y="2637380"/>
            <a:ext cx="355300" cy="355279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7" name="Google Shape;517;p40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518" name="Google Shape;518;p40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521" name="Google Shape;521;p40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4" name="Google Shape;524;p40"/>
          <p:cNvSpPr/>
          <p:nvPr/>
        </p:nvSpPr>
        <p:spPr>
          <a:xfrm>
            <a:off x="341117" y="3226449"/>
            <a:ext cx="386922" cy="304241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40"/>
          <p:cNvSpPr/>
          <p:nvPr/>
        </p:nvSpPr>
        <p:spPr>
          <a:xfrm>
            <a:off x="4906165" y="2621036"/>
            <a:ext cx="269526" cy="387967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6" name="Google Shape;526;p40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527" name="Google Shape;527;p40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40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530" name="Google Shape;530;p40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4" name="Google Shape;534;p40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535" name="Google Shape;535;p40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8" name="Google Shape;538;p40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539" name="Google Shape;539;p40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40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542" name="Google Shape;542;p40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" name="Google Shape;545;p40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546" name="Google Shape;546;p40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1" name="Google Shape;551;p40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552" name="Google Shape;552;p40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4" name="Google Shape;554;p40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555" name="Google Shape;555;p40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0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" name="Google Shape;560;p40"/>
          <p:cNvSpPr/>
          <p:nvPr/>
        </p:nvSpPr>
        <p:spPr>
          <a:xfrm>
            <a:off x="4844905" y="3182557"/>
            <a:ext cx="392042" cy="392021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1" name="Google Shape;561;p40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562" name="Google Shape;562;p40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4" name="Google Shape;564;p40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565" name="Google Shape;565;p40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9" name="Google Shape;569;p40"/>
          <p:cNvSpPr/>
          <p:nvPr/>
        </p:nvSpPr>
        <p:spPr>
          <a:xfrm>
            <a:off x="895469" y="3828789"/>
            <a:ext cx="401238" cy="22666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0" name="Google Shape;570;p40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571" name="Google Shape;571;p40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40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575" name="Google Shape;575;p40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8" name="Google Shape;578;p40"/>
          <p:cNvSpPr/>
          <p:nvPr/>
        </p:nvSpPr>
        <p:spPr>
          <a:xfrm>
            <a:off x="3180303" y="3772127"/>
            <a:ext cx="339959" cy="339980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40"/>
          <p:cNvSpPr/>
          <p:nvPr/>
        </p:nvSpPr>
        <p:spPr>
          <a:xfrm>
            <a:off x="2616754" y="3793571"/>
            <a:ext cx="339959" cy="297094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40"/>
          <p:cNvSpPr/>
          <p:nvPr/>
        </p:nvSpPr>
        <p:spPr>
          <a:xfrm>
            <a:off x="3742304" y="3770601"/>
            <a:ext cx="343053" cy="343032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1" name="Google Shape;581;p40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582" name="Google Shape;582;p40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5" name="Google Shape;585;p40"/>
          <p:cNvSpPr/>
          <p:nvPr/>
        </p:nvSpPr>
        <p:spPr>
          <a:xfrm>
            <a:off x="4864301" y="3765502"/>
            <a:ext cx="353252" cy="353231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6" name="Google Shape;586;p40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587" name="Google Shape;587;p40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0" name="Google Shape;590;p40"/>
          <p:cNvSpPr/>
          <p:nvPr/>
        </p:nvSpPr>
        <p:spPr>
          <a:xfrm>
            <a:off x="299775" y="4368343"/>
            <a:ext cx="465527" cy="274647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1" name="Google Shape;591;p40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592" name="Google Shape;592;p40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40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598" name="Google Shape;598;p40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1" name="Google Shape;601;p40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602" name="Google Shape;602;p40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5" name="Google Shape;605;p40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606" name="Google Shape;606;p40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40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612" name="Google Shape;612;p40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0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0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0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617;p40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618" name="Google Shape;618;p40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0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40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621" name="Google Shape;621;p40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0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7" name="Google Shape;627;p40"/>
          <p:cNvSpPr/>
          <p:nvPr/>
        </p:nvSpPr>
        <p:spPr>
          <a:xfrm>
            <a:off x="4842355" y="4395912"/>
            <a:ext cx="397142" cy="219513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8" name="Google Shape;628;p40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629" name="Google Shape;629;p40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4" name="Google Shape;634;p40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635" name="Google Shape;635;p40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37" name="Google Shape;637;p40"/>
          <p:cNvSpPr/>
          <p:nvPr/>
        </p:nvSpPr>
        <p:spPr>
          <a:xfrm>
            <a:off x="6553538" y="211365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8" name="Google Shape;638;p40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639" name="Google Shape;639;p40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99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0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99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40"/>
          <p:cNvSpPr/>
          <p:nvPr/>
        </p:nvSpPr>
        <p:spPr>
          <a:xfrm>
            <a:off x="7438526" y="209303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2" name="Google Shape;642;p40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643" name="Google Shape;643;p40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1C232"/>
            </a:solidFill>
            <a:ln w="28575" cap="flat" cmpd="sng">
              <a:solidFill>
                <a:srgbClr val="FFE599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0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1C232"/>
            </a:solidFill>
            <a:ln w="28575" cap="flat" cmpd="sng">
              <a:solidFill>
                <a:srgbClr val="FFE599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5" name="Google Shape;645;p40"/>
          <p:cNvSpPr/>
          <p:nvPr/>
        </p:nvSpPr>
        <p:spPr>
          <a:xfrm>
            <a:off x="6842198" y="3193118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rgbClr val="6D9EE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0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I</a:t>
            </a:r>
            <a:r>
              <a:rPr lang="en" sz="900" b="1" dirty="0" smtClean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cons </a:t>
            </a:r>
            <a:r>
              <a:rPr lang="en" sz="900" b="1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are editable shapes</a:t>
            </a:r>
            <a:r>
              <a:rPr lang="en" sz="900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. </a:t>
            </a: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This means that you can:</a:t>
            </a: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84F56"/>
              </a:buClr>
              <a:buSzPts val="900"/>
              <a:buFont typeface="Pontano Sans"/>
              <a:buChar char="●"/>
            </a:pPr>
            <a:r>
              <a:rPr lang="en" sz="900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Resize them without losing quality.</a:t>
            </a: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84F56"/>
              </a:buClr>
              <a:buSzPts val="900"/>
              <a:buFont typeface="Pontano Sans"/>
              <a:buChar char="●"/>
            </a:pPr>
            <a:r>
              <a:rPr lang="en" sz="900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Change fill color and opacity.</a:t>
            </a: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84F56"/>
              </a:buClr>
              <a:buSzPts val="900"/>
              <a:buFont typeface="Pontano Sans"/>
              <a:buChar char="●"/>
            </a:pPr>
            <a:r>
              <a:rPr lang="en" sz="900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Change line color, width and style.</a:t>
            </a: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Isn’t that nice? :)</a:t>
            </a: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Examples:</a:t>
            </a: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47" name="Google Shape;647;p4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1"/>
          <p:cNvSpPr txBox="1"/>
          <p:nvPr/>
        </p:nvSpPr>
        <p:spPr>
          <a:xfrm>
            <a:off x="20876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Now you can use any emoji as an icon!</a:t>
            </a: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And of course it resizes without losing quality and you can change the color.</a:t>
            </a: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How? Follow Google instructions </a:t>
            </a:r>
            <a:r>
              <a:rPr lang="en" u="sng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  <a:hlinkClick r:id="rId3"/>
              </a:rPr>
              <a:t>https://twitter.com/googledocs/status/730087240156643328</a:t>
            </a: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4F56"/>
              </a:solidFill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53" name="Google Shape;653;p41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84F56"/>
                </a:solidFill>
                <a:latin typeface="Pontano Sans"/>
                <a:ea typeface="Pontano Sans"/>
                <a:cs typeface="Pontano Sans"/>
                <a:sym typeface="Pontano San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484F56"/>
                </a:solidFill>
                <a:highlight>
                  <a:srgbClr val="9BCF63"/>
                </a:highlight>
                <a:latin typeface="Pontano Sans"/>
                <a:ea typeface="Pontano Sans"/>
                <a:cs typeface="Pontano Sans"/>
                <a:sym typeface="Pontano Sans"/>
              </a:rPr>
              <a:t> and many more...</a:t>
            </a:r>
            <a:endParaRPr sz="2400">
              <a:solidFill>
                <a:srgbClr val="484F56"/>
              </a:solidFill>
              <a:highlight>
                <a:srgbClr val="9BCF63"/>
              </a:highlight>
              <a:latin typeface="Pontano Sans"/>
              <a:ea typeface="Pontano Sans"/>
              <a:cs typeface="Pontano Sans"/>
              <a:sym typeface="Pontano Sans"/>
            </a:endParaRPr>
          </a:p>
        </p:txBody>
      </p:sp>
      <p:sp>
        <p:nvSpPr>
          <p:cNvPr id="654" name="Google Shape;654;p41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51B148"/>
                </a:solidFill>
              </a:rPr>
              <a:t>😉</a:t>
            </a:r>
            <a:endParaRPr sz="9600">
              <a:solidFill>
                <a:srgbClr val="51B148"/>
              </a:solidFill>
            </a:endParaRPr>
          </a:p>
        </p:txBody>
      </p:sp>
      <p:sp>
        <p:nvSpPr>
          <p:cNvPr id="655" name="Google Shape;655;p4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"/>
          <p:cNvSpPr txBox="1">
            <a:spLocks noGrp="1"/>
          </p:cNvSpPr>
          <p:nvPr>
            <p:ph type="ctrTitle" idx="4294967295"/>
          </p:nvPr>
        </p:nvSpPr>
        <p:spPr>
          <a:xfrm>
            <a:off x="685800" y="1430950"/>
            <a:ext cx="4390500" cy="8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51B148"/>
                </a:solidFill>
              </a:rPr>
              <a:t>Hello!</a:t>
            </a:r>
            <a:endParaRPr sz="9600">
              <a:solidFill>
                <a:srgbClr val="51B148"/>
              </a:solidFill>
            </a:endParaRPr>
          </a:p>
        </p:txBody>
      </p:sp>
      <p:sp>
        <p:nvSpPr>
          <p:cNvPr id="123" name="Google Shape;123;p16"/>
          <p:cNvSpPr txBox="1">
            <a:spLocks noGrp="1"/>
          </p:cNvSpPr>
          <p:nvPr>
            <p:ph type="subTitle" idx="4294967295"/>
          </p:nvPr>
        </p:nvSpPr>
        <p:spPr>
          <a:xfrm>
            <a:off x="685800" y="2018282"/>
            <a:ext cx="4390500" cy="23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I AM JAYDEN SMITH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I am here because I love to give presentations. 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 @username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24" name="Google Shape;124;p16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782894">
            <a:off x="5405999" y="774329"/>
            <a:ext cx="2702928" cy="2702928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noFill/>
          </a:ln>
        </p:spPr>
      </p:pic>
      <p:sp>
        <p:nvSpPr>
          <p:cNvPr id="125" name="Google Shape;125;p1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26" name="Google Shape;126;p16"/>
          <p:cNvSpPr/>
          <p:nvPr/>
        </p:nvSpPr>
        <p:spPr>
          <a:xfrm rot="1553879">
            <a:off x="6337783" y="3906779"/>
            <a:ext cx="1651751" cy="1002497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6"/>
          <p:cNvSpPr/>
          <p:nvPr/>
        </p:nvSpPr>
        <p:spPr>
          <a:xfrm rot="-7428817">
            <a:off x="7606849" y="3029768"/>
            <a:ext cx="640974" cy="998333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 txBox="1">
            <a:spLocks noGrp="1"/>
          </p:cNvSpPr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subTitle" idx="1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4320075" y="6646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1"/>
          </p:nvPr>
        </p:nvSpPr>
        <p:spPr>
          <a:xfrm>
            <a:off x="4320075" y="1465582"/>
            <a:ext cx="4366800" cy="300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⊷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⊷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⊷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148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>
            <a:spLocks noGrp="1"/>
          </p:cNvSpPr>
          <p:nvPr>
            <p:ph type="ctrTitle" idx="4294967295"/>
          </p:nvPr>
        </p:nvSpPr>
        <p:spPr>
          <a:xfrm>
            <a:off x="4666125" y="2192950"/>
            <a:ext cx="4020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B8F567"/>
                </a:solidFill>
              </a:rPr>
              <a:t>BIG CONCEPT</a:t>
            </a:r>
            <a:endParaRPr sz="7200">
              <a:solidFill>
                <a:srgbClr val="B8F567"/>
              </a:solidFill>
            </a:endParaRPr>
          </a:p>
        </p:txBody>
      </p:sp>
      <p:sp>
        <p:nvSpPr>
          <p:cNvPr id="152" name="Google Shape;152;p20"/>
          <p:cNvSpPr txBox="1">
            <a:spLocks noGrp="1"/>
          </p:cNvSpPr>
          <p:nvPr>
            <p:ph type="subTitle" idx="4294967295"/>
          </p:nvPr>
        </p:nvSpPr>
        <p:spPr>
          <a:xfrm>
            <a:off x="4666125" y="3335355"/>
            <a:ext cx="4020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Bring the attention of your audience over a key concept using icons or illustrations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53" name="Google Shape;153;p2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154" name="Google Shape;154;p20"/>
          <p:cNvGrpSpPr/>
          <p:nvPr/>
        </p:nvGrpSpPr>
        <p:grpSpPr>
          <a:xfrm>
            <a:off x="463496" y="418193"/>
            <a:ext cx="1417581" cy="1380759"/>
            <a:chOff x="5926225" y="921350"/>
            <a:chExt cx="517800" cy="504350"/>
          </a:xfrm>
        </p:grpSpPr>
        <p:sp>
          <p:nvSpPr>
            <p:cNvPr id="155" name="Google Shape;155;p20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0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Google Shape;157;p20"/>
          <p:cNvSpPr/>
          <p:nvPr/>
        </p:nvSpPr>
        <p:spPr>
          <a:xfrm>
            <a:off x="2027271" y="916449"/>
            <a:ext cx="1417580" cy="80076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" name="Google Shape;158;p20"/>
          <p:cNvGrpSpPr/>
          <p:nvPr/>
        </p:nvGrpSpPr>
        <p:grpSpPr>
          <a:xfrm>
            <a:off x="1749024" y="3207547"/>
            <a:ext cx="1128571" cy="1471014"/>
            <a:chOff x="2624850" y="4296000"/>
            <a:chExt cx="380400" cy="495825"/>
          </a:xfrm>
        </p:grpSpPr>
        <p:sp>
          <p:nvSpPr>
            <p:cNvPr id="159" name="Google Shape;159;p20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20"/>
          <p:cNvSpPr/>
          <p:nvPr/>
        </p:nvSpPr>
        <p:spPr>
          <a:xfrm>
            <a:off x="1119751" y="2269155"/>
            <a:ext cx="1775404" cy="981322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0"/>
          <p:cNvSpPr/>
          <p:nvPr/>
        </p:nvSpPr>
        <p:spPr>
          <a:xfrm>
            <a:off x="3404615" y="595000"/>
            <a:ext cx="696695" cy="393592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>
            <a:spLocks noGrp="1"/>
          </p:cNvSpPr>
          <p:nvPr>
            <p:ph type="body" idx="1"/>
          </p:nvPr>
        </p:nvSpPr>
        <p:spPr>
          <a:xfrm>
            <a:off x="3822000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2"/>
          </p:nvPr>
        </p:nvSpPr>
        <p:spPr>
          <a:xfrm>
            <a:off x="6325498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71" name="Google Shape;171;p2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77" name="Google Shape;177;p22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78" name="Google Shape;178;p22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lanio template">
  <a:themeElements>
    <a:clrScheme name="Custom 347">
      <a:dk1>
        <a:srgbClr val="484F56"/>
      </a:dk1>
      <a:lt1>
        <a:srgbClr val="FFFFFF"/>
      </a:lt1>
      <a:dk2>
        <a:srgbClr val="666666"/>
      </a:dk2>
      <a:lt2>
        <a:srgbClr val="EEF1F3"/>
      </a:lt2>
      <a:accent1>
        <a:srgbClr val="9BCF63"/>
      </a:accent1>
      <a:accent2>
        <a:srgbClr val="51B148"/>
      </a:accent2>
      <a:accent3>
        <a:srgbClr val="B8F567"/>
      </a:accent3>
      <a:accent4>
        <a:srgbClr val="484F56"/>
      </a:accent4>
      <a:accent5>
        <a:srgbClr val="89A8BF"/>
      </a:accent5>
      <a:accent6>
        <a:srgbClr val="E0E8EE"/>
      </a:accent6>
      <a:hlink>
        <a:srgbClr val="9BCF6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964</Words>
  <Application>Microsoft Office PowerPoint</Application>
  <PresentationFormat>Presentación en pantalla (16:9)</PresentationFormat>
  <Paragraphs>165</Paragraphs>
  <Slides>28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3" baseType="lpstr">
      <vt:lpstr>Pontano Sans</vt:lpstr>
      <vt:lpstr>Dosis</vt:lpstr>
      <vt:lpstr>Dosis ExtraLight</vt:lpstr>
      <vt:lpstr>Arial</vt:lpstr>
      <vt:lpstr>Solanio template</vt:lpstr>
      <vt:lpstr>THIS IS YOUR PRESENTATION TITLE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diagrams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2</cp:revision>
  <dcterms:modified xsi:type="dcterms:W3CDTF">2023-11-27T04:51:03Z</dcterms:modified>
</cp:coreProperties>
</file>