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5143500" type="screen16x9"/>
  <p:notesSz cx="6858000" cy="9144000"/>
  <p:embeddedFontLst>
    <p:embeddedFont>
      <p:font typeface="Patrick Hand SC" panose="020B0604020202020204" charset="0"/>
      <p:regular r:id="rId29"/>
    </p:embeddedFont>
    <p:embeddedFont>
      <p:font typeface="Patrick Hand" panose="020B0604020202020204" charset="0"/>
      <p:regular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6422734-2A34-43F1-91B5-BB1B709E3D33}">
  <a:tblStyle styleId="{16422734-2A34-43F1-91B5-BB1B709E3D3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694cd56_0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694cd56_0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134fb1cf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134fb1cf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540425" y="1991825"/>
            <a:ext cx="40632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BLANK_1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2457500" y="1583350"/>
            <a:ext cx="42291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2457500" y="2840054"/>
            <a:ext cx="42291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body" idx="1"/>
          </p:nvPr>
        </p:nvSpPr>
        <p:spPr>
          <a:xfrm>
            <a:off x="3135950" y="922850"/>
            <a:ext cx="2872200" cy="358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SzPts val="2400"/>
              <a:buChar char="&gt;"/>
              <a:defRPr/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8pPr>
            <a:lvl9pPr marL="4114800" lvl="8" indent="-381000" algn="ctr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4297650" y="4726525"/>
            <a:ext cx="548700" cy="416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/>
          <p:nvPr/>
        </p:nvSpPr>
        <p:spPr>
          <a:xfrm rot="254369">
            <a:off x="3871013" y="1231044"/>
            <a:ext cx="1406078" cy="118636"/>
          </a:xfrm>
          <a:custGeom>
            <a:avLst/>
            <a:gdLst/>
            <a:ahLst/>
            <a:cxnLst/>
            <a:rect l="l" t="t" r="r" b="b"/>
            <a:pathLst>
              <a:path w="82170" h="8963" extrusionOk="0">
                <a:moveTo>
                  <a:pt x="60471" y="1"/>
                </a:moveTo>
                <a:lnTo>
                  <a:pt x="60547" y="39"/>
                </a:lnTo>
                <a:lnTo>
                  <a:pt x="60660" y="1"/>
                </a:lnTo>
                <a:close/>
                <a:moveTo>
                  <a:pt x="63019" y="95"/>
                </a:moveTo>
                <a:lnTo>
                  <a:pt x="62924" y="190"/>
                </a:lnTo>
                <a:lnTo>
                  <a:pt x="63019" y="190"/>
                </a:lnTo>
                <a:lnTo>
                  <a:pt x="63019" y="95"/>
                </a:lnTo>
                <a:close/>
                <a:moveTo>
                  <a:pt x="82075" y="944"/>
                </a:moveTo>
                <a:lnTo>
                  <a:pt x="82075" y="1039"/>
                </a:lnTo>
                <a:lnTo>
                  <a:pt x="81980" y="1133"/>
                </a:lnTo>
                <a:lnTo>
                  <a:pt x="81792" y="1133"/>
                </a:lnTo>
                <a:lnTo>
                  <a:pt x="81697" y="1039"/>
                </a:lnTo>
                <a:lnTo>
                  <a:pt x="81509" y="1227"/>
                </a:lnTo>
                <a:lnTo>
                  <a:pt x="81886" y="1227"/>
                </a:lnTo>
                <a:lnTo>
                  <a:pt x="82169" y="1039"/>
                </a:lnTo>
                <a:lnTo>
                  <a:pt x="82075" y="944"/>
                </a:lnTo>
                <a:close/>
                <a:moveTo>
                  <a:pt x="44151" y="1510"/>
                </a:moveTo>
                <a:lnTo>
                  <a:pt x="43962" y="1605"/>
                </a:lnTo>
                <a:lnTo>
                  <a:pt x="44245" y="1605"/>
                </a:lnTo>
                <a:lnTo>
                  <a:pt x="44151" y="1510"/>
                </a:lnTo>
                <a:close/>
                <a:moveTo>
                  <a:pt x="43019" y="1699"/>
                </a:moveTo>
                <a:lnTo>
                  <a:pt x="42830" y="1793"/>
                </a:lnTo>
                <a:lnTo>
                  <a:pt x="42956" y="1762"/>
                </a:lnTo>
                <a:lnTo>
                  <a:pt x="43019" y="1699"/>
                </a:lnTo>
                <a:close/>
                <a:moveTo>
                  <a:pt x="13585" y="5472"/>
                </a:moveTo>
                <a:lnTo>
                  <a:pt x="13585" y="5504"/>
                </a:lnTo>
                <a:lnTo>
                  <a:pt x="13585" y="5504"/>
                </a:lnTo>
                <a:lnTo>
                  <a:pt x="13680" y="5472"/>
                </a:lnTo>
                <a:close/>
                <a:moveTo>
                  <a:pt x="15095" y="6321"/>
                </a:moveTo>
                <a:lnTo>
                  <a:pt x="14812" y="6416"/>
                </a:lnTo>
                <a:lnTo>
                  <a:pt x="14812" y="6321"/>
                </a:lnTo>
                <a:close/>
                <a:moveTo>
                  <a:pt x="60547" y="39"/>
                </a:moveTo>
                <a:lnTo>
                  <a:pt x="60377" y="95"/>
                </a:lnTo>
                <a:lnTo>
                  <a:pt x="60471" y="190"/>
                </a:lnTo>
                <a:lnTo>
                  <a:pt x="60094" y="378"/>
                </a:lnTo>
                <a:lnTo>
                  <a:pt x="59811" y="473"/>
                </a:lnTo>
                <a:lnTo>
                  <a:pt x="59717" y="473"/>
                </a:lnTo>
                <a:lnTo>
                  <a:pt x="59622" y="378"/>
                </a:lnTo>
                <a:lnTo>
                  <a:pt x="59811" y="378"/>
                </a:lnTo>
                <a:lnTo>
                  <a:pt x="59811" y="284"/>
                </a:lnTo>
                <a:lnTo>
                  <a:pt x="59811" y="190"/>
                </a:lnTo>
                <a:lnTo>
                  <a:pt x="58962" y="190"/>
                </a:lnTo>
                <a:lnTo>
                  <a:pt x="58773" y="284"/>
                </a:lnTo>
                <a:lnTo>
                  <a:pt x="58396" y="473"/>
                </a:lnTo>
                <a:lnTo>
                  <a:pt x="58585" y="473"/>
                </a:lnTo>
                <a:lnTo>
                  <a:pt x="58396" y="661"/>
                </a:lnTo>
                <a:lnTo>
                  <a:pt x="58207" y="661"/>
                </a:lnTo>
                <a:lnTo>
                  <a:pt x="58302" y="567"/>
                </a:lnTo>
                <a:lnTo>
                  <a:pt x="58113" y="661"/>
                </a:lnTo>
                <a:lnTo>
                  <a:pt x="57924" y="661"/>
                </a:lnTo>
                <a:lnTo>
                  <a:pt x="57453" y="473"/>
                </a:lnTo>
                <a:lnTo>
                  <a:pt x="56981" y="284"/>
                </a:lnTo>
                <a:lnTo>
                  <a:pt x="56604" y="284"/>
                </a:lnTo>
                <a:lnTo>
                  <a:pt x="56604" y="473"/>
                </a:lnTo>
                <a:lnTo>
                  <a:pt x="56415" y="567"/>
                </a:lnTo>
                <a:lnTo>
                  <a:pt x="57075" y="473"/>
                </a:lnTo>
                <a:lnTo>
                  <a:pt x="56698" y="661"/>
                </a:lnTo>
                <a:lnTo>
                  <a:pt x="57170" y="567"/>
                </a:lnTo>
                <a:lnTo>
                  <a:pt x="57075" y="661"/>
                </a:lnTo>
                <a:lnTo>
                  <a:pt x="57075" y="756"/>
                </a:lnTo>
                <a:lnTo>
                  <a:pt x="56321" y="756"/>
                </a:lnTo>
                <a:lnTo>
                  <a:pt x="56226" y="567"/>
                </a:lnTo>
                <a:lnTo>
                  <a:pt x="56132" y="473"/>
                </a:lnTo>
                <a:lnTo>
                  <a:pt x="55849" y="473"/>
                </a:lnTo>
                <a:lnTo>
                  <a:pt x="55471" y="567"/>
                </a:lnTo>
                <a:lnTo>
                  <a:pt x="55000" y="661"/>
                </a:lnTo>
                <a:lnTo>
                  <a:pt x="55094" y="661"/>
                </a:lnTo>
                <a:lnTo>
                  <a:pt x="53868" y="850"/>
                </a:lnTo>
                <a:lnTo>
                  <a:pt x="52830" y="1039"/>
                </a:lnTo>
                <a:lnTo>
                  <a:pt x="52830" y="1039"/>
                </a:lnTo>
                <a:lnTo>
                  <a:pt x="52924" y="850"/>
                </a:lnTo>
                <a:lnTo>
                  <a:pt x="53019" y="756"/>
                </a:lnTo>
                <a:lnTo>
                  <a:pt x="53019" y="756"/>
                </a:lnTo>
                <a:lnTo>
                  <a:pt x="52358" y="944"/>
                </a:lnTo>
                <a:lnTo>
                  <a:pt x="51981" y="1039"/>
                </a:lnTo>
                <a:lnTo>
                  <a:pt x="51887" y="1133"/>
                </a:lnTo>
                <a:lnTo>
                  <a:pt x="51887" y="1227"/>
                </a:lnTo>
                <a:lnTo>
                  <a:pt x="51604" y="1039"/>
                </a:lnTo>
                <a:lnTo>
                  <a:pt x="50755" y="1039"/>
                </a:lnTo>
                <a:lnTo>
                  <a:pt x="50755" y="944"/>
                </a:lnTo>
                <a:lnTo>
                  <a:pt x="50755" y="850"/>
                </a:lnTo>
                <a:lnTo>
                  <a:pt x="50660" y="850"/>
                </a:lnTo>
                <a:lnTo>
                  <a:pt x="50660" y="1039"/>
                </a:lnTo>
                <a:lnTo>
                  <a:pt x="49623" y="1322"/>
                </a:lnTo>
                <a:lnTo>
                  <a:pt x="49151" y="1416"/>
                </a:lnTo>
                <a:lnTo>
                  <a:pt x="48679" y="1416"/>
                </a:lnTo>
                <a:lnTo>
                  <a:pt x="48679" y="1322"/>
                </a:lnTo>
                <a:lnTo>
                  <a:pt x="48773" y="1322"/>
                </a:lnTo>
                <a:lnTo>
                  <a:pt x="48585" y="1133"/>
                </a:lnTo>
                <a:lnTo>
                  <a:pt x="47547" y="1133"/>
                </a:lnTo>
                <a:lnTo>
                  <a:pt x="46981" y="1322"/>
                </a:lnTo>
                <a:lnTo>
                  <a:pt x="46038" y="1699"/>
                </a:lnTo>
                <a:lnTo>
                  <a:pt x="46038" y="1699"/>
                </a:lnTo>
                <a:lnTo>
                  <a:pt x="46132" y="1605"/>
                </a:lnTo>
                <a:lnTo>
                  <a:pt x="46038" y="1510"/>
                </a:lnTo>
                <a:lnTo>
                  <a:pt x="45755" y="1699"/>
                </a:lnTo>
                <a:lnTo>
                  <a:pt x="45660" y="1793"/>
                </a:lnTo>
                <a:lnTo>
                  <a:pt x="45566" y="1793"/>
                </a:lnTo>
                <a:lnTo>
                  <a:pt x="45472" y="1699"/>
                </a:lnTo>
                <a:lnTo>
                  <a:pt x="45472" y="1510"/>
                </a:lnTo>
                <a:lnTo>
                  <a:pt x="45755" y="1510"/>
                </a:lnTo>
                <a:lnTo>
                  <a:pt x="45566" y="1416"/>
                </a:lnTo>
                <a:lnTo>
                  <a:pt x="45189" y="1416"/>
                </a:lnTo>
                <a:lnTo>
                  <a:pt x="44245" y="1605"/>
                </a:lnTo>
                <a:lnTo>
                  <a:pt x="42736" y="2076"/>
                </a:lnTo>
                <a:lnTo>
                  <a:pt x="42736" y="2076"/>
                </a:lnTo>
                <a:lnTo>
                  <a:pt x="43113" y="1793"/>
                </a:lnTo>
                <a:lnTo>
                  <a:pt x="43491" y="1605"/>
                </a:lnTo>
                <a:lnTo>
                  <a:pt x="43208" y="1699"/>
                </a:lnTo>
                <a:lnTo>
                  <a:pt x="42956" y="1762"/>
                </a:lnTo>
                <a:lnTo>
                  <a:pt x="42924" y="1793"/>
                </a:lnTo>
                <a:lnTo>
                  <a:pt x="42453" y="1982"/>
                </a:lnTo>
                <a:lnTo>
                  <a:pt x="42075" y="1982"/>
                </a:lnTo>
                <a:lnTo>
                  <a:pt x="41981" y="1888"/>
                </a:lnTo>
                <a:lnTo>
                  <a:pt x="40377" y="1888"/>
                </a:lnTo>
                <a:lnTo>
                  <a:pt x="38962" y="1982"/>
                </a:lnTo>
                <a:lnTo>
                  <a:pt x="39057" y="2076"/>
                </a:lnTo>
                <a:lnTo>
                  <a:pt x="38962" y="2171"/>
                </a:lnTo>
                <a:lnTo>
                  <a:pt x="38679" y="2265"/>
                </a:lnTo>
                <a:lnTo>
                  <a:pt x="38774" y="2076"/>
                </a:lnTo>
                <a:lnTo>
                  <a:pt x="38679" y="2076"/>
                </a:lnTo>
                <a:lnTo>
                  <a:pt x="38585" y="2171"/>
                </a:lnTo>
                <a:lnTo>
                  <a:pt x="38491" y="2265"/>
                </a:lnTo>
                <a:lnTo>
                  <a:pt x="38302" y="2171"/>
                </a:lnTo>
                <a:lnTo>
                  <a:pt x="38208" y="1982"/>
                </a:lnTo>
                <a:lnTo>
                  <a:pt x="37453" y="1982"/>
                </a:lnTo>
                <a:lnTo>
                  <a:pt x="37736" y="2171"/>
                </a:lnTo>
                <a:lnTo>
                  <a:pt x="37264" y="2171"/>
                </a:lnTo>
                <a:lnTo>
                  <a:pt x="37076" y="2076"/>
                </a:lnTo>
                <a:lnTo>
                  <a:pt x="36793" y="2171"/>
                </a:lnTo>
                <a:lnTo>
                  <a:pt x="36887" y="1982"/>
                </a:lnTo>
                <a:lnTo>
                  <a:pt x="35943" y="2359"/>
                </a:lnTo>
                <a:lnTo>
                  <a:pt x="34906" y="2548"/>
                </a:lnTo>
                <a:lnTo>
                  <a:pt x="33868" y="2737"/>
                </a:lnTo>
                <a:lnTo>
                  <a:pt x="32925" y="2737"/>
                </a:lnTo>
                <a:lnTo>
                  <a:pt x="33113" y="2642"/>
                </a:lnTo>
                <a:lnTo>
                  <a:pt x="32830" y="2642"/>
                </a:lnTo>
                <a:lnTo>
                  <a:pt x="32547" y="2737"/>
                </a:lnTo>
                <a:lnTo>
                  <a:pt x="32076" y="2925"/>
                </a:lnTo>
                <a:lnTo>
                  <a:pt x="31321" y="2925"/>
                </a:lnTo>
                <a:lnTo>
                  <a:pt x="30472" y="3020"/>
                </a:lnTo>
                <a:lnTo>
                  <a:pt x="29623" y="3114"/>
                </a:lnTo>
                <a:lnTo>
                  <a:pt x="27736" y="3397"/>
                </a:lnTo>
                <a:lnTo>
                  <a:pt x="26698" y="3491"/>
                </a:lnTo>
                <a:lnTo>
                  <a:pt x="26415" y="3586"/>
                </a:lnTo>
                <a:lnTo>
                  <a:pt x="26321" y="3680"/>
                </a:lnTo>
                <a:lnTo>
                  <a:pt x="26132" y="3586"/>
                </a:lnTo>
                <a:lnTo>
                  <a:pt x="25944" y="3491"/>
                </a:lnTo>
                <a:lnTo>
                  <a:pt x="25755" y="3586"/>
                </a:lnTo>
                <a:lnTo>
                  <a:pt x="25661" y="3869"/>
                </a:lnTo>
                <a:lnTo>
                  <a:pt x="25189" y="3774"/>
                </a:lnTo>
                <a:lnTo>
                  <a:pt x="24623" y="3774"/>
                </a:lnTo>
                <a:lnTo>
                  <a:pt x="23491" y="3963"/>
                </a:lnTo>
                <a:lnTo>
                  <a:pt x="22642" y="4057"/>
                </a:lnTo>
                <a:lnTo>
                  <a:pt x="21793" y="4152"/>
                </a:lnTo>
                <a:lnTo>
                  <a:pt x="21887" y="4057"/>
                </a:lnTo>
                <a:lnTo>
                  <a:pt x="21698" y="4152"/>
                </a:lnTo>
                <a:lnTo>
                  <a:pt x="21510" y="4340"/>
                </a:lnTo>
                <a:lnTo>
                  <a:pt x="21415" y="4529"/>
                </a:lnTo>
                <a:lnTo>
                  <a:pt x="21227" y="4623"/>
                </a:lnTo>
                <a:lnTo>
                  <a:pt x="21132" y="4529"/>
                </a:lnTo>
                <a:lnTo>
                  <a:pt x="20944" y="4435"/>
                </a:lnTo>
                <a:lnTo>
                  <a:pt x="20378" y="4340"/>
                </a:lnTo>
                <a:lnTo>
                  <a:pt x="19906" y="4435"/>
                </a:lnTo>
                <a:lnTo>
                  <a:pt x="19529" y="4623"/>
                </a:lnTo>
                <a:lnTo>
                  <a:pt x="19434" y="4529"/>
                </a:lnTo>
                <a:lnTo>
                  <a:pt x="19340" y="4529"/>
                </a:lnTo>
                <a:lnTo>
                  <a:pt x="18868" y="4623"/>
                </a:lnTo>
                <a:lnTo>
                  <a:pt x="17925" y="5001"/>
                </a:lnTo>
                <a:lnTo>
                  <a:pt x="17925" y="4812"/>
                </a:lnTo>
                <a:lnTo>
                  <a:pt x="17736" y="5001"/>
                </a:lnTo>
                <a:lnTo>
                  <a:pt x="17548" y="5095"/>
                </a:lnTo>
                <a:lnTo>
                  <a:pt x="17359" y="5189"/>
                </a:lnTo>
                <a:lnTo>
                  <a:pt x="16887" y="5284"/>
                </a:lnTo>
                <a:lnTo>
                  <a:pt x="16982" y="5189"/>
                </a:lnTo>
                <a:lnTo>
                  <a:pt x="16982" y="5189"/>
                </a:lnTo>
                <a:lnTo>
                  <a:pt x="16321" y="5284"/>
                </a:lnTo>
                <a:lnTo>
                  <a:pt x="15755" y="5472"/>
                </a:lnTo>
                <a:lnTo>
                  <a:pt x="15189" y="5567"/>
                </a:lnTo>
                <a:lnTo>
                  <a:pt x="14623" y="5567"/>
                </a:lnTo>
                <a:lnTo>
                  <a:pt x="15283" y="5472"/>
                </a:lnTo>
                <a:lnTo>
                  <a:pt x="15189" y="5378"/>
                </a:lnTo>
                <a:lnTo>
                  <a:pt x="15095" y="5284"/>
                </a:lnTo>
                <a:lnTo>
                  <a:pt x="15095" y="5189"/>
                </a:lnTo>
                <a:lnTo>
                  <a:pt x="15095" y="5095"/>
                </a:lnTo>
                <a:lnTo>
                  <a:pt x="14906" y="5189"/>
                </a:lnTo>
                <a:lnTo>
                  <a:pt x="14529" y="5284"/>
                </a:lnTo>
                <a:lnTo>
                  <a:pt x="13680" y="5472"/>
                </a:lnTo>
                <a:lnTo>
                  <a:pt x="13680" y="5567"/>
                </a:lnTo>
                <a:lnTo>
                  <a:pt x="13585" y="5567"/>
                </a:lnTo>
                <a:lnTo>
                  <a:pt x="13585" y="5504"/>
                </a:lnTo>
                <a:lnTo>
                  <a:pt x="13585" y="5504"/>
                </a:lnTo>
                <a:lnTo>
                  <a:pt x="13397" y="5567"/>
                </a:lnTo>
                <a:lnTo>
                  <a:pt x="13208" y="5661"/>
                </a:lnTo>
                <a:lnTo>
                  <a:pt x="13302" y="5755"/>
                </a:lnTo>
                <a:lnTo>
                  <a:pt x="13585" y="5661"/>
                </a:lnTo>
                <a:lnTo>
                  <a:pt x="13868" y="5661"/>
                </a:lnTo>
                <a:lnTo>
                  <a:pt x="13585" y="5850"/>
                </a:lnTo>
                <a:lnTo>
                  <a:pt x="13302" y="5850"/>
                </a:lnTo>
                <a:lnTo>
                  <a:pt x="13019" y="5755"/>
                </a:lnTo>
                <a:lnTo>
                  <a:pt x="12736" y="5755"/>
                </a:lnTo>
                <a:lnTo>
                  <a:pt x="11133" y="6227"/>
                </a:lnTo>
                <a:lnTo>
                  <a:pt x="11038" y="6133"/>
                </a:lnTo>
                <a:lnTo>
                  <a:pt x="10472" y="6321"/>
                </a:lnTo>
                <a:lnTo>
                  <a:pt x="10001" y="6416"/>
                </a:lnTo>
                <a:lnTo>
                  <a:pt x="9434" y="6510"/>
                </a:lnTo>
                <a:lnTo>
                  <a:pt x="8680" y="6699"/>
                </a:lnTo>
                <a:lnTo>
                  <a:pt x="7642" y="6888"/>
                </a:lnTo>
                <a:lnTo>
                  <a:pt x="6416" y="7076"/>
                </a:lnTo>
                <a:lnTo>
                  <a:pt x="3963" y="7454"/>
                </a:lnTo>
                <a:lnTo>
                  <a:pt x="1604" y="7831"/>
                </a:lnTo>
                <a:lnTo>
                  <a:pt x="944" y="8020"/>
                </a:lnTo>
                <a:lnTo>
                  <a:pt x="567" y="7925"/>
                </a:lnTo>
                <a:lnTo>
                  <a:pt x="284" y="7831"/>
                </a:lnTo>
                <a:lnTo>
                  <a:pt x="189" y="7831"/>
                </a:lnTo>
                <a:lnTo>
                  <a:pt x="189" y="7925"/>
                </a:lnTo>
                <a:lnTo>
                  <a:pt x="189" y="8208"/>
                </a:lnTo>
                <a:lnTo>
                  <a:pt x="1" y="8397"/>
                </a:lnTo>
                <a:lnTo>
                  <a:pt x="1" y="8586"/>
                </a:lnTo>
                <a:lnTo>
                  <a:pt x="1" y="8680"/>
                </a:lnTo>
                <a:lnTo>
                  <a:pt x="95" y="8774"/>
                </a:lnTo>
                <a:lnTo>
                  <a:pt x="472" y="8869"/>
                </a:lnTo>
                <a:lnTo>
                  <a:pt x="755" y="8869"/>
                </a:lnTo>
                <a:lnTo>
                  <a:pt x="567" y="8963"/>
                </a:lnTo>
                <a:lnTo>
                  <a:pt x="755" y="8963"/>
                </a:lnTo>
                <a:lnTo>
                  <a:pt x="1038" y="8869"/>
                </a:lnTo>
                <a:lnTo>
                  <a:pt x="1416" y="8586"/>
                </a:lnTo>
                <a:lnTo>
                  <a:pt x="1416" y="8774"/>
                </a:lnTo>
                <a:lnTo>
                  <a:pt x="1510" y="8869"/>
                </a:lnTo>
                <a:lnTo>
                  <a:pt x="1699" y="8774"/>
                </a:lnTo>
                <a:lnTo>
                  <a:pt x="1793" y="8774"/>
                </a:lnTo>
                <a:lnTo>
                  <a:pt x="2265" y="8586"/>
                </a:lnTo>
                <a:lnTo>
                  <a:pt x="2642" y="8491"/>
                </a:lnTo>
                <a:lnTo>
                  <a:pt x="3397" y="8491"/>
                </a:lnTo>
                <a:lnTo>
                  <a:pt x="4152" y="8397"/>
                </a:lnTo>
                <a:lnTo>
                  <a:pt x="4623" y="8397"/>
                </a:lnTo>
                <a:lnTo>
                  <a:pt x="5001" y="8114"/>
                </a:lnTo>
                <a:lnTo>
                  <a:pt x="5001" y="8208"/>
                </a:lnTo>
                <a:lnTo>
                  <a:pt x="5284" y="8114"/>
                </a:lnTo>
                <a:lnTo>
                  <a:pt x="5850" y="7831"/>
                </a:lnTo>
                <a:lnTo>
                  <a:pt x="5944" y="7925"/>
                </a:lnTo>
                <a:lnTo>
                  <a:pt x="5850" y="8020"/>
                </a:lnTo>
                <a:lnTo>
                  <a:pt x="5850" y="8114"/>
                </a:lnTo>
                <a:lnTo>
                  <a:pt x="5944" y="8020"/>
                </a:lnTo>
                <a:lnTo>
                  <a:pt x="6416" y="7925"/>
                </a:lnTo>
                <a:lnTo>
                  <a:pt x="7170" y="7925"/>
                </a:lnTo>
                <a:lnTo>
                  <a:pt x="7170" y="8020"/>
                </a:lnTo>
                <a:lnTo>
                  <a:pt x="7076" y="8114"/>
                </a:lnTo>
                <a:lnTo>
                  <a:pt x="7265" y="8020"/>
                </a:lnTo>
                <a:lnTo>
                  <a:pt x="7359" y="7925"/>
                </a:lnTo>
                <a:lnTo>
                  <a:pt x="7359" y="7831"/>
                </a:lnTo>
                <a:lnTo>
                  <a:pt x="7548" y="8020"/>
                </a:lnTo>
                <a:lnTo>
                  <a:pt x="8397" y="7642"/>
                </a:lnTo>
                <a:lnTo>
                  <a:pt x="8963" y="7454"/>
                </a:lnTo>
                <a:lnTo>
                  <a:pt x="9151" y="7359"/>
                </a:lnTo>
                <a:lnTo>
                  <a:pt x="9246" y="7359"/>
                </a:lnTo>
                <a:lnTo>
                  <a:pt x="9151" y="7171"/>
                </a:lnTo>
                <a:lnTo>
                  <a:pt x="9246" y="7076"/>
                </a:lnTo>
                <a:lnTo>
                  <a:pt x="9340" y="7076"/>
                </a:lnTo>
                <a:lnTo>
                  <a:pt x="9340" y="7171"/>
                </a:lnTo>
                <a:lnTo>
                  <a:pt x="9434" y="7076"/>
                </a:lnTo>
                <a:lnTo>
                  <a:pt x="9529" y="7171"/>
                </a:lnTo>
                <a:lnTo>
                  <a:pt x="9434" y="7265"/>
                </a:lnTo>
                <a:lnTo>
                  <a:pt x="9340" y="7265"/>
                </a:lnTo>
                <a:lnTo>
                  <a:pt x="9340" y="7359"/>
                </a:lnTo>
                <a:lnTo>
                  <a:pt x="9717" y="7171"/>
                </a:lnTo>
                <a:lnTo>
                  <a:pt x="10095" y="7076"/>
                </a:lnTo>
                <a:lnTo>
                  <a:pt x="10095" y="7171"/>
                </a:lnTo>
                <a:lnTo>
                  <a:pt x="10001" y="7171"/>
                </a:lnTo>
                <a:lnTo>
                  <a:pt x="9906" y="7265"/>
                </a:lnTo>
                <a:lnTo>
                  <a:pt x="9906" y="7359"/>
                </a:lnTo>
                <a:lnTo>
                  <a:pt x="9623" y="7265"/>
                </a:lnTo>
                <a:lnTo>
                  <a:pt x="9717" y="7454"/>
                </a:lnTo>
                <a:lnTo>
                  <a:pt x="10850" y="7076"/>
                </a:lnTo>
                <a:lnTo>
                  <a:pt x="11038" y="7076"/>
                </a:lnTo>
                <a:lnTo>
                  <a:pt x="11133" y="7171"/>
                </a:lnTo>
                <a:lnTo>
                  <a:pt x="11321" y="7265"/>
                </a:lnTo>
                <a:lnTo>
                  <a:pt x="11416" y="7265"/>
                </a:lnTo>
                <a:lnTo>
                  <a:pt x="11604" y="7171"/>
                </a:lnTo>
                <a:lnTo>
                  <a:pt x="11793" y="6982"/>
                </a:lnTo>
                <a:lnTo>
                  <a:pt x="11887" y="6888"/>
                </a:lnTo>
                <a:lnTo>
                  <a:pt x="12170" y="6888"/>
                </a:lnTo>
                <a:lnTo>
                  <a:pt x="12076" y="7076"/>
                </a:lnTo>
                <a:lnTo>
                  <a:pt x="12265" y="7076"/>
                </a:lnTo>
                <a:lnTo>
                  <a:pt x="12359" y="6888"/>
                </a:lnTo>
                <a:lnTo>
                  <a:pt x="12548" y="6793"/>
                </a:lnTo>
                <a:lnTo>
                  <a:pt x="12736" y="6793"/>
                </a:lnTo>
                <a:lnTo>
                  <a:pt x="12453" y="6982"/>
                </a:lnTo>
                <a:lnTo>
                  <a:pt x="12925" y="6982"/>
                </a:lnTo>
                <a:lnTo>
                  <a:pt x="13491" y="6888"/>
                </a:lnTo>
                <a:lnTo>
                  <a:pt x="14434" y="6605"/>
                </a:lnTo>
                <a:lnTo>
                  <a:pt x="15849" y="6510"/>
                </a:lnTo>
                <a:lnTo>
                  <a:pt x="16510" y="6416"/>
                </a:lnTo>
                <a:lnTo>
                  <a:pt x="16982" y="6227"/>
                </a:lnTo>
                <a:lnTo>
                  <a:pt x="17831" y="6038"/>
                </a:lnTo>
                <a:lnTo>
                  <a:pt x="18680" y="6038"/>
                </a:lnTo>
                <a:lnTo>
                  <a:pt x="19057" y="5850"/>
                </a:lnTo>
                <a:lnTo>
                  <a:pt x="19340" y="5755"/>
                </a:lnTo>
                <a:lnTo>
                  <a:pt x="20472" y="5661"/>
                </a:lnTo>
                <a:lnTo>
                  <a:pt x="21604" y="5567"/>
                </a:lnTo>
                <a:lnTo>
                  <a:pt x="22736" y="5378"/>
                </a:lnTo>
                <a:lnTo>
                  <a:pt x="23774" y="5095"/>
                </a:lnTo>
                <a:lnTo>
                  <a:pt x="23774" y="5284"/>
                </a:lnTo>
                <a:lnTo>
                  <a:pt x="24151" y="5189"/>
                </a:lnTo>
                <a:lnTo>
                  <a:pt x="24246" y="5189"/>
                </a:lnTo>
                <a:lnTo>
                  <a:pt x="24246" y="5095"/>
                </a:lnTo>
                <a:lnTo>
                  <a:pt x="24623" y="5001"/>
                </a:lnTo>
                <a:lnTo>
                  <a:pt x="25000" y="5095"/>
                </a:lnTo>
                <a:lnTo>
                  <a:pt x="25378" y="5095"/>
                </a:lnTo>
                <a:lnTo>
                  <a:pt x="25755" y="4906"/>
                </a:lnTo>
                <a:lnTo>
                  <a:pt x="25755" y="5095"/>
                </a:lnTo>
                <a:lnTo>
                  <a:pt x="25849" y="5001"/>
                </a:lnTo>
                <a:lnTo>
                  <a:pt x="26132" y="4906"/>
                </a:lnTo>
                <a:lnTo>
                  <a:pt x="27264" y="4906"/>
                </a:lnTo>
                <a:lnTo>
                  <a:pt x="28491" y="4718"/>
                </a:lnTo>
                <a:lnTo>
                  <a:pt x="28302" y="4529"/>
                </a:lnTo>
                <a:lnTo>
                  <a:pt x="28491" y="4435"/>
                </a:lnTo>
                <a:lnTo>
                  <a:pt x="28585" y="4340"/>
                </a:lnTo>
                <a:lnTo>
                  <a:pt x="28774" y="4529"/>
                </a:lnTo>
                <a:lnTo>
                  <a:pt x="28679" y="4623"/>
                </a:lnTo>
                <a:lnTo>
                  <a:pt x="29717" y="4623"/>
                </a:lnTo>
                <a:lnTo>
                  <a:pt x="30189" y="4529"/>
                </a:lnTo>
                <a:lnTo>
                  <a:pt x="31510" y="4246"/>
                </a:lnTo>
                <a:lnTo>
                  <a:pt x="32076" y="4057"/>
                </a:lnTo>
                <a:lnTo>
                  <a:pt x="32547" y="3869"/>
                </a:lnTo>
                <a:lnTo>
                  <a:pt x="32642" y="3963"/>
                </a:lnTo>
                <a:lnTo>
                  <a:pt x="32830" y="4057"/>
                </a:lnTo>
                <a:lnTo>
                  <a:pt x="33019" y="4057"/>
                </a:lnTo>
                <a:lnTo>
                  <a:pt x="33679" y="3869"/>
                </a:lnTo>
                <a:lnTo>
                  <a:pt x="33962" y="3586"/>
                </a:lnTo>
                <a:lnTo>
                  <a:pt x="34623" y="3586"/>
                </a:lnTo>
                <a:lnTo>
                  <a:pt x="35660" y="3491"/>
                </a:lnTo>
                <a:lnTo>
                  <a:pt x="37170" y="3586"/>
                </a:lnTo>
                <a:lnTo>
                  <a:pt x="37547" y="3397"/>
                </a:lnTo>
                <a:lnTo>
                  <a:pt x="38019" y="3303"/>
                </a:lnTo>
                <a:lnTo>
                  <a:pt x="39151" y="3208"/>
                </a:lnTo>
                <a:lnTo>
                  <a:pt x="41038" y="3208"/>
                </a:lnTo>
                <a:lnTo>
                  <a:pt x="41038" y="3114"/>
                </a:lnTo>
                <a:lnTo>
                  <a:pt x="41226" y="3020"/>
                </a:lnTo>
                <a:lnTo>
                  <a:pt x="41981" y="2925"/>
                </a:lnTo>
                <a:lnTo>
                  <a:pt x="44811" y="2925"/>
                </a:lnTo>
                <a:lnTo>
                  <a:pt x="45000" y="2831"/>
                </a:lnTo>
                <a:lnTo>
                  <a:pt x="45189" y="2642"/>
                </a:lnTo>
                <a:lnTo>
                  <a:pt x="45283" y="2548"/>
                </a:lnTo>
                <a:lnTo>
                  <a:pt x="45566" y="2548"/>
                </a:lnTo>
                <a:lnTo>
                  <a:pt x="45472" y="2737"/>
                </a:lnTo>
                <a:lnTo>
                  <a:pt x="45472" y="2737"/>
                </a:lnTo>
                <a:lnTo>
                  <a:pt x="46132" y="2548"/>
                </a:lnTo>
                <a:lnTo>
                  <a:pt x="46887" y="2548"/>
                </a:lnTo>
                <a:lnTo>
                  <a:pt x="47547" y="2454"/>
                </a:lnTo>
                <a:lnTo>
                  <a:pt x="48207" y="2265"/>
                </a:lnTo>
                <a:lnTo>
                  <a:pt x="48302" y="2359"/>
                </a:lnTo>
                <a:lnTo>
                  <a:pt x="49434" y="2359"/>
                </a:lnTo>
                <a:lnTo>
                  <a:pt x="49717" y="2265"/>
                </a:lnTo>
                <a:lnTo>
                  <a:pt x="50094" y="2171"/>
                </a:lnTo>
                <a:lnTo>
                  <a:pt x="50755" y="2076"/>
                </a:lnTo>
                <a:lnTo>
                  <a:pt x="52170" y="1982"/>
                </a:lnTo>
                <a:lnTo>
                  <a:pt x="54056" y="1793"/>
                </a:lnTo>
                <a:lnTo>
                  <a:pt x="56132" y="1510"/>
                </a:lnTo>
                <a:lnTo>
                  <a:pt x="56037" y="1605"/>
                </a:lnTo>
                <a:lnTo>
                  <a:pt x="55943" y="1699"/>
                </a:lnTo>
                <a:lnTo>
                  <a:pt x="55754" y="1699"/>
                </a:lnTo>
                <a:lnTo>
                  <a:pt x="55471" y="1793"/>
                </a:lnTo>
                <a:lnTo>
                  <a:pt x="55377" y="1888"/>
                </a:lnTo>
                <a:lnTo>
                  <a:pt x="56415" y="1605"/>
                </a:lnTo>
                <a:lnTo>
                  <a:pt x="56887" y="1510"/>
                </a:lnTo>
                <a:lnTo>
                  <a:pt x="56981" y="1605"/>
                </a:lnTo>
                <a:lnTo>
                  <a:pt x="56887" y="1699"/>
                </a:lnTo>
                <a:lnTo>
                  <a:pt x="57358" y="1605"/>
                </a:lnTo>
                <a:lnTo>
                  <a:pt x="57736" y="1605"/>
                </a:lnTo>
                <a:lnTo>
                  <a:pt x="58207" y="1510"/>
                </a:lnTo>
                <a:lnTo>
                  <a:pt x="58679" y="1510"/>
                </a:lnTo>
                <a:lnTo>
                  <a:pt x="58773" y="1416"/>
                </a:lnTo>
                <a:lnTo>
                  <a:pt x="58868" y="1322"/>
                </a:lnTo>
                <a:lnTo>
                  <a:pt x="59056" y="1133"/>
                </a:lnTo>
                <a:lnTo>
                  <a:pt x="59151" y="1227"/>
                </a:lnTo>
                <a:lnTo>
                  <a:pt x="59339" y="1227"/>
                </a:lnTo>
                <a:lnTo>
                  <a:pt x="59434" y="1322"/>
                </a:lnTo>
                <a:lnTo>
                  <a:pt x="59339" y="1510"/>
                </a:lnTo>
                <a:lnTo>
                  <a:pt x="59811" y="1416"/>
                </a:lnTo>
                <a:lnTo>
                  <a:pt x="60000" y="1322"/>
                </a:lnTo>
                <a:lnTo>
                  <a:pt x="60094" y="1416"/>
                </a:lnTo>
                <a:lnTo>
                  <a:pt x="60377" y="1322"/>
                </a:lnTo>
                <a:lnTo>
                  <a:pt x="60660" y="1227"/>
                </a:lnTo>
                <a:lnTo>
                  <a:pt x="61320" y="1133"/>
                </a:lnTo>
                <a:lnTo>
                  <a:pt x="61981" y="1227"/>
                </a:lnTo>
                <a:lnTo>
                  <a:pt x="62641" y="1227"/>
                </a:lnTo>
                <a:lnTo>
                  <a:pt x="62547" y="1133"/>
                </a:lnTo>
                <a:lnTo>
                  <a:pt x="63207" y="1039"/>
                </a:lnTo>
                <a:lnTo>
                  <a:pt x="63019" y="1133"/>
                </a:lnTo>
                <a:lnTo>
                  <a:pt x="63585" y="1133"/>
                </a:lnTo>
                <a:lnTo>
                  <a:pt x="63302" y="1039"/>
                </a:lnTo>
                <a:lnTo>
                  <a:pt x="63773" y="850"/>
                </a:lnTo>
                <a:lnTo>
                  <a:pt x="64151" y="756"/>
                </a:lnTo>
                <a:lnTo>
                  <a:pt x="64434" y="850"/>
                </a:lnTo>
                <a:lnTo>
                  <a:pt x="64434" y="1133"/>
                </a:lnTo>
                <a:lnTo>
                  <a:pt x="65283" y="850"/>
                </a:lnTo>
                <a:lnTo>
                  <a:pt x="65283" y="944"/>
                </a:lnTo>
                <a:lnTo>
                  <a:pt x="65471" y="944"/>
                </a:lnTo>
                <a:lnTo>
                  <a:pt x="65566" y="850"/>
                </a:lnTo>
                <a:lnTo>
                  <a:pt x="65754" y="944"/>
                </a:lnTo>
                <a:lnTo>
                  <a:pt x="66132" y="850"/>
                </a:lnTo>
                <a:lnTo>
                  <a:pt x="66981" y="850"/>
                </a:lnTo>
                <a:lnTo>
                  <a:pt x="66981" y="944"/>
                </a:lnTo>
                <a:lnTo>
                  <a:pt x="66886" y="1039"/>
                </a:lnTo>
                <a:lnTo>
                  <a:pt x="66792" y="1039"/>
                </a:lnTo>
                <a:lnTo>
                  <a:pt x="66792" y="1133"/>
                </a:lnTo>
                <a:lnTo>
                  <a:pt x="67641" y="944"/>
                </a:lnTo>
                <a:lnTo>
                  <a:pt x="68113" y="850"/>
                </a:lnTo>
                <a:lnTo>
                  <a:pt x="68584" y="850"/>
                </a:lnTo>
                <a:lnTo>
                  <a:pt x="68773" y="944"/>
                </a:lnTo>
                <a:lnTo>
                  <a:pt x="68962" y="944"/>
                </a:lnTo>
                <a:lnTo>
                  <a:pt x="69150" y="850"/>
                </a:lnTo>
                <a:lnTo>
                  <a:pt x="70849" y="944"/>
                </a:lnTo>
                <a:lnTo>
                  <a:pt x="71509" y="850"/>
                </a:lnTo>
                <a:lnTo>
                  <a:pt x="72169" y="756"/>
                </a:lnTo>
                <a:lnTo>
                  <a:pt x="73207" y="756"/>
                </a:lnTo>
                <a:lnTo>
                  <a:pt x="73584" y="944"/>
                </a:lnTo>
                <a:lnTo>
                  <a:pt x="73962" y="944"/>
                </a:lnTo>
                <a:lnTo>
                  <a:pt x="73773" y="756"/>
                </a:lnTo>
                <a:lnTo>
                  <a:pt x="74056" y="567"/>
                </a:lnTo>
                <a:lnTo>
                  <a:pt x="74150" y="567"/>
                </a:lnTo>
                <a:lnTo>
                  <a:pt x="74150" y="756"/>
                </a:lnTo>
                <a:lnTo>
                  <a:pt x="74339" y="850"/>
                </a:lnTo>
                <a:lnTo>
                  <a:pt x="74433" y="756"/>
                </a:lnTo>
                <a:lnTo>
                  <a:pt x="74716" y="661"/>
                </a:lnTo>
                <a:lnTo>
                  <a:pt x="75188" y="661"/>
                </a:lnTo>
                <a:lnTo>
                  <a:pt x="75188" y="756"/>
                </a:lnTo>
                <a:lnTo>
                  <a:pt x="74999" y="850"/>
                </a:lnTo>
                <a:lnTo>
                  <a:pt x="75377" y="756"/>
                </a:lnTo>
                <a:lnTo>
                  <a:pt x="75754" y="756"/>
                </a:lnTo>
                <a:lnTo>
                  <a:pt x="75471" y="850"/>
                </a:lnTo>
                <a:lnTo>
                  <a:pt x="75565" y="944"/>
                </a:lnTo>
                <a:lnTo>
                  <a:pt x="76226" y="1039"/>
                </a:lnTo>
                <a:lnTo>
                  <a:pt x="76320" y="850"/>
                </a:lnTo>
                <a:lnTo>
                  <a:pt x="76509" y="850"/>
                </a:lnTo>
                <a:lnTo>
                  <a:pt x="76792" y="756"/>
                </a:lnTo>
                <a:lnTo>
                  <a:pt x="77075" y="661"/>
                </a:lnTo>
                <a:lnTo>
                  <a:pt x="76886" y="850"/>
                </a:lnTo>
                <a:lnTo>
                  <a:pt x="76981" y="944"/>
                </a:lnTo>
                <a:lnTo>
                  <a:pt x="77264" y="1039"/>
                </a:lnTo>
                <a:lnTo>
                  <a:pt x="77547" y="1133"/>
                </a:lnTo>
                <a:lnTo>
                  <a:pt x="77924" y="1227"/>
                </a:lnTo>
                <a:lnTo>
                  <a:pt x="78018" y="1133"/>
                </a:lnTo>
                <a:lnTo>
                  <a:pt x="77924" y="1039"/>
                </a:lnTo>
                <a:lnTo>
                  <a:pt x="78207" y="944"/>
                </a:lnTo>
                <a:lnTo>
                  <a:pt x="78490" y="1039"/>
                </a:lnTo>
                <a:lnTo>
                  <a:pt x="78773" y="1039"/>
                </a:lnTo>
                <a:lnTo>
                  <a:pt x="79056" y="1133"/>
                </a:lnTo>
                <a:lnTo>
                  <a:pt x="79716" y="944"/>
                </a:lnTo>
                <a:lnTo>
                  <a:pt x="80282" y="756"/>
                </a:lnTo>
                <a:lnTo>
                  <a:pt x="80282" y="850"/>
                </a:lnTo>
                <a:lnTo>
                  <a:pt x="80188" y="944"/>
                </a:lnTo>
                <a:lnTo>
                  <a:pt x="80848" y="1039"/>
                </a:lnTo>
                <a:lnTo>
                  <a:pt x="81131" y="1039"/>
                </a:lnTo>
                <a:lnTo>
                  <a:pt x="81131" y="1133"/>
                </a:lnTo>
                <a:lnTo>
                  <a:pt x="81037" y="1227"/>
                </a:lnTo>
                <a:lnTo>
                  <a:pt x="81697" y="1039"/>
                </a:lnTo>
                <a:lnTo>
                  <a:pt x="81886" y="944"/>
                </a:lnTo>
                <a:lnTo>
                  <a:pt x="81792" y="850"/>
                </a:lnTo>
                <a:lnTo>
                  <a:pt x="81414" y="850"/>
                </a:lnTo>
                <a:lnTo>
                  <a:pt x="80943" y="944"/>
                </a:lnTo>
                <a:lnTo>
                  <a:pt x="81037" y="756"/>
                </a:lnTo>
                <a:lnTo>
                  <a:pt x="80754" y="944"/>
                </a:lnTo>
                <a:lnTo>
                  <a:pt x="80660" y="756"/>
                </a:lnTo>
                <a:lnTo>
                  <a:pt x="80754" y="661"/>
                </a:lnTo>
                <a:lnTo>
                  <a:pt x="80188" y="661"/>
                </a:lnTo>
                <a:lnTo>
                  <a:pt x="80188" y="567"/>
                </a:lnTo>
                <a:lnTo>
                  <a:pt x="80282" y="567"/>
                </a:lnTo>
                <a:lnTo>
                  <a:pt x="79528" y="473"/>
                </a:lnTo>
                <a:lnTo>
                  <a:pt x="79339" y="567"/>
                </a:lnTo>
                <a:lnTo>
                  <a:pt x="79245" y="567"/>
                </a:lnTo>
                <a:lnTo>
                  <a:pt x="79245" y="661"/>
                </a:lnTo>
                <a:lnTo>
                  <a:pt x="79056" y="850"/>
                </a:lnTo>
                <a:lnTo>
                  <a:pt x="78867" y="378"/>
                </a:lnTo>
                <a:lnTo>
                  <a:pt x="78679" y="473"/>
                </a:lnTo>
                <a:lnTo>
                  <a:pt x="78396" y="567"/>
                </a:lnTo>
                <a:lnTo>
                  <a:pt x="78018" y="661"/>
                </a:lnTo>
                <a:lnTo>
                  <a:pt x="77924" y="661"/>
                </a:lnTo>
                <a:lnTo>
                  <a:pt x="77830" y="567"/>
                </a:lnTo>
                <a:lnTo>
                  <a:pt x="77075" y="567"/>
                </a:lnTo>
                <a:lnTo>
                  <a:pt x="77264" y="473"/>
                </a:lnTo>
                <a:lnTo>
                  <a:pt x="77169" y="284"/>
                </a:lnTo>
                <a:lnTo>
                  <a:pt x="76981" y="378"/>
                </a:lnTo>
                <a:lnTo>
                  <a:pt x="76792" y="473"/>
                </a:lnTo>
                <a:lnTo>
                  <a:pt x="76037" y="473"/>
                </a:lnTo>
                <a:lnTo>
                  <a:pt x="74716" y="190"/>
                </a:lnTo>
                <a:lnTo>
                  <a:pt x="74433" y="378"/>
                </a:lnTo>
                <a:lnTo>
                  <a:pt x="74056" y="378"/>
                </a:lnTo>
                <a:lnTo>
                  <a:pt x="74150" y="190"/>
                </a:lnTo>
                <a:lnTo>
                  <a:pt x="74056" y="190"/>
                </a:lnTo>
                <a:lnTo>
                  <a:pt x="73773" y="284"/>
                </a:lnTo>
                <a:lnTo>
                  <a:pt x="73773" y="95"/>
                </a:lnTo>
                <a:lnTo>
                  <a:pt x="73301" y="190"/>
                </a:lnTo>
                <a:lnTo>
                  <a:pt x="72830" y="190"/>
                </a:lnTo>
                <a:lnTo>
                  <a:pt x="72830" y="378"/>
                </a:lnTo>
                <a:lnTo>
                  <a:pt x="72924" y="473"/>
                </a:lnTo>
                <a:lnTo>
                  <a:pt x="72924" y="567"/>
                </a:lnTo>
                <a:lnTo>
                  <a:pt x="72735" y="661"/>
                </a:lnTo>
                <a:lnTo>
                  <a:pt x="72735" y="567"/>
                </a:lnTo>
                <a:lnTo>
                  <a:pt x="72547" y="473"/>
                </a:lnTo>
                <a:lnTo>
                  <a:pt x="72452" y="378"/>
                </a:lnTo>
                <a:lnTo>
                  <a:pt x="72641" y="284"/>
                </a:lnTo>
                <a:lnTo>
                  <a:pt x="71603" y="284"/>
                </a:lnTo>
                <a:lnTo>
                  <a:pt x="70849" y="190"/>
                </a:lnTo>
                <a:lnTo>
                  <a:pt x="70660" y="284"/>
                </a:lnTo>
                <a:lnTo>
                  <a:pt x="69905" y="473"/>
                </a:lnTo>
                <a:lnTo>
                  <a:pt x="69056" y="473"/>
                </a:lnTo>
                <a:lnTo>
                  <a:pt x="68207" y="378"/>
                </a:lnTo>
                <a:lnTo>
                  <a:pt x="67547" y="284"/>
                </a:lnTo>
                <a:lnTo>
                  <a:pt x="67641" y="190"/>
                </a:lnTo>
                <a:lnTo>
                  <a:pt x="67735" y="190"/>
                </a:lnTo>
                <a:lnTo>
                  <a:pt x="67169" y="95"/>
                </a:lnTo>
                <a:lnTo>
                  <a:pt x="66698" y="95"/>
                </a:lnTo>
                <a:lnTo>
                  <a:pt x="66886" y="190"/>
                </a:lnTo>
                <a:lnTo>
                  <a:pt x="65283" y="190"/>
                </a:lnTo>
                <a:lnTo>
                  <a:pt x="64905" y="95"/>
                </a:lnTo>
                <a:lnTo>
                  <a:pt x="64905" y="190"/>
                </a:lnTo>
                <a:lnTo>
                  <a:pt x="65000" y="190"/>
                </a:lnTo>
                <a:lnTo>
                  <a:pt x="65094" y="284"/>
                </a:lnTo>
                <a:lnTo>
                  <a:pt x="65094" y="378"/>
                </a:lnTo>
                <a:lnTo>
                  <a:pt x="64528" y="284"/>
                </a:lnTo>
                <a:lnTo>
                  <a:pt x="63962" y="190"/>
                </a:lnTo>
                <a:lnTo>
                  <a:pt x="63773" y="284"/>
                </a:lnTo>
                <a:lnTo>
                  <a:pt x="63585" y="473"/>
                </a:lnTo>
                <a:lnTo>
                  <a:pt x="63396" y="567"/>
                </a:lnTo>
                <a:lnTo>
                  <a:pt x="63302" y="567"/>
                </a:lnTo>
                <a:lnTo>
                  <a:pt x="63207" y="473"/>
                </a:lnTo>
                <a:lnTo>
                  <a:pt x="63207" y="284"/>
                </a:lnTo>
                <a:lnTo>
                  <a:pt x="63396" y="284"/>
                </a:lnTo>
                <a:lnTo>
                  <a:pt x="63490" y="190"/>
                </a:lnTo>
                <a:lnTo>
                  <a:pt x="63113" y="190"/>
                </a:lnTo>
                <a:lnTo>
                  <a:pt x="61981" y="284"/>
                </a:lnTo>
                <a:lnTo>
                  <a:pt x="61320" y="284"/>
                </a:lnTo>
                <a:lnTo>
                  <a:pt x="61226" y="190"/>
                </a:lnTo>
                <a:lnTo>
                  <a:pt x="61320" y="95"/>
                </a:lnTo>
                <a:lnTo>
                  <a:pt x="60849" y="190"/>
                </a:lnTo>
                <a:lnTo>
                  <a:pt x="60547" y="3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1628275" y="810800"/>
            <a:ext cx="5887500" cy="445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1628275" y="1428825"/>
            <a:ext cx="5887500" cy="290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&gt;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_AND_BODY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1876225" y="1420400"/>
            <a:ext cx="2345100" cy="312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1"/>
          </p:nvPr>
        </p:nvSpPr>
        <p:spPr>
          <a:xfrm>
            <a:off x="1876225" y="1853502"/>
            <a:ext cx="2345100" cy="203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&gt;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/>
          <p:nvPr/>
        </p:nvSpPr>
        <p:spPr>
          <a:xfrm rot="254369">
            <a:off x="3871013" y="1231044"/>
            <a:ext cx="1406078" cy="118636"/>
          </a:xfrm>
          <a:custGeom>
            <a:avLst/>
            <a:gdLst/>
            <a:ahLst/>
            <a:cxnLst/>
            <a:rect l="l" t="t" r="r" b="b"/>
            <a:pathLst>
              <a:path w="82170" h="8963" extrusionOk="0">
                <a:moveTo>
                  <a:pt x="60471" y="1"/>
                </a:moveTo>
                <a:lnTo>
                  <a:pt x="60547" y="39"/>
                </a:lnTo>
                <a:lnTo>
                  <a:pt x="60660" y="1"/>
                </a:lnTo>
                <a:close/>
                <a:moveTo>
                  <a:pt x="63019" y="95"/>
                </a:moveTo>
                <a:lnTo>
                  <a:pt x="62924" y="190"/>
                </a:lnTo>
                <a:lnTo>
                  <a:pt x="63019" y="190"/>
                </a:lnTo>
                <a:lnTo>
                  <a:pt x="63019" y="95"/>
                </a:lnTo>
                <a:close/>
                <a:moveTo>
                  <a:pt x="82075" y="944"/>
                </a:moveTo>
                <a:lnTo>
                  <a:pt x="82075" y="1039"/>
                </a:lnTo>
                <a:lnTo>
                  <a:pt x="81980" y="1133"/>
                </a:lnTo>
                <a:lnTo>
                  <a:pt x="81792" y="1133"/>
                </a:lnTo>
                <a:lnTo>
                  <a:pt x="81697" y="1039"/>
                </a:lnTo>
                <a:lnTo>
                  <a:pt x="81509" y="1227"/>
                </a:lnTo>
                <a:lnTo>
                  <a:pt x="81886" y="1227"/>
                </a:lnTo>
                <a:lnTo>
                  <a:pt x="82169" y="1039"/>
                </a:lnTo>
                <a:lnTo>
                  <a:pt x="82075" y="944"/>
                </a:lnTo>
                <a:close/>
                <a:moveTo>
                  <a:pt x="44151" y="1510"/>
                </a:moveTo>
                <a:lnTo>
                  <a:pt x="43962" y="1605"/>
                </a:lnTo>
                <a:lnTo>
                  <a:pt x="44245" y="1605"/>
                </a:lnTo>
                <a:lnTo>
                  <a:pt x="44151" y="1510"/>
                </a:lnTo>
                <a:close/>
                <a:moveTo>
                  <a:pt x="43019" y="1699"/>
                </a:moveTo>
                <a:lnTo>
                  <a:pt x="42830" y="1793"/>
                </a:lnTo>
                <a:lnTo>
                  <a:pt x="42956" y="1762"/>
                </a:lnTo>
                <a:lnTo>
                  <a:pt x="43019" y="1699"/>
                </a:lnTo>
                <a:close/>
                <a:moveTo>
                  <a:pt x="13585" y="5472"/>
                </a:moveTo>
                <a:lnTo>
                  <a:pt x="13585" y="5504"/>
                </a:lnTo>
                <a:lnTo>
                  <a:pt x="13585" y="5504"/>
                </a:lnTo>
                <a:lnTo>
                  <a:pt x="13680" y="5472"/>
                </a:lnTo>
                <a:close/>
                <a:moveTo>
                  <a:pt x="15095" y="6321"/>
                </a:moveTo>
                <a:lnTo>
                  <a:pt x="14812" y="6416"/>
                </a:lnTo>
                <a:lnTo>
                  <a:pt x="14812" y="6321"/>
                </a:lnTo>
                <a:close/>
                <a:moveTo>
                  <a:pt x="60547" y="39"/>
                </a:moveTo>
                <a:lnTo>
                  <a:pt x="60377" y="95"/>
                </a:lnTo>
                <a:lnTo>
                  <a:pt x="60471" y="190"/>
                </a:lnTo>
                <a:lnTo>
                  <a:pt x="60094" y="378"/>
                </a:lnTo>
                <a:lnTo>
                  <a:pt x="59811" y="473"/>
                </a:lnTo>
                <a:lnTo>
                  <a:pt x="59717" y="473"/>
                </a:lnTo>
                <a:lnTo>
                  <a:pt x="59622" y="378"/>
                </a:lnTo>
                <a:lnTo>
                  <a:pt x="59811" y="378"/>
                </a:lnTo>
                <a:lnTo>
                  <a:pt x="59811" y="284"/>
                </a:lnTo>
                <a:lnTo>
                  <a:pt x="59811" y="190"/>
                </a:lnTo>
                <a:lnTo>
                  <a:pt x="58962" y="190"/>
                </a:lnTo>
                <a:lnTo>
                  <a:pt x="58773" y="284"/>
                </a:lnTo>
                <a:lnTo>
                  <a:pt x="58396" y="473"/>
                </a:lnTo>
                <a:lnTo>
                  <a:pt x="58585" y="473"/>
                </a:lnTo>
                <a:lnTo>
                  <a:pt x="58396" y="661"/>
                </a:lnTo>
                <a:lnTo>
                  <a:pt x="58207" y="661"/>
                </a:lnTo>
                <a:lnTo>
                  <a:pt x="58302" y="567"/>
                </a:lnTo>
                <a:lnTo>
                  <a:pt x="58113" y="661"/>
                </a:lnTo>
                <a:lnTo>
                  <a:pt x="57924" y="661"/>
                </a:lnTo>
                <a:lnTo>
                  <a:pt x="57453" y="473"/>
                </a:lnTo>
                <a:lnTo>
                  <a:pt x="56981" y="284"/>
                </a:lnTo>
                <a:lnTo>
                  <a:pt x="56604" y="284"/>
                </a:lnTo>
                <a:lnTo>
                  <a:pt x="56604" y="473"/>
                </a:lnTo>
                <a:lnTo>
                  <a:pt x="56415" y="567"/>
                </a:lnTo>
                <a:lnTo>
                  <a:pt x="57075" y="473"/>
                </a:lnTo>
                <a:lnTo>
                  <a:pt x="56698" y="661"/>
                </a:lnTo>
                <a:lnTo>
                  <a:pt x="57170" y="567"/>
                </a:lnTo>
                <a:lnTo>
                  <a:pt x="57075" y="661"/>
                </a:lnTo>
                <a:lnTo>
                  <a:pt x="57075" y="756"/>
                </a:lnTo>
                <a:lnTo>
                  <a:pt x="56321" y="756"/>
                </a:lnTo>
                <a:lnTo>
                  <a:pt x="56226" y="567"/>
                </a:lnTo>
                <a:lnTo>
                  <a:pt x="56132" y="473"/>
                </a:lnTo>
                <a:lnTo>
                  <a:pt x="55849" y="473"/>
                </a:lnTo>
                <a:lnTo>
                  <a:pt x="55471" y="567"/>
                </a:lnTo>
                <a:lnTo>
                  <a:pt x="55000" y="661"/>
                </a:lnTo>
                <a:lnTo>
                  <a:pt x="55094" y="661"/>
                </a:lnTo>
                <a:lnTo>
                  <a:pt x="53868" y="850"/>
                </a:lnTo>
                <a:lnTo>
                  <a:pt x="52830" y="1039"/>
                </a:lnTo>
                <a:lnTo>
                  <a:pt x="52830" y="1039"/>
                </a:lnTo>
                <a:lnTo>
                  <a:pt x="52924" y="850"/>
                </a:lnTo>
                <a:lnTo>
                  <a:pt x="53019" y="756"/>
                </a:lnTo>
                <a:lnTo>
                  <a:pt x="53019" y="756"/>
                </a:lnTo>
                <a:lnTo>
                  <a:pt x="52358" y="944"/>
                </a:lnTo>
                <a:lnTo>
                  <a:pt x="51981" y="1039"/>
                </a:lnTo>
                <a:lnTo>
                  <a:pt x="51887" y="1133"/>
                </a:lnTo>
                <a:lnTo>
                  <a:pt x="51887" y="1227"/>
                </a:lnTo>
                <a:lnTo>
                  <a:pt x="51604" y="1039"/>
                </a:lnTo>
                <a:lnTo>
                  <a:pt x="50755" y="1039"/>
                </a:lnTo>
                <a:lnTo>
                  <a:pt x="50755" y="944"/>
                </a:lnTo>
                <a:lnTo>
                  <a:pt x="50755" y="850"/>
                </a:lnTo>
                <a:lnTo>
                  <a:pt x="50660" y="850"/>
                </a:lnTo>
                <a:lnTo>
                  <a:pt x="50660" y="1039"/>
                </a:lnTo>
                <a:lnTo>
                  <a:pt x="49623" y="1322"/>
                </a:lnTo>
                <a:lnTo>
                  <a:pt x="49151" y="1416"/>
                </a:lnTo>
                <a:lnTo>
                  <a:pt x="48679" y="1416"/>
                </a:lnTo>
                <a:lnTo>
                  <a:pt x="48679" y="1322"/>
                </a:lnTo>
                <a:lnTo>
                  <a:pt x="48773" y="1322"/>
                </a:lnTo>
                <a:lnTo>
                  <a:pt x="48585" y="1133"/>
                </a:lnTo>
                <a:lnTo>
                  <a:pt x="47547" y="1133"/>
                </a:lnTo>
                <a:lnTo>
                  <a:pt x="46981" y="1322"/>
                </a:lnTo>
                <a:lnTo>
                  <a:pt x="46038" y="1699"/>
                </a:lnTo>
                <a:lnTo>
                  <a:pt x="46038" y="1699"/>
                </a:lnTo>
                <a:lnTo>
                  <a:pt x="46132" y="1605"/>
                </a:lnTo>
                <a:lnTo>
                  <a:pt x="46038" y="1510"/>
                </a:lnTo>
                <a:lnTo>
                  <a:pt x="45755" y="1699"/>
                </a:lnTo>
                <a:lnTo>
                  <a:pt x="45660" y="1793"/>
                </a:lnTo>
                <a:lnTo>
                  <a:pt x="45566" y="1793"/>
                </a:lnTo>
                <a:lnTo>
                  <a:pt x="45472" y="1699"/>
                </a:lnTo>
                <a:lnTo>
                  <a:pt x="45472" y="1510"/>
                </a:lnTo>
                <a:lnTo>
                  <a:pt x="45755" y="1510"/>
                </a:lnTo>
                <a:lnTo>
                  <a:pt x="45566" y="1416"/>
                </a:lnTo>
                <a:lnTo>
                  <a:pt x="45189" y="1416"/>
                </a:lnTo>
                <a:lnTo>
                  <a:pt x="44245" y="1605"/>
                </a:lnTo>
                <a:lnTo>
                  <a:pt x="42736" y="2076"/>
                </a:lnTo>
                <a:lnTo>
                  <a:pt x="42736" y="2076"/>
                </a:lnTo>
                <a:lnTo>
                  <a:pt x="43113" y="1793"/>
                </a:lnTo>
                <a:lnTo>
                  <a:pt x="43491" y="1605"/>
                </a:lnTo>
                <a:lnTo>
                  <a:pt x="43208" y="1699"/>
                </a:lnTo>
                <a:lnTo>
                  <a:pt x="42956" y="1762"/>
                </a:lnTo>
                <a:lnTo>
                  <a:pt x="42924" y="1793"/>
                </a:lnTo>
                <a:lnTo>
                  <a:pt x="42453" y="1982"/>
                </a:lnTo>
                <a:lnTo>
                  <a:pt x="42075" y="1982"/>
                </a:lnTo>
                <a:lnTo>
                  <a:pt x="41981" y="1888"/>
                </a:lnTo>
                <a:lnTo>
                  <a:pt x="40377" y="1888"/>
                </a:lnTo>
                <a:lnTo>
                  <a:pt x="38962" y="1982"/>
                </a:lnTo>
                <a:lnTo>
                  <a:pt x="39057" y="2076"/>
                </a:lnTo>
                <a:lnTo>
                  <a:pt x="38962" y="2171"/>
                </a:lnTo>
                <a:lnTo>
                  <a:pt x="38679" y="2265"/>
                </a:lnTo>
                <a:lnTo>
                  <a:pt x="38774" y="2076"/>
                </a:lnTo>
                <a:lnTo>
                  <a:pt x="38679" y="2076"/>
                </a:lnTo>
                <a:lnTo>
                  <a:pt x="38585" y="2171"/>
                </a:lnTo>
                <a:lnTo>
                  <a:pt x="38491" y="2265"/>
                </a:lnTo>
                <a:lnTo>
                  <a:pt x="38302" y="2171"/>
                </a:lnTo>
                <a:lnTo>
                  <a:pt x="38208" y="1982"/>
                </a:lnTo>
                <a:lnTo>
                  <a:pt x="37453" y="1982"/>
                </a:lnTo>
                <a:lnTo>
                  <a:pt x="37736" y="2171"/>
                </a:lnTo>
                <a:lnTo>
                  <a:pt x="37264" y="2171"/>
                </a:lnTo>
                <a:lnTo>
                  <a:pt x="37076" y="2076"/>
                </a:lnTo>
                <a:lnTo>
                  <a:pt x="36793" y="2171"/>
                </a:lnTo>
                <a:lnTo>
                  <a:pt x="36887" y="1982"/>
                </a:lnTo>
                <a:lnTo>
                  <a:pt x="35943" y="2359"/>
                </a:lnTo>
                <a:lnTo>
                  <a:pt x="34906" y="2548"/>
                </a:lnTo>
                <a:lnTo>
                  <a:pt x="33868" y="2737"/>
                </a:lnTo>
                <a:lnTo>
                  <a:pt x="32925" y="2737"/>
                </a:lnTo>
                <a:lnTo>
                  <a:pt x="33113" y="2642"/>
                </a:lnTo>
                <a:lnTo>
                  <a:pt x="32830" y="2642"/>
                </a:lnTo>
                <a:lnTo>
                  <a:pt x="32547" y="2737"/>
                </a:lnTo>
                <a:lnTo>
                  <a:pt x="32076" y="2925"/>
                </a:lnTo>
                <a:lnTo>
                  <a:pt x="31321" y="2925"/>
                </a:lnTo>
                <a:lnTo>
                  <a:pt x="30472" y="3020"/>
                </a:lnTo>
                <a:lnTo>
                  <a:pt x="29623" y="3114"/>
                </a:lnTo>
                <a:lnTo>
                  <a:pt x="27736" y="3397"/>
                </a:lnTo>
                <a:lnTo>
                  <a:pt x="26698" y="3491"/>
                </a:lnTo>
                <a:lnTo>
                  <a:pt x="26415" y="3586"/>
                </a:lnTo>
                <a:lnTo>
                  <a:pt x="26321" y="3680"/>
                </a:lnTo>
                <a:lnTo>
                  <a:pt x="26132" y="3586"/>
                </a:lnTo>
                <a:lnTo>
                  <a:pt x="25944" y="3491"/>
                </a:lnTo>
                <a:lnTo>
                  <a:pt x="25755" y="3586"/>
                </a:lnTo>
                <a:lnTo>
                  <a:pt x="25661" y="3869"/>
                </a:lnTo>
                <a:lnTo>
                  <a:pt x="25189" y="3774"/>
                </a:lnTo>
                <a:lnTo>
                  <a:pt x="24623" y="3774"/>
                </a:lnTo>
                <a:lnTo>
                  <a:pt x="23491" y="3963"/>
                </a:lnTo>
                <a:lnTo>
                  <a:pt x="22642" y="4057"/>
                </a:lnTo>
                <a:lnTo>
                  <a:pt x="21793" y="4152"/>
                </a:lnTo>
                <a:lnTo>
                  <a:pt x="21887" y="4057"/>
                </a:lnTo>
                <a:lnTo>
                  <a:pt x="21698" y="4152"/>
                </a:lnTo>
                <a:lnTo>
                  <a:pt x="21510" y="4340"/>
                </a:lnTo>
                <a:lnTo>
                  <a:pt x="21415" y="4529"/>
                </a:lnTo>
                <a:lnTo>
                  <a:pt x="21227" y="4623"/>
                </a:lnTo>
                <a:lnTo>
                  <a:pt x="21132" y="4529"/>
                </a:lnTo>
                <a:lnTo>
                  <a:pt x="20944" y="4435"/>
                </a:lnTo>
                <a:lnTo>
                  <a:pt x="20378" y="4340"/>
                </a:lnTo>
                <a:lnTo>
                  <a:pt x="19906" y="4435"/>
                </a:lnTo>
                <a:lnTo>
                  <a:pt x="19529" y="4623"/>
                </a:lnTo>
                <a:lnTo>
                  <a:pt x="19434" y="4529"/>
                </a:lnTo>
                <a:lnTo>
                  <a:pt x="19340" y="4529"/>
                </a:lnTo>
                <a:lnTo>
                  <a:pt x="18868" y="4623"/>
                </a:lnTo>
                <a:lnTo>
                  <a:pt x="17925" y="5001"/>
                </a:lnTo>
                <a:lnTo>
                  <a:pt x="17925" y="4812"/>
                </a:lnTo>
                <a:lnTo>
                  <a:pt x="17736" y="5001"/>
                </a:lnTo>
                <a:lnTo>
                  <a:pt x="17548" y="5095"/>
                </a:lnTo>
                <a:lnTo>
                  <a:pt x="17359" y="5189"/>
                </a:lnTo>
                <a:lnTo>
                  <a:pt x="16887" y="5284"/>
                </a:lnTo>
                <a:lnTo>
                  <a:pt x="16982" y="5189"/>
                </a:lnTo>
                <a:lnTo>
                  <a:pt x="16982" y="5189"/>
                </a:lnTo>
                <a:lnTo>
                  <a:pt x="16321" y="5284"/>
                </a:lnTo>
                <a:lnTo>
                  <a:pt x="15755" y="5472"/>
                </a:lnTo>
                <a:lnTo>
                  <a:pt x="15189" y="5567"/>
                </a:lnTo>
                <a:lnTo>
                  <a:pt x="14623" y="5567"/>
                </a:lnTo>
                <a:lnTo>
                  <a:pt x="15283" y="5472"/>
                </a:lnTo>
                <a:lnTo>
                  <a:pt x="15189" y="5378"/>
                </a:lnTo>
                <a:lnTo>
                  <a:pt x="15095" y="5284"/>
                </a:lnTo>
                <a:lnTo>
                  <a:pt x="15095" y="5189"/>
                </a:lnTo>
                <a:lnTo>
                  <a:pt x="15095" y="5095"/>
                </a:lnTo>
                <a:lnTo>
                  <a:pt x="14906" y="5189"/>
                </a:lnTo>
                <a:lnTo>
                  <a:pt x="14529" y="5284"/>
                </a:lnTo>
                <a:lnTo>
                  <a:pt x="13680" y="5472"/>
                </a:lnTo>
                <a:lnTo>
                  <a:pt x="13680" y="5567"/>
                </a:lnTo>
                <a:lnTo>
                  <a:pt x="13585" y="5567"/>
                </a:lnTo>
                <a:lnTo>
                  <a:pt x="13585" y="5504"/>
                </a:lnTo>
                <a:lnTo>
                  <a:pt x="13585" y="5504"/>
                </a:lnTo>
                <a:lnTo>
                  <a:pt x="13397" y="5567"/>
                </a:lnTo>
                <a:lnTo>
                  <a:pt x="13208" y="5661"/>
                </a:lnTo>
                <a:lnTo>
                  <a:pt x="13302" y="5755"/>
                </a:lnTo>
                <a:lnTo>
                  <a:pt x="13585" y="5661"/>
                </a:lnTo>
                <a:lnTo>
                  <a:pt x="13868" y="5661"/>
                </a:lnTo>
                <a:lnTo>
                  <a:pt x="13585" y="5850"/>
                </a:lnTo>
                <a:lnTo>
                  <a:pt x="13302" y="5850"/>
                </a:lnTo>
                <a:lnTo>
                  <a:pt x="13019" y="5755"/>
                </a:lnTo>
                <a:lnTo>
                  <a:pt x="12736" y="5755"/>
                </a:lnTo>
                <a:lnTo>
                  <a:pt x="11133" y="6227"/>
                </a:lnTo>
                <a:lnTo>
                  <a:pt x="11038" y="6133"/>
                </a:lnTo>
                <a:lnTo>
                  <a:pt x="10472" y="6321"/>
                </a:lnTo>
                <a:lnTo>
                  <a:pt x="10001" y="6416"/>
                </a:lnTo>
                <a:lnTo>
                  <a:pt x="9434" y="6510"/>
                </a:lnTo>
                <a:lnTo>
                  <a:pt x="8680" y="6699"/>
                </a:lnTo>
                <a:lnTo>
                  <a:pt x="7642" y="6888"/>
                </a:lnTo>
                <a:lnTo>
                  <a:pt x="6416" y="7076"/>
                </a:lnTo>
                <a:lnTo>
                  <a:pt x="3963" y="7454"/>
                </a:lnTo>
                <a:lnTo>
                  <a:pt x="1604" y="7831"/>
                </a:lnTo>
                <a:lnTo>
                  <a:pt x="944" y="8020"/>
                </a:lnTo>
                <a:lnTo>
                  <a:pt x="567" y="7925"/>
                </a:lnTo>
                <a:lnTo>
                  <a:pt x="284" y="7831"/>
                </a:lnTo>
                <a:lnTo>
                  <a:pt x="189" y="7831"/>
                </a:lnTo>
                <a:lnTo>
                  <a:pt x="189" y="7925"/>
                </a:lnTo>
                <a:lnTo>
                  <a:pt x="189" y="8208"/>
                </a:lnTo>
                <a:lnTo>
                  <a:pt x="1" y="8397"/>
                </a:lnTo>
                <a:lnTo>
                  <a:pt x="1" y="8586"/>
                </a:lnTo>
                <a:lnTo>
                  <a:pt x="1" y="8680"/>
                </a:lnTo>
                <a:lnTo>
                  <a:pt x="95" y="8774"/>
                </a:lnTo>
                <a:lnTo>
                  <a:pt x="472" y="8869"/>
                </a:lnTo>
                <a:lnTo>
                  <a:pt x="755" y="8869"/>
                </a:lnTo>
                <a:lnTo>
                  <a:pt x="567" y="8963"/>
                </a:lnTo>
                <a:lnTo>
                  <a:pt x="755" y="8963"/>
                </a:lnTo>
                <a:lnTo>
                  <a:pt x="1038" y="8869"/>
                </a:lnTo>
                <a:lnTo>
                  <a:pt x="1416" y="8586"/>
                </a:lnTo>
                <a:lnTo>
                  <a:pt x="1416" y="8774"/>
                </a:lnTo>
                <a:lnTo>
                  <a:pt x="1510" y="8869"/>
                </a:lnTo>
                <a:lnTo>
                  <a:pt x="1699" y="8774"/>
                </a:lnTo>
                <a:lnTo>
                  <a:pt x="1793" y="8774"/>
                </a:lnTo>
                <a:lnTo>
                  <a:pt x="2265" y="8586"/>
                </a:lnTo>
                <a:lnTo>
                  <a:pt x="2642" y="8491"/>
                </a:lnTo>
                <a:lnTo>
                  <a:pt x="3397" y="8491"/>
                </a:lnTo>
                <a:lnTo>
                  <a:pt x="4152" y="8397"/>
                </a:lnTo>
                <a:lnTo>
                  <a:pt x="4623" y="8397"/>
                </a:lnTo>
                <a:lnTo>
                  <a:pt x="5001" y="8114"/>
                </a:lnTo>
                <a:lnTo>
                  <a:pt x="5001" y="8208"/>
                </a:lnTo>
                <a:lnTo>
                  <a:pt x="5284" y="8114"/>
                </a:lnTo>
                <a:lnTo>
                  <a:pt x="5850" y="7831"/>
                </a:lnTo>
                <a:lnTo>
                  <a:pt x="5944" y="7925"/>
                </a:lnTo>
                <a:lnTo>
                  <a:pt x="5850" y="8020"/>
                </a:lnTo>
                <a:lnTo>
                  <a:pt x="5850" y="8114"/>
                </a:lnTo>
                <a:lnTo>
                  <a:pt x="5944" y="8020"/>
                </a:lnTo>
                <a:lnTo>
                  <a:pt x="6416" y="7925"/>
                </a:lnTo>
                <a:lnTo>
                  <a:pt x="7170" y="7925"/>
                </a:lnTo>
                <a:lnTo>
                  <a:pt x="7170" y="8020"/>
                </a:lnTo>
                <a:lnTo>
                  <a:pt x="7076" y="8114"/>
                </a:lnTo>
                <a:lnTo>
                  <a:pt x="7265" y="8020"/>
                </a:lnTo>
                <a:lnTo>
                  <a:pt x="7359" y="7925"/>
                </a:lnTo>
                <a:lnTo>
                  <a:pt x="7359" y="7831"/>
                </a:lnTo>
                <a:lnTo>
                  <a:pt x="7548" y="8020"/>
                </a:lnTo>
                <a:lnTo>
                  <a:pt x="8397" y="7642"/>
                </a:lnTo>
                <a:lnTo>
                  <a:pt x="8963" y="7454"/>
                </a:lnTo>
                <a:lnTo>
                  <a:pt x="9151" y="7359"/>
                </a:lnTo>
                <a:lnTo>
                  <a:pt x="9246" y="7359"/>
                </a:lnTo>
                <a:lnTo>
                  <a:pt x="9151" y="7171"/>
                </a:lnTo>
                <a:lnTo>
                  <a:pt x="9246" y="7076"/>
                </a:lnTo>
                <a:lnTo>
                  <a:pt x="9340" y="7076"/>
                </a:lnTo>
                <a:lnTo>
                  <a:pt x="9340" y="7171"/>
                </a:lnTo>
                <a:lnTo>
                  <a:pt x="9434" y="7076"/>
                </a:lnTo>
                <a:lnTo>
                  <a:pt x="9529" y="7171"/>
                </a:lnTo>
                <a:lnTo>
                  <a:pt x="9434" y="7265"/>
                </a:lnTo>
                <a:lnTo>
                  <a:pt x="9340" y="7265"/>
                </a:lnTo>
                <a:lnTo>
                  <a:pt x="9340" y="7359"/>
                </a:lnTo>
                <a:lnTo>
                  <a:pt x="9717" y="7171"/>
                </a:lnTo>
                <a:lnTo>
                  <a:pt x="10095" y="7076"/>
                </a:lnTo>
                <a:lnTo>
                  <a:pt x="10095" y="7171"/>
                </a:lnTo>
                <a:lnTo>
                  <a:pt x="10001" y="7171"/>
                </a:lnTo>
                <a:lnTo>
                  <a:pt x="9906" y="7265"/>
                </a:lnTo>
                <a:lnTo>
                  <a:pt x="9906" y="7359"/>
                </a:lnTo>
                <a:lnTo>
                  <a:pt x="9623" y="7265"/>
                </a:lnTo>
                <a:lnTo>
                  <a:pt x="9717" y="7454"/>
                </a:lnTo>
                <a:lnTo>
                  <a:pt x="10850" y="7076"/>
                </a:lnTo>
                <a:lnTo>
                  <a:pt x="11038" y="7076"/>
                </a:lnTo>
                <a:lnTo>
                  <a:pt x="11133" y="7171"/>
                </a:lnTo>
                <a:lnTo>
                  <a:pt x="11321" y="7265"/>
                </a:lnTo>
                <a:lnTo>
                  <a:pt x="11416" y="7265"/>
                </a:lnTo>
                <a:lnTo>
                  <a:pt x="11604" y="7171"/>
                </a:lnTo>
                <a:lnTo>
                  <a:pt x="11793" y="6982"/>
                </a:lnTo>
                <a:lnTo>
                  <a:pt x="11887" y="6888"/>
                </a:lnTo>
                <a:lnTo>
                  <a:pt x="12170" y="6888"/>
                </a:lnTo>
                <a:lnTo>
                  <a:pt x="12076" y="7076"/>
                </a:lnTo>
                <a:lnTo>
                  <a:pt x="12265" y="7076"/>
                </a:lnTo>
                <a:lnTo>
                  <a:pt x="12359" y="6888"/>
                </a:lnTo>
                <a:lnTo>
                  <a:pt x="12548" y="6793"/>
                </a:lnTo>
                <a:lnTo>
                  <a:pt x="12736" y="6793"/>
                </a:lnTo>
                <a:lnTo>
                  <a:pt x="12453" y="6982"/>
                </a:lnTo>
                <a:lnTo>
                  <a:pt x="12925" y="6982"/>
                </a:lnTo>
                <a:lnTo>
                  <a:pt x="13491" y="6888"/>
                </a:lnTo>
                <a:lnTo>
                  <a:pt x="14434" y="6605"/>
                </a:lnTo>
                <a:lnTo>
                  <a:pt x="15849" y="6510"/>
                </a:lnTo>
                <a:lnTo>
                  <a:pt x="16510" y="6416"/>
                </a:lnTo>
                <a:lnTo>
                  <a:pt x="16982" y="6227"/>
                </a:lnTo>
                <a:lnTo>
                  <a:pt x="17831" y="6038"/>
                </a:lnTo>
                <a:lnTo>
                  <a:pt x="18680" y="6038"/>
                </a:lnTo>
                <a:lnTo>
                  <a:pt x="19057" y="5850"/>
                </a:lnTo>
                <a:lnTo>
                  <a:pt x="19340" y="5755"/>
                </a:lnTo>
                <a:lnTo>
                  <a:pt x="20472" y="5661"/>
                </a:lnTo>
                <a:lnTo>
                  <a:pt x="21604" y="5567"/>
                </a:lnTo>
                <a:lnTo>
                  <a:pt x="22736" y="5378"/>
                </a:lnTo>
                <a:lnTo>
                  <a:pt x="23774" y="5095"/>
                </a:lnTo>
                <a:lnTo>
                  <a:pt x="23774" y="5284"/>
                </a:lnTo>
                <a:lnTo>
                  <a:pt x="24151" y="5189"/>
                </a:lnTo>
                <a:lnTo>
                  <a:pt x="24246" y="5189"/>
                </a:lnTo>
                <a:lnTo>
                  <a:pt x="24246" y="5095"/>
                </a:lnTo>
                <a:lnTo>
                  <a:pt x="24623" y="5001"/>
                </a:lnTo>
                <a:lnTo>
                  <a:pt x="25000" y="5095"/>
                </a:lnTo>
                <a:lnTo>
                  <a:pt x="25378" y="5095"/>
                </a:lnTo>
                <a:lnTo>
                  <a:pt x="25755" y="4906"/>
                </a:lnTo>
                <a:lnTo>
                  <a:pt x="25755" y="5095"/>
                </a:lnTo>
                <a:lnTo>
                  <a:pt x="25849" y="5001"/>
                </a:lnTo>
                <a:lnTo>
                  <a:pt x="26132" y="4906"/>
                </a:lnTo>
                <a:lnTo>
                  <a:pt x="27264" y="4906"/>
                </a:lnTo>
                <a:lnTo>
                  <a:pt x="28491" y="4718"/>
                </a:lnTo>
                <a:lnTo>
                  <a:pt x="28302" y="4529"/>
                </a:lnTo>
                <a:lnTo>
                  <a:pt x="28491" y="4435"/>
                </a:lnTo>
                <a:lnTo>
                  <a:pt x="28585" y="4340"/>
                </a:lnTo>
                <a:lnTo>
                  <a:pt x="28774" y="4529"/>
                </a:lnTo>
                <a:lnTo>
                  <a:pt x="28679" y="4623"/>
                </a:lnTo>
                <a:lnTo>
                  <a:pt x="29717" y="4623"/>
                </a:lnTo>
                <a:lnTo>
                  <a:pt x="30189" y="4529"/>
                </a:lnTo>
                <a:lnTo>
                  <a:pt x="31510" y="4246"/>
                </a:lnTo>
                <a:lnTo>
                  <a:pt x="32076" y="4057"/>
                </a:lnTo>
                <a:lnTo>
                  <a:pt x="32547" y="3869"/>
                </a:lnTo>
                <a:lnTo>
                  <a:pt x="32642" y="3963"/>
                </a:lnTo>
                <a:lnTo>
                  <a:pt x="32830" y="4057"/>
                </a:lnTo>
                <a:lnTo>
                  <a:pt x="33019" y="4057"/>
                </a:lnTo>
                <a:lnTo>
                  <a:pt x="33679" y="3869"/>
                </a:lnTo>
                <a:lnTo>
                  <a:pt x="33962" y="3586"/>
                </a:lnTo>
                <a:lnTo>
                  <a:pt x="34623" y="3586"/>
                </a:lnTo>
                <a:lnTo>
                  <a:pt x="35660" y="3491"/>
                </a:lnTo>
                <a:lnTo>
                  <a:pt x="37170" y="3586"/>
                </a:lnTo>
                <a:lnTo>
                  <a:pt x="37547" y="3397"/>
                </a:lnTo>
                <a:lnTo>
                  <a:pt x="38019" y="3303"/>
                </a:lnTo>
                <a:lnTo>
                  <a:pt x="39151" y="3208"/>
                </a:lnTo>
                <a:lnTo>
                  <a:pt x="41038" y="3208"/>
                </a:lnTo>
                <a:lnTo>
                  <a:pt x="41038" y="3114"/>
                </a:lnTo>
                <a:lnTo>
                  <a:pt x="41226" y="3020"/>
                </a:lnTo>
                <a:lnTo>
                  <a:pt x="41981" y="2925"/>
                </a:lnTo>
                <a:lnTo>
                  <a:pt x="44811" y="2925"/>
                </a:lnTo>
                <a:lnTo>
                  <a:pt x="45000" y="2831"/>
                </a:lnTo>
                <a:lnTo>
                  <a:pt x="45189" y="2642"/>
                </a:lnTo>
                <a:lnTo>
                  <a:pt x="45283" y="2548"/>
                </a:lnTo>
                <a:lnTo>
                  <a:pt x="45566" y="2548"/>
                </a:lnTo>
                <a:lnTo>
                  <a:pt x="45472" y="2737"/>
                </a:lnTo>
                <a:lnTo>
                  <a:pt x="45472" y="2737"/>
                </a:lnTo>
                <a:lnTo>
                  <a:pt x="46132" y="2548"/>
                </a:lnTo>
                <a:lnTo>
                  <a:pt x="46887" y="2548"/>
                </a:lnTo>
                <a:lnTo>
                  <a:pt x="47547" y="2454"/>
                </a:lnTo>
                <a:lnTo>
                  <a:pt x="48207" y="2265"/>
                </a:lnTo>
                <a:lnTo>
                  <a:pt x="48302" y="2359"/>
                </a:lnTo>
                <a:lnTo>
                  <a:pt x="49434" y="2359"/>
                </a:lnTo>
                <a:lnTo>
                  <a:pt x="49717" y="2265"/>
                </a:lnTo>
                <a:lnTo>
                  <a:pt x="50094" y="2171"/>
                </a:lnTo>
                <a:lnTo>
                  <a:pt x="50755" y="2076"/>
                </a:lnTo>
                <a:lnTo>
                  <a:pt x="52170" y="1982"/>
                </a:lnTo>
                <a:lnTo>
                  <a:pt x="54056" y="1793"/>
                </a:lnTo>
                <a:lnTo>
                  <a:pt x="56132" y="1510"/>
                </a:lnTo>
                <a:lnTo>
                  <a:pt x="56037" y="1605"/>
                </a:lnTo>
                <a:lnTo>
                  <a:pt x="55943" y="1699"/>
                </a:lnTo>
                <a:lnTo>
                  <a:pt x="55754" y="1699"/>
                </a:lnTo>
                <a:lnTo>
                  <a:pt x="55471" y="1793"/>
                </a:lnTo>
                <a:lnTo>
                  <a:pt x="55377" y="1888"/>
                </a:lnTo>
                <a:lnTo>
                  <a:pt x="56415" y="1605"/>
                </a:lnTo>
                <a:lnTo>
                  <a:pt x="56887" y="1510"/>
                </a:lnTo>
                <a:lnTo>
                  <a:pt x="56981" y="1605"/>
                </a:lnTo>
                <a:lnTo>
                  <a:pt x="56887" y="1699"/>
                </a:lnTo>
                <a:lnTo>
                  <a:pt x="57358" y="1605"/>
                </a:lnTo>
                <a:lnTo>
                  <a:pt x="57736" y="1605"/>
                </a:lnTo>
                <a:lnTo>
                  <a:pt x="58207" y="1510"/>
                </a:lnTo>
                <a:lnTo>
                  <a:pt x="58679" y="1510"/>
                </a:lnTo>
                <a:lnTo>
                  <a:pt x="58773" y="1416"/>
                </a:lnTo>
                <a:lnTo>
                  <a:pt x="58868" y="1322"/>
                </a:lnTo>
                <a:lnTo>
                  <a:pt x="59056" y="1133"/>
                </a:lnTo>
                <a:lnTo>
                  <a:pt x="59151" y="1227"/>
                </a:lnTo>
                <a:lnTo>
                  <a:pt x="59339" y="1227"/>
                </a:lnTo>
                <a:lnTo>
                  <a:pt x="59434" y="1322"/>
                </a:lnTo>
                <a:lnTo>
                  <a:pt x="59339" y="1510"/>
                </a:lnTo>
                <a:lnTo>
                  <a:pt x="59811" y="1416"/>
                </a:lnTo>
                <a:lnTo>
                  <a:pt x="60000" y="1322"/>
                </a:lnTo>
                <a:lnTo>
                  <a:pt x="60094" y="1416"/>
                </a:lnTo>
                <a:lnTo>
                  <a:pt x="60377" y="1322"/>
                </a:lnTo>
                <a:lnTo>
                  <a:pt x="60660" y="1227"/>
                </a:lnTo>
                <a:lnTo>
                  <a:pt x="61320" y="1133"/>
                </a:lnTo>
                <a:lnTo>
                  <a:pt x="61981" y="1227"/>
                </a:lnTo>
                <a:lnTo>
                  <a:pt x="62641" y="1227"/>
                </a:lnTo>
                <a:lnTo>
                  <a:pt x="62547" y="1133"/>
                </a:lnTo>
                <a:lnTo>
                  <a:pt x="63207" y="1039"/>
                </a:lnTo>
                <a:lnTo>
                  <a:pt x="63019" y="1133"/>
                </a:lnTo>
                <a:lnTo>
                  <a:pt x="63585" y="1133"/>
                </a:lnTo>
                <a:lnTo>
                  <a:pt x="63302" y="1039"/>
                </a:lnTo>
                <a:lnTo>
                  <a:pt x="63773" y="850"/>
                </a:lnTo>
                <a:lnTo>
                  <a:pt x="64151" y="756"/>
                </a:lnTo>
                <a:lnTo>
                  <a:pt x="64434" y="850"/>
                </a:lnTo>
                <a:lnTo>
                  <a:pt x="64434" y="1133"/>
                </a:lnTo>
                <a:lnTo>
                  <a:pt x="65283" y="850"/>
                </a:lnTo>
                <a:lnTo>
                  <a:pt x="65283" y="944"/>
                </a:lnTo>
                <a:lnTo>
                  <a:pt x="65471" y="944"/>
                </a:lnTo>
                <a:lnTo>
                  <a:pt x="65566" y="850"/>
                </a:lnTo>
                <a:lnTo>
                  <a:pt x="65754" y="944"/>
                </a:lnTo>
                <a:lnTo>
                  <a:pt x="66132" y="850"/>
                </a:lnTo>
                <a:lnTo>
                  <a:pt x="66981" y="850"/>
                </a:lnTo>
                <a:lnTo>
                  <a:pt x="66981" y="944"/>
                </a:lnTo>
                <a:lnTo>
                  <a:pt x="66886" y="1039"/>
                </a:lnTo>
                <a:lnTo>
                  <a:pt x="66792" y="1039"/>
                </a:lnTo>
                <a:lnTo>
                  <a:pt x="66792" y="1133"/>
                </a:lnTo>
                <a:lnTo>
                  <a:pt x="67641" y="944"/>
                </a:lnTo>
                <a:lnTo>
                  <a:pt x="68113" y="850"/>
                </a:lnTo>
                <a:lnTo>
                  <a:pt x="68584" y="850"/>
                </a:lnTo>
                <a:lnTo>
                  <a:pt x="68773" y="944"/>
                </a:lnTo>
                <a:lnTo>
                  <a:pt x="68962" y="944"/>
                </a:lnTo>
                <a:lnTo>
                  <a:pt x="69150" y="850"/>
                </a:lnTo>
                <a:lnTo>
                  <a:pt x="70849" y="944"/>
                </a:lnTo>
                <a:lnTo>
                  <a:pt x="71509" y="850"/>
                </a:lnTo>
                <a:lnTo>
                  <a:pt x="72169" y="756"/>
                </a:lnTo>
                <a:lnTo>
                  <a:pt x="73207" y="756"/>
                </a:lnTo>
                <a:lnTo>
                  <a:pt x="73584" y="944"/>
                </a:lnTo>
                <a:lnTo>
                  <a:pt x="73962" y="944"/>
                </a:lnTo>
                <a:lnTo>
                  <a:pt x="73773" y="756"/>
                </a:lnTo>
                <a:lnTo>
                  <a:pt x="74056" y="567"/>
                </a:lnTo>
                <a:lnTo>
                  <a:pt x="74150" y="567"/>
                </a:lnTo>
                <a:lnTo>
                  <a:pt x="74150" y="756"/>
                </a:lnTo>
                <a:lnTo>
                  <a:pt x="74339" y="850"/>
                </a:lnTo>
                <a:lnTo>
                  <a:pt x="74433" y="756"/>
                </a:lnTo>
                <a:lnTo>
                  <a:pt x="74716" y="661"/>
                </a:lnTo>
                <a:lnTo>
                  <a:pt x="75188" y="661"/>
                </a:lnTo>
                <a:lnTo>
                  <a:pt x="75188" y="756"/>
                </a:lnTo>
                <a:lnTo>
                  <a:pt x="74999" y="850"/>
                </a:lnTo>
                <a:lnTo>
                  <a:pt x="75377" y="756"/>
                </a:lnTo>
                <a:lnTo>
                  <a:pt x="75754" y="756"/>
                </a:lnTo>
                <a:lnTo>
                  <a:pt x="75471" y="850"/>
                </a:lnTo>
                <a:lnTo>
                  <a:pt x="75565" y="944"/>
                </a:lnTo>
                <a:lnTo>
                  <a:pt x="76226" y="1039"/>
                </a:lnTo>
                <a:lnTo>
                  <a:pt x="76320" y="850"/>
                </a:lnTo>
                <a:lnTo>
                  <a:pt x="76509" y="850"/>
                </a:lnTo>
                <a:lnTo>
                  <a:pt x="76792" y="756"/>
                </a:lnTo>
                <a:lnTo>
                  <a:pt x="77075" y="661"/>
                </a:lnTo>
                <a:lnTo>
                  <a:pt x="76886" y="850"/>
                </a:lnTo>
                <a:lnTo>
                  <a:pt x="76981" y="944"/>
                </a:lnTo>
                <a:lnTo>
                  <a:pt x="77264" y="1039"/>
                </a:lnTo>
                <a:lnTo>
                  <a:pt x="77547" y="1133"/>
                </a:lnTo>
                <a:lnTo>
                  <a:pt x="77924" y="1227"/>
                </a:lnTo>
                <a:lnTo>
                  <a:pt x="78018" y="1133"/>
                </a:lnTo>
                <a:lnTo>
                  <a:pt x="77924" y="1039"/>
                </a:lnTo>
                <a:lnTo>
                  <a:pt x="78207" y="944"/>
                </a:lnTo>
                <a:lnTo>
                  <a:pt x="78490" y="1039"/>
                </a:lnTo>
                <a:lnTo>
                  <a:pt x="78773" y="1039"/>
                </a:lnTo>
                <a:lnTo>
                  <a:pt x="79056" y="1133"/>
                </a:lnTo>
                <a:lnTo>
                  <a:pt x="79716" y="944"/>
                </a:lnTo>
                <a:lnTo>
                  <a:pt x="80282" y="756"/>
                </a:lnTo>
                <a:lnTo>
                  <a:pt x="80282" y="850"/>
                </a:lnTo>
                <a:lnTo>
                  <a:pt x="80188" y="944"/>
                </a:lnTo>
                <a:lnTo>
                  <a:pt x="80848" y="1039"/>
                </a:lnTo>
                <a:lnTo>
                  <a:pt x="81131" y="1039"/>
                </a:lnTo>
                <a:lnTo>
                  <a:pt x="81131" y="1133"/>
                </a:lnTo>
                <a:lnTo>
                  <a:pt x="81037" y="1227"/>
                </a:lnTo>
                <a:lnTo>
                  <a:pt x="81697" y="1039"/>
                </a:lnTo>
                <a:lnTo>
                  <a:pt x="81886" y="944"/>
                </a:lnTo>
                <a:lnTo>
                  <a:pt x="81792" y="850"/>
                </a:lnTo>
                <a:lnTo>
                  <a:pt x="81414" y="850"/>
                </a:lnTo>
                <a:lnTo>
                  <a:pt x="80943" y="944"/>
                </a:lnTo>
                <a:lnTo>
                  <a:pt x="81037" y="756"/>
                </a:lnTo>
                <a:lnTo>
                  <a:pt x="80754" y="944"/>
                </a:lnTo>
                <a:lnTo>
                  <a:pt x="80660" y="756"/>
                </a:lnTo>
                <a:lnTo>
                  <a:pt x="80754" y="661"/>
                </a:lnTo>
                <a:lnTo>
                  <a:pt x="80188" y="661"/>
                </a:lnTo>
                <a:lnTo>
                  <a:pt x="80188" y="567"/>
                </a:lnTo>
                <a:lnTo>
                  <a:pt x="80282" y="567"/>
                </a:lnTo>
                <a:lnTo>
                  <a:pt x="79528" y="473"/>
                </a:lnTo>
                <a:lnTo>
                  <a:pt x="79339" y="567"/>
                </a:lnTo>
                <a:lnTo>
                  <a:pt x="79245" y="567"/>
                </a:lnTo>
                <a:lnTo>
                  <a:pt x="79245" y="661"/>
                </a:lnTo>
                <a:lnTo>
                  <a:pt x="79056" y="850"/>
                </a:lnTo>
                <a:lnTo>
                  <a:pt x="78867" y="378"/>
                </a:lnTo>
                <a:lnTo>
                  <a:pt x="78679" y="473"/>
                </a:lnTo>
                <a:lnTo>
                  <a:pt x="78396" y="567"/>
                </a:lnTo>
                <a:lnTo>
                  <a:pt x="78018" y="661"/>
                </a:lnTo>
                <a:lnTo>
                  <a:pt x="77924" y="661"/>
                </a:lnTo>
                <a:lnTo>
                  <a:pt x="77830" y="567"/>
                </a:lnTo>
                <a:lnTo>
                  <a:pt x="77075" y="567"/>
                </a:lnTo>
                <a:lnTo>
                  <a:pt x="77264" y="473"/>
                </a:lnTo>
                <a:lnTo>
                  <a:pt x="77169" y="284"/>
                </a:lnTo>
                <a:lnTo>
                  <a:pt x="76981" y="378"/>
                </a:lnTo>
                <a:lnTo>
                  <a:pt x="76792" y="473"/>
                </a:lnTo>
                <a:lnTo>
                  <a:pt x="76037" y="473"/>
                </a:lnTo>
                <a:lnTo>
                  <a:pt x="74716" y="190"/>
                </a:lnTo>
                <a:lnTo>
                  <a:pt x="74433" y="378"/>
                </a:lnTo>
                <a:lnTo>
                  <a:pt x="74056" y="378"/>
                </a:lnTo>
                <a:lnTo>
                  <a:pt x="74150" y="190"/>
                </a:lnTo>
                <a:lnTo>
                  <a:pt x="74056" y="190"/>
                </a:lnTo>
                <a:lnTo>
                  <a:pt x="73773" y="284"/>
                </a:lnTo>
                <a:lnTo>
                  <a:pt x="73773" y="95"/>
                </a:lnTo>
                <a:lnTo>
                  <a:pt x="73301" y="190"/>
                </a:lnTo>
                <a:lnTo>
                  <a:pt x="72830" y="190"/>
                </a:lnTo>
                <a:lnTo>
                  <a:pt x="72830" y="378"/>
                </a:lnTo>
                <a:lnTo>
                  <a:pt x="72924" y="473"/>
                </a:lnTo>
                <a:lnTo>
                  <a:pt x="72924" y="567"/>
                </a:lnTo>
                <a:lnTo>
                  <a:pt x="72735" y="661"/>
                </a:lnTo>
                <a:lnTo>
                  <a:pt x="72735" y="567"/>
                </a:lnTo>
                <a:lnTo>
                  <a:pt x="72547" y="473"/>
                </a:lnTo>
                <a:lnTo>
                  <a:pt x="72452" y="378"/>
                </a:lnTo>
                <a:lnTo>
                  <a:pt x="72641" y="284"/>
                </a:lnTo>
                <a:lnTo>
                  <a:pt x="71603" y="284"/>
                </a:lnTo>
                <a:lnTo>
                  <a:pt x="70849" y="190"/>
                </a:lnTo>
                <a:lnTo>
                  <a:pt x="70660" y="284"/>
                </a:lnTo>
                <a:lnTo>
                  <a:pt x="69905" y="473"/>
                </a:lnTo>
                <a:lnTo>
                  <a:pt x="69056" y="473"/>
                </a:lnTo>
                <a:lnTo>
                  <a:pt x="68207" y="378"/>
                </a:lnTo>
                <a:lnTo>
                  <a:pt x="67547" y="284"/>
                </a:lnTo>
                <a:lnTo>
                  <a:pt x="67641" y="190"/>
                </a:lnTo>
                <a:lnTo>
                  <a:pt x="67735" y="190"/>
                </a:lnTo>
                <a:lnTo>
                  <a:pt x="67169" y="95"/>
                </a:lnTo>
                <a:lnTo>
                  <a:pt x="66698" y="95"/>
                </a:lnTo>
                <a:lnTo>
                  <a:pt x="66886" y="190"/>
                </a:lnTo>
                <a:lnTo>
                  <a:pt x="65283" y="190"/>
                </a:lnTo>
                <a:lnTo>
                  <a:pt x="64905" y="95"/>
                </a:lnTo>
                <a:lnTo>
                  <a:pt x="64905" y="190"/>
                </a:lnTo>
                <a:lnTo>
                  <a:pt x="65000" y="190"/>
                </a:lnTo>
                <a:lnTo>
                  <a:pt x="65094" y="284"/>
                </a:lnTo>
                <a:lnTo>
                  <a:pt x="65094" y="378"/>
                </a:lnTo>
                <a:lnTo>
                  <a:pt x="64528" y="284"/>
                </a:lnTo>
                <a:lnTo>
                  <a:pt x="63962" y="190"/>
                </a:lnTo>
                <a:lnTo>
                  <a:pt x="63773" y="284"/>
                </a:lnTo>
                <a:lnTo>
                  <a:pt x="63585" y="473"/>
                </a:lnTo>
                <a:lnTo>
                  <a:pt x="63396" y="567"/>
                </a:lnTo>
                <a:lnTo>
                  <a:pt x="63302" y="567"/>
                </a:lnTo>
                <a:lnTo>
                  <a:pt x="63207" y="473"/>
                </a:lnTo>
                <a:lnTo>
                  <a:pt x="63207" y="284"/>
                </a:lnTo>
                <a:lnTo>
                  <a:pt x="63396" y="284"/>
                </a:lnTo>
                <a:lnTo>
                  <a:pt x="63490" y="190"/>
                </a:lnTo>
                <a:lnTo>
                  <a:pt x="63113" y="190"/>
                </a:lnTo>
                <a:lnTo>
                  <a:pt x="61981" y="284"/>
                </a:lnTo>
                <a:lnTo>
                  <a:pt x="61320" y="284"/>
                </a:lnTo>
                <a:lnTo>
                  <a:pt x="61226" y="190"/>
                </a:lnTo>
                <a:lnTo>
                  <a:pt x="61320" y="95"/>
                </a:lnTo>
                <a:lnTo>
                  <a:pt x="60849" y="190"/>
                </a:lnTo>
                <a:lnTo>
                  <a:pt x="60547" y="3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1628275" y="810800"/>
            <a:ext cx="5887500" cy="445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1628225" y="1428825"/>
            <a:ext cx="2721300" cy="290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&gt;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2"/>
          </p:nvPr>
        </p:nvSpPr>
        <p:spPr>
          <a:xfrm>
            <a:off x="4794549" y="1428825"/>
            <a:ext cx="2721300" cy="290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&gt;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/>
          <p:nvPr/>
        </p:nvSpPr>
        <p:spPr>
          <a:xfrm rot="254369">
            <a:off x="3871013" y="1231044"/>
            <a:ext cx="1406078" cy="118636"/>
          </a:xfrm>
          <a:custGeom>
            <a:avLst/>
            <a:gdLst/>
            <a:ahLst/>
            <a:cxnLst/>
            <a:rect l="l" t="t" r="r" b="b"/>
            <a:pathLst>
              <a:path w="82170" h="8963" extrusionOk="0">
                <a:moveTo>
                  <a:pt x="60471" y="1"/>
                </a:moveTo>
                <a:lnTo>
                  <a:pt x="60547" y="39"/>
                </a:lnTo>
                <a:lnTo>
                  <a:pt x="60660" y="1"/>
                </a:lnTo>
                <a:close/>
                <a:moveTo>
                  <a:pt x="63019" y="95"/>
                </a:moveTo>
                <a:lnTo>
                  <a:pt x="62924" y="190"/>
                </a:lnTo>
                <a:lnTo>
                  <a:pt x="63019" y="190"/>
                </a:lnTo>
                <a:lnTo>
                  <a:pt x="63019" y="95"/>
                </a:lnTo>
                <a:close/>
                <a:moveTo>
                  <a:pt x="82075" y="944"/>
                </a:moveTo>
                <a:lnTo>
                  <a:pt x="82075" y="1039"/>
                </a:lnTo>
                <a:lnTo>
                  <a:pt x="81980" y="1133"/>
                </a:lnTo>
                <a:lnTo>
                  <a:pt x="81792" y="1133"/>
                </a:lnTo>
                <a:lnTo>
                  <a:pt x="81697" y="1039"/>
                </a:lnTo>
                <a:lnTo>
                  <a:pt x="81509" y="1227"/>
                </a:lnTo>
                <a:lnTo>
                  <a:pt x="81886" y="1227"/>
                </a:lnTo>
                <a:lnTo>
                  <a:pt x="82169" y="1039"/>
                </a:lnTo>
                <a:lnTo>
                  <a:pt x="82075" y="944"/>
                </a:lnTo>
                <a:close/>
                <a:moveTo>
                  <a:pt x="44151" y="1510"/>
                </a:moveTo>
                <a:lnTo>
                  <a:pt x="43962" y="1605"/>
                </a:lnTo>
                <a:lnTo>
                  <a:pt x="44245" y="1605"/>
                </a:lnTo>
                <a:lnTo>
                  <a:pt x="44151" y="1510"/>
                </a:lnTo>
                <a:close/>
                <a:moveTo>
                  <a:pt x="43019" y="1699"/>
                </a:moveTo>
                <a:lnTo>
                  <a:pt x="42830" y="1793"/>
                </a:lnTo>
                <a:lnTo>
                  <a:pt x="42956" y="1762"/>
                </a:lnTo>
                <a:lnTo>
                  <a:pt x="43019" y="1699"/>
                </a:lnTo>
                <a:close/>
                <a:moveTo>
                  <a:pt x="13585" y="5472"/>
                </a:moveTo>
                <a:lnTo>
                  <a:pt x="13585" y="5504"/>
                </a:lnTo>
                <a:lnTo>
                  <a:pt x="13585" y="5504"/>
                </a:lnTo>
                <a:lnTo>
                  <a:pt x="13680" y="5472"/>
                </a:lnTo>
                <a:close/>
                <a:moveTo>
                  <a:pt x="15095" y="6321"/>
                </a:moveTo>
                <a:lnTo>
                  <a:pt x="14812" y="6416"/>
                </a:lnTo>
                <a:lnTo>
                  <a:pt x="14812" y="6321"/>
                </a:lnTo>
                <a:close/>
                <a:moveTo>
                  <a:pt x="60547" y="39"/>
                </a:moveTo>
                <a:lnTo>
                  <a:pt x="60377" y="95"/>
                </a:lnTo>
                <a:lnTo>
                  <a:pt x="60471" y="190"/>
                </a:lnTo>
                <a:lnTo>
                  <a:pt x="60094" y="378"/>
                </a:lnTo>
                <a:lnTo>
                  <a:pt x="59811" y="473"/>
                </a:lnTo>
                <a:lnTo>
                  <a:pt x="59717" y="473"/>
                </a:lnTo>
                <a:lnTo>
                  <a:pt x="59622" y="378"/>
                </a:lnTo>
                <a:lnTo>
                  <a:pt x="59811" y="378"/>
                </a:lnTo>
                <a:lnTo>
                  <a:pt x="59811" y="284"/>
                </a:lnTo>
                <a:lnTo>
                  <a:pt x="59811" y="190"/>
                </a:lnTo>
                <a:lnTo>
                  <a:pt x="58962" y="190"/>
                </a:lnTo>
                <a:lnTo>
                  <a:pt x="58773" y="284"/>
                </a:lnTo>
                <a:lnTo>
                  <a:pt x="58396" y="473"/>
                </a:lnTo>
                <a:lnTo>
                  <a:pt x="58585" y="473"/>
                </a:lnTo>
                <a:lnTo>
                  <a:pt x="58396" y="661"/>
                </a:lnTo>
                <a:lnTo>
                  <a:pt x="58207" y="661"/>
                </a:lnTo>
                <a:lnTo>
                  <a:pt x="58302" y="567"/>
                </a:lnTo>
                <a:lnTo>
                  <a:pt x="58113" y="661"/>
                </a:lnTo>
                <a:lnTo>
                  <a:pt x="57924" y="661"/>
                </a:lnTo>
                <a:lnTo>
                  <a:pt x="57453" y="473"/>
                </a:lnTo>
                <a:lnTo>
                  <a:pt x="56981" y="284"/>
                </a:lnTo>
                <a:lnTo>
                  <a:pt x="56604" y="284"/>
                </a:lnTo>
                <a:lnTo>
                  <a:pt x="56604" y="473"/>
                </a:lnTo>
                <a:lnTo>
                  <a:pt x="56415" y="567"/>
                </a:lnTo>
                <a:lnTo>
                  <a:pt x="57075" y="473"/>
                </a:lnTo>
                <a:lnTo>
                  <a:pt x="56698" y="661"/>
                </a:lnTo>
                <a:lnTo>
                  <a:pt x="57170" y="567"/>
                </a:lnTo>
                <a:lnTo>
                  <a:pt x="57075" y="661"/>
                </a:lnTo>
                <a:lnTo>
                  <a:pt x="57075" y="756"/>
                </a:lnTo>
                <a:lnTo>
                  <a:pt x="56321" y="756"/>
                </a:lnTo>
                <a:lnTo>
                  <a:pt x="56226" y="567"/>
                </a:lnTo>
                <a:lnTo>
                  <a:pt x="56132" y="473"/>
                </a:lnTo>
                <a:lnTo>
                  <a:pt x="55849" y="473"/>
                </a:lnTo>
                <a:lnTo>
                  <a:pt x="55471" y="567"/>
                </a:lnTo>
                <a:lnTo>
                  <a:pt x="55000" y="661"/>
                </a:lnTo>
                <a:lnTo>
                  <a:pt x="55094" y="661"/>
                </a:lnTo>
                <a:lnTo>
                  <a:pt x="53868" y="850"/>
                </a:lnTo>
                <a:lnTo>
                  <a:pt x="52830" y="1039"/>
                </a:lnTo>
                <a:lnTo>
                  <a:pt x="52830" y="1039"/>
                </a:lnTo>
                <a:lnTo>
                  <a:pt x="52924" y="850"/>
                </a:lnTo>
                <a:lnTo>
                  <a:pt x="53019" y="756"/>
                </a:lnTo>
                <a:lnTo>
                  <a:pt x="53019" y="756"/>
                </a:lnTo>
                <a:lnTo>
                  <a:pt x="52358" y="944"/>
                </a:lnTo>
                <a:lnTo>
                  <a:pt x="51981" y="1039"/>
                </a:lnTo>
                <a:lnTo>
                  <a:pt x="51887" y="1133"/>
                </a:lnTo>
                <a:lnTo>
                  <a:pt x="51887" y="1227"/>
                </a:lnTo>
                <a:lnTo>
                  <a:pt x="51604" y="1039"/>
                </a:lnTo>
                <a:lnTo>
                  <a:pt x="50755" y="1039"/>
                </a:lnTo>
                <a:lnTo>
                  <a:pt x="50755" y="944"/>
                </a:lnTo>
                <a:lnTo>
                  <a:pt x="50755" y="850"/>
                </a:lnTo>
                <a:lnTo>
                  <a:pt x="50660" y="850"/>
                </a:lnTo>
                <a:lnTo>
                  <a:pt x="50660" y="1039"/>
                </a:lnTo>
                <a:lnTo>
                  <a:pt x="49623" y="1322"/>
                </a:lnTo>
                <a:lnTo>
                  <a:pt x="49151" y="1416"/>
                </a:lnTo>
                <a:lnTo>
                  <a:pt x="48679" y="1416"/>
                </a:lnTo>
                <a:lnTo>
                  <a:pt x="48679" y="1322"/>
                </a:lnTo>
                <a:lnTo>
                  <a:pt x="48773" y="1322"/>
                </a:lnTo>
                <a:lnTo>
                  <a:pt x="48585" y="1133"/>
                </a:lnTo>
                <a:lnTo>
                  <a:pt x="47547" y="1133"/>
                </a:lnTo>
                <a:lnTo>
                  <a:pt x="46981" y="1322"/>
                </a:lnTo>
                <a:lnTo>
                  <a:pt x="46038" y="1699"/>
                </a:lnTo>
                <a:lnTo>
                  <a:pt x="46038" y="1699"/>
                </a:lnTo>
                <a:lnTo>
                  <a:pt x="46132" y="1605"/>
                </a:lnTo>
                <a:lnTo>
                  <a:pt x="46038" y="1510"/>
                </a:lnTo>
                <a:lnTo>
                  <a:pt x="45755" y="1699"/>
                </a:lnTo>
                <a:lnTo>
                  <a:pt x="45660" y="1793"/>
                </a:lnTo>
                <a:lnTo>
                  <a:pt x="45566" y="1793"/>
                </a:lnTo>
                <a:lnTo>
                  <a:pt x="45472" y="1699"/>
                </a:lnTo>
                <a:lnTo>
                  <a:pt x="45472" y="1510"/>
                </a:lnTo>
                <a:lnTo>
                  <a:pt x="45755" y="1510"/>
                </a:lnTo>
                <a:lnTo>
                  <a:pt x="45566" y="1416"/>
                </a:lnTo>
                <a:lnTo>
                  <a:pt x="45189" y="1416"/>
                </a:lnTo>
                <a:lnTo>
                  <a:pt x="44245" y="1605"/>
                </a:lnTo>
                <a:lnTo>
                  <a:pt x="42736" y="2076"/>
                </a:lnTo>
                <a:lnTo>
                  <a:pt x="42736" y="2076"/>
                </a:lnTo>
                <a:lnTo>
                  <a:pt x="43113" y="1793"/>
                </a:lnTo>
                <a:lnTo>
                  <a:pt x="43491" y="1605"/>
                </a:lnTo>
                <a:lnTo>
                  <a:pt x="43208" y="1699"/>
                </a:lnTo>
                <a:lnTo>
                  <a:pt x="42956" y="1762"/>
                </a:lnTo>
                <a:lnTo>
                  <a:pt x="42924" y="1793"/>
                </a:lnTo>
                <a:lnTo>
                  <a:pt x="42453" y="1982"/>
                </a:lnTo>
                <a:lnTo>
                  <a:pt x="42075" y="1982"/>
                </a:lnTo>
                <a:lnTo>
                  <a:pt x="41981" y="1888"/>
                </a:lnTo>
                <a:lnTo>
                  <a:pt x="40377" y="1888"/>
                </a:lnTo>
                <a:lnTo>
                  <a:pt x="38962" y="1982"/>
                </a:lnTo>
                <a:lnTo>
                  <a:pt x="39057" y="2076"/>
                </a:lnTo>
                <a:lnTo>
                  <a:pt x="38962" y="2171"/>
                </a:lnTo>
                <a:lnTo>
                  <a:pt x="38679" y="2265"/>
                </a:lnTo>
                <a:lnTo>
                  <a:pt x="38774" y="2076"/>
                </a:lnTo>
                <a:lnTo>
                  <a:pt x="38679" y="2076"/>
                </a:lnTo>
                <a:lnTo>
                  <a:pt x="38585" y="2171"/>
                </a:lnTo>
                <a:lnTo>
                  <a:pt x="38491" y="2265"/>
                </a:lnTo>
                <a:lnTo>
                  <a:pt x="38302" y="2171"/>
                </a:lnTo>
                <a:lnTo>
                  <a:pt x="38208" y="1982"/>
                </a:lnTo>
                <a:lnTo>
                  <a:pt x="37453" y="1982"/>
                </a:lnTo>
                <a:lnTo>
                  <a:pt x="37736" y="2171"/>
                </a:lnTo>
                <a:lnTo>
                  <a:pt x="37264" y="2171"/>
                </a:lnTo>
                <a:lnTo>
                  <a:pt x="37076" y="2076"/>
                </a:lnTo>
                <a:lnTo>
                  <a:pt x="36793" y="2171"/>
                </a:lnTo>
                <a:lnTo>
                  <a:pt x="36887" y="1982"/>
                </a:lnTo>
                <a:lnTo>
                  <a:pt x="35943" y="2359"/>
                </a:lnTo>
                <a:lnTo>
                  <a:pt x="34906" y="2548"/>
                </a:lnTo>
                <a:lnTo>
                  <a:pt x="33868" y="2737"/>
                </a:lnTo>
                <a:lnTo>
                  <a:pt x="32925" y="2737"/>
                </a:lnTo>
                <a:lnTo>
                  <a:pt x="33113" y="2642"/>
                </a:lnTo>
                <a:lnTo>
                  <a:pt x="32830" y="2642"/>
                </a:lnTo>
                <a:lnTo>
                  <a:pt x="32547" y="2737"/>
                </a:lnTo>
                <a:lnTo>
                  <a:pt x="32076" y="2925"/>
                </a:lnTo>
                <a:lnTo>
                  <a:pt x="31321" y="2925"/>
                </a:lnTo>
                <a:lnTo>
                  <a:pt x="30472" y="3020"/>
                </a:lnTo>
                <a:lnTo>
                  <a:pt x="29623" y="3114"/>
                </a:lnTo>
                <a:lnTo>
                  <a:pt x="27736" y="3397"/>
                </a:lnTo>
                <a:lnTo>
                  <a:pt x="26698" y="3491"/>
                </a:lnTo>
                <a:lnTo>
                  <a:pt x="26415" y="3586"/>
                </a:lnTo>
                <a:lnTo>
                  <a:pt x="26321" y="3680"/>
                </a:lnTo>
                <a:lnTo>
                  <a:pt x="26132" y="3586"/>
                </a:lnTo>
                <a:lnTo>
                  <a:pt x="25944" y="3491"/>
                </a:lnTo>
                <a:lnTo>
                  <a:pt x="25755" y="3586"/>
                </a:lnTo>
                <a:lnTo>
                  <a:pt x="25661" y="3869"/>
                </a:lnTo>
                <a:lnTo>
                  <a:pt x="25189" y="3774"/>
                </a:lnTo>
                <a:lnTo>
                  <a:pt x="24623" y="3774"/>
                </a:lnTo>
                <a:lnTo>
                  <a:pt x="23491" y="3963"/>
                </a:lnTo>
                <a:lnTo>
                  <a:pt x="22642" y="4057"/>
                </a:lnTo>
                <a:lnTo>
                  <a:pt x="21793" y="4152"/>
                </a:lnTo>
                <a:lnTo>
                  <a:pt x="21887" y="4057"/>
                </a:lnTo>
                <a:lnTo>
                  <a:pt x="21698" y="4152"/>
                </a:lnTo>
                <a:lnTo>
                  <a:pt x="21510" y="4340"/>
                </a:lnTo>
                <a:lnTo>
                  <a:pt x="21415" y="4529"/>
                </a:lnTo>
                <a:lnTo>
                  <a:pt x="21227" y="4623"/>
                </a:lnTo>
                <a:lnTo>
                  <a:pt x="21132" y="4529"/>
                </a:lnTo>
                <a:lnTo>
                  <a:pt x="20944" y="4435"/>
                </a:lnTo>
                <a:lnTo>
                  <a:pt x="20378" y="4340"/>
                </a:lnTo>
                <a:lnTo>
                  <a:pt x="19906" y="4435"/>
                </a:lnTo>
                <a:lnTo>
                  <a:pt x="19529" y="4623"/>
                </a:lnTo>
                <a:lnTo>
                  <a:pt x="19434" y="4529"/>
                </a:lnTo>
                <a:lnTo>
                  <a:pt x="19340" y="4529"/>
                </a:lnTo>
                <a:lnTo>
                  <a:pt x="18868" y="4623"/>
                </a:lnTo>
                <a:lnTo>
                  <a:pt x="17925" y="5001"/>
                </a:lnTo>
                <a:lnTo>
                  <a:pt x="17925" y="4812"/>
                </a:lnTo>
                <a:lnTo>
                  <a:pt x="17736" y="5001"/>
                </a:lnTo>
                <a:lnTo>
                  <a:pt x="17548" y="5095"/>
                </a:lnTo>
                <a:lnTo>
                  <a:pt x="17359" y="5189"/>
                </a:lnTo>
                <a:lnTo>
                  <a:pt x="16887" y="5284"/>
                </a:lnTo>
                <a:lnTo>
                  <a:pt x="16982" y="5189"/>
                </a:lnTo>
                <a:lnTo>
                  <a:pt x="16982" y="5189"/>
                </a:lnTo>
                <a:lnTo>
                  <a:pt x="16321" y="5284"/>
                </a:lnTo>
                <a:lnTo>
                  <a:pt x="15755" y="5472"/>
                </a:lnTo>
                <a:lnTo>
                  <a:pt x="15189" y="5567"/>
                </a:lnTo>
                <a:lnTo>
                  <a:pt x="14623" y="5567"/>
                </a:lnTo>
                <a:lnTo>
                  <a:pt x="15283" y="5472"/>
                </a:lnTo>
                <a:lnTo>
                  <a:pt x="15189" y="5378"/>
                </a:lnTo>
                <a:lnTo>
                  <a:pt x="15095" y="5284"/>
                </a:lnTo>
                <a:lnTo>
                  <a:pt x="15095" y="5189"/>
                </a:lnTo>
                <a:lnTo>
                  <a:pt x="15095" y="5095"/>
                </a:lnTo>
                <a:lnTo>
                  <a:pt x="14906" y="5189"/>
                </a:lnTo>
                <a:lnTo>
                  <a:pt x="14529" y="5284"/>
                </a:lnTo>
                <a:lnTo>
                  <a:pt x="13680" y="5472"/>
                </a:lnTo>
                <a:lnTo>
                  <a:pt x="13680" y="5567"/>
                </a:lnTo>
                <a:lnTo>
                  <a:pt x="13585" y="5567"/>
                </a:lnTo>
                <a:lnTo>
                  <a:pt x="13585" y="5504"/>
                </a:lnTo>
                <a:lnTo>
                  <a:pt x="13585" y="5504"/>
                </a:lnTo>
                <a:lnTo>
                  <a:pt x="13397" y="5567"/>
                </a:lnTo>
                <a:lnTo>
                  <a:pt x="13208" y="5661"/>
                </a:lnTo>
                <a:lnTo>
                  <a:pt x="13302" y="5755"/>
                </a:lnTo>
                <a:lnTo>
                  <a:pt x="13585" y="5661"/>
                </a:lnTo>
                <a:lnTo>
                  <a:pt x="13868" y="5661"/>
                </a:lnTo>
                <a:lnTo>
                  <a:pt x="13585" y="5850"/>
                </a:lnTo>
                <a:lnTo>
                  <a:pt x="13302" y="5850"/>
                </a:lnTo>
                <a:lnTo>
                  <a:pt x="13019" y="5755"/>
                </a:lnTo>
                <a:lnTo>
                  <a:pt x="12736" y="5755"/>
                </a:lnTo>
                <a:lnTo>
                  <a:pt x="11133" y="6227"/>
                </a:lnTo>
                <a:lnTo>
                  <a:pt x="11038" y="6133"/>
                </a:lnTo>
                <a:lnTo>
                  <a:pt x="10472" y="6321"/>
                </a:lnTo>
                <a:lnTo>
                  <a:pt x="10001" y="6416"/>
                </a:lnTo>
                <a:lnTo>
                  <a:pt x="9434" y="6510"/>
                </a:lnTo>
                <a:lnTo>
                  <a:pt x="8680" y="6699"/>
                </a:lnTo>
                <a:lnTo>
                  <a:pt x="7642" y="6888"/>
                </a:lnTo>
                <a:lnTo>
                  <a:pt x="6416" y="7076"/>
                </a:lnTo>
                <a:lnTo>
                  <a:pt x="3963" y="7454"/>
                </a:lnTo>
                <a:lnTo>
                  <a:pt x="1604" y="7831"/>
                </a:lnTo>
                <a:lnTo>
                  <a:pt x="944" y="8020"/>
                </a:lnTo>
                <a:lnTo>
                  <a:pt x="567" y="7925"/>
                </a:lnTo>
                <a:lnTo>
                  <a:pt x="284" y="7831"/>
                </a:lnTo>
                <a:lnTo>
                  <a:pt x="189" y="7831"/>
                </a:lnTo>
                <a:lnTo>
                  <a:pt x="189" y="7925"/>
                </a:lnTo>
                <a:lnTo>
                  <a:pt x="189" y="8208"/>
                </a:lnTo>
                <a:lnTo>
                  <a:pt x="1" y="8397"/>
                </a:lnTo>
                <a:lnTo>
                  <a:pt x="1" y="8586"/>
                </a:lnTo>
                <a:lnTo>
                  <a:pt x="1" y="8680"/>
                </a:lnTo>
                <a:lnTo>
                  <a:pt x="95" y="8774"/>
                </a:lnTo>
                <a:lnTo>
                  <a:pt x="472" y="8869"/>
                </a:lnTo>
                <a:lnTo>
                  <a:pt x="755" y="8869"/>
                </a:lnTo>
                <a:lnTo>
                  <a:pt x="567" y="8963"/>
                </a:lnTo>
                <a:lnTo>
                  <a:pt x="755" y="8963"/>
                </a:lnTo>
                <a:lnTo>
                  <a:pt x="1038" y="8869"/>
                </a:lnTo>
                <a:lnTo>
                  <a:pt x="1416" y="8586"/>
                </a:lnTo>
                <a:lnTo>
                  <a:pt x="1416" y="8774"/>
                </a:lnTo>
                <a:lnTo>
                  <a:pt x="1510" y="8869"/>
                </a:lnTo>
                <a:lnTo>
                  <a:pt x="1699" y="8774"/>
                </a:lnTo>
                <a:lnTo>
                  <a:pt x="1793" y="8774"/>
                </a:lnTo>
                <a:lnTo>
                  <a:pt x="2265" y="8586"/>
                </a:lnTo>
                <a:lnTo>
                  <a:pt x="2642" y="8491"/>
                </a:lnTo>
                <a:lnTo>
                  <a:pt x="3397" y="8491"/>
                </a:lnTo>
                <a:lnTo>
                  <a:pt x="4152" y="8397"/>
                </a:lnTo>
                <a:lnTo>
                  <a:pt x="4623" y="8397"/>
                </a:lnTo>
                <a:lnTo>
                  <a:pt x="5001" y="8114"/>
                </a:lnTo>
                <a:lnTo>
                  <a:pt x="5001" y="8208"/>
                </a:lnTo>
                <a:lnTo>
                  <a:pt x="5284" y="8114"/>
                </a:lnTo>
                <a:lnTo>
                  <a:pt x="5850" y="7831"/>
                </a:lnTo>
                <a:lnTo>
                  <a:pt x="5944" y="7925"/>
                </a:lnTo>
                <a:lnTo>
                  <a:pt x="5850" y="8020"/>
                </a:lnTo>
                <a:lnTo>
                  <a:pt x="5850" y="8114"/>
                </a:lnTo>
                <a:lnTo>
                  <a:pt x="5944" y="8020"/>
                </a:lnTo>
                <a:lnTo>
                  <a:pt x="6416" y="7925"/>
                </a:lnTo>
                <a:lnTo>
                  <a:pt x="7170" y="7925"/>
                </a:lnTo>
                <a:lnTo>
                  <a:pt x="7170" y="8020"/>
                </a:lnTo>
                <a:lnTo>
                  <a:pt x="7076" y="8114"/>
                </a:lnTo>
                <a:lnTo>
                  <a:pt x="7265" y="8020"/>
                </a:lnTo>
                <a:lnTo>
                  <a:pt x="7359" y="7925"/>
                </a:lnTo>
                <a:lnTo>
                  <a:pt x="7359" y="7831"/>
                </a:lnTo>
                <a:lnTo>
                  <a:pt x="7548" y="8020"/>
                </a:lnTo>
                <a:lnTo>
                  <a:pt x="8397" y="7642"/>
                </a:lnTo>
                <a:lnTo>
                  <a:pt x="8963" y="7454"/>
                </a:lnTo>
                <a:lnTo>
                  <a:pt x="9151" y="7359"/>
                </a:lnTo>
                <a:lnTo>
                  <a:pt x="9246" y="7359"/>
                </a:lnTo>
                <a:lnTo>
                  <a:pt x="9151" y="7171"/>
                </a:lnTo>
                <a:lnTo>
                  <a:pt x="9246" y="7076"/>
                </a:lnTo>
                <a:lnTo>
                  <a:pt x="9340" y="7076"/>
                </a:lnTo>
                <a:lnTo>
                  <a:pt x="9340" y="7171"/>
                </a:lnTo>
                <a:lnTo>
                  <a:pt x="9434" y="7076"/>
                </a:lnTo>
                <a:lnTo>
                  <a:pt x="9529" y="7171"/>
                </a:lnTo>
                <a:lnTo>
                  <a:pt x="9434" y="7265"/>
                </a:lnTo>
                <a:lnTo>
                  <a:pt x="9340" y="7265"/>
                </a:lnTo>
                <a:lnTo>
                  <a:pt x="9340" y="7359"/>
                </a:lnTo>
                <a:lnTo>
                  <a:pt x="9717" y="7171"/>
                </a:lnTo>
                <a:lnTo>
                  <a:pt x="10095" y="7076"/>
                </a:lnTo>
                <a:lnTo>
                  <a:pt x="10095" y="7171"/>
                </a:lnTo>
                <a:lnTo>
                  <a:pt x="10001" y="7171"/>
                </a:lnTo>
                <a:lnTo>
                  <a:pt x="9906" y="7265"/>
                </a:lnTo>
                <a:lnTo>
                  <a:pt x="9906" y="7359"/>
                </a:lnTo>
                <a:lnTo>
                  <a:pt x="9623" y="7265"/>
                </a:lnTo>
                <a:lnTo>
                  <a:pt x="9717" y="7454"/>
                </a:lnTo>
                <a:lnTo>
                  <a:pt x="10850" y="7076"/>
                </a:lnTo>
                <a:lnTo>
                  <a:pt x="11038" y="7076"/>
                </a:lnTo>
                <a:lnTo>
                  <a:pt x="11133" y="7171"/>
                </a:lnTo>
                <a:lnTo>
                  <a:pt x="11321" y="7265"/>
                </a:lnTo>
                <a:lnTo>
                  <a:pt x="11416" y="7265"/>
                </a:lnTo>
                <a:lnTo>
                  <a:pt x="11604" y="7171"/>
                </a:lnTo>
                <a:lnTo>
                  <a:pt x="11793" y="6982"/>
                </a:lnTo>
                <a:lnTo>
                  <a:pt x="11887" y="6888"/>
                </a:lnTo>
                <a:lnTo>
                  <a:pt x="12170" y="6888"/>
                </a:lnTo>
                <a:lnTo>
                  <a:pt x="12076" y="7076"/>
                </a:lnTo>
                <a:lnTo>
                  <a:pt x="12265" y="7076"/>
                </a:lnTo>
                <a:lnTo>
                  <a:pt x="12359" y="6888"/>
                </a:lnTo>
                <a:lnTo>
                  <a:pt x="12548" y="6793"/>
                </a:lnTo>
                <a:lnTo>
                  <a:pt x="12736" y="6793"/>
                </a:lnTo>
                <a:lnTo>
                  <a:pt x="12453" y="6982"/>
                </a:lnTo>
                <a:lnTo>
                  <a:pt x="12925" y="6982"/>
                </a:lnTo>
                <a:lnTo>
                  <a:pt x="13491" y="6888"/>
                </a:lnTo>
                <a:lnTo>
                  <a:pt x="14434" y="6605"/>
                </a:lnTo>
                <a:lnTo>
                  <a:pt x="15849" y="6510"/>
                </a:lnTo>
                <a:lnTo>
                  <a:pt x="16510" y="6416"/>
                </a:lnTo>
                <a:lnTo>
                  <a:pt x="16982" y="6227"/>
                </a:lnTo>
                <a:lnTo>
                  <a:pt x="17831" y="6038"/>
                </a:lnTo>
                <a:lnTo>
                  <a:pt x="18680" y="6038"/>
                </a:lnTo>
                <a:lnTo>
                  <a:pt x="19057" y="5850"/>
                </a:lnTo>
                <a:lnTo>
                  <a:pt x="19340" y="5755"/>
                </a:lnTo>
                <a:lnTo>
                  <a:pt x="20472" y="5661"/>
                </a:lnTo>
                <a:lnTo>
                  <a:pt x="21604" y="5567"/>
                </a:lnTo>
                <a:lnTo>
                  <a:pt x="22736" y="5378"/>
                </a:lnTo>
                <a:lnTo>
                  <a:pt x="23774" y="5095"/>
                </a:lnTo>
                <a:lnTo>
                  <a:pt x="23774" y="5284"/>
                </a:lnTo>
                <a:lnTo>
                  <a:pt x="24151" y="5189"/>
                </a:lnTo>
                <a:lnTo>
                  <a:pt x="24246" y="5189"/>
                </a:lnTo>
                <a:lnTo>
                  <a:pt x="24246" y="5095"/>
                </a:lnTo>
                <a:lnTo>
                  <a:pt x="24623" y="5001"/>
                </a:lnTo>
                <a:lnTo>
                  <a:pt x="25000" y="5095"/>
                </a:lnTo>
                <a:lnTo>
                  <a:pt x="25378" y="5095"/>
                </a:lnTo>
                <a:lnTo>
                  <a:pt x="25755" y="4906"/>
                </a:lnTo>
                <a:lnTo>
                  <a:pt x="25755" y="5095"/>
                </a:lnTo>
                <a:lnTo>
                  <a:pt x="25849" y="5001"/>
                </a:lnTo>
                <a:lnTo>
                  <a:pt x="26132" y="4906"/>
                </a:lnTo>
                <a:lnTo>
                  <a:pt x="27264" y="4906"/>
                </a:lnTo>
                <a:lnTo>
                  <a:pt x="28491" y="4718"/>
                </a:lnTo>
                <a:lnTo>
                  <a:pt x="28302" y="4529"/>
                </a:lnTo>
                <a:lnTo>
                  <a:pt x="28491" y="4435"/>
                </a:lnTo>
                <a:lnTo>
                  <a:pt x="28585" y="4340"/>
                </a:lnTo>
                <a:lnTo>
                  <a:pt x="28774" y="4529"/>
                </a:lnTo>
                <a:lnTo>
                  <a:pt x="28679" y="4623"/>
                </a:lnTo>
                <a:lnTo>
                  <a:pt x="29717" y="4623"/>
                </a:lnTo>
                <a:lnTo>
                  <a:pt x="30189" y="4529"/>
                </a:lnTo>
                <a:lnTo>
                  <a:pt x="31510" y="4246"/>
                </a:lnTo>
                <a:lnTo>
                  <a:pt x="32076" y="4057"/>
                </a:lnTo>
                <a:lnTo>
                  <a:pt x="32547" y="3869"/>
                </a:lnTo>
                <a:lnTo>
                  <a:pt x="32642" y="3963"/>
                </a:lnTo>
                <a:lnTo>
                  <a:pt x="32830" y="4057"/>
                </a:lnTo>
                <a:lnTo>
                  <a:pt x="33019" y="4057"/>
                </a:lnTo>
                <a:lnTo>
                  <a:pt x="33679" y="3869"/>
                </a:lnTo>
                <a:lnTo>
                  <a:pt x="33962" y="3586"/>
                </a:lnTo>
                <a:lnTo>
                  <a:pt x="34623" y="3586"/>
                </a:lnTo>
                <a:lnTo>
                  <a:pt x="35660" y="3491"/>
                </a:lnTo>
                <a:lnTo>
                  <a:pt x="37170" y="3586"/>
                </a:lnTo>
                <a:lnTo>
                  <a:pt x="37547" y="3397"/>
                </a:lnTo>
                <a:lnTo>
                  <a:pt x="38019" y="3303"/>
                </a:lnTo>
                <a:lnTo>
                  <a:pt x="39151" y="3208"/>
                </a:lnTo>
                <a:lnTo>
                  <a:pt x="41038" y="3208"/>
                </a:lnTo>
                <a:lnTo>
                  <a:pt x="41038" y="3114"/>
                </a:lnTo>
                <a:lnTo>
                  <a:pt x="41226" y="3020"/>
                </a:lnTo>
                <a:lnTo>
                  <a:pt x="41981" y="2925"/>
                </a:lnTo>
                <a:lnTo>
                  <a:pt x="44811" y="2925"/>
                </a:lnTo>
                <a:lnTo>
                  <a:pt x="45000" y="2831"/>
                </a:lnTo>
                <a:lnTo>
                  <a:pt x="45189" y="2642"/>
                </a:lnTo>
                <a:lnTo>
                  <a:pt x="45283" y="2548"/>
                </a:lnTo>
                <a:lnTo>
                  <a:pt x="45566" y="2548"/>
                </a:lnTo>
                <a:lnTo>
                  <a:pt x="45472" y="2737"/>
                </a:lnTo>
                <a:lnTo>
                  <a:pt x="45472" y="2737"/>
                </a:lnTo>
                <a:lnTo>
                  <a:pt x="46132" y="2548"/>
                </a:lnTo>
                <a:lnTo>
                  <a:pt x="46887" y="2548"/>
                </a:lnTo>
                <a:lnTo>
                  <a:pt x="47547" y="2454"/>
                </a:lnTo>
                <a:lnTo>
                  <a:pt x="48207" y="2265"/>
                </a:lnTo>
                <a:lnTo>
                  <a:pt x="48302" y="2359"/>
                </a:lnTo>
                <a:lnTo>
                  <a:pt x="49434" y="2359"/>
                </a:lnTo>
                <a:lnTo>
                  <a:pt x="49717" y="2265"/>
                </a:lnTo>
                <a:lnTo>
                  <a:pt x="50094" y="2171"/>
                </a:lnTo>
                <a:lnTo>
                  <a:pt x="50755" y="2076"/>
                </a:lnTo>
                <a:lnTo>
                  <a:pt x="52170" y="1982"/>
                </a:lnTo>
                <a:lnTo>
                  <a:pt x="54056" y="1793"/>
                </a:lnTo>
                <a:lnTo>
                  <a:pt x="56132" y="1510"/>
                </a:lnTo>
                <a:lnTo>
                  <a:pt x="56037" y="1605"/>
                </a:lnTo>
                <a:lnTo>
                  <a:pt x="55943" y="1699"/>
                </a:lnTo>
                <a:lnTo>
                  <a:pt x="55754" y="1699"/>
                </a:lnTo>
                <a:lnTo>
                  <a:pt x="55471" y="1793"/>
                </a:lnTo>
                <a:lnTo>
                  <a:pt x="55377" y="1888"/>
                </a:lnTo>
                <a:lnTo>
                  <a:pt x="56415" y="1605"/>
                </a:lnTo>
                <a:lnTo>
                  <a:pt x="56887" y="1510"/>
                </a:lnTo>
                <a:lnTo>
                  <a:pt x="56981" y="1605"/>
                </a:lnTo>
                <a:lnTo>
                  <a:pt x="56887" y="1699"/>
                </a:lnTo>
                <a:lnTo>
                  <a:pt x="57358" y="1605"/>
                </a:lnTo>
                <a:lnTo>
                  <a:pt x="57736" y="1605"/>
                </a:lnTo>
                <a:lnTo>
                  <a:pt x="58207" y="1510"/>
                </a:lnTo>
                <a:lnTo>
                  <a:pt x="58679" y="1510"/>
                </a:lnTo>
                <a:lnTo>
                  <a:pt x="58773" y="1416"/>
                </a:lnTo>
                <a:lnTo>
                  <a:pt x="58868" y="1322"/>
                </a:lnTo>
                <a:lnTo>
                  <a:pt x="59056" y="1133"/>
                </a:lnTo>
                <a:lnTo>
                  <a:pt x="59151" y="1227"/>
                </a:lnTo>
                <a:lnTo>
                  <a:pt x="59339" y="1227"/>
                </a:lnTo>
                <a:lnTo>
                  <a:pt x="59434" y="1322"/>
                </a:lnTo>
                <a:lnTo>
                  <a:pt x="59339" y="1510"/>
                </a:lnTo>
                <a:lnTo>
                  <a:pt x="59811" y="1416"/>
                </a:lnTo>
                <a:lnTo>
                  <a:pt x="60000" y="1322"/>
                </a:lnTo>
                <a:lnTo>
                  <a:pt x="60094" y="1416"/>
                </a:lnTo>
                <a:lnTo>
                  <a:pt x="60377" y="1322"/>
                </a:lnTo>
                <a:lnTo>
                  <a:pt x="60660" y="1227"/>
                </a:lnTo>
                <a:lnTo>
                  <a:pt x="61320" y="1133"/>
                </a:lnTo>
                <a:lnTo>
                  <a:pt x="61981" y="1227"/>
                </a:lnTo>
                <a:lnTo>
                  <a:pt x="62641" y="1227"/>
                </a:lnTo>
                <a:lnTo>
                  <a:pt x="62547" y="1133"/>
                </a:lnTo>
                <a:lnTo>
                  <a:pt x="63207" y="1039"/>
                </a:lnTo>
                <a:lnTo>
                  <a:pt x="63019" y="1133"/>
                </a:lnTo>
                <a:lnTo>
                  <a:pt x="63585" y="1133"/>
                </a:lnTo>
                <a:lnTo>
                  <a:pt x="63302" y="1039"/>
                </a:lnTo>
                <a:lnTo>
                  <a:pt x="63773" y="850"/>
                </a:lnTo>
                <a:lnTo>
                  <a:pt x="64151" y="756"/>
                </a:lnTo>
                <a:lnTo>
                  <a:pt x="64434" y="850"/>
                </a:lnTo>
                <a:lnTo>
                  <a:pt x="64434" y="1133"/>
                </a:lnTo>
                <a:lnTo>
                  <a:pt x="65283" y="850"/>
                </a:lnTo>
                <a:lnTo>
                  <a:pt x="65283" y="944"/>
                </a:lnTo>
                <a:lnTo>
                  <a:pt x="65471" y="944"/>
                </a:lnTo>
                <a:lnTo>
                  <a:pt x="65566" y="850"/>
                </a:lnTo>
                <a:lnTo>
                  <a:pt x="65754" y="944"/>
                </a:lnTo>
                <a:lnTo>
                  <a:pt x="66132" y="850"/>
                </a:lnTo>
                <a:lnTo>
                  <a:pt x="66981" y="850"/>
                </a:lnTo>
                <a:lnTo>
                  <a:pt x="66981" y="944"/>
                </a:lnTo>
                <a:lnTo>
                  <a:pt x="66886" y="1039"/>
                </a:lnTo>
                <a:lnTo>
                  <a:pt x="66792" y="1039"/>
                </a:lnTo>
                <a:lnTo>
                  <a:pt x="66792" y="1133"/>
                </a:lnTo>
                <a:lnTo>
                  <a:pt x="67641" y="944"/>
                </a:lnTo>
                <a:lnTo>
                  <a:pt x="68113" y="850"/>
                </a:lnTo>
                <a:lnTo>
                  <a:pt x="68584" y="850"/>
                </a:lnTo>
                <a:lnTo>
                  <a:pt x="68773" y="944"/>
                </a:lnTo>
                <a:lnTo>
                  <a:pt x="68962" y="944"/>
                </a:lnTo>
                <a:lnTo>
                  <a:pt x="69150" y="850"/>
                </a:lnTo>
                <a:lnTo>
                  <a:pt x="70849" y="944"/>
                </a:lnTo>
                <a:lnTo>
                  <a:pt x="71509" y="850"/>
                </a:lnTo>
                <a:lnTo>
                  <a:pt x="72169" y="756"/>
                </a:lnTo>
                <a:lnTo>
                  <a:pt x="73207" y="756"/>
                </a:lnTo>
                <a:lnTo>
                  <a:pt x="73584" y="944"/>
                </a:lnTo>
                <a:lnTo>
                  <a:pt x="73962" y="944"/>
                </a:lnTo>
                <a:lnTo>
                  <a:pt x="73773" y="756"/>
                </a:lnTo>
                <a:lnTo>
                  <a:pt x="74056" y="567"/>
                </a:lnTo>
                <a:lnTo>
                  <a:pt x="74150" y="567"/>
                </a:lnTo>
                <a:lnTo>
                  <a:pt x="74150" y="756"/>
                </a:lnTo>
                <a:lnTo>
                  <a:pt x="74339" y="850"/>
                </a:lnTo>
                <a:lnTo>
                  <a:pt x="74433" y="756"/>
                </a:lnTo>
                <a:lnTo>
                  <a:pt x="74716" y="661"/>
                </a:lnTo>
                <a:lnTo>
                  <a:pt x="75188" y="661"/>
                </a:lnTo>
                <a:lnTo>
                  <a:pt x="75188" y="756"/>
                </a:lnTo>
                <a:lnTo>
                  <a:pt x="74999" y="850"/>
                </a:lnTo>
                <a:lnTo>
                  <a:pt x="75377" y="756"/>
                </a:lnTo>
                <a:lnTo>
                  <a:pt x="75754" y="756"/>
                </a:lnTo>
                <a:lnTo>
                  <a:pt x="75471" y="850"/>
                </a:lnTo>
                <a:lnTo>
                  <a:pt x="75565" y="944"/>
                </a:lnTo>
                <a:lnTo>
                  <a:pt x="76226" y="1039"/>
                </a:lnTo>
                <a:lnTo>
                  <a:pt x="76320" y="850"/>
                </a:lnTo>
                <a:lnTo>
                  <a:pt x="76509" y="850"/>
                </a:lnTo>
                <a:lnTo>
                  <a:pt x="76792" y="756"/>
                </a:lnTo>
                <a:lnTo>
                  <a:pt x="77075" y="661"/>
                </a:lnTo>
                <a:lnTo>
                  <a:pt x="76886" y="850"/>
                </a:lnTo>
                <a:lnTo>
                  <a:pt x="76981" y="944"/>
                </a:lnTo>
                <a:lnTo>
                  <a:pt x="77264" y="1039"/>
                </a:lnTo>
                <a:lnTo>
                  <a:pt x="77547" y="1133"/>
                </a:lnTo>
                <a:lnTo>
                  <a:pt x="77924" y="1227"/>
                </a:lnTo>
                <a:lnTo>
                  <a:pt x="78018" y="1133"/>
                </a:lnTo>
                <a:lnTo>
                  <a:pt x="77924" y="1039"/>
                </a:lnTo>
                <a:lnTo>
                  <a:pt x="78207" y="944"/>
                </a:lnTo>
                <a:lnTo>
                  <a:pt x="78490" y="1039"/>
                </a:lnTo>
                <a:lnTo>
                  <a:pt x="78773" y="1039"/>
                </a:lnTo>
                <a:lnTo>
                  <a:pt x="79056" y="1133"/>
                </a:lnTo>
                <a:lnTo>
                  <a:pt x="79716" y="944"/>
                </a:lnTo>
                <a:lnTo>
                  <a:pt x="80282" y="756"/>
                </a:lnTo>
                <a:lnTo>
                  <a:pt x="80282" y="850"/>
                </a:lnTo>
                <a:lnTo>
                  <a:pt x="80188" y="944"/>
                </a:lnTo>
                <a:lnTo>
                  <a:pt x="80848" y="1039"/>
                </a:lnTo>
                <a:lnTo>
                  <a:pt x="81131" y="1039"/>
                </a:lnTo>
                <a:lnTo>
                  <a:pt x="81131" y="1133"/>
                </a:lnTo>
                <a:lnTo>
                  <a:pt x="81037" y="1227"/>
                </a:lnTo>
                <a:lnTo>
                  <a:pt x="81697" y="1039"/>
                </a:lnTo>
                <a:lnTo>
                  <a:pt x="81886" y="944"/>
                </a:lnTo>
                <a:lnTo>
                  <a:pt x="81792" y="850"/>
                </a:lnTo>
                <a:lnTo>
                  <a:pt x="81414" y="850"/>
                </a:lnTo>
                <a:lnTo>
                  <a:pt x="80943" y="944"/>
                </a:lnTo>
                <a:lnTo>
                  <a:pt x="81037" y="756"/>
                </a:lnTo>
                <a:lnTo>
                  <a:pt x="80754" y="944"/>
                </a:lnTo>
                <a:lnTo>
                  <a:pt x="80660" y="756"/>
                </a:lnTo>
                <a:lnTo>
                  <a:pt x="80754" y="661"/>
                </a:lnTo>
                <a:lnTo>
                  <a:pt x="80188" y="661"/>
                </a:lnTo>
                <a:lnTo>
                  <a:pt x="80188" y="567"/>
                </a:lnTo>
                <a:lnTo>
                  <a:pt x="80282" y="567"/>
                </a:lnTo>
                <a:lnTo>
                  <a:pt x="79528" y="473"/>
                </a:lnTo>
                <a:lnTo>
                  <a:pt x="79339" y="567"/>
                </a:lnTo>
                <a:lnTo>
                  <a:pt x="79245" y="567"/>
                </a:lnTo>
                <a:lnTo>
                  <a:pt x="79245" y="661"/>
                </a:lnTo>
                <a:lnTo>
                  <a:pt x="79056" y="850"/>
                </a:lnTo>
                <a:lnTo>
                  <a:pt x="78867" y="378"/>
                </a:lnTo>
                <a:lnTo>
                  <a:pt x="78679" y="473"/>
                </a:lnTo>
                <a:lnTo>
                  <a:pt x="78396" y="567"/>
                </a:lnTo>
                <a:lnTo>
                  <a:pt x="78018" y="661"/>
                </a:lnTo>
                <a:lnTo>
                  <a:pt x="77924" y="661"/>
                </a:lnTo>
                <a:lnTo>
                  <a:pt x="77830" y="567"/>
                </a:lnTo>
                <a:lnTo>
                  <a:pt x="77075" y="567"/>
                </a:lnTo>
                <a:lnTo>
                  <a:pt x="77264" y="473"/>
                </a:lnTo>
                <a:lnTo>
                  <a:pt x="77169" y="284"/>
                </a:lnTo>
                <a:lnTo>
                  <a:pt x="76981" y="378"/>
                </a:lnTo>
                <a:lnTo>
                  <a:pt x="76792" y="473"/>
                </a:lnTo>
                <a:lnTo>
                  <a:pt x="76037" y="473"/>
                </a:lnTo>
                <a:lnTo>
                  <a:pt x="74716" y="190"/>
                </a:lnTo>
                <a:lnTo>
                  <a:pt x="74433" y="378"/>
                </a:lnTo>
                <a:lnTo>
                  <a:pt x="74056" y="378"/>
                </a:lnTo>
                <a:lnTo>
                  <a:pt x="74150" y="190"/>
                </a:lnTo>
                <a:lnTo>
                  <a:pt x="74056" y="190"/>
                </a:lnTo>
                <a:lnTo>
                  <a:pt x="73773" y="284"/>
                </a:lnTo>
                <a:lnTo>
                  <a:pt x="73773" y="95"/>
                </a:lnTo>
                <a:lnTo>
                  <a:pt x="73301" y="190"/>
                </a:lnTo>
                <a:lnTo>
                  <a:pt x="72830" y="190"/>
                </a:lnTo>
                <a:lnTo>
                  <a:pt x="72830" y="378"/>
                </a:lnTo>
                <a:lnTo>
                  <a:pt x="72924" y="473"/>
                </a:lnTo>
                <a:lnTo>
                  <a:pt x="72924" y="567"/>
                </a:lnTo>
                <a:lnTo>
                  <a:pt x="72735" y="661"/>
                </a:lnTo>
                <a:lnTo>
                  <a:pt x="72735" y="567"/>
                </a:lnTo>
                <a:lnTo>
                  <a:pt x="72547" y="473"/>
                </a:lnTo>
                <a:lnTo>
                  <a:pt x="72452" y="378"/>
                </a:lnTo>
                <a:lnTo>
                  <a:pt x="72641" y="284"/>
                </a:lnTo>
                <a:lnTo>
                  <a:pt x="71603" y="284"/>
                </a:lnTo>
                <a:lnTo>
                  <a:pt x="70849" y="190"/>
                </a:lnTo>
                <a:lnTo>
                  <a:pt x="70660" y="284"/>
                </a:lnTo>
                <a:lnTo>
                  <a:pt x="69905" y="473"/>
                </a:lnTo>
                <a:lnTo>
                  <a:pt x="69056" y="473"/>
                </a:lnTo>
                <a:lnTo>
                  <a:pt x="68207" y="378"/>
                </a:lnTo>
                <a:lnTo>
                  <a:pt x="67547" y="284"/>
                </a:lnTo>
                <a:lnTo>
                  <a:pt x="67641" y="190"/>
                </a:lnTo>
                <a:lnTo>
                  <a:pt x="67735" y="190"/>
                </a:lnTo>
                <a:lnTo>
                  <a:pt x="67169" y="95"/>
                </a:lnTo>
                <a:lnTo>
                  <a:pt x="66698" y="95"/>
                </a:lnTo>
                <a:lnTo>
                  <a:pt x="66886" y="190"/>
                </a:lnTo>
                <a:lnTo>
                  <a:pt x="65283" y="190"/>
                </a:lnTo>
                <a:lnTo>
                  <a:pt x="64905" y="95"/>
                </a:lnTo>
                <a:lnTo>
                  <a:pt x="64905" y="190"/>
                </a:lnTo>
                <a:lnTo>
                  <a:pt x="65000" y="190"/>
                </a:lnTo>
                <a:lnTo>
                  <a:pt x="65094" y="284"/>
                </a:lnTo>
                <a:lnTo>
                  <a:pt x="65094" y="378"/>
                </a:lnTo>
                <a:lnTo>
                  <a:pt x="64528" y="284"/>
                </a:lnTo>
                <a:lnTo>
                  <a:pt x="63962" y="190"/>
                </a:lnTo>
                <a:lnTo>
                  <a:pt x="63773" y="284"/>
                </a:lnTo>
                <a:lnTo>
                  <a:pt x="63585" y="473"/>
                </a:lnTo>
                <a:lnTo>
                  <a:pt x="63396" y="567"/>
                </a:lnTo>
                <a:lnTo>
                  <a:pt x="63302" y="567"/>
                </a:lnTo>
                <a:lnTo>
                  <a:pt x="63207" y="473"/>
                </a:lnTo>
                <a:lnTo>
                  <a:pt x="63207" y="284"/>
                </a:lnTo>
                <a:lnTo>
                  <a:pt x="63396" y="284"/>
                </a:lnTo>
                <a:lnTo>
                  <a:pt x="63490" y="190"/>
                </a:lnTo>
                <a:lnTo>
                  <a:pt x="63113" y="190"/>
                </a:lnTo>
                <a:lnTo>
                  <a:pt x="61981" y="284"/>
                </a:lnTo>
                <a:lnTo>
                  <a:pt x="61320" y="284"/>
                </a:lnTo>
                <a:lnTo>
                  <a:pt x="61226" y="190"/>
                </a:lnTo>
                <a:lnTo>
                  <a:pt x="61320" y="95"/>
                </a:lnTo>
                <a:lnTo>
                  <a:pt x="60849" y="190"/>
                </a:lnTo>
                <a:lnTo>
                  <a:pt x="60547" y="3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1628275" y="810800"/>
            <a:ext cx="5887500" cy="445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1628275" y="1428825"/>
            <a:ext cx="1786500" cy="29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&gt;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3646725" y="1428825"/>
            <a:ext cx="1786500" cy="29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&gt;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body" idx="3"/>
          </p:nvPr>
        </p:nvSpPr>
        <p:spPr>
          <a:xfrm>
            <a:off x="5665175" y="1428825"/>
            <a:ext cx="1786500" cy="29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&gt;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-"/>
              <a:defRPr sz="16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 rot="254369">
            <a:off x="3871013" y="1231044"/>
            <a:ext cx="1406078" cy="118636"/>
          </a:xfrm>
          <a:custGeom>
            <a:avLst/>
            <a:gdLst/>
            <a:ahLst/>
            <a:cxnLst/>
            <a:rect l="l" t="t" r="r" b="b"/>
            <a:pathLst>
              <a:path w="82170" h="8963" extrusionOk="0">
                <a:moveTo>
                  <a:pt x="60471" y="1"/>
                </a:moveTo>
                <a:lnTo>
                  <a:pt x="60547" y="39"/>
                </a:lnTo>
                <a:lnTo>
                  <a:pt x="60660" y="1"/>
                </a:lnTo>
                <a:close/>
                <a:moveTo>
                  <a:pt x="63019" y="95"/>
                </a:moveTo>
                <a:lnTo>
                  <a:pt x="62924" y="190"/>
                </a:lnTo>
                <a:lnTo>
                  <a:pt x="63019" y="190"/>
                </a:lnTo>
                <a:lnTo>
                  <a:pt x="63019" y="95"/>
                </a:lnTo>
                <a:close/>
                <a:moveTo>
                  <a:pt x="82075" y="944"/>
                </a:moveTo>
                <a:lnTo>
                  <a:pt x="82075" y="1039"/>
                </a:lnTo>
                <a:lnTo>
                  <a:pt x="81980" y="1133"/>
                </a:lnTo>
                <a:lnTo>
                  <a:pt x="81792" y="1133"/>
                </a:lnTo>
                <a:lnTo>
                  <a:pt x="81697" y="1039"/>
                </a:lnTo>
                <a:lnTo>
                  <a:pt x="81509" y="1227"/>
                </a:lnTo>
                <a:lnTo>
                  <a:pt x="81886" y="1227"/>
                </a:lnTo>
                <a:lnTo>
                  <a:pt x="82169" y="1039"/>
                </a:lnTo>
                <a:lnTo>
                  <a:pt x="82075" y="944"/>
                </a:lnTo>
                <a:close/>
                <a:moveTo>
                  <a:pt x="44151" y="1510"/>
                </a:moveTo>
                <a:lnTo>
                  <a:pt x="43962" y="1605"/>
                </a:lnTo>
                <a:lnTo>
                  <a:pt x="44245" y="1605"/>
                </a:lnTo>
                <a:lnTo>
                  <a:pt x="44151" y="1510"/>
                </a:lnTo>
                <a:close/>
                <a:moveTo>
                  <a:pt x="43019" y="1699"/>
                </a:moveTo>
                <a:lnTo>
                  <a:pt x="42830" y="1793"/>
                </a:lnTo>
                <a:lnTo>
                  <a:pt x="42956" y="1762"/>
                </a:lnTo>
                <a:lnTo>
                  <a:pt x="43019" y="1699"/>
                </a:lnTo>
                <a:close/>
                <a:moveTo>
                  <a:pt x="13585" y="5472"/>
                </a:moveTo>
                <a:lnTo>
                  <a:pt x="13585" y="5504"/>
                </a:lnTo>
                <a:lnTo>
                  <a:pt x="13585" y="5504"/>
                </a:lnTo>
                <a:lnTo>
                  <a:pt x="13680" y="5472"/>
                </a:lnTo>
                <a:close/>
                <a:moveTo>
                  <a:pt x="15095" y="6321"/>
                </a:moveTo>
                <a:lnTo>
                  <a:pt x="14812" y="6416"/>
                </a:lnTo>
                <a:lnTo>
                  <a:pt x="14812" y="6321"/>
                </a:lnTo>
                <a:close/>
                <a:moveTo>
                  <a:pt x="60547" y="39"/>
                </a:moveTo>
                <a:lnTo>
                  <a:pt x="60377" y="95"/>
                </a:lnTo>
                <a:lnTo>
                  <a:pt x="60471" y="190"/>
                </a:lnTo>
                <a:lnTo>
                  <a:pt x="60094" y="378"/>
                </a:lnTo>
                <a:lnTo>
                  <a:pt x="59811" y="473"/>
                </a:lnTo>
                <a:lnTo>
                  <a:pt x="59717" y="473"/>
                </a:lnTo>
                <a:lnTo>
                  <a:pt x="59622" y="378"/>
                </a:lnTo>
                <a:lnTo>
                  <a:pt x="59811" y="378"/>
                </a:lnTo>
                <a:lnTo>
                  <a:pt x="59811" y="284"/>
                </a:lnTo>
                <a:lnTo>
                  <a:pt x="59811" y="190"/>
                </a:lnTo>
                <a:lnTo>
                  <a:pt x="58962" y="190"/>
                </a:lnTo>
                <a:lnTo>
                  <a:pt x="58773" y="284"/>
                </a:lnTo>
                <a:lnTo>
                  <a:pt x="58396" y="473"/>
                </a:lnTo>
                <a:lnTo>
                  <a:pt x="58585" y="473"/>
                </a:lnTo>
                <a:lnTo>
                  <a:pt x="58396" y="661"/>
                </a:lnTo>
                <a:lnTo>
                  <a:pt x="58207" y="661"/>
                </a:lnTo>
                <a:lnTo>
                  <a:pt x="58302" y="567"/>
                </a:lnTo>
                <a:lnTo>
                  <a:pt x="58113" y="661"/>
                </a:lnTo>
                <a:lnTo>
                  <a:pt x="57924" y="661"/>
                </a:lnTo>
                <a:lnTo>
                  <a:pt x="57453" y="473"/>
                </a:lnTo>
                <a:lnTo>
                  <a:pt x="56981" y="284"/>
                </a:lnTo>
                <a:lnTo>
                  <a:pt x="56604" y="284"/>
                </a:lnTo>
                <a:lnTo>
                  <a:pt x="56604" y="473"/>
                </a:lnTo>
                <a:lnTo>
                  <a:pt x="56415" y="567"/>
                </a:lnTo>
                <a:lnTo>
                  <a:pt x="57075" y="473"/>
                </a:lnTo>
                <a:lnTo>
                  <a:pt x="56698" y="661"/>
                </a:lnTo>
                <a:lnTo>
                  <a:pt x="57170" y="567"/>
                </a:lnTo>
                <a:lnTo>
                  <a:pt x="57075" y="661"/>
                </a:lnTo>
                <a:lnTo>
                  <a:pt x="57075" y="756"/>
                </a:lnTo>
                <a:lnTo>
                  <a:pt x="56321" y="756"/>
                </a:lnTo>
                <a:lnTo>
                  <a:pt x="56226" y="567"/>
                </a:lnTo>
                <a:lnTo>
                  <a:pt x="56132" y="473"/>
                </a:lnTo>
                <a:lnTo>
                  <a:pt x="55849" y="473"/>
                </a:lnTo>
                <a:lnTo>
                  <a:pt x="55471" y="567"/>
                </a:lnTo>
                <a:lnTo>
                  <a:pt x="55000" y="661"/>
                </a:lnTo>
                <a:lnTo>
                  <a:pt x="55094" y="661"/>
                </a:lnTo>
                <a:lnTo>
                  <a:pt x="53868" y="850"/>
                </a:lnTo>
                <a:lnTo>
                  <a:pt x="52830" y="1039"/>
                </a:lnTo>
                <a:lnTo>
                  <a:pt x="52830" y="1039"/>
                </a:lnTo>
                <a:lnTo>
                  <a:pt x="52924" y="850"/>
                </a:lnTo>
                <a:lnTo>
                  <a:pt x="53019" y="756"/>
                </a:lnTo>
                <a:lnTo>
                  <a:pt x="53019" y="756"/>
                </a:lnTo>
                <a:lnTo>
                  <a:pt x="52358" y="944"/>
                </a:lnTo>
                <a:lnTo>
                  <a:pt x="51981" y="1039"/>
                </a:lnTo>
                <a:lnTo>
                  <a:pt x="51887" y="1133"/>
                </a:lnTo>
                <a:lnTo>
                  <a:pt x="51887" y="1227"/>
                </a:lnTo>
                <a:lnTo>
                  <a:pt x="51604" y="1039"/>
                </a:lnTo>
                <a:lnTo>
                  <a:pt x="50755" y="1039"/>
                </a:lnTo>
                <a:lnTo>
                  <a:pt x="50755" y="944"/>
                </a:lnTo>
                <a:lnTo>
                  <a:pt x="50755" y="850"/>
                </a:lnTo>
                <a:lnTo>
                  <a:pt x="50660" y="850"/>
                </a:lnTo>
                <a:lnTo>
                  <a:pt x="50660" y="1039"/>
                </a:lnTo>
                <a:lnTo>
                  <a:pt x="49623" y="1322"/>
                </a:lnTo>
                <a:lnTo>
                  <a:pt x="49151" y="1416"/>
                </a:lnTo>
                <a:lnTo>
                  <a:pt x="48679" y="1416"/>
                </a:lnTo>
                <a:lnTo>
                  <a:pt x="48679" y="1322"/>
                </a:lnTo>
                <a:lnTo>
                  <a:pt x="48773" y="1322"/>
                </a:lnTo>
                <a:lnTo>
                  <a:pt x="48585" y="1133"/>
                </a:lnTo>
                <a:lnTo>
                  <a:pt x="47547" y="1133"/>
                </a:lnTo>
                <a:lnTo>
                  <a:pt x="46981" y="1322"/>
                </a:lnTo>
                <a:lnTo>
                  <a:pt x="46038" y="1699"/>
                </a:lnTo>
                <a:lnTo>
                  <a:pt x="46038" y="1699"/>
                </a:lnTo>
                <a:lnTo>
                  <a:pt x="46132" y="1605"/>
                </a:lnTo>
                <a:lnTo>
                  <a:pt x="46038" y="1510"/>
                </a:lnTo>
                <a:lnTo>
                  <a:pt x="45755" y="1699"/>
                </a:lnTo>
                <a:lnTo>
                  <a:pt x="45660" y="1793"/>
                </a:lnTo>
                <a:lnTo>
                  <a:pt x="45566" y="1793"/>
                </a:lnTo>
                <a:lnTo>
                  <a:pt x="45472" y="1699"/>
                </a:lnTo>
                <a:lnTo>
                  <a:pt x="45472" y="1510"/>
                </a:lnTo>
                <a:lnTo>
                  <a:pt x="45755" y="1510"/>
                </a:lnTo>
                <a:lnTo>
                  <a:pt x="45566" y="1416"/>
                </a:lnTo>
                <a:lnTo>
                  <a:pt x="45189" y="1416"/>
                </a:lnTo>
                <a:lnTo>
                  <a:pt x="44245" y="1605"/>
                </a:lnTo>
                <a:lnTo>
                  <a:pt x="42736" y="2076"/>
                </a:lnTo>
                <a:lnTo>
                  <a:pt x="42736" y="2076"/>
                </a:lnTo>
                <a:lnTo>
                  <a:pt x="43113" y="1793"/>
                </a:lnTo>
                <a:lnTo>
                  <a:pt x="43491" y="1605"/>
                </a:lnTo>
                <a:lnTo>
                  <a:pt x="43208" y="1699"/>
                </a:lnTo>
                <a:lnTo>
                  <a:pt x="42956" y="1762"/>
                </a:lnTo>
                <a:lnTo>
                  <a:pt x="42924" y="1793"/>
                </a:lnTo>
                <a:lnTo>
                  <a:pt x="42453" y="1982"/>
                </a:lnTo>
                <a:lnTo>
                  <a:pt x="42075" y="1982"/>
                </a:lnTo>
                <a:lnTo>
                  <a:pt x="41981" y="1888"/>
                </a:lnTo>
                <a:lnTo>
                  <a:pt x="40377" y="1888"/>
                </a:lnTo>
                <a:lnTo>
                  <a:pt x="38962" y="1982"/>
                </a:lnTo>
                <a:lnTo>
                  <a:pt x="39057" y="2076"/>
                </a:lnTo>
                <a:lnTo>
                  <a:pt x="38962" y="2171"/>
                </a:lnTo>
                <a:lnTo>
                  <a:pt x="38679" y="2265"/>
                </a:lnTo>
                <a:lnTo>
                  <a:pt x="38774" y="2076"/>
                </a:lnTo>
                <a:lnTo>
                  <a:pt x="38679" y="2076"/>
                </a:lnTo>
                <a:lnTo>
                  <a:pt x="38585" y="2171"/>
                </a:lnTo>
                <a:lnTo>
                  <a:pt x="38491" y="2265"/>
                </a:lnTo>
                <a:lnTo>
                  <a:pt x="38302" y="2171"/>
                </a:lnTo>
                <a:lnTo>
                  <a:pt x="38208" y="1982"/>
                </a:lnTo>
                <a:lnTo>
                  <a:pt x="37453" y="1982"/>
                </a:lnTo>
                <a:lnTo>
                  <a:pt x="37736" y="2171"/>
                </a:lnTo>
                <a:lnTo>
                  <a:pt x="37264" y="2171"/>
                </a:lnTo>
                <a:lnTo>
                  <a:pt x="37076" y="2076"/>
                </a:lnTo>
                <a:lnTo>
                  <a:pt x="36793" y="2171"/>
                </a:lnTo>
                <a:lnTo>
                  <a:pt x="36887" y="1982"/>
                </a:lnTo>
                <a:lnTo>
                  <a:pt x="35943" y="2359"/>
                </a:lnTo>
                <a:lnTo>
                  <a:pt x="34906" y="2548"/>
                </a:lnTo>
                <a:lnTo>
                  <a:pt x="33868" y="2737"/>
                </a:lnTo>
                <a:lnTo>
                  <a:pt x="32925" y="2737"/>
                </a:lnTo>
                <a:lnTo>
                  <a:pt x="33113" y="2642"/>
                </a:lnTo>
                <a:lnTo>
                  <a:pt x="32830" y="2642"/>
                </a:lnTo>
                <a:lnTo>
                  <a:pt x="32547" y="2737"/>
                </a:lnTo>
                <a:lnTo>
                  <a:pt x="32076" y="2925"/>
                </a:lnTo>
                <a:lnTo>
                  <a:pt x="31321" y="2925"/>
                </a:lnTo>
                <a:lnTo>
                  <a:pt x="30472" y="3020"/>
                </a:lnTo>
                <a:lnTo>
                  <a:pt x="29623" y="3114"/>
                </a:lnTo>
                <a:lnTo>
                  <a:pt x="27736" y="3397"/>
                </a:lnTo>
                <a:lnTo>
                  <a:pt x="26698" y="3491"/>
                </a:lnTo>
                <a:lnTo>
                  <a:pt x="26415" y="3586"/>
                </a:lnTo>
                <a:lnTo>
                  <a:pt x="26321" y="3680"/>
                </a:lnTo>
                <a:lnTo>
                  <a:pt x="26132" y="3586"/>
                </a:lnTo>
                <a:lnTo>
                  <a:pt x="25944" y="3491"/>
                </a:lnTo>
                <a:lnTo>
                  <a:pt x="25755" y="3586"/>
                </a:lnTo>
                <a:lnTo>
                  <a:pt x="25661" y="3869"/>
                </a:lnTo>
                <a:lnTo>
                  <a:pt x="25189" y="3774"/>
                </a:lnTo>
                <a:lnTo>
                  <a:pt x="24623" y="3774"/>
                </a:lnTo>
                <a:lnTo>
                  <a:pt x="23491" y="3963"/>
                </a:lnTo>
                <a:lnTo>
                  <a:pt x="22642" y="4057"/>
                </a:lnTo>
                <a:lnTo>
                  <a:pt x="21793" y="4152"/>
                </a:lnTo>
                <a:lnTo>
                  <a:pt x="21887" y="4057"/>
                </a:lnTo>
                <a:lnTo>
                  <a:pt x="21698" y="4152"/>
                </a:lnTo>
                <a:lnTo>
                  <a:pt x="21510" y="4340"/>
                </a:lnTo>
                <a:lnTo>
                  <a:pt x="21415" y="4529"/>
                </a:lnTo>
                <a:lnTo>
                  <a:pt x="21227" y="4623"/>
                </a:lnTo>
                <a:lnTo>
                  <a:pt x="21132" y="4529"/>
                </a:lnTo>
                <a:lnTo>
                  <a:pt x="20944" y="4435"/>
                </a:lnTo>
                <a:lnTo>
                  <a:pt x="20378" y="4340"/>
                </a:lnTo>
                <a:lnTo>
                  <a:pt x="19906" y="4435"/>
                </a:lnTo>
                <a:lnTo>
                  <a:pt x="19529" y="4623"/>
                </a:lnTo>
                <a:lnTo>
                  <a:pt x="19434" y="4529"/>
                </a:lnTo>
                <a:lnTo>
                  <a:pt x="19340" y="4529"/>
                </a:lnTo>
                <a:lnTo>
                  <a:pt x="18868" y="4623"/>
                </a:lnTo>
                <a:lnTo>
                  <a:pt x="17925" y="5001"/>
                </a:lnTo>
                <a:lnTo>
                  <a:pt x="17925" y="4812"/>
                </a:lnTo>
                <a:lnTo>
                  <a:pt x="17736" y="5001"/>
                </a:lnTo>
                <a:lnTo>
                  <a:pt x="17548" y="5095"/>
                </a:lnTo>
                <a:lnTo>
                  <a:pt x="17359" y="5189"/>
                </a:lnTo>
                <a:lnTo>
                  <a:pt x="16887" y="5284"/>
                </a:lnTo>
                <a:lnTo>
                  <a:pt x="16982" y="5189"/>
                </a:lnTo>
                <a:lnTo>
                  <a:pt x="16982" y="5189"/>
                </a:lnTo>
                <a:lnTo>
                  <a:pt x="16321" y="5284"/>
                </a:lnTo>
                <a:lnTo>
                  <a:pt x="15755" y="5472"/>
                </a:lnTo>
                <a:lnTo>
                  <a:pt x="15189" y="5567"/>
                </a:lnTo>
                <a:lnTo>
                  <a:pt x="14623" y="5567"/>
                </a:lnTo>
                <a:lnTo>
                  <a:pt x="15283" y="5472"/>
                </a:lnTo>
                <a:lnTo>
                  <a:pt x="15189" y="5378"/>
                </a:lnTo>
                <a:lnTo>
                  <a:pt x="15095" y="5284"/>
                </a:lnTo>
                <a:lnTo>
                  <a:pt x="15095" y="5189"/>
                </a:lnTo>
                <a:lnTo>
                  <a:pt x="15095" y="5095"/>
                </a:lnTo>
                <a:lnTo>
                  <a:pt x="14906" y="5189"/>
                </a:lnTo>
                <a:lnTo>
                  <a:pt x="14529" y="5284"/>
                </a:lnTo>
                <a:lnTo>
                  <a:pt x="13680" y="5472"/>
                </a:lnTo>
                <a:lnTo>
                  <a:pt x="13680" y="5567"/>
                </a:lnTo>
                <a:lnTo>
                  <a:pt x="13585" y="5567"/>
                </a:lnTo>
                <a:lnTo>
                  <a:pt x="13585" y="5504"/>
                </a:lnTo>
                <a:lnTo>
                  <a:pt x="13585" y="5504"/>
                </a:lnTo>
                <a:lnTo>
                  <a:pt x="13397" y="5567"/>
                </a:lnTo>
                <a:lnTo>
                  <a:pt x="13208" y="5661"/>
                </a:lnTo>
                <a:lnTo>
                  <a:pt x="13302" y="5755"/>
                </a:lnTo>
                <a:lnTo>
                  <a:pt x="13585" y="5661"/>
                </a:lnTo>
                <a:lnTo>
                  <a:pt x="13868" y="5661"/>
                </a:lnTo>
                <a:lnTo>
                  <a:pt x="13585" y="5850"/>
                </a:lnTo>
                <a:lnTo>
                  <a:pt x="13302" y="5850"/>
                </a:lnTo>
                <a:lnTo>
                  <a:pt x="13019" y="5755"/>
                </a:lnTo>
                <a:lnTo>
                  <a:pt x="12736" y="5755"/>
                </a:lnTo>
                <a:lnTo>
                  <a:pt x="11133" y="6227"/>
                </a:lnTo>
                <a:lnTo>
                  <a:pt x="11038" y="6133"/>
                </a:lnTo>
                <a:lnTo>
                  <a:pt x="10472" y="6321"/>
                </a:lnTo>
                <a:lnTo>
                  <a:pt x="10001" y="6416"/>
                </a:lnTo>
                <a:lnTo>
                  <a:pt x="9434" y="6510"/>
                </a:lnTo>
                <a:lnTo>
                  <a:pt x="8680" y="6699"/>
                </a:lnTo>
                <a:lnTo>
                  <a:pt x="7642" y="6888"/>
                </a:lnTo>
                <a:lnTo>
                  <a:pt x="6416" y="7076"/>
                </a:lnTo>
                <a:lnTo>
                  <a:pt x="3963" y="7454"/>
                </a:lnTo>
                <a:lnTo>
                  <a:pt x="1604" y="7831"/>
                </a:lnTo>
                <a:lnTo>
                  <a:pt x="944" y="8020"/>
                </a:lnTo>
                <a:lnTo>
                  <a:pt x="567" y="7925"/>
                </a:lnTo>
                <a:lnTo>
                  <a:pt x="284" y="7831"/>
                </a:lnTo>
                <a:lnTo>
                  <a:pt x="189" y="7831"/>
                </a:lnTo>
                <a:lnTo>
                  <a:pt x="189" y="7925"/>
                </a:lnTo>
                <a:lnTo>
                  <a:pt x="189" y="8208"/>
                </a:lnTo>
                <a:lnTo>
                  <a:pt x="1" y="8397"/>
                </a:lnTo>
                <a:lnTo>
                  <a:pt x="1" y="8586"/>
                </a:lnTo>
                <a:lnTo>
                  <a:pt x="1" y="8680"/>
                </a:lnTo>
                <a:lnTo>
                  <a:pt x="95" y="8774"/>
                </a:lnTo>
                <a:lnTo>
                  <a:pt x="472" y="8869"/>
                </a:lnTo>
                <a:lnTo>
                  <a:pt x="755" y="8869"/>
                </a:lnTo>
                <a:lnTo>
                  <a:pt x="567" y="8963"/>
                </a:lnTo>
                <a:lnTo>
                  <a:pt x="755" y="8963"/>
                </a:lnTo>
                <a:lnTo>
                  <a:pt x="1038" y="8869"/>
                </a:lnTo>
                <a:lnTo>
                  <a:pt x="1416" y="8586"/>
                </a:lnTo>
                <a:lnTo>
                  <a:pt x="1416" y="8774"/>
                </a:lnTo>
                <a:lnTo>
                  <a:pt x="1510" y="8869"/>
                </a:lnTo>
                <a:lnTo>
                  <a:pt x="1699" y="8774"/>
                </a:lnTo>
                <a:lnTo>
                  <a:pt x="1793" y="8774"/>
                </a:lnTo>
                <a:lnTo>
                  <a:pt x="2265" y="8586"/>
                </a:lnTo>
                <a:lnTo>
                  <a:pt x="2642" y="8491"/>
                </a:lnTo>
                <a:lnTo>
                  <a:pt x="3397" y="8491"/>
                </a:lnTo>
                <a:lnTo>
                  <a:pt x="4152" y="8397"/>
                </a:lnTo>
                <a:lnTo>
                  <a:pt x="4623" y="8397"/>
                </a:lnTo>
                <a:lnTo>
                  <a:pt x="5001" y="8114"/>
                </a:lnTo>
                <a:lnTo>
                  <a:pt x="5001" y="8208"/>
                </a:lnTo>
                <a:lnTo>
                  <a:pt x="5284" y="8114"/>
                </a:lnTo>
                <a:lnTo>
                  <a:pt x="5850" y="7831"/>
                </a:lnTo>
                <a:lnTo>
                  <a:pt x="5944" y="7925"/>
                </a:lnTo>
                <a:lnTo>
                  <a:pt x="5850" y="8020"/>
                </a:lnTo>
                <a:lnTo>
                  <a:pt x="5850" y="8114"/>
                </a:lnTo>
                <a:lnTo>
                  <a:pt x="5944" y="8020"/>
                </a:lnTo>
                <a:lnTo>
                  <a:pt x="6416" y="7925"/>
                </a:lnTo>
                <a:lnTo>
                  <a:pt x="7170" y="7925"/>
                </a:lnTo>
                <a:lnTo>
                  <a:pt x="7170" y="8020"/>
                </a:lnTo>
                <a:lnTo>
                  <a:pt x="7076" y="8114"/>
                </a:lnTo>
                <a:lnTo>
                  <a:pt x="7265" y="8020"/>
                </a:lnTo>
                <a:lnTo>
                  <a:pt x="7359" y="7925"/>
                </a:lnTo>
                <a:lnTo>
                  <a:pt x="7359" y="7831"/>
                </a:lnTo>
                <a:lnTo>
                  <a:pt x="7548" y="8020"/>
                </a:lnTo>
                <a:lnTo>
                  <a:pt x="8397" y="7642"/>
                </a:lnTo>
                <a:lnTo>
                  <a:pt x="8963" y="7454"/>
                </a:lnTo>
                <a:lnTo>
                  <a:pt x="9151" y="7359"/>
                </a:lnTo>
                <a:lnTo>
                  <a:pt x="9246" y="7359"/>
                </a:lnTo>
                <a:lnTo>
                  <a:pt x="9151" y="7171"/>
                </a:lnTo>
                <a:lnTo>
                  <a:pt x="9246" y="7076"/>
                </a:lnTo>
                <a:lnTo>
                  <a:pt x="9340" y="7076"/>
                </a:lnTo>
                <a:lnTo>
                  <a:pt x="9340" y="7171"/>
                </a:lnTo>
                <a:lnTo>
                  <a:pt x="9434" y="7076"/>
                </a:lnTo>
                <a:lnTo>
                  <a:pt x="9529" y="7171"/>
                </a:lnTo>
                <a:lnTo>
                  <a:pt x="9434" y="7265"/>
                </a:lnTo>
                <a:lnTo>
                  <a:pt x="9340" y="7265"/>
                </a:lnTo>
                <a:lnTo>
                  <a:pt x="9340" y="7359"/>
                </a:lnTo>
                <a:lnTo>
                  <a:pt x="9717" y="7171"/>
                </a:lnTo>
                <a:lnTo>
                  <a:pt x="10095" y="7076"/>
                </a:lnTo>
                <a:lnTo>
                  <a:pt x="10095" y="7171"/>
                </a:lnTo>
                <a:lnTo>
                  <a:pt x="10001" y="7171"/>
                </a:lnTo>
                <a:lnTo>
                  <a:pt x="9906" y="7265"/>
                </a:lnTo>
                <a:lnTo>
                  <a:pt x="9906" y="7359"/>
                </a:lnTo>
                <a:lnTo>
                  <a:pt x="9623" y="7265"/>
                </a:lnTo>
                <a:lnTo>
                  <a:pt x="9717" y="7454"/>
                </a:lnTo>
                <a:lnTo>
                  <a:pt x="10850" y="7076"/>
                </a:lnTo>
                <a:lnTo>
                  <a:pt x="11038" y="7076"/>
                </a:lnTo>
                <a:lnTo>
                  <a:pt x="11133" y="7171"/>
                </a:lnTo>
                <a:lnTo>
                  <a:pt x="11321" y="7265"/>
                </a:lnTo>
                <a:lnTo>
                  <a:pt x="11416" y="7265"/>
                </a:lnTo>
                <a:lnTo>
                  <a:pt x="11604" y="7171"/>
                </a:lnTo>
                <a:lnTo>
                  <a:pt x="11793" y="6982"/>
                </a:lnTo>
                <a:lnTo>
                  <a:pt x="11887" y="6888"/>
                </a:lnTo>
                <a:lnTo>
                  <a:pt x="12170" y="6888"/>
                </a:lnTo>
                <a:lnTo>
                  <a:pt x="12076" y="7076"/>
                </a:lnTo>
                <a:lnTo>
                  <a:pt x="12265" y="7076"/>
                </a:lnTo>
                <a:lnTo>
                  <a:pt x="12359" y="6888"/>
                </a:lnTo>
                <a:lnTo>
                  <a:pt x="12548" y="6793"/>
                </a:lnTo>
                <a:lnTo>
                  <a:pt x="12736" y="6793"/>
                </a:lnTo>
                <a:lnTo>
                  <a:pt x="12453" y="6982"/>
                </a:lnTo>
                <a:lnTo>
                  <a:pt x="12925" y="6982"/>
                </a:lnTo>
                <a:lnTo>
                  <a:pt x="13491" y="6888"/>
                </a:lnTo>
                <a:lnTo>
                  <a:pt x="14434" y="6605"/>
                </a:lnTo>
                <a:lnTo>
                  <a:pt x="15849" y="6510"/>
                </a:lnTo>
                <a:lnTo>
                  <a:pt x="16510" y="6416"/>
                </a:lnTo>
                <a:lnTo>
                  <a:pt x="16982" y="6227"/>
                </a:lnTo>
                <a:lnTo>
                  <a:pt x="17831" y="6038"/>
                </a:lnTo>
                <a:lnTo>
                  <a:pt x="18680" y="6038"/>
                </a:lnTo>
                <a:lnTo>
                  <a:pt x="19057" y="5850"/>
                </a:lnTo>
                <a:lnTo>
                  <a:pt x="19340" y="5755"/>
                </a:lnTo>
                <a:lnTo>
                  <a:pt x="20472" y="5661"/>
                </a:lnTo>
                <a:lnTo>
                  <a:pt x="21604" y="5567"/>
                </a:lnTo>
                <a:lnTo>
                  <a:pt x="22736" y="5378"/>
                </a:lnTo>
                <a:lnTo>
                  <a:pt x="23774" y="5095"/>
                </a:lnTo>
                <a:lnTo>
                  <a:pt x="23774" y="5284"/>
                </a:lnTo>
                <a:lnTo>
                  <a:pt x="24151" y="5189"/>
                </a:lnTo>
                <a:lnTo>
                  <a:pt x="24246" y="5189"/>
                </a:lnTo>
                <a:lnTo>
                  <a:pt x="24246" y="5095"/>
                </a:lnTo>
                <a:lnTo>
                  <a:pt x="24623" y="5001"/>
                </a:lnTo>
                <a:lnTo>
                  <a:pt x="25000" y="5095"/>
                </a:lnTo>
                <a:lnTo>
                  <a:pt x="25378" y="5095"/>
                </a:lnTo>
                <a:lnTo>
                  <a:pt x="25755" y="4906"/>
                </a:lnTo>
                <a:lnTo>
                  <a:pt x="25755" y="5095"/>
                </a:lnTo>
                <a:lnTo>
                  <a:pt x="25849" y="5001"/>
                </a:lnTo>
                <a:lnTo>
                  <a:pt x="26132" y="4906"/>
                </a:lnTo>
                <a:lnTo>
                  <a:pt x="27264" y="4906"/>
                </a:lnTo>
                <a:lnTo>
                  <a:pt x="28491" y="4718"/>
                </a:lnTo>
                <a:lnTo>
                  <a:pt x="28302" y="4529"/>
                </a:lnTo>
                <a:lnTo>
                  <a:pt x="28491" y="4435"/>
                </a:lnTo>
                <a:lnTo>
                  <a:pt x="28585" y="4340"/>
                </a:lnTo>
                <a:lnTo>
                  <a:pt x="28774" y="4529"/>
                </a:lnTo>
                <a:lnTo>
                  <a:pt x="28679" y="4623"/>
                </a:lnTo>
                <a:lnTo>
                  <a:pt x="29717" y="4623"/>
                </a:lnTo>
                <a:lnTo>
                  <a:pt x="30189" y="4529"/>
                </a:lnTo>
                <a:lnTo>
                  <a:pt x="31510" y="4246"/>
                </a:lnTo>
                <a:lnTo>
                  <a:pt x="32076" y="4057"/>
                </a:lnTo>
                <a:lnTo>
                  <a:pt x="32547" y="3869"/>
                </a:lnTo>
                <a:lnTo>
                  <a:pt x="32642" y="3963"/>
                </a:lnTo>
                <a:lnTo>
                  <a:pt x="32830" y="4057"/>
                </a:lnTo>
                <a:lnTo>
                  <a:pt x="33019" y="4057"/>
                </a:lnTo>
                <a:lnTo>
                  <a:pt x="33679" y="3869"/>
                </a:lnTo>
                <a:lnTo>
                  <a:pt x="33962" y="3586"/>
                </a:lnTo>
                <a:lnTo>
                  <a:pt x="34623" y="3586"/>
                </a:lnTo>
                <a:lnTo>
                  <a:pt x="35660" y="3491"/>
                </a:lnTo>
                <a:lnTo>
                  <a:pt x="37170" y="3586"/>
                </a:lnTo>
                <a:lnTo>
                  <a:pt x="37547" y="3397"/>
                </a:lnTo>
                <a:lnTo>
                  <a:pt x="38019" y="3303"/>
                </a:lnTo>
                <a:lnTo>
                  <a:pt x="39151" y="3208"/>
                </a:lnTo>
                <a:lnTo>
                  <a:pt x="41038" y="3208"/>
                </a:lnTo>
                <a:lnTo>
                  <a:pt x="41038" y="3114"/>
                </a:lnTo>
                <a:lnTo>
                  <a:pt x="41226" y="3020"/>
                </a:lnTo>
                <a:lnTo>
                  <a:pt x="41981" y="2925"/>
                </a:lnTo>
                <a:lnTo>
                  <a:pt x="44811" y="2925"/>
                </a:lnTo>
                <a:lnTo>
                  <a:pt x="45000" y="2831"/>
                </a:lnTo>
                <a:lnTo>
                  <a:pt x="45189" y="2642"/>
                </a:lnTo>
                <a:lnTo>
                  <a:pt x="45283" y="2548"/>
                </a:lnTo>
                <a:lnTo>
                  <a:pt x="45566" y="2548"/>
                </a:lnTo>
                <a:lnTo>
                  <a:pt x="45472" y="2737"/>
                </a:lnTo>
                <a:lnTo>
                  <a:pt x="45472" y="2737"/>
                </a:lnTo>
                <a:lnTo>
                  <a:pt x="46132" y="2548"/>
                </a:lnTo>
                <a:lnTo>
                  <a:pt x="46887" y="2548"/>
                </a:lnTo>
                <a:lnTo>
                  <a:pt x="47547" y="2454"/>
                </a:lnTo>
                <a:lnTo>
                  <a:pt x="48207" y="2265"/>
                </a:lnTo>
                <a:lnTo>
                  <a:pt x="48302" y="2359"/>
                </a:lnTo>
                <a:lnTo>
                  <a:pt x="49434" y="2359"/>
                </a:lnTo>
                <a:lnTo>
                  <a:pt x="49717" y="2265"/>
                </a:lnTo>
                <a:lnTo>
                  <a:pt x="50094" y="2171"/>
                </a:lnTo>
                <a:lnTo>
                  <a:pt x="50755" y="2076"/>
                </a:lnTo>
                <a:lnTo>
                  <a:pt x="52170" y="1982"/>
                </a:lnTo>
                <a:lnTo>
                  <a:pt x="54056" y="1793"/>
                </a:lnTo>
                <a:lnTo>
                  <a:pt x="56132" y="1510"/>
                </a:lnTo>
                <a:lnTo>
                  <a:pt x="56037" y="1605"/>
                </a:lnTo>
                <a:lnTo>
                  <a:pt x="55943" y="1699"/>
                </a:lnTo>
                <a:lnTo>
                  <a:pt x="55754" y="1699"/>
                </a:lnTo>
                <a:lnTo>
                  <a:pt x="55471" y="1793"/>
                </a:lnTo>
                <a:lnTo>
                  <a:pt x="55377" y="1888"/>
                </a:lnTo>
                <a:lnTo>
                  <a:pt x="56415" y="1605"/>
                </a:lnTo>
                <a:lnTo>
                  <a:pt x="56887" y="1510"/>
                </a:lnTo>
                <a:lnTo>
                  <a:pt x="56981" y="1605"/>
                </a:lnTo>
                <a:lnTo>
                  <a:pt x="56887" y="1699"/>
                </a:lnTo>
                <a:lnTo>
                  <a:pt x="57358" y="1605"/>
                </a:lnTo>
                <a:lnTo>
                  <a:pt x="57736" y="1605"/>
                </a:lnTo>
                <a:lnTo>
                  <a:pt x="58207" y="1510"/>
                </a:lnTo>
                <a:lnTo>
                  <a:pt x="58679" y="1510"/>
                </a:lnTo>
                <a:lnTo>
                  <a:pt x="58773" y="1416"/>
                </a:lnTo>
                <a:lnTo>
                  <a:pt x="58868" y="1322"/>
                </a:lnTo>
                <a:lnTo>
                  <a:pt x="59056" y="1133"/>
                </a:lnTo>
                <a:lnTo>
                  <a:pt x="59151" y="1227"/>
                </a:lnTo>
                <a:lnTo>
                  <a:pt x="59339" y="1227"/>
                </a:lnTo>
                <a:lnTo>
                  <a:pt x="59434" y="1322"/>
                </a:lnTo>
                <a:lnTo>
                  <a:pt x="59339" y="1510"/>
                </a:lnTo>
                <a:lnTo>
                  <a:pt x="59811" y="1416"/>
                </a:lnTo>
                <a:lnTo>
                  <a:pt x="60000" y="1322"/>
                </a:lnTo>
                <a:lnTo>
                  <a:pt x="60094" y="1416"/>
                </a:lnTo>
                <a:lnTo>
                  <a:pt x="60377" y="1322"/>
                </a:lnTo>
                <a:lnTo>
                  <a:pt x="60660" y="1227"/>
                </a:lnTo>
                <a:lnTo>
                  <a:pt x="61320" y="1133"/>
                </a:lnTo>
                <a:lnTo>
                  <a:pt x="61981" y="1227"/>
                </a:lnTo>
                <a:lnTo>
                  <a:pt x="62641" y="1227"/>
                </a:lnTo>
                <a:lnTo>
                  <a:pt x="62547" y="1133"/>
                </a:lnTo>
                <a:lnTo>
                  <a:pt x="63207" y="1039"/>
                </a:lnTo>
                <a:lnTo>
                  <a:pt x="63019" y="1133"/>
                </a:lnTo>
                <a:lnTo>
                  <a:pt x="63585" y="1133"/>
                </a:lnTo>
                <a:lnTo>
                  <a:pt x="63302" y="1039"/>
                </a:lnTo>
                <a:lnTo>
                  <a:pt x="63773" y="850"/>
                </a:lnTo>
                <a:lnTo>
                  <a:pt x="64151" y="756"/>
                </a:lnTo>
                <a:lnTo>
                  <a:pt x="64434" y="850"/>
                </a:lnTo>
                <a:lnTo>
                  <a:pt x="64434" y="1133"/>
                </a:lnTo>
                <a:lnTo>
                  <a:pt x="65283" y="850"/>
                </a:lnTo>
                <a:lnTo>
                  <a:pt x="65283" y="944"/>
                </a:lnTo>
                <a:lnTo>
                  <a:pt x="65471" y="944"/>
                </a:lnTo>
                <a:lnTo>
                  <a:pt x="65566" y="850"/>
                </a:lnTo>
                <a:lnTo>
                  <a:pt x="65754" y="944"/>
                </a:lnTo>
                <a:lnTo>
                  <a:pt x="66132" y="850"/>
                </a:lnTo>
                <a:lnTo>
                  <a:pt x="66981" y="850"/>
                </a:lnTo>
                <a:lnTo>
                  <a:pt x="66981" y="944"/>
                </a:lnTo>
                <a:lnTo>
                  <a:pt x="66886" y="1039"/>
                </a:lnTo>
                <a:lnTo>
                  <a:pt x="66792" y="1039"/>
                </a:lnTo>
                <a:lnTo>
                  <a:pt x="66792" y="1133"/>
                </a:lnTo>
                <a:lnTo>
                  <a:pt x="67641" y="944"/>
                </a:lnTo>
                <a:lnTo>
                  <a:pt x="68113" y="850"/>
                </a:lnTo>
                <a:lnTo>
                  <a:pt x="68584" y="850"/>
                </a:lnTo>
                <a:lnTo>
                  <a:pt x="68773" y="944"/>
                </a:lnTo>
                <a:lnTo>
                  <a:pt x="68962" y="944"/>
                </a:lnTo>
                <a:lnTo>
                  <a:pt x="69150" y="850"/>
                </a:lnTo>
                <a:lnTo>
                  <a:pt x="70849" y="944"/>
                </a:lnTo>
                <a:lnTo>
                  <a:pt x="71509" y="850"/>
                </a:lnTo>
                <a:lnTo>
                  <a:pt x="72169" y="756"/>
                </a:lnTo>
                <a:lnTo>
                  <a:pt x="73207" y="756"/>
                </a:lnTo>
                <a:lnTo>
                  <a:pt x="73584" y="944"/>
                </a:lnTo>
                <a:lnTo>
                  <a:pt x="73962" y="944"/>
                </a:lnTo>
                <a:lnTo>
                  <a:pt x="73773" y="756"/>
                </a:lnTo>
                <a:lnTo>
                  <a:pt x="74056" y="567"/>
                </a:lnTo>
                <a:lnTo>
                  <a:pt x="74150" y="567"/>
                </a:lnTo>
                <a:lnTo>
                  <a:pt x="74150" y="756"/>
                </a:lnTo>
                <a:lnTo>
                  <a:pt x="74339" y="850"/>
                </a:lnTo>
                <a:lnTo>
                  <a:pt x="74433" y="756"/>
                </a:lnTo>
                <a:lnTo>
                  <a:pt x="74716" y="661"/>
                </a:lnTo>
                <a:lnTo>
                  <a:pt x="75188" y="661"/>
                </a:lnTo>
                <a:lnTo>
                  <a:pt x="75188" y="756"/>
                </a:lnTo>
                <a:lnTo>
                  <a:pt x="74999" y="850"/>
                </a:lnTo>
                <a:lnTo>
                  <a:pt x="75377" y="756"/>
                </a:lnTo>
                <a:lnTo>
                  <a:pt x="75754" y="756"/>
                </a:lnTo>
                <a:lnTo>
                  <a:pt x="75471" y="850"/>
                </a:lnTo>
                <a:lnTo>
                  <a:pt x="75565" y="944"/>
                </a:lnTo>
                <a:lnTo>
                  <a:pt x="76226" y="1039"/>
                </a:lnTo>
                <a:lnTo>
                  <a:pt x="76320" y="850"/>
                </a:lnTo>
                <a:lnTo>
                  <a:pt x="76509" y="850"/>
                </a:lnTo>
                <a:lnTo>
                  <a:pt x="76792" y="756"/>
                </a:lnTo>
                <a:lnTo>
                  <a:pt x="77075" y="661"/>
                </a:lnTo>
                <a:lnTo>
                  <a:pt x="76886" y="850"/>
                </a:lnTo>
                <a:lnTo>
                  <a:pt x="76981" y="944"/>
                </a:lnTo>
                <a:lnTo>
                  <a:pt x="77264" y="1039"/>
                </a:lnTo>
                <a:lnTo>
                  <a:pt x="77547" y="1133"/>
                </a:lnTo>
                <a:lnTo>
                  <a:pt x="77924" y="1227"/>
                </a:lnTo>
                <a:lnTo>
                  <a:pt x="78018" y="1133"/>
                </a:lnTo>
                <a:lnTo>
                  <a:pt x="77924" y="1039"/>
                </a:lnTo>
                <a:lnTo>
                  <a:pt x="78207" y="944"/>
                </a:lnTo>
                <a:lnTo>
                  <a:pt x="78490" y="1039"/>
                </a:lnTo>
                <a:lnTo>
                  <a:pt x="78773" y="1039"/>
                </a:lnTo>
                <a:lnTo>
                  <a:pt x="79056" y="1133"/>
                </a:lnTo>
                <a:lnTo>
                  <a:pt x="79716" y="944"/>
                </a:lnTo>
                <a:lnTo>
                  <a:pt x="80282" y="756"/>
                </a:lnTo>
                <a:lnTo>
                  <a:pt x="80282" y="850"/>
                </a:lnTo>
                <a:lnTo>
                  <a:pt x="80188" y="944"/>
                </a:lnTo>
                <a:lnTo>
                  <a:pt x="80848" y="1039"/>
                </a:lnTo>
                <a:lnTo>
                  <a:pt x="81131" y="1039"/>
                </a:lnTo>
                <a:lnTo>
                  <a:pt x="81131" y="1133"/>
                </a:lnTo>
                <a:lnTo>
                  <a:pt x="81037" y="1227"/>
                </a:lnTo>
                <a:lnTo>
                  <a:pt x="81697" y="1039"/>
                </a:lnTo>
                <a:lnTo>
                  <a:pt x="81886" y="944"/>
                </a:lnTo>
                <a:lnTo>
                  <a:pt x="81792" y="850"/>
                </a:lnTo>
                <a:lnTo>
                  <a:pt x="81414" y="850"/>
                </a:lnTo>
                <a:lnTo>
                  <a:pt x="80943" y="944"/>
                </a:lnTo>
                <a:lnTo>
                  <a:pt x="81037" y="756"/>
                </a:lnTo>
                <a:lnTo>
                  <a:pt x="80754" y="944"/>
                </a:lnTo>
                <a:lnTo>
                  <a:pt x="80660" y="756"/>
                </a:lnTo>
                <a:lnTo>
                  <a:pt x="80754" y="661"/>
                </a:lnTo>
                <a:lnTo>
                  <a:pt x="80188" y="661"/>
                </a:lnTo>
                <a:lnTo>
                  <a:pt x="80188" y="567"/>
                </a:lnTo>
                <a:lnTo>
                  <a:pt x="80282" y="567"/>
                </a:lnTo>
                <a:lnTo>
                  <a:pt x="79528" y="473"/>
                </a:lnTo>
                <a:lnTo>
                  <a:pt x="79339" y="567"/>
                </a:lnTo>
                <a:lnTo>
                  <a:pt x="79245" y="567"/>
                </a:lnTo>
                <a:lnTo>
                  <a:pt x="79245" y="661"/>
                </a:lnTo>
                <a:lnTo>
                  <a:pt x="79056" y="850"/>
                </a:lnTo>
                <a:lnTo>
                  <a:pt x="78867" y="378"/>
                </a:lnTo>
                <a:lnTo>
                  <a:pt x="78679" y="473"/>
                </a:lnTo>
                <a:lnTo>
                  <a:pt x="78396" y="567"/>
                </a:lnTo>
                <a:lnTo>
                  <a:pt x="78018" y="661"/>
                </a:lnTo>
                <a:lnTo>
                  <a:pt x="77924" y="661"/>
                </a:lnTo>
                <a:lnTo>
                  <a:pt x="77830" y="567"/>
                </a:lnTo>
                <a:lnTo>
                  <a:pt x="77075" y="567"/>
                </a:lnTo>
                <a:lnTo>
                  <a:pt x="77264" y="473"/>
                </a:lnTo>
                <a:lnTo>
                  <a:pt x="77169" y="284"/>
                </a:lnTo>
                <a:lnTo>
                  <a:pt x="76981" y="378"/>
                </a:lnTo>
                <a:lnTo>
                  <a:pt x="76792" y="473"/>
                </a:lnTo>
                <a:lnTo>
                  <a:pt x="76037" y="473"/>
                </a:lnTo>
                <a:lnTo>
                  <a:pt x="74716" y="190"/>
                </a:lnTo>
                <a:lnTo>
                  <a:pt x="74433" y="378"/>
                </a:lnTo>
                <a:lnTo>
                  <a:pt x="74056" y="378"/>
                </a:lnTo>
                <a:lnTo>
                  <a:pt x="74150" y="190"/>
                </a:lnTo>
                <a:lnTo>
                  <a:pt x="74056" y="190"/>
                </a:lnTo>
                <a:lnTo>
                  <a:pt x="73773" y="284"/>
                </a:lnTo>
                <a:lnTo>
                  <a:pt x="73773" y="95"/>
                </a:lnTo>
                <a:lnTo>
                  <a:pt x="73301" y="190"/>
                </a:lnTo>
                <a:lnTo>
                  <a:pt x="72830" y="190"/>
                </a:lnTo>
                <a:lnTo>
                  <a:pt x="72830" y="378"/>
                </a:lnTo>
                <a:lnTo>
                  <a:pt x="72924" y="473"/>
                </a:lnTo>
                <a:lnTo>
                  <a:pt x="72924" y="567"/>
                </a:lnTo>
                <a:lnTo>
                  <a:pt x="72735" y="661"/>
                </a:lnTo>
                <a:lnTo>
                  <a:pt x="72735" y="567"/>
                </a:lnTo>
                <a:lnTo>
                  <a:pt x="72547" y="473"/>
                </a:lnTo>
                <a:lnTo>
                  <a:pt x="72452" y="378"/>
                </a:lnTo>
                <a:lnTo>
                  <a:pt x="72641" y="284"/>
                </a:lnTo>
                <a:lnTo>
                  <a:pt x="71603" y="284"/>
                </a:lnTo>
                <a:lnTo>
                  <a:pt x="70849" y="190"/>
                </a:lnTo>
                <a:lnTo>
                  <a:pt x="70660" y="284"/>
                </a:lnTo>
                <a:lnTo>
                  <a:pt x="69905" y="473"/>
                </a:lnTo>
                <a:lnTo>
                  <a:pt x="69056" y="473"/>
                </a:lnTo>
                <a:lnTo>
                  <a:pt x="68207" y="378"/>
                </a:lnTo>
                <a:lnTo>
                  <a:pt x="67547" y="284"/>
                </a:lnTo>
                <a:lnTo>
                  <a:pt x="67641" y="190"/>
                </a:lnTo>
                <a:lnTo>
                  <a:pt x="67735" y="190"/>
                </a:lnTo>
                <a:lnTo>
                  <a:pt x="67169" y="95"/>
                </a:lnTo>
                <a:lnTo>
                  <a:pt x="66698" y="95"/>
                </a:lnTo>
                <a:lnTo>
                  <a:pt x="66886" y="190"/>
                </a:lnTo>
                <a:lnTo>
                  <a:pt x="65283" y="190"/>
                </a:lnTo>
                <a:lnTo>
                  <a:pt x="64905" y="95"/>
                </a:lnTo>
                <a:lnTo>
                  <a:pt x="64905" y="190"/>
                </a:lnTo>
                <a:lnTo>
                  <a:pt x="65000" y="190"/>
                </a:lnTo>
                <a:lnTo>
                  <a:pt x="65094" y="284"/>
                </a:lnTo>
                <a:lnTo>
                  <a:pt x="65094" y="378"/>
                </a:lnTo>
                <a:lnTo>
                  <a:pt x="64528" y="284"/>
                </a:lnTo>
                <a:lnTo>
                  <a:pt x="63962" y="190"/>
                </a:lnTo>
                <a:lnTo>
                  <a:pt x="63773" y="284"/>
                </a:lnTo>
                <a:lnTo>
                  <a:pt x="63585" y="473"/>
                </a:lnTo>
                <a:lnTo>
                  <a:pt x="63396" y="567"/>
                </a:lnTo>
                <a:lnTo>
                  <a:pt x="63302" y="567"/>
                </a:lnTo>
                <a:lnTo>
                  <a:pt x="63207" y="473"/>
                </a:lnTo>
                <a:lnTo>
                  <a:pt x="63207" y="284"/>
                </a:lnTo>
                <a:lnTo>
                  <a:pt x="63396" y="284"/>
                </a:lnTo>
                <a:lnTo>
                  <a:pt x="63490" y="190"/>
                </a:lnTo>
                <a:lnTo>
                  <a:pt x="63113" y="190"/>
                </a:lnTo>
                <a:lnTo>
                  <a:pt x="61981" y="284"/>
                </a:lnTo>
                <a:lnTo>
                  <a:pt x="61320" y="284"/>
                </a:lnTo>
                <a:lnTo>
                  <a:pt x="61226" y="190"/>
                </a:lnTo>
                <a:lnTo>
                  <a:pt x="61320" y="95"/>
                </a:lnTo>
                <a:lnTo>
                  <a:pt x="60849" y="190"/>
                </a:lnTo>
                <a:lnTo>
                  <a:pt x="60547" y="3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1628275" y="810800"/>
            <a:ext cx="5887500" cy="445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068100" y="4101500"/>
            <a:ext cx="3007800" cy="51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2"/>
                </a:solidFill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4297650" y="4711450"/>
            <a:ext cx="548700" cy="43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lantillaspowerpoint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628275" y="810800"/>
            <a:ext cx="58875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 SC"/>
              <a:buNone/>
              <a:defRPr sz="2400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 SC"/>
              <a:buNone/>
              <a:defRPr sz="2400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 SC"/>
              <a:buNone/>
              <a:defRPr sz="2400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 SC"/>
              <a:buNone/>
              <a:defRPr sz="2400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 SC"/>
              <a:buNone/>
              <a:defRPr sz="2400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 SC"/>
              <a:buNone/>
              <a:defRPr sz="2400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 SC"/>
              <a:buNone/>
              <a:defRPr sz="2400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 SC"/>
              <a:buNone/>
              <a:defRPr sz="2400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 SC"/>
              <a:buNone/>
              <a:defRPr sz="2400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628275" y="1428825"/>
            <a:ext cx="5887500" cy="29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atrick Hand"/>
              <a:buChar char="&gt;"/>
              <a:defRPr sz="24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atrick Hand"/>
              <a:buChar char="-"/>
              <a:defRPr sz="24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atrick Hand"/>
              <a:buChar char="-"/>
              <a:defRPr sz="24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atrick Hand"/>
              <a:buChar char="-"/>
              <a:defRPr sz="24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atrick Hand"/>
              <a:buChar char="-"/>
              <a:defRPr sz="24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atrick Hand"/>
              <a:buChar char="-"/>
              <a:defRPr sz="24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atrick Hand"/>
              <a:buChar char="-"/>
              <a:defRPr sz="24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atrick Hand"/>
              <a:buChar char="-"/>
              <a:defRPr sz="24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atrick Hand"/>
              <a:buChar char="-"/>
              <a:defRPr sz="24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 sz="1300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>
              <a:buNone/>
              <a:defRPr sz="1300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>
              <a:buNone/>
              <a:defRPr sz="1300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>
              <a:buNone/>
              <a:defRPr sz="1300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>
              <a:buNone/>
              <a:defRPr sz="1300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>
              <a:buNone/>
              <a:defRPr sz="1300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>
              <a:buNone/>
              <a:defRPr sz="1300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>
              <a:buNone/>
              <a:defRPr sz="1300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>
              <a:buNone/>
              <a:defRPr sz="1300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5" name="TextBox 11"/>
          <p:cNvSpPr txBox="1"/>
          <p:nvPr userDrawn="1"/>
        </p:nvSpPr>
        <p:spPr>
          <a:xfrm rot="16200000">
            <a:off x="-2375976" y="1427208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14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7" y="4223849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sheets/about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unsplash.com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1001fonts.com/patrick-hand-font.html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oogledocs/status/730087240156643328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2540425" y="1991825"/>
            <a:ext cx="40632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1876225" y="1420400"/>
            <a:ext cx="2345100" cy="312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26" name="Google Shape;126;p23"/>
          <p:cNvSpPr txBox="1">
            <a:spLocks noGrp="1"/>
          </p:cNvSpPr>
          <p:nvPr>
            <p:ph type="body" idx="1"/>
          </p:nvPr>
        </p:nvSpPr>
        <p:spPr>
          <a:xfrm>
            <a:off x="1876225" y="1853502"/>
            <a:ext cx="2345100" cy="203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27" name="Google Shape;127;p23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128" name="Google Shape;12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60626">
            <a:off x="5597672" y="1312636"/>
            <a:ext cx="1895656" cy="1963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>
            <a:spLocks noGrp="1"/>
          </p:cNvSpPr>
          <p:nvPr>
            <p:ph type="title" idx="4294967295"/>
          </p:nvPr>
        </p:nvSpPr>
        <p:spPr>
          <a:xfrm>
            <a:off x="5695725" y="717825"/>
            <a:ext cx="1996500" cy="90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>
                <a:solidFill>
                  <a:schemeClr val="lt1"/>
                </a:solidFill>
              </a:rPr>
              <a:t>Want big impact?</a:t>
            </a:r>
            <a:endParaRPr sz="2000" b="0">
              <a:solidFill>
                <a:schemeClr val="lt1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</a:rPr>
              <a:t>Use big image.</a:t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134" name="Google Shape;134;p24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5"/>
          <p:cNvSpPr txBox="1">
            <a:spLocks noGrp="1"/>
          </p:cNvSpPr>
          <p:nvPr>
            <p:ph type="title"/>
          </p:nvPr>
        </p:nvSpPr>
        <p:spPr>
          <a:xfrm>
            <a:off x="1628275" y="810800"/>
            <a:ext cx="5887500" cy="445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40" name="Google Shape;140;p25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cxnSp>
        <p:nvCxnSpPr>
          <p:cNvPr id="141" name="Google Shape;141;p25"/>
          <p:cNvCxnSpPr>
            <a:stCxn id="142" idx="2"/>
            <a:endCxn id="143" idx="0"/>
          </p:cNvCxnSpPr>
          <p:nvPr/>
        </p:nvCxnSpPr>
        <p:spPr>
          <a:xfrm rot="-5400000" flipH="1">
            <a:off x="5169900" y="1419925"/>
            <a:ext cx="574500" cy="1770300"/>
          </a:xfrm>
          <a:prstGeom prst="bentConnector3">
            <a:avLst>
              <a:gd name="adj1" fmla="val 49995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144" name="Google Shape;144;p25"/>
          <p:cNvCxnSpPr>
            <a:stCxn id="145" idx="2"/>
            <a:endCxn id="146" idx="0"/>
          </p:cNvCxnSpPr>
          <p:nvPr/>
        </p:nvCxnSpPr>
        <p:spPr>
          <a:xfrm rot="-5400000" flipH="1">
            <a:off x="2868900" y="3109463"/>
            <a:ext cx="711000" cy="845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147" name="Google Shape;147;p25"/>
          <p:cNvCxnSpPr>
            <a:stCxn id="148" idx="0"/>
            <a:endCxn id="145" idx="2"/>
          </p:cNvCxnSpPr>
          <p:nvPr/>
        </p:nvCxnSpPr>
        <p:spPr>
          <a:xfrm rot="-5400000">
            <a:off x="2023650" y="3109463"/>
            <a:ext cx="711000" cy="845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149" name="Google Shape;149;p25"/>
          <p:cNvCxnSpPr>
            <a:stCxn id="143" idx="2"/>
            <a:endCxn id="150" idx="0"/>
          </p:cNvCxnSpPr>
          <p:nvPr/>
        </p:nvCxnSpPr>
        <p:spPr>
          <a:xfrm rot="-5400000" flipH="1">
            <a:off x="6409500" y="3109463"/>
            <a:ext cx="711000" cy="845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151" name="Google Shape;151;p25"/>
          <p:cNvCxnSpPr>
            <a:stCxn id="152" idx="0"/>
            <a:endCxn id="143" idx="2"/>
          </p:cNvCxnSpPr>
          <p:nvPr/>
        </p:nvCxnSpPr>
        <p:spPr>
          <a:xfrm rot="-5400000">
            <a:off x="5564250" y="3109463"/>
            <a:ext cx="711000" cy="845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153" name="Google Shape;153;p25"/>
          <p:cNvCxnSpPr>
            <a:stCxn id="145" idx="0"/>
            <a:endCxn id="142" idx="2"/>
          </p:cNvCxnSpPr>
          <p:nvPr/>
        </p:nvCxnSpPr>
        <p:spPr>
          <a:xfrm rot="-5400000">
            <a:off x="3399600" y="1419863"/>
            <a:ext cx="574500" cy="1770300"/>
          </a:xfrm>
          <a:prstGeom prst="bentConnector3">
            <a:avLst>
              <a:gd name="adj1" fmla="val 49995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142" name="Google Shape;142;p25"/>
          <p:cNvSpPr txBox="1"/>
          <p:nvPr/>
        </p:nvSpPr>
        <p:spPr>
          <a:xfrm>
            <a:off x="3802950" y="1433425"/>
            <a:ext cx="1538100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Lorem Ipsum</a:t>
            </a:r>
            <a:endParaRPr sz="1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5" name="Google Shape;145;p25"/>
          <p:cNvSpPr txBox="1"/>
          <p:nvPr/>
        </p:nvSpPr>
        <p:spPr>
          <a:xfrm>
            <a:off x="2032650" y="2592263"/>
            <a:ext cx="1538100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Lorem Ipsum</a:t>
            </a:r>
            <a:endParaRPr sz="1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3" name="Google Shape;143;p25"/>
          <p:cNvSpPr txBox="1"/>
          <p:nvPr/>
        </p:nvSpPr>
        <p:spPr>
          <a:xfrm>
            <a:off x="5573250" y="2592263"/>
            <a:ext cx="1538100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Lorem Ipsum</a:t>
            </a:r>
            <a:endParaRPr sz="1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50" name="Google Shape;150;p25"/>
          <p:cNvSpPr txBox="1"/>
          <p:nvPr/>
        </p:nvSpPr>
        <p:spPr>
          <a:xfrm>
            <a:off x="6418500" y="3887663"/>
            <a:ext cx="1538100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Lorem Ipsum</a:t>
            </a:r>
            <a:endParaRPr sz="1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52" name="Google Shape;152;p25"/>
          <p:cNvSpPr txBox="1"/>
          <p:nvPr/>
        </p:nvSpPr>
        <p:spPr>
          <a:xfrm>
            <a:off x="4728000" y="3887663"/>
            <a:ext cx="1538100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Lorem Ipsum</a:t>
            </a:r>
            <a:endParaRPr sz="1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6" name="Google Shape;146;p25"/>
          <p:cNvSpPr txBox="1"/>
          <p:nvPr/>
        </p:nvSpPr>
        <p:spPr>
          <a:xfrm>
            <a:off x="2877900" y="3887663"/>
            <a:ext cx="1538100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Lorem Ipsum</a:t>
            </a:r>
            <a:endParaRPr sz="1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1187400" y="3887663"/>
            <a:ext cx="1538100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Lorem Ipsum</a:t>
            </a:r>
            <a:endParaRPr sz="1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6"/>
          <p:cNvSpPr txBox="1">
            <a:spLocks noGrp="1"/>
          </p:cNvSpPr>
          <p:nvPr>
            <p:ph type="title"/>
          </p:nvPr>
        </p:nvSpPr>
        <p:spPr>
          <a:xfrm>
            <a:off x="1628275" y="810800"/>
            <a:ext cx="5887500" cy="445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59" name="Google Shape;159;p26"/>
          <p:cNvGraphicFramePr/>
          <p:nvPr/>
        </p:nvGraphicFramePr>
        <p:xfrm>
          <a:off x="2146675" y="1651706"/>
          <a:ext cx="4850700" cy="2403300"/>
        </p:xfrm>
        <a:graphic>
          <a:graphicData uri="http://schemas.openxmlformats.org/drawingml/2006/table">
            <a:tbl>
              <a:tblPr>
                <a:noFill/>
                <a:tableStyleId>{16422734-2A34-43F1-91B5-BB1B709E3D33}</a:tableStyleId>
              </a:tblPr>
              <a:tblGrid>
                <a:gridCol w="1212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2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2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2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0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A</a:t>
                      </a:r>
                      <a:endParaRPr sz="1800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B</a:t>
                      </a:r>
                      <a:endParaRPr sz="1800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C</a:t>
                      </a:r>
                      <a:endParaRPr sz="1800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8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Yellow</a:t>
                      </a:r>
                      <a:endParaRPr sz="1800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8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Blue</a:t>
                      </a:r>
                      <a:endParaRPr sz="1800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8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Orange</a:t>
                      </a:r>
                      <a:endParaRPr sz="1800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2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0" name="Google Shape;160;p26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7"/>
          <p:cNvSpPr/>
          <p:nvPr/>
        </p:nvSpPr>
        <p:spPr>
          <a:xfrm>
            <a:off x="1556426" y="1438825"/>
            <a:ext cx="6088618" cy="2900483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7"/>
          <p:cNvSpPr txBox="1">
            <a:spLocks noGrp="1"/>
          </p:cNvSpPr>
          <p:nvPr>
            <p:ph type="title"/>
          </p:nvPr>
        </p:nvSpPr>
        <p:spPr>
          <a:xfrm>
            <a:off x="1628275" y="810800"/>
            <a:ext cx="5887500" cy="445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67" name="Google Shape;167;p27"/>
          <p:cNvSpPr/>
          <p:nvPr/>
        </p:nvSpPr>
        <p:spPr>
          <a:xfrm>
            <a:off x="2564725" y="2083525"/>
            <a:ext cx="682200" cy="2025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rPr>
              <a:t>our office</a:t>
            </a:r>
            <a:endParaRPr sz="1000">
              <a:solidFill>
                <a:schemeClr val="lt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68" name="Google Shape;168;p27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169" name="Google Shape;169;p27"/>
          <p:cNvSpPr/>
          <p:nvPr/>
        </p:nvSpPr>
        <p:spPr>
          <a:xfrm>
            <a:off x="2019325" y="2381600"/>
            <a:ext cx="127500" cy="127500"/>
          </a:xfrm>
          <a:prstGeom prst="mathMultiply">
            <a:avLst>
              <a:gd name="adj1" fmla="val 2352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7"/>
          <p:cNvSpPr/>
          <p:nvPr/>
        </p:nvSpPr>
        <p:spPr>
          <a:xfrm>
            <a:off x="3246925" y="3573850"/>
            <a:ext cx="127500" cy="127500"/>
          </a:xfrm>
          <a:prstGeom prst="mathMultiply">
            <a:avLst>
              <a:gd name="adj1" fmla="val 2352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7"/>
          <p:cNvSpPr/>
          <p:nvPr/>
        </p:nvSpPr>
        <p:spPr>
          <a:xfrm>
            <a:off x="4054975" y="2189950"/>
            <a:ext cx="127500" cy="127500"/>
          </a:xfrm>
          <a:prstGeom prst="mathMultiply">
            <a:avLst>
              <a:gd name="adj1" fmla="val 2352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7"/>
          <p:cNvSpPr/>
          <p:nvPr/>
        </p:nvSpPr>
        <p:spPr>
          <a:xfrm>
            <a:off x="4603200" y="3818275"/>
            <a:ext cx="127500" cy="127500"/>
          </a:xfrm>
          <a:prstGeom prst="mathMultiply">
            <a:avLst>
              <a:gd name="adj1" fmla="val 2352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7"/>
          <p:cNvSpPr/>
          <p:nvPr/>
        </p:nvSpPr>
        <p:spPr>
          <a:xfrm>
            <a:off x="6660875" y="3818275"/>
            <a:ext cx="127500" cy="127500"/>
          </a:xfrm>
          <a:prstGeom prst="mathMultiply">
            <a:avLst>
              <a:gd name="adj1" fmla="val 2352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7"/>
          <p:cNvSpPr/>
          <p:nvPr/>
        </p:nvSpPr>
        <p:spPr>
          <a:xfrm>
            <a:off x="6196075" y="2593475"/>
            <a:ext cx="127500" cy="127500"/>
          </a:xfrm>
          <a:prstGeom prst="mathMultiply">
            <a:avLst>
              <a:gd name="adj1" fmla="val 2352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8"/>
          <p:cNvSpPr txBox="1">
            <a:spLocks noGrp="1"/>
          </p:cNvSpPr>
          <p:nvPr>
            <p:ph type="ctrTitle" idx="4294967295"/>
          </p:nvPr>
        </p:nvSpPr>
        <p:spPr>
          <a:xfrm>
            <a:off x="1952250" y="1583350"/>
            <a:ext cx="52395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1"/>
                </a:solidFill>
              </a:rPr>
              <a:t>89,526,124</a:t>
            </a:r>
            <a:endParaRPr sz="9600">
              <a:solidFill>
                <a:schemeClr val="lt1"/>
              </a:solidFill>
            </a:endParaRPr>
          </a:p>
        </p:txBody>
      </p:sp>
      <p:sp>
        <p:nvSpPr>
          <p:cNvPr id="180" name="Google Shape;180;p28"/>
          <p:cNvSpPr txBox="1">
            <a:spLocks noGrp="1"/>
          </p:cNvSpPr>
          <p:nvPr>
            <p:ph type="subTitle" idx="4294967295"/>
          </p:nvPr>
        </p:nvSpPr>
        <p:spPr>
          <a:xfrm>
            <a:off x="1952250" y="2840054"/>
            <a:ext cx="52395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Whoa! That’s a big number, aren’t you proud?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1" name="Google Shape;181;p28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9"/>
          <p:cNvSpPr txBox="1">
            <a:spLocks noGrp="1"/>
          </p:cNvSpPr>
          <p:nvPr>
            <p:ph type="ctrTitle" idx="4294967295"/>
          </p:nvPr>
        </p:nvSpPr>
        <p:spPr>
          <a:xfrm>
            <a:off x="1999200" y="648000"/>
            <a:ext cx="5145600" cy="894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lt1"/>
                </a:solidFill>
              </a:rPr>
              <a:t>89,526,124$</a:t>
            </a:r>
            <a:endParaRPr sz="4800">
              <a:solidFill>
                <a:schemeClr val="lt1"/>
              </a:solidFill>
            </a:endParaRPr>
          </a:p>
        </p:txBody>
      </p:sp>
      <p:sp>
        <p:nvSpPr>
          <p:cNvPr id="187" name="Google Shape;187;p29"/>
          <p:cNvSpPr txBox="1">
            <a:spLocks noGrp="1"/>
          </p:cNvSpPr>
          <p:nvPr>
            <p:ph type="subTitle" idx="4294967295"/>
          </p:nvPr>
        </p:nvSpPr>
        <p:spPr>
          <a:xfrm>
            <a:off x="1999200" y="1411308"/>
            <a:ext cx="51456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That’s a lot of money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88" name="Google Shape;188;p29"/>
          <p:cNvSpPr txBox="1">
            <a:spLocks noGrp="1"/>
          </p:cNvSpPr>
          <p:nvPr>
            <p:ph type="ctrTitle" idx="4294967295"/>
          </p:nvPr>
        </p:nvSpPr>
        <p:spPr>
          <a:xfrm>
            <a:off x="1999200" y="3276893"/>
            <a:ext cx="5145600" cy="894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lt1"/>
                </a:solidFill>
              </a:rPr>
              <a:t>100%</a:t>
            </a:r>
            <a:endParaRPr sz="4800">
              <a:solidFill>
                <a:schemeClr val="lt1"/>
              </a:solidFill>
            </a:endParaRPr>
          </a:p>
        </p:txBody>
      </p:sp>
      <p:sp>
        <p:nvSpPr>
          <p:cNvPr id="189" name="Google Shape;189;p29"/>
          <p:cNvSpPr txBox="1">
            <a:spLocks noGrp="1"/>
          </p:cNvSpPr>
          <p:nvPr>
            <p:ph type="subTitle" idx="4294967295"/>
          </p:nvPr>
        </p:nvSpPr>
        <p:spPr>
          <a:xfrm>
            <a:off x="1999200" y="4040201"/>
            <a:ext cx="51456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Total success!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90" name="Google Shape;190;p29"/>
          <p:cNvSpPr txBox="1">
            <a:spLocks noGrp="1"/>
          </p:cNvSpPr>
          <p:nvPr>
            <p:ph type="ctrTitle" idx="4294967295"/>
          </p:nvPr>
        </p:nvSpPr>
        <p:spPr>
          <a:xfrm>
            <a:off x="1999200" y="1962447"/>
            <a:ext cx="5145600" cy="894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lt1"/>
                </a:solidFill>
              </a:rPr>
              <a:t>185,244 users</a:t>
            </a:r>
            <a:endParaRPr sz="4800">
              <a:solidFill>
                <a:schemeClr val="lt1"/>
              </a:solidFill>
            </a:endParaRPr>
          </a:p>
        </p:txBody>
      </p:sp>
      <p:sp>
        <p:nvSpPr>
          <p:cNvPr id="191" name="Google Shape;191;p29"/>
          <p:cNvSpPr txBox="1">
            <a:spLocks noGrp="1"/>
          </p:cNvSpPr>
          <p:nvPr>
            <p:ph type="subTitle" idx="4294967295"/>
          </p:nvPr>
        </p:nvSpPr>
        <p:spPr>
          <a:xfrm>
            <a:off x="1999200" y="2725755"/>
            <a:ext cx="51456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And a lot of users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92" name="Google Shape;192;p29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0"/>
          <p:cNvSpPr txBox="1">
            <a:spLocks noGrp="1"/>
          </p:cNvSpPr>
          <p:nvPr>
            <p:ph type="title"/>
          </p:nvPr>
        </p:nvSpPr>
        <p:spPr>
          <a:xfrm>
            <a:off x="1628275" y="810800"/>
            <a:ext cx="5887500" cy="445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198" name="Google Shape;198;p30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199" name="Google Shape;199;p30"/>
          <p:cNvSpPr/>
          <p:nvPr/>
        </p:nvSpPr>
        <p:spPr>
          <a:xfrm>
            <a:off x="1628248" y="2065192"/>
            <a:ext cx="1379400" cy="13794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first</a:t>
            </a:r>
            <a:endParaRPr sz="18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00" name="Google Shape;200;p30"/>
          <p:cNvSpPr/>
          <p:nvPr/>
        </p:nvSpPr>
        <p:spPr>
          <a:xfrm>
            <a:off x="3882303" y="2065192"/>
            <a:ext cx="1379400" cy="13794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second</a:t>
            </a:r>
            <a:endParaRPr sz="18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01" name="Google Shape;201;p30"/>
          <p:cNvSpPr/>
          <p:nvPr/>
        </p:nvSpPr>
        <p:spPr>
          <a:xfrm>
            <a:off x="6136357" y="2065192"/>
            <a:ext cx="1379400" cy="13794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last</a:t>
            </a:r>
            <a:endParaRPr sz="18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grpSp>
        <p:nvGrpSpPr>
          <p:cNvPr id="202" name="Google Shape;202;p30"/>
          <p:cNvGrpSpPr/>
          <p:nvPr/>
        </p:nvGrpSpPr>
        <p:grpSpPr>
          <a:xfrm>
            <a:off x="2620304" y="2637811"/>
            <a:ext cx="1468387" cy="190869"/>
            <a:chOff x="2266178" y="2764475"/>
            <a:chExt cx="1792245" cy="232966"/>
          </a:xfrm>
        </p:grpSpPr>
        <p:sp>
          <p:nvSpPr>
            <p:cNvPr id="203" name="Google Shape;203;p30"/>
            <p:cNvSpPr/>
            <p:nvPr/>
          </p:nvSpPr>
          <p:spPr>
            <a:xfrm>
              <a:off x="2266178" y="2855800"/>
              <a:ext cx="1683567" cy="102978"/>
            </a:xfrm>
            <a:custGeom>
              <a:avLst/>
              <a:gdLst/>
              <a:ahLst/>
              <a:cxnLst/>
              <a:rect l="l" t="t" r="r" b="b"/>
              <a:pathLst>
                <a:path w="27831" h="2831" extrusionOk="0">
                  <a:moveTo>
                    <a:pt x="27264" y="944"/>
                  </a:moveTo>
                  <a:lnTo>
                    <a:pt x="27359" y="1086"/>
                  </a:lnTo>
                  <a:lnTo>
                    <a:pt x="27359" y="944"/>
                  </a:lnTo>
                  <a:close/>
                  <a:moveTo>
                    <a:pt x="27359" y="1086"/>
                  </a:moveTo>
                  <a:lnTo>
                    <a:pt x="27359" y="1133"/>
                  </a:lnTo>
                  <a:lnTo>
                    <a:pt x="27372" y="1106"/>
                  </a:lnTo>
                  <a:lnTo>
                    <a:pt x="27372" y="1106"/>
                  </a:lnTo>
                  <a:lnTo>
                    <a:pt x="27359" y="1086"/>
                  </a:lnTo>
                  <a:close/>
                  <a:moveTo>
                    <a:pt x="27453" y="944"/>
                  </a:moveTo>
                  <a:lnTo>
                    <a:pt x="27372" y="1106"/>
                  </a:lnTo>
                  <a:lnTo>
                    <a:pt x="27372" y="1106"/>
                  </a:lnTo>
                  <a:lnTo>
                    <a:pt x="27453" y="1227"/>
                  </a:lnTo>
                  <a:lnTo>
                    <a:pt x="27453" y="944"/>
                  </a:lnTo>
                  <a:close/>
                  <a:moveTo>
                    <a:pt x="27642" y="1039"/>
                  </a:moveTo>
                  <a:lnTo>
                    <a:pt x="27453" y="1227"/>
                  </a:lnTo>
                  <a:lnTo>
                    <a:pt x="27453" y="1322"/>
                  </a:lnTo>
                  <a:lnTo>
                    <a:pt x="27453" y="1416"/>
                  </a:lnTo>
                  <a:lnTo>
                    <a:pt x="27830" y="1416"/>
                  </a:lnTo>
                  <a:lnTo>
                    <a:pt x="27830" y="1227"/>
                  </a:lnTo>
                  <a:lnTo>
                    <a:pt x="27736" y="1322"/>
                  </a:lnTo>
                  <a:lnTo>
                    <a:pt x="27736" y="1227"/>
                  </a:lnTo>
                  <a:lnTo>
                    <a:pt x="27736" y="1133"/>
                  </a:lnTo>
                  <a:lnTo>
                    <a:pt x="27642" y="1039"/>
                  </a:lnTo>
                  <a:close/>
                  <a:moveTo>
                    <a:pt x="20189" y="1"/>
                  </a:moveTo>
                  <a:lnTo>
                    <a:pt x="20095" y="190"/>
                  </a:lnTo>
                  <a:lnTo>
                    <a:pt x="20000" y="95"/>
                  </a:lnTo>
                  <a:lnTo>
                    <a:pt x="19906" y="284"/>
                  </a:lnTo>
                  <a:lnTo>
                    <a:pt x="19812" y="473"/>
                  </a:lnTo>
                  <a:lnTo>
                    <a:pt x="19529" y="284"/>
                  </a:lnTo>
                  <a:lnTo>
                    <a:pt x="19340" y="95"/>
                  </a:lnTo>
                  <a:lnTo>
                    <a:pt x="19246" y="95"/>
                  </a:lnTo>
                  <a:lnTo>
                    <a:pt x="19246" y="190"/>
                  </a:lnTo>
                  <a:lnTo>
                    <a:pt x="19151" y="378"/>
                  </a:lnTo>
                  <a:lnTo>
                    <a:pt x="19434" y="190"/>
                  </a:lnTo>
                  <a:lnTo>
                    <a:pt x="19246" y="473"/>
                  </a:lnTo>
                  <a:lnTo>
                    <a:pt x="19434" y="378"/>
                  </a:lnTo>
                  <a:lnTo>
                    <a:pt x="19434" y="567"/>
                  </a:lnTo>
                  <a:lnTo>
                    <a:pt x="19151" y="567"/>
                  </a:lnTo>
                  <a:lnTo>
                    <a:pt x="19151" y="190"/>
                  </a:lnTo>
                  <a:lnTo>
                    <a:pt x="19057" y="95"/>
                  </a:lnTo>
                  <a:lnTo>
                    <a:pt x="18963" y="95"/>
                  </a:lnTo>
                  <a:lnTo>
                    <a:pt x="18774" y="284"/>
                  </a:lnTo>
                  <a:lnTo>
                    <a:pt x="18680" y="473"/>
                  </a:lnTo>
                  <a:lnTo>
                    <a:pt x="18585" y="378"/>
                  </a:lnTo>
                  <a:lnTo>
                    <a:pt x="18491" y="190"/>
                  </a:lnTo>
                  <a:lnTo>
                    <a:pt x="18397" y="378"/>
                  </a:lnTo>
                  <a:lnTo>
                    <a:pt x="17925" y="567"/>
                  </a:lnTo>
                  <a:lnTo>
                    <a:pt x="18019" y="284"/>
                  </a:lnTo>
                  <a:lnTo>
                    <a:pt x="17831" y="378"/>
                  </a:lnTo>
                  <a:lnTo>
                    <a:pt x="17642" y="567"/>
                  </a:lnTo>
                  <a:lnTo>
                    <a:pt x="17642" y="661"/>
                  </a:lnTo>
                  <a:lnTo>
                    <a:pt x="17453" y="567"/>
                  </a:lnTo>
                  <a:lnTo>
                    <a:pt x="17170" y="473"/>
                  </a:lnTo>
                  <a:lnTo>
                    <a:pt x="16699" y="473"/>
                  </a:lnTo>
                  <a:lnTo>
                    <a:pt x="16699" y="567"/>
                  </a:lnTo>
                  <a:lnTo>
                    <a:pt x="16604" y="661"/>
                  </a:lnTo>
                  <a:lnTo>
                    <a:pt x="16416" y="378"/>
                  </a:lnTo>
                  <a:lnTo>
                    <a:pt x="16227" y="378"/>
                  </a:lnTo>
                  <a:lnTo>
                    <a:pt x="15661" y="661"/>
                  </a:lnTo>
                  <a:lnTo>
                    <a:pt x="15661" y="473"/>
                  </a:lnTo>
                  <a:lnTo>
                    <a:pt x="15567" y="756"/>
                  </a:lnTo>
                  <a:lnTo>
                    <a:pt x="15378" y="473"/>
                  </a:lnTo>
                  <a:lnTo>
                    <a:pt x="15567" y="473"/>
                  </a:lnTo>
                  <a:lnTo>
                    <a:pt x="15472" y="378"/>
                  </a:lnTo>
                  <a:lnTo>
                    <a:pt x="15378" y="378"/>
                  </a:lnTo>
                  <a:lnTo>
                    <a:pt x="15189" y="473"/>
                  </a:lnTo>
                  <a:lnTo>
                    <a:pt x="15000" y="756"/>
                  </a:lnTo>
                  <a:lnTo>
                    <a:pt x="14906" y="661"/>
                  </a:lnTo>
                  <a:lnTo>
                    <a:pt x="14812" y="473"/>
                  </a:lnTo>
                  <a:lnTo>
                    <a:pt x="14529" y="756"/>
                  </a:lnTo>
                  <a:lnTo>
                    <a:pt x="14623" y="567"/>
                  </a:lnTo>
                  <a:lnTo>
                    <a:pt x="14529" y="661"/>
                  </a:lnTo>
                  <a:lnTo>
                    <a:pt x="14340" y="756"/>
                  </a:lnTo>
                  <a:lnTo>
                    <a:pt x="14340" y="567"/>
                  </a:lnTo>
                  <a:lnTo>
                    <a:pt x="14246" y="473"/>
                  </a:lnTo>
                  <a:lnTo>
                    <a:pt x="13963" y="378"/>
                  </a:lnTo>
                  <a:lnTo>
                    <a:pt x="13585" y="284"/>
                  </a:lnTo>
                  <a:lnTo>
                    <a:pt x="13302" y="284"/>
                  </a:lnTo>
                  <a:lnTo>
                    <a:pt x="13302" y="378"/>
                  </a:lnTo>
                  <a:lnTo>
                    <a:pt x="13302" y="473"/>
                  </a:lnTo>
                  <a:lnTo>
                    <a:pt x="13208" y="473"/>
                  </a:lnTo>
                  <a:lnTo>
                    <a:pt x="13208" y="661"/>
                  </a:lnTo>
                  <a:lnTo>
                    <a:pt x="13114" y="661"/>
                  </a:lnTo>
                  <a:lnTo>
                    <a:pt x="13019" y="567"/>
                  </a:lnTo>
                  <a:lnTo>
                    <a:pt x="12925" y="378"/>
                  </a:lnTo>
                  <a:lnTo>
                    <a:pt x="12831" y="95"/>
                  </a:lnTo>
                  <a:lnTo>
                    <a:pt x="12831" y="378"/>
                  </a:lnTo>
                  <a:lnTo>
                    <a:pt x="12736" y="378"/>
                  </a:lnTo>
                  <a:lnTo>
                    <a:pt x="12642" y="284"/>
                  </a:lnTo>
                  <a:lnTo>
                    <a:pt x="12548" y="190"/>
                  </a:lnTo>
                  <a:lnTo>
                    <a:pt x="12265" y="190"/>
                  </a:lnTo>
                  <a:lnTo>
                    <a:pt x="12170" y="473"/>
                  </a:lnTo>
                  <a:lnTo>
                    <a:pt x="12076" y="378"/>
                  </a:lnTo>
                  <a:lnTo>
                    <a:pt x="11887" y="284"/>
                  </a:lnTo>
                  <a:lnTo>
                    <a:pt x="11510" y="378"/>
                  </a:lnTo>
                  <a:lnTo>
                    <a:pt x="10755" y="661"/>
                  </a:lnTo>
                  <a:lnTo>
                    <a:pt x="10661" y="473"/>
                  </a:lnTo>
                  <a:lnTo>
                    <a:pt x="10567" y="378"/>
                  </a:lnTo>
                  <a:lnTo>
                    <a:pt x="10095" y="378"/>
                  </a:lnTo>
                  <a:lnTo>
                    <a:pt x="9529" y="473"/>
                  </a:lnTo>
                  <a:lnTo>
                    <a:pt x="9340" y="473"/>
                  </a:lnTo>
                  <a:lnTo>
                    <a:pt x="9152" y="378"/>
                  </a:lnTo>
                  <a:lnTo>
                    <a:pt x="9152" y="473"/>
                  </a:lnTo>
                  <a:lnTo>
                    <a:pt x="9152" y="567"/>
                  </a:lnTo>
                  <a:lnTo>
                    <a:pt x="8963" y="661"/>
                  </a:lnTo>
                  <a:lnTo>
                    <a:pt x="8869" y="567"/>
                  </a:lnTo>
                  <a:lnTo>
                    <a:pt x="8680" y="473"/>
                  </a:lnTo>
                  <a:lnTo>
                    <a:pt x="8680" y="756"/>
                  </a:lnTo>
                  <a:lnTo>
                    <a:pt x="8491" y="661"/>
                  </a:lnTo>
                  <a:lnTo>
                    <a:pt x="8208" y="567"/>
                  </a:lnTo>
                  <a:lnTo>
                    <a:pt x="7925" y="661"/>
                  </a:lnTo>
                  <a:lnTo>
                    <a:pt x="7831" y="756"/>
                  </a:lnTo>
                  <a:lnTo>
                    <a:pt x="7548" y="567"/>
                  </a:lnTo>
                  <a:lnTo>
                    <a:pt x="7359" y="473"/>
                  </a:lnTo>
                  <a:lnTo>
                    <a:pt x="7170" y="944"/>
                  </a:lnTo>
                  <a:lnTo>
                    <a:pt x="6982" y="661"/>
                  </a:lnTo>
                  <a:lnTo>
                    <a:pt x="6793" y="661"/>
                  </a:lnTo>
                  <a:lnTo>
                    <a:pt x="6604" y="756"/>
                  </a:lnTo>
                  <a:lnTo>
                    <a:pt x="6510" y="661"/>
                  </a:lnTo>
                  <a:lnTo>
                    <a:pt x="6416" y="756"/>
                  </a:lnTo>
                  <a:lnTo>
                    <a:pt x="6038" y="944"/>
                  </a:lnTo>
                  <a:lnTo>
                    <a:pt x="6038" y="1039"/>
                  </a:lnTo>
                  <a:lnTo>
                    <a:pt x="5850" y="1133"/>
                  </a:lnTo>
                  <a:lnTo>
                    <a:pt x="5850" y="1039"/>
                  </a:lnTo>
                  <a:lnTo>
                    <a:pt x="5755" y="1039"/>
                  </a:lnTo>
                  <a:lnTo>
                    <a:pt x="5567" y="1227"/>
                  </a:lnTo>
                  <a:lnTo>
                    <a:pt x="5472" y="1227"/>
                  </a:lnTo>
                  <a:lnTo>
                    <a:pt x="5378" y="1039"/>
                  </a:lnTo>
                  <a:lnTo>
                    <a:pt x="5378" y="1133"/>
                  </a:lnTo>
                  <a:lnTo>
                    <a:pt x="5189" y="1227"/>
                  </a:lnTo>
                  <a:lnTo>
                    <a:pt x="5095" y="1133"/>
                  </a:lnTo>
                  <a:lnTo>
                    <a:pt x="4906" y="1039"/>
                  </a:lnTo>
                  <a:lnTo>
                    <a:pt x="5189" y="1039"/>
                  </a:lnTo>
                  <a:lnTo>
                    <a:pt x="5095" y="944"/>
                  </a:lnTo>
                  <a:lnTo>
                    <a:pt x="5095" y="756"/>
                  </a:lnTo>
                  <a:lnTo>
                    <a:pt x="5001" y="944"/>
                  </a:lnTo>
                  <a:lnTo>
                    <a:pt x="4529" y="944"/>
                  </a:lnTo>
                  <a:lnTo>
                    <a:pt x="4529" y="1133"/>
                  </a:lnTo>
                  <a:lnTo>
                    <a:pt x="4718" y="1133"/>
                  </a:lnTo>
                  <a:lnTo>
                    <a:pt x="4623" y="1227"/>
                  </a:lnTo>
                  <a:lnTo>
                    <a:pt x="4623" y="1133"/>
                  </a:lnTo>
                  <a:lnTo>
                    <a:pt x="4529" y="1416"/>
                  </a:lnTo>
                  <a:lnTo>
                    <a:pt x="4340" y="1227"/>
                  </a:lnTo>
                  <a:lnTo>
                    <a:pt x="4152" y="1039"/>
                  </a:lnTo>
                  <a:lnTo>
                    <a:pt x="3963" y="1039"/>
                  </a:lnTo>
                  <a:lnTo>
                    <a:pt x="3774" y="1416"/>
                  </a:lnTo>
                  <a:lnTo>
                    <a:pt x="3774" y="1322"/>
                  </a:lnTo>
                  <a:lnTo>
                    <a:pt x="3774" y="1227"/>
                  </a:lnTo>
                  <a:lnTo>
                    <a:pt x="3680" y="1322"/>
                  </a:lnTo>
                  <a:lnTo>
                    <a:pt x="3586" y="1510"/>
                  </a:lnTo>
                  <a:lnTo>
                    <a:pt x="3208" y="1416"/>
                  </a:lnTo>
                  <a:lnTo>
                    <a:pt x="2454" y="1416"/>
                  </a:lnTo>
                  <a:lnTo>
                    <a:pt x="1793" y="1510"/>
                  </a:lnTo>
                  <a:lnTo>
                    <a:pt x="1510" y="1605"/>
                  </a:lnTo>
                  <a:lnTo>
                    <a:pt x="1321" y="1699"/>
                  </a:lnTo>
                  <a:lnTo>
                    <a:pt x="1321" y="1605"/>
                  </a:lnTo>
                  <a:lnTo>
                    <a:pt x="1038" y="1699"/>
                  </a:lnTo>
                  <a:lnTo>
                    <a:pt x="755" y="1793"/>
                  </a:lnTo>
                  <a:lnTo>
                    <a:pt x="567" y="1793"/>
                  </a:lnTo>
                  <a:lnTo>
                    <a:pt x="378" y="1888"/>
                  </a:lnTo>
                  <a:lnTo>
                    <a:pt x="284" y="1699"/>
                  </a:lnTo>
                  <a:lnTo>
                    <a:pt x="95" y="1605"/>
                  </a:lnTo>
                  <a:lnTo>
                    <a:pt x="1" y="1793"/>
                  </a:lnTo>
                  <a:lnTo>
                    <a:pt x="1" y="2076"/>
                  </a:lnTo>
                  <a:lnTo>
                    <a:pt x="95" y="2548"/>
                  </a:lnTo>
                  <a:lnTo>
                    <a:pt x="189" y="2831"/>
                  </a:lnTo>
                  <a:lnTo>
                    <a:pt x="284" y="2737"/>
                  </a:lnTo>
                  <a:lnTo>
                    <a:pt x="472" y="2831"/>
                  </a:lnTo>
                  <a:lnTo>
                    <a:pt x="567" y="2548"/>
                  </a:lnTo>
                  <a:lnTo>
                    <a:pt x="661" y="2642"/>
                  </a:lnTo>
                  <a:lnTo>
                    <a:pt x="661" y="2737"/>
                  </a:lnTo>
                  <a:lnTo>
                    <a:pt x="755" y="2642"/>
                  </a:lnTo>
                  <a:lnTo>
                    <a:pt x="944" y="2548"/>
                  </a:lnTo>
                  <a:lnTo>
                    <a:pt x="1227" y="2548"/>
                  </a:lnTo>
                  <a:lnTo>
                    <a:pt x="1227" y="2642"/>
                  </a:lnTo>
                  <a:lnTo>
                    <a:pt x="1321" y="2737"/>
                  </a:lnTo>
                  <a:lnTo>
                    <a:pt x="1416" y="2831"/>
                  </a:lnTo>
                  <a:lnTo>
                    <a:pt x="1510" y="2642"/>
                  </a:lnTo>
                  <a:lnTo>
                    <a:pt x="1793" y="2548"/>
                  </a:lnTo>
                  <a:lnTo>
                    <a:pt x="1699" y="2642"/>
                  </a:lnTo>
                  <a:lnTo>
                    <a:pt x="1887" y="2737"/>
                  </a:lnTo>
                  <a:lnTo>
                    <a:pt x="1887" y="2454"/>
                  </a:lnTo>
                  <a:lnTo>
                    <a:pt x="1982" y="2265"/>
                  </a:lnTo>
                  <a:lnTo>
                    <a:pt x="2076" y="2737"/>
                  </a:lnTo>
                  <a:lnTo>
                    <a:pt x="2171" y="2359"/>
                  </a:lnTo>
                  <a:lnTo>
                    <a:pt x="2265" y="2642"/>
                  </a:lnTo>
                  <a:lnTo>
                    <a:pt x="2265" y="2548"/>
                  </a:lnTo>
                  <a:lnTo>
                    <a:pt x="2359" y="2454"/>
                  </a:lnTo>
                  <a:lnTo>
                    <a:pt x="2454" y="2548"/>
                  </a:lnTo>
                  <a:lnTo>
                    <a:pt x="2454" y="2737"/>
                  </a:lnTo>
                  <a:lnTo>
                    <a:pt x="2548" y="2548"/>
                  </a:lnTo>
                  <a:lnTo>
                    <a:pt x="2548" y="2454"/>
                  </a:lnTo>
                  <a:lnTo>
                    <a:pt x="2642" y="2548"/>
                  </a:lnTo>
                  <a:lnTo>
                    <a:pt x="2642" y="2642"/>
                  </a:lnTo>
                  <a:lnTo>
                    <a:pt x="2831" y="2454"/>
                  </a:lnTo>
                  <a:lnTo>
                    <a:pt x="3020" y="2454"/>
                  </a:lnTo>
                  <a:lnTo>
                    <a:pt x="3114" y="2265"/>
                  </a:lnTo>
                  <a:lnTo>
                    <a:pt x="3114" y="2076"/>
                  </a:lnTo>
                  <a:lnTo>
                    <a:pt x="3208" y="1982"/>
                  </a:lnTo>
                  <a:lnTo>
                    <a:pt x="3208" y="2076"/>
                  </a:lnTo>
                  <a:lnTo>
                    <a:pt x="3208" y="2265"/>
                  </a:lnTo>
                  <a:lnTo>
                    <a:pt x="3303" y="2076"/>
                  </a:lnTo>
                  <a:lnTo>
                    <a:pt x="3491" y="2076"/>
                  </a:lnTo>
                  <a:lnTo>
                    <a:pt x="3491" y="2171"/>
                  </a:lnTo>
                  <a:lnTo>
                    <a:pt x="3397" y="2265"/>
                  </a:lnTo>
                  <a:lnTo>
                    <a:pt x="3303" y="2359"/>
                  </a:lnTo>
                  <a:lnTo>
                    <a:pt x="3303" y="2548"/>
                  </a:lnTo>
                  <a:lnTo>
                    <a:pt x="3491" y="2548"/>
                  </a:lnTo>
                  <a:lnTo>
                    <a:pt x="3586" y="2454"/>
                  </a:lnTo>
                  <a:lnTo>
                    <a:pt x="3680" y="2265"/>
                  </a:lnTo>
                  <a:lnTo>
                    <a:pt x="4152" y="2265"/>
                  </a:lnTo>
                  <a:lnTo>
                    <a:pt x="4152" y="2359"/>
                  </a:lnTo>
                  <a:lnTo>
                    <a:pt x="4246" y="2171"/>
                  </a:lnTo>
                  <a:lnTo>
                    <a:pt x="4340" y="2171"/>
                  </a:lnTo>
                  <a:lnTo>
                    <a:pt x="4246" y="2265"/>
                  </a:lnTo>
                  <a:lnTo>
                    <a:pt x="5284" y="2265"/>
                  </a:lnTo>
                  <a:lnTo>
                    <a:pt x="5567" y="2171"/>
                  </a:lnTo>
                  <a:lnTo>
                    <a:pt x="5755" y="2171"/>
                  </a:lnTo>
                  <a:lnTo>
                    <a:pt x="5755" y="2076"/>
                  </a:lnTo>
                  <a:lnTo>
                    <a:pt x="6416" y="2076"/>
                  </a:lnTo>
                  <a:lnTo>
                    <a:pt x="6510" y="1888"/>
                  </a:lnTo>
                  <a:lnTo>
                    <a:pt x="6604" y="1888"/>
                  </a:lnTo>
                  <a:lnTo>
                    <a:pt x="7170" y="1982"/>
                  </a:lnTo>
                  <a:lnTo>
                    <a:pt x="7453" y="1888"/>
                  </a:lnTo>
                  <a:lnTo>
                    <a:pt x="7548" y="1888"/>
                  </a:lnTo>
                  <a:lnTo>
                    <a:pt x="7642" y="1699"/>
                  </a:lnTo>
                  <a:lnTo>
                    <a:pt x="7736" y="1888"/>
                  </a:lnTo>
                  <a:lnTo>
                    <a:pt x="7925" y="2076"/>
                  </a:lnTo>
                  <a:lnTo>
                    <a:pt x="8114" y="1793"/>
                  </a:lnTo>
                  <a:lnTo>
                    <a:pt x="8114" y="1982"/>
                  </a:lnTo>
                  <a:lnTo>
                    <a:pt x="8208" y="1793"/>
                  </a:lnTo>
                  <a:lnTo>
                    <a:pt x="8302" y="1982"/>
                  </a:lnTo>
                  <a:lnTo>
                    <a:pt x="8302" y="1888"/>
                  </a:lnTo>
                  <a:lnTo>
                    <a:pt x="8302" y="1793"/>
                  </a:lnTo>
                  <a:lnTo>
                    <a:pt x="8491" y="1793"/>
                  </a:lnTo>
                  <a:lnTo>
                    <a:pt x="8585" y="1888"/>
                  </a:lnTo>
                  <a:lnTo>
                    <a:pt x="8774" y="1793"/>
                  </a:lnTo>
                  <a:lnTo>
                    <a:pt x="8774" y="1982"/>
                  </a:lnTo>
                  <a:lnTo>
                    <a:pt x="8869" y="1888"/>
                  </a:lnTo>
                  <a:lnTo>
                    <a:pt x="9718" y="1888"/>
                  </a:lnTo>
                  <a:lnTo>
                    <a:pt x="9623" y="1793"/>
                  </a:lnTo>
                  <a:lnTo>
                    <a:pt x="9718" y="1605"/>
                  </a:lnTo>
                  <a:lnTo>
                    <a:pt x="9812" y="1699"/>
                  </a:lnTo>
                  <a:lnTo>
                    <a:pt x="9812" y="1793"/>
                  </a:lnTo>
                  <a:lnTo>
                    <a:pt x="9906" y="1888"/>
                  </a:lnTo>
                  <a:lnTo>
                    <a:pt x="10095" y="1982"/>
                  </a:lnTo>
                  <a:lnTo>
                    <a:pt x="10661" y="1793"/>
                  </a:lnTo>
                  <a:lnTo>
                    <a:pt x="11038" y="1510"/>
                  </a:lnTo>
                  <a:lnTo>
                    <a:pt x="11133" y="1699"/>
                  </a:lnTo>
                  <a:lnTo>
                    <a:pt x="11321" y="1699"/>
                  </a:lnTo>
                  <a:lnTo>
                    <a:pt x="11510" y="1605"/>
                  </a:lnTo>
                  <a:lnTo>
                    <a:pt x="11604" y="1416"/>
                  </a:lnTo>
                  <a:lnTo>
                    <a:pt x="11982" y="1605"/>
                  </a:lnTo>
                  <a:lnTo>
                    <a:pt x="12453" y="1699"/>
                  </a:lnTo>
                  <a:lnTo>
                    <a:pt x="12642" y="1510"/>
                  </a:lnTo>
                  <a:lnTo>
                    <a:pt x="12642" y="1699"/>
                  </a:lnTo>
                  <a:lnTo>
                    <a:pt x="12925" y="1510"/>
                  </a:lnTo>
                  <a:lnTo>
                    <a:pt x="13208" y="1510"/>
                  </a:lnTo>
                  <a:lnTo>
                    <a:pt x="14057" y="1699"/>
                  </a:lnTo>
                  <a:lnTo>
                    <a:pt x="14434" y="1793"/>
                  </a:lnTo>
                  <a:lnTo>
                    <a:pt x="14812" y="1793"/>
                  </a:lnTo>
                  <a:lnTo>
                    <a:pt x="15095" y="1699"/>
                  </a:lnTo>
                  <a:lnTo>
                    <a:pt x="15378" y="1510"/>
                  </a:lnTo>
                  <a:lnTo>
                    <a:pt x="15472" y="1416"/>
                  </a:lnTo>
                  <a:lnTo>
                    <a:pt x="15472" y="1510"/>
                  </a:lnTo>
                  <a:lnTo>
                    <a:pt x="15472" y="1699"/>
                  </a:lnTo>
                  <a:lnTo>
                    <a:pt x="16416" y="1510"/>
                  </a:lnTo>
                  <a:lnTo>
                    <a:pt x="16416" y="1605"/>
                  </a:lnTo>
                  <a:lnTo>
                    <a:pt x="16510" y="1605"/>
                  </a:lnTo>
                  <a:lnTo>
                    <a:pt x="16604" y="1510"/>
                  </a:lnTo>
                  <a:lnTo>
                    <a:pt x="17642" y="1510"/>
                  </a:lnTo>
                  <a:lnTo>
                    <a:pt x="17736" y="1605"/>
                  </a:lnTo>
                  <a:lnTo>
                    <a:pt x="17831" y="1605"/>
                  </a:lnTo>
                  <a:lnTo>
                    <a:pt x="18397" y="1510"/>
                  </a:lnTo>
                  <a:lnTo>
                    <a:pt x="19057" y="1322"/>
                  </a:lnTo>
                  <a:lnTo>
                    <a:pt x="18774" y="1605"/>
                  </a:lnTo>
                  <a:lnTo>
                    <a:pt x="19151" y="1322"/>
                  </a:lnTo>
                  <a:lnTo>
                    <a:pt x="19340" y="1322"/>
                  </a:lnTo>
                  <a:lnTo>
                    <a:pt x="19340" y="1510"/>
                  </a:lnTo>
                  <a:lnTo>
                    <a:pt x="19529" y="1416"/>
                  </a:lnTo>
                  <a:lnTo>
                    <a:pt x="19906" y="1416"/>
                  </a:lnTo>
                  <a:lnTo>
                    <a:pt x="20000" y="1322"/>
                  </a:lnTo>
                  <a:lnTo>
                    <a:pt x="20095" y="944"/>
                  </a:lnTo>
                  <a:lnTo>
                    <a:pt x="20095" y="1133"/>
                  </a:lnTo>
                  <a:lnTo>
                    <a:pt x="20189" y="1227"/>
                  </a:lnTo>
                  <a:lnTo>
                    <a:pt x="20189" y="1416"/>
                  </a:lnTo>
                  <a:lnTo>
                    <a:pt x="20283" y="1322"/>
                  </a:lnTo>
                  <a:lnTo>
                    <a:pt x="20378" y="1322"/>
                  </a:lnTo>
                  <a:lnTo>
                    <a:pt x="20378" y="1416"/>
                  </a:lnTo>
                  <a:lnTo>
                    <a:pt x="20661" y="1227"/>
                  </a:lnTo>
                  <a:lnTo>
                    <a:pt x="20944" y="1133"/>
                  </a:lnTo>
                  <a:lnTo>
                    <a:pt x="21038" y="1133"/>
                  </a:lnTo>
                  <a:lnTo>
                    <a:pt x="21132" y="1416"/>
                  </a:lnTo>
                  <a:lnTo>
                    <a:pt x="21604" y="1227"/>
                  </a:lnTo>
                  <a:lnTo>
                    <a:pt x="21510" y="1039"/>
                  </a:lnTo>
                  <a:lnTo>
                    <a:pt x="21510" y="944"/>
                  </a:lnTo>
                  <a:lnTo>
                    <a:pt x="21698" y="944"/>
                  </a:lnTo>
                  <a:lnTo>
                    <a:pt x="21604" y="1039"/>
                  </a:lnTo>
                  <a:lnTo>
                    <a:pt x="21982" y="1039"/>
                  </a:lnTo>
                  <a:lnTo>
                    <a:pt x="21887" y="1227"/>
                  </a:lnTo>
                  <a:lnTo>
                    <a:pt x="21887" y="1227"/>
                  </a:lnTo>
                  <a:lnTo>
                    <a:pt x="22170" y="1039"/>
                  </a:lnTo>
                  <a:lnTo>
                    <a:pt x="22265" y="1227"/>
                  </a:lnTo>
                  <a:lnTo>
                    <a:pt x="22265" y="1133"/>
                  </a:lnTo>
                  <a:lnTo>
                    <a:pt x="22265" y="1039"/>
                  </a:lnTo>
                  <a:lnTo>
                    <a:pt x="22548" y="1039"/>
                  </a:lnTo>
                  <a:lnTo>
                    <a:pt x="22642" y="1322"/>
                  </a:lnTo>
                  <a:lnTo>
                    <a:pt x="23019" y="1227"/>
                  </a:lnTo>
                  <a:lnTo>
                    <a:pt x="23208" y="1133"/>
                  </a:lnTo>
                  <a:lnTo>
                    <a:pt x="23302" y="1039"/>
                  </a:lnTo>
                  <a:lnTo>
                    <a:pt x="23397" y="1133"/>
                  </a:lnTo>
                  <a:lnTo>
                    <a:pt x="23397" y="1227"/>
                  </a:lnTo>
                  <a:lnTo>
                    <a:pt x="23680" y="1227"/>
                  </a:lnTo>
                  <a:lnTo>
                    <a:pt x="23868" y="1133"/>
                  </a:lnTo>
                  <a:lnTo>
                    <a:pt x="24057" y="1227"/>
                  </a:lnTo>
                  <a:lnTo>
                    <a:pt x="24246" y="1227"/>
                  </a:lnTo>
                  <a:lnTo>
                    <a:pt x="24246" y="1133"/>
                  </a:lnTo>
                  <a:lnTo>
                    <a:pt x="24529" y="1227"/>
                  </a:lnTo>
                  <a:lnTo>
                    <a:pt x="24906" y="1322"/>
                  </a:lnTo>
                  <a:lnTo>
                    <a:pt x="25179" y="1048"/>
                  </a:lnTo>
                  <a:lnTo>
                    <a:pt x="25095" y="1133"/>
                  </a:lnTo>
                  <a:lnTo>
                    <a:pt x="25189" y="1227"/>
                  </a:lnTo>
                  <a:lnTo>
                    <a:pt x="25189" y="1133"/>
                  </a:lnTo>
                  <a:lnTo>
                    <a:pt x="25283" y="1039"/>
                  </a:lnTo>
                  <a:lnTo>
                    <a:pt x="25378" y="944"/>
                  </a:lnTo>
                  <a:lnTo>
                    <a:pt x="25472" y="944"/>
                  </a:lnTo>
                  <a:lnTo>
                    <a:pt x="25472" y="1133"/>
                  </a:lnTo>
                  <a:lnTo>
                    <a:pt x="25566" y="1039"/>
                  </a:lnTo>
                  <a:lnTo>
                    <a:pt x="25661" y="1039"/>
                  </a:lnTo>
                  <a:lnTo>
                    <a:pt x="25566" y="1133"/>
                  </a:lnTo>
                  <a:lnTo>
                    <a:pt x="25661" y="1227"/>
                  </a:lnTo>
                  <a:lnTo>
                    <a:pt x="25849" y="1322"/>
                  </a:lnTo>
                  <a:lnTo>
                    <a:pt x="25944" y="1133"/>
                  </a:lnTo>
                  <a:lnTo>
                    <a:pt x="26132" y="1039"/>
                  </a:lnTo>
                  <a:lnTo>
                    <a:pt x="26132" y="1039"/>
                  </a:lnTo>
                  <a:lnTo>
                    <a:pt x="26038" y="1227"/>
                  </a:lnTo>
                  <a:lnTo>
                    <a:pt x="26132" y="1322"/>
                  </a:lnTo>
                  <a:lnTo>
                    <a:pt x="26321" y="1416"/>
                  </a:lnTo>
                  <a:lnTo>
                    <a:pt x="26415" y="1416"/>
                  </a:lnTo>
                  <a:lnTo>
                    <a:pt x="26887" y="1227"/>
                  </a:lnTo>
                  <a:lnTo>
                    <a:pt x="27264" y="944"/>
                  </a:lnTo>
                  <a:lnTo>
                    <a:pt x="27170" y="944"/>
                  </a:lnTo>
                  <a:lnTo>
                    <a:pt x="27264" y="850"/>
                  </a:lnTo>
                  <a:lnTo>
                    <a:pt x="26981" y="756"/>
                  </a:lnTo>
                  <a:lnTo>
                    <a:pt x="26887" y="944"/>
                  </a:lnTo>
                  <a:lnTo>
                    <a:pt x="26793" y="1133"/>
                  </a:lnTo>
                  <a:lnTo>
                    <a:pt x="26793" y="661"/>
                  </a:lnTo>
                  <a:lnTo>
                    <a:pt x="26604" y="944"/>
                  </a:lnTo>
                  <a:lnTo>
                    <a:pt x="26510" y="850"/>
                  </a:lnTo>
                  <a:lnTo>
                    <a:pt x="26415" y="756"/>
                  </a:lnTo>
                  <a:lnTo>
                    <a:pt x="26321" y="944"/>
                  </a:lnTo>
                  <a:lnTo>
                    <a:pt x="26227" y="661"/>
                  </a:lnTo>
                  <a:lnTo>
                    <a:pt x="26038" y="756"/>
                  </a:lnTo>
                  <a:lnTo>
                    <a:pt x="25849" y="661"/>
                  </a:lnTo>
                  <a:lnTo>
                    <a:pt x="25378" y="567"/>
                  </a:lnTo>
                  <a:lnTo>
                    <a:pt x="25283" y="661"/>
                  </a:lnTo>
                  <a:lnTo>
                    <a:pt x="25095" y="756"/>
                  </a:lnTo>
                  <a:lnTo>
                    <a:pt x="25189" y="473"/>
                  </a:lnTo>
                  <a:lnTo>
                    <a:pt x="25000" y="661"/>
                  </a:lnTo>
                  <a:lnTo>
                    <a:pt x="25000" y="661"/>
                  </a:lnTo>
                  <a:lnTo>
                    <a:pt x="25095" y="473"/>
                  </a:lnTo>
                  <a:lnTo>
                    <a:pt x="24906" y="567"/>
                  </a:lnTo>
                  <a:lnTo>
                    <a:pt x="24717" y="567"/>
                  </a:lnTo>
                  <a:lnTo>
                    <a:pt x="24717" y="756"/>
                  </a:lnTo>
                  <a:lnTo>
                    <a:pt x="24623" y="1039"/>
                  </a:lnTo>
                  <a:lnTo>
                    <a:pt x="24623" y="850"/>
                  </a:lnTo>
                  <a:lnTo>
                    <a:pt x="24717" y="661"/>
                  </a:lnTo>
                  <a:lnTo>
                    <a:pt x="24623" y="756"/>
                  </a:lnTo>
                  <a:lnTo>
                    <a:pt x="24623" y="661"/>
                  </a:lnTo>
                  <a:lnTo>
                    <a:pt x="24529" y="473"/>
                  </a:lnTo>
                  <a:lnTo>
                    <a:pt x="24529" y="661"/>
                  </a:lnTo>
                  <a:lnTo>
                    <a:pt x="24434" y="567"/>
                  </a:lnTo>
                  <a:lnTo>
                    <a:pt x="24340" y="378"/>
                  </a:lnTo>
                  <a:lnTo>
                    <a:pt x="24246" y="567"/>
                  </a:lnTo>
                  <a:lnTo>
                    <a:pt x="23963" y="567"/>
                  </a:lnTo>
                  <a:lnTo>
                    <a:pt x="23397" y="661"/>
                  </a:lnTo>
                  <a:lnTo>
                    <a:pt x="23114" y="661"/>
                  </a:lnTo>
                  <a:lnTo>
                    <a:pt x="22925" y="567"/>
                  </a:lnTo>
                  <a:lnTo>
                    <a:pt x="22925" y="473"/>
                  </a:lnTo>
                  <a:lnTo>
                    <a:pt x="23019" y="473"/>
                  </a:lnTo>
                  <a:lnTo>
                    <a:pt x="22642" y="378"/>
                  </a:lnTo>
                  <a:lnTo>
                    <a:pt x="22736" y="473"/>
                  </a:lnTo>
                  <a:lnTo>
                    <a:pt x="22548" y="473"/>
                  </a:lnTo>
                  <a:lnTo>
                    <a:pt x="22642" y="284"/>
                  </a:lnTo>
                  <a:lnTo>
                    <a:pt x="22548" y="190"/>
                  </a:lnTo>
                  <a:lnTo>
                    <a:pt x="22453" y="190"/>
                  </a:lnTo>
                  <a:lnTo>
                    <a:pt x="22359" y="284"/>
                  </a:lnTo>
                  <a:lnTo>
                    <a:pt x="22170" y="378"/>
                  </a:lnTo>
                  <a:lnTo>
                    <a:pt x="22076" y="284"/>
                  </a:lnTo>
                  <a:lnTo>
                    <a:pt x="22170" y="473"/>
                  </a:lnTo>
                  <a:lnTo>
                    <a:pt x="21887" y="190"/>
                  </a:lnTo>
                  <a:lnTo>
                    <a:pt x="21793" y="190"/>
                  </a:lnTo>
                  <a:lnTo>
                    <a:pt x="21698" y="378"/>
                  </a:lnTo>
                  <a:lnTo>
                    <a:pt x="21604" y="756"/>
                  </a:lnTo>
                  <a:lnTo>
                    <a:pt x="21415" y="661"/>
                  </a:lnTo>
                  <a:lnTo>
                    <a:pt x="21510" y="473"/>
                  </a:lnTo>
                  <a:lnTo>
                    <a:pt x="21604" y="284"/>
                  </a:lnTo>
                  <a:lnTo>
                    <a:pt x="21415" y="284"/>
                  </a:lnTo>
                  <a:lnTo>
                    <a:pt x="21415" y="190"/>
                  </a:lnTo>
                  <a:lnTo>
                    <a:pt x="21227" y="378"/>
                  </a:lnTo>
                  <a:lnTo>
                    <a:pt x="20944" y="567"/>
                  </a:lnTo>
                  <a:lnTo>
                    <a:pt x="20566" y="1"/>
                  </a:lnTo>
                  <a:lnTo>
                    <a:pt x="20472" y="95"/>
                  </a:lnTo>
                  <a:lnTo>
                    <a:pt x="20472" y="190"/>
                  </a:lnTo>
                  <a:lnTo>
                    <a:pt x="20472" y="378"/>
                  </a:lnTo>
                  <a:lnTo>
                    <a:pt x="20283" y="284"/>
                  </a:lnTo>
                  <a:lnTo>
                    <a:pt x="20283" y="190"/>
                  </a:lnTo>
                  <a:lnTo>
                    <a:pt x="20378" y="95"/>
                  </a:lnTo>
                  <a:lnTo>
                    <a:pt x="20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0"/>
            <p:cNvSpPr/>
            <p:nvPr/>
          </p:nvSpPr>
          <p:spPr>
            <a:xfrm>
              <a:off x="3870041" y="2764475"/>
              <a:ext cx="188382" cy="232966"/>
            </a:xfrm>
            <a:custGeom>
              <a:avLst/>
              <a:gdLst/>
              <a:ahLst/>
              <a:cxnLst/>
              <a:rect l="l" t="t" r="r" b="b"/>
              <a:pathLst>
                <a:path w="7171" h="8869" extrusionOk="0">
                  <a:moveTo>
                    <a:pt x="5756" y="6510"/>
                  </a:moveTo>
                  <a:lnTo>
                    <a:pt x="5756" y="6604"/>
                  </a:lnTo>
                  <a:lnTo>
                    <a:pt x="5850" y="6604"/>
                  </a:lnTo>
                  <a:lnTo>
                    <a:pt x="5756" y="6510"/>
                  </a:lnTo>
                  <a:close/>
                  <a:moveTo>
                    <a:pt x="2265" y="7925"/>
                  </a:moveTo>
                  <a:lnTo>
                    <a:pt x="2252" y="7965"/>
                  </a:lnTo>
                  <a:lnTo>
                    <a:pt x="2252" y="796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265" y="7925"/>
                  </a:lnTo>
                  <a:close/>
                  <a:moveTo>
                    <a:pt x="567" y="0"/>
                  </a:moveTo>
                  <a:lnTo>
                    <a:pt x="284" y="189"/>
                  </a:lnTo>
                  <a:lnTo>
                    <a:pt x="95" y="472"/>
                  </a:lnTo>
                  <a:lnTo>
                    <a:pt x="1" y="755"/>
                  </a:lnTo>
                  <a:lnTo>
                    <a:pt x="95" y="1038"/>
                  </a:lnTo>
                  <a:lnTo>
                    <a:pt x="190" y="1227"/>
                  </a:lnTo>
                  <a:lnTo>
                    <a:pt x="473" y="1415"/>
                  </a:lnTo>
                  <a:lnTo>
                    <a:pt x="850" y="1321"/>
                  </a:lnTo>
                  <a:lnTo>
                    <a:pt x="661" y="1604"/>
                  </a:lnTo>
                  <a:lnTo>
                    <a:pt x="756" y="1604"/>
                  </a:lnTo>
                  <a:lnTo>
                    <a:pt x="661" y="1793"/>
                  </a:lnTo>
                  <a:lnTo>
                    <a:pt x="661" y="1887"/>
                  </a:lnTo>
                  <a:lnTo>
                    <a:pt x="756" y="1793"/>
                  </a:lnTo>
                  <a:lnTo>
                    <a:pt x="1510" y="1604"/>
                  </a:lnTo>
                  <a:lnTo>
                    <a:pt x="1510" y="1604"/>
                  </a:lnTo>
                  <a:lnTo>
                    <a:pt x="1133" y="2076"/>
                  </a:lnTo>
                  <a:lnTo>
                    <a:pt x="1322" y="2453"/>
                  </a:lnTo>
                  <a:lnTo>
                    <a:pt x="1888" y="2830"/>
                  </a:lnTo>
                  <a:lnTo>
                    <a:pt x="3397" y="3774"/>
                  </a:lnTo>
                  <a:lnTo>
                    <a:pt x="5001" y="4623"/>
                  </a:lnTo>
                  <a:lnTo>
                    <a:pt x="5944" y="5095"/>
                  </a:lnTo>
                  <a:lnTo>
                    <a:pt x="5756" y="5189"/>
                  </a:lnTo>
                  <a:lnTo>
                    <a:pt x="5378" y="5378"/>
                  </a:lnTo>
                  <a:lnTo>
                    <a:pt x="5378" y="5283"/>
                  </a:lnTo>
                  <a:lnTo>
                    <a:pt x="5001" y="5661"/>
                  </a:lnTo>
                  <a:lnTo>
                    <a:pt x="4623" y="5944"/>
                  </a:lnTo>
                  <a:lnTo>
                    <a:pt x="4435" y="6321"/>
                  </a:lnTo>
                  <a:lnTo>
                    <a:pt x="4340" y="6510"/>
                  </a:lnTo>
                  <a:lnTo>
                    <a:pt x="4435" y="6698"/>
                  </a:lnTo>
                  <a:lnTo>
                    <a:pt x="4435" y="6698"/>
                  </a:lnTo>
                  <a:lnTo>
                    <a:pt x="4246" y="6415"/>
                  </a:lnTo>
                  <a:lnTo>
                    <a:pt x="4057" y="6321"/>
                  </a:lnTo>
                  <a:lnTo>
                    <a:pt x="3963" y="6415"/>
                  </a:lnTo>
                  <a:lnTo>
                    <a:pt x="3869" y="6510"/>
                  </a:lnTo>
                  <a:lnTo>
                    <a:pt x="3680" y="6887"/>
                  </a:lnTo>
                  <a:lnTo>
                    <a:pt x="3680" y="7076"/>
                  </a:lnTo>
                  <a:lnTo>
                    <a:pt x="3774" y="7076"/>
                  </a:lnTo>
                  <a:lnTo>
                    <a:pt x="3680" y="7264"/>
                  </a:lnTo>
                  <a:lnTo>
                    <a:pt x="3303" y="7453"/>
                  </a:lnTo>
                  <a:lnTo>
                    <a:pt x="2359" y="792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454" y="8208"/>
                  </a:lnTo>
                  <a:lnTo>
                    <a:pt x="2642" y="8396"/>
                  </a:lnTo>
                  <a:lnTo>
                    <a:pt x="2642" y="8302"/>
                  </a:lnTo>
                  <a:lnTo>
                    <a:pt x="2737" y="8396"/>
                  </a:lnTo>
                  <a:lnTo>
                    <a:pt x="2831" y="8113"/>
                  </a:lnTo>
                  <a:lnTo>
                    <a:pt x="2925" y="7925"/>
                  </a:lnTo>
                  <a:lnTo>
                    <a:pt x="3020" y="7830"/>
                  </a:lnTo>
                  <a:lnTo>
                    <a:pt x="3397" y="7830"/>
                  </a:lnTo>
                  <a:lnTo>
                    <a:pt x="3680" y="7736"/>
                  </a:lnTo>
                  <a:lnTo>
                    <a:pt x="3774" y="7547"/>
                  </a:lnTo>
                  <a:lnTo>
                    <a:pt x="3869" y="7264"/>
                  </a:lnTo>
                  <a:lnTo>
                    <a:pt x="4246" y="7453"/>
                  </a:lnTo>
                  <a:lnTo>
                    <a:pt x="4623" y="7642"/>
                  </a:lnTo>
                  <a:lnTo>
                    <a:pt x="4718" y="7547"/>
                  </a:lnTo>
                  <a:lnTo>
                    <a:pt x="4906" y="7359"/>
                  </a:lnTo>
                  <a:lnTo>
                    <a:pt x="5190" y="7170"/>
                  </a:lnTo>
                  <a:lnTo>
                    <a:pt x="5095" y="7076"/>
                  </a:lnTo>
                  <a:lnTo>
                    <a:pt x="4906" y="6793"/>
                  </a:lnTo>
                  <a:lnTo>
                    <a:pt x="4906" y="6793"/>
                  </a:lnTo>
                  <a:lnTo>
                    <a:pt x="5095" y="6887"/>
                  </a:lnTo>
                  <a:lnTo>
                    <a:pt x="5378" y="6793"/>
                  </a:lnTo>
                  <a:lnTo>
                    <a:pt x="5756" y="6510"/>
                  </a:lnTo>
                  <a:lnTo>
                    <a:pt x="6322" y="6132"/>
                  </a:lnTo>
                  <a:lnTo>
                    <a:pt x="6699" y="5566"/>
                  </a:lnTo>
                  <a:lnTo>
                    <a:pt x="7171" y="5095"/>
                  </a:lnTo>
                  <a:lnTo>
                    <a:pt x="7076" y="4717"/>
                  </a:lnTo>
                  <a:lnTo>
                    <a:pt x="6982" y="4434"/>
                  </a:lnTo>
                  <a:lnTo>
                    <a:pt x="6605" y="3963"/>
                  </a:lnTo>
                  <a:lnTo>
                    <a:pt x="6133" y="3491"/>
                  </a:lnTo>
                  <a:lnTo>
                    <a:pt x="5567" y="3113"/>
                  </a:lnTo>
                  <a:lnTo>
                    <a:pt x="4340" y="2547"/>
                  </a:lnTo>
                  <a:lnTo>
                    <a:pt x="3208" y="1887"/>
                  </a:lnTo>
                  <a:lnTo>
                    <a:pt x="2925" y="1698"/>
                  </a:lnTo>
                  <a:lnTo>
                    <a:pt x="2925" y="1604"/>
                  </a:lnTo>
                  <a:lnTo>
                    <a:pt x="2925" y="1510"/>
                  </a:lnTo>
                  <a:lnTo>
                    <a:pt x="2737" y="1698"/>
                  </a:lnTo>
                  <a:lnTo>
                    <a:pt x="2642" y="1698"/>
                  </a:lnTo>
                  <a:lnTo>
                    <a:pt x="2642" y="1604"/>
                  </a:lnTo>
                  <a:lnTo>
                    <a:pt x="2642" y="1510"/>
                  </a:lnTo>
                  <a:lnTo>
                    <a:pt x="2642" y="1415"/>
                  </a:lnTo>
                  <a:lnTo>
                    <a:pt x="2454" y="1604"/>
                  </a:lnTo>
                  <a:lnTo>
                    <a:pt x="2454" y="1698"/>
                  </a:lnTo>
                  <a:lnTo>
                    <a:pt x="2265" y="1887"/>
                  </a:lnTo>
                  <a:lnTo>
                    <a:pt x="2265" y="1604"/>
                  </a:lnTo>
                  <a:lnTo>
                    <a:pt x="2171" y="1415"/>
                  </a:lnTo>
                  <a:lnTo>
                    <a:pt x="1605" y="944"/>
                  </a:lnTo>
                  <a:lnTo>
                    <a:pt x="1227" y="755"/>
                  </a:lnTo>
                  <a:lnTo>
                    <a:pt x="1039" y="472"/>
                  </a:lnTo>
                  <a:lnTo>
                    <a:pt x="850" y="283"/>
                  </a:lnTo>
                  <a:lnTo>
                    <a:pt x="944" y="0"/>
                  </a:lnTo>
                  <a:close/>
                  <a:moveTo>
                    <a:pt x="2252" y="7965"/>
                  </a:moveTo>
                  <a:lnTo>
                    <a:pt x="850" y="8491"/>
                  </a:lnTo>
                  <a:lnTo>
                    <a:pt x="756" y="8491"/>
                  </a:lnTo>
                  <a:lnTo>
                    <a:pt x="756" y="8774"/>
                  </a:lnTo>
                  <a:lnTo>
                    <a:pt x="944" y="8868"/>
                  </a:lnTo>
                  <a:lnTo>
                    <a:pt x="1133" y="8868"/>
                  </a:lnTo>
                  <a:lnTo>
                    <a:pt x="1605" y="8774"/>
                  </a:lnTo>
                  <a:lnTo>
                    <a:pt x="1793" y="8679"/>
                  </a:lnTo>
                  <a:lnTo>
                    <a:pt x="2076" y="8491"/>
                  </a:lnTo>
                  <a:lnTo>
                    <a:pt x="2171" y="8208"/>
                  </a:lnTo>
                  <a:lnTo>
                    <a:pt x="2252" y="796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05;p30"/>
          <p:cNvGrpSpPr/>
          <p:nvPr/>
        </p:nvGrpSpPr>
        <p:grpSpPr>
          <a:xfrm>
            <a:off x="5058472" y="2659390"/>
            <a:ext cx="1468387" cy="190869"/>
            <a:chOff x="2266178" y="2764475"/>
            <a:chExt cx="1792245" cy="232966"/>
          </a:xfrm>
        </p:grpSpPr>
        <p:sp>
          <p:nvSpPr>
            <p:cNvPr id="206" name="Google Shape;206;p30"/>
            <p:cNvSpPr/>
            <p:nvPr/>
          </p:nvSpPr>
          <p:spPr>
            <a:xfrm>
              <a:off x="2266178" y="2855800"/>
              <a:ext cx="1683567" cy="102978"/>
            </a:xfrm>
            <a:custGeom>
              <a:avLst/>
              <a:gdLst/>
              <a:ahLst/>
              <a:cxnLst/>
              <a:rect l="l" t="t" r="r" b="b"/>
              <a:pathLst>
                <a:path w="27831" h="2831" extrusionOk="0">
                  <a:moveTo>
                    <a:pt x="27264" y="944"/>
                  </a:moveTo>
                  <a:lnTo>
                    <a:pt x="27359" y="1086"/>
                  </a:lnTo>
                  <a:lnTo>
                    <a:pt x="27359" y="944"/>
                  </a:lnTo>
                  <a:close/>
                  <a:moveTo>
                    <a:pt x="27359" y="1086"/>
                  </a:moveTo>
                  <a:lnTo>
                    <a:pt x="27359" y="1133"/>
                  </a:lnTo>
                  <a:lnTo>
                    <a:pt x="27372" y="1106"/>
                  </a:lnTo>
                  <a:lnTo>
                    <a:pt x="27372" y="1106"/>
                  </a:lnTo>
                  <a:lnTo>
                    <a:pt x="27359" y="1086"/>
                  </a:lnTo>
                  <a:close/>
                  <a:moveTo>
                    <a:pt x="27453" y="944"/>
                  </a:moveTo>
                  <a:lnTo>
                    <a:pt x="27372" y="1106"/>
                  </a:lnTo>
                  <a:lnTo>
                    <a:pt x="27372" y="1106"/>
                  </a:lnTo>
                  <a:lnTo>
                    <a:pt x="27453" y="1227"/>
                  </a:lnTo>
                  <a:lnTo>
                    <a:pt x="27453" y="944"/>
                  </a:lnTo>
                  <a:close/>
                  <a:moveTo>
                    <a:pt x="27642" y="1039"/>
                  </a:moveTo>
                  <a:lnTo>
                    <a:pt x="27453" y="1227"/>
                  </a:lnTo>
                  <a:lnTo>
                    <a:pt x="27453" y="1322"/>
                  </a:lnTo>
                  <a:lnTo>
                    <a:pt x="27453" y="1416"/>
                  </a:lnTo>
                  <a:lnTo>
                    <a:pt x="27830" y="1416"/>
                  </a:lnTo>
                  <a:lnTo>
                    <a:pt x="27830" y="1227"/>
                  </a:lnTo>
                  <a:lnTo>
                    <a:pt x="27736" y="1322"/>
                  </a:lnTo>
                  <a:lnTo>
                    <a:pt x="27736" y="1227"/>
                  </a:lnTo>
                  <a:lnTo>
                    <a:pt x="27736" y="1133"/>
                  </a:lnTo>
                  <a:lnTo>
                    <a:pt x="27642" y="1039"/>
                  </a:lnTo>
                  <a:close/>
                  <a:moveTo>
                    <a:pt x="20189" y="1"/>
                  </a:moveTo>
                  <a:lnTo>
                    <a:pt x="20095" y="190"/>
                  </a:lnTo>
                  <a:lnTo>
                    <a:pt x="20000" y="95"/>
                  </a:lnTo>
                  <a:lnTo>
                    <a:pt x="19906" y="284"/>
                  </a:lnTo>
                  <a:lnTo>
                    <a:pt x="19812" y="473"/>
                  </a:lnTo>
                  <a:lnTo>
                    <a:pt x="19529" y="284"/>
                  </a:lnTo>
                  <a:lnTo>
                    <a:pt x="19340" y="95"/>
                  </a:lnTo>
                  <a:lnTo>
                    <a:pt x="19246" y="95"/>
                  </a:lnTo>
                  <a:lnTo>
                    <a:pt x="19246" y="190"/>
                  </a:lnTo>
                  <a:lnTo>
                    <a:pt x="19151" y="378"/>
                  </a:lnTo>
                  <a:lnTo>
                    <a:pt x="19434" y="190"/>
                  </a:lnTo>
                  <a:lnTo>
                    <a:pt x="19246" y="473"/>
                  </a:lnTo>
                  <a:lnTo>
                    <a:pt x="19434" y="378"/>
                  </a:lnTo>
                  <a:lnTo>
                    <a:pt x="19434" y="567"/>
                  </a:lnTo>
                  <a:lnTo>
                    <a:pt x="19151" y="567"/>
                  </a:lnTo>
                  <a:lnTo>
                    <a:pt x="19151" y="190"/>
                  </a:lnTo>
                  <a:lnTo>
                    <a:pt x="19057" y="95"/>
                  </a:lnTo>
                  <a:lnTo>
                    <a:pt x="18963" y="95"/>
                  </a:lnTo>
                  <a:lnTo>
                    <a:pt x="18774" y="284"/>
                  </a:lnTo>
                  <a:lnTo>
                    <a:pt x="18680" y="473"/>
                  </a:lnTo>
                  <a:lnTo>
                    <a:pt x="18585" y="378"/>
                  </a:lnTo>
                  <a:lnTo>
                    <a:pt x="18491" y="190"/>
                  </a:lnTo>
                  <a:lnTo>
                    <a:pt x="18397" y="378"/>
                  </a:lnTo>
                  <a:lnTo>
                    <a:pt x="17925" y="567"/>
                  </a:lnTo>
                  <a:lnTo>
                    <a:pt x="18019" y="284"/>
                  </a:lnTo>
                  <a:lnTo>
                    <a:pt x="17831" y="378"/>
                  </a:lnTo>
                  <a:lnTo>
                    <a:pt x="17642" y="567"/>
                  </a:lnTo>
                  <a:lnTo>
                    <a:pt x="17642" y="661"/>
                  </a:lnTo>
                  <a:lnTo>
                    <a:pt x="17453" y="567"/>
                  </a:lnTo>
                  <a:lnTo>
                    <a:pt x="17170" y="473"/>
                  </a:lnTo>
                  <a:lnTo>
                    <a:pt x="16699" y="473"/>
                  </a:lnTo>
                  <a:lnTo>
                    <a:pt x="16699" y="567"/>
                  </a:lnTo>
                  <a:lnTo>
                    <a:pt x="16604" y="661"/>
                  </a:lnTo>
                  <a:lnTo>
                    <a:pt x="16416" y="378"/>
                  </a:lnTo>
                  <a:lnTo>
                    <a:pt x="16227" y="378"/>
                  </a:lnTo>
                  <a:lnTo>
                    <a:pt x="15661" y="661"/>
                  </a:lnTo>
                  <a:lnTo>
                    <a:pt x="15661" y="473"/>
                  </a:lnTo>
                  <a:lnTo>
                    <a:pt x="15567" y="756"/>
                  </a:lnTo>
                  <a:lnTo>
                    <a:pt x="15378" y="473"/>
                  </a:lnTo>
                  <a:lnTo>
                    <a:pt x="15567" y="473"/>
                  </a:lnTo>
                  <a:lnTo>
                    <a:pt x="15472" y="378"/>
                  </a:lnTo>
                  <a:lnTo>
                    <a:pt x="15378" y="378"/>
                  </a:lnTo>
                  <a:lnTo>
                    <a:pt x="15189" y="473"/>
                  </a:lnTo>
                  <a:lnTo>
                    <a:pt x="15000" y="756"/>
                  </a:lnTo>
                  <a:lnTo>
                    <a:pt x="14906" y="661"/>
                  </a:lnTo>
                  <a:lnTo>
                    <a:pt x="14812" y="473"/>
                  </a:lnTo>
                  <a:lnTo>
                    <a:pt x="14529" y="756"/>
                  </a:lnTo>
                  <a:lnTo>
                    <a:pt x="14623" y="567"/>
                  </a:lnTo>
                  <a:lnTo>
                    <a:pt x="14529" y="661"/>
                  </a:lnTo>
                  <a:lnTo>
                    <a:pt x="14340" y="756"/>
                  </a:lnTo>
                  <a:lnTo>
                    <a:pt x="14340" y="567"/>
                  </a:lnTo>
                  <a:lnTo>
                    <a:pt x="14246" y="473"/>
                  </a:lnTo>
                  <a:lnTo>
                    <a:pt x="13963" y="378"/>
                  </a:lnTo>
                  <a:lnTo>
                    <a:pt x="13585" y="284"/>
                  </a:lnTo>
                  <a:lnTo>
                    <a:pt x="13302" y="284"/>
                  </a:lnTo>
                  <a:lnTo>
                    <a:pt x="13302" y="378"/>
                  </a:lnTo>
                  <a:lnTo>
                    <a:pt x="13302" y="473"/>
                  </a:lnTo>
                  <a:lnTo>
                    <a:pt x="13208" y="473"/>
                  </a:lnTo>
                  <a:lnTo>
                    <a:pt x="13208" y="661"/>
                  </a:lnTo>
                  <a:lnTo>
                    <a:pt x="13114" y="661"/>
                  </a:lnTo>
                  <a:lnTo>
                    <a:pt x="13019" y="567"/>
                  </a:lnTo>
                  <a:lnTo>
                    <a:pt x="12925" y="378"/>
                  </a:lnTo>
                  <a:lnTo>
                    <a:pt x="12831" y="95"/>
                  </a:lnTo>
                  <a:lnTo>
                    <a:pt x="12831" y="378"/>
                  </a:lnTo>
                  <a:lnTo>
                    <a:pt x="12736" y="378"/>
                  </a:lnTo>
                  <a:lnTo>
                    <a:pt x="12642" y="284"/>
                  </a:lnTo>
                  <a:lnTo>
                    <a:pt x="12548" y="190"/>
                  </a:lnTo>
                  <a:lnTo>
                    <a:pt x="12265" y="190"/>
                  </a:lnTo>
                  <a:lnTo>
                    <a:pt x="12170" y="473"/>
                  </a:lnTo>
                  <a:lnTo>
                    <a:pt x="12076" y="378"/>
                  </a:lnTo>
                  <a:lnTo>
                    <a:pt x="11887" y="284"/>
                  </a:lnTo>
                  <a:lnTo>
                    <a:pt x="11510" y="378"/>
                  </a:lnTo>
                  <a:lnTo>
                    <a:pt x="10755" y="661"/>
                  </a:lnTo>
                  <a:lnTo>
                    <a:pt x="10661" y="473"/>
                  </a:lnTo>
                  <a:lnTo>
                    <a:pt x="10567" y="378"/>
                  </a:lnTo>
                  <a:lnTo>
                    <a:pt x="10095" y="378"/>
                  </a:lnTo>
                  <a:lnTo>
                    <a:pt x="9529" y="473"/>
                  </a:lnTo>
                  <a:lnTo>
                    <a:pt x="9340" y="473"/>
                  </a:lnTo>
                  <a:lnTo>
                    <a:pt x="9152" y="378"/>
                  </a:lnTo>
                  <a:lnTo>
                    <a:pt x="9152" y="473"/>
                  </a:lnTo>
                  <a:lnTo>
                    <a:pt x="9152" y="567"/>
                  </a:lnTo>
                  <a:lnTo>
                    <a:pt x="8963" y="661"/>
                  </a:lnTo>
                  <a:lnTo>
                    <a:pt x="8869" y="567"/>
                  </a:lnTo>
                  <a:lnTo>
                    <a:pt x="8680" y="473"/>
                  </a:lnTo>
                  <a:lnTo>
                    <a:pt x="8680" y="756"/>
                  </a:lnTo>
                  <a:lnTo>
                    <a:pt x="8491" y="661"/>
                  </a:lnTo>
                  <a:lnTo>
                    <a:pt x="8208" y="567"/>
                  </a:lnTo>
                  <a:lnTo>
                    <a:pt x="7925" y="661"/>
                  </a:lnTo>
                  <a:lnTo>
                    <a:pt x="7831" y="756"/>
                  </a:lnTo>
                  <a:lnTo>
                    <a:pt x="7548" y="567"/>
                  </a:lnTo>
                  <a:lnTo>
                    <a:pt x="7359" y="473"/>
                  </a:lnTo>
                  <a:lnTo>
                    <a:pt x="7170" y="944"/>
                  </a:lnTo>
                  <a:lnTo>
                    <a:pt x="6982" y="661"/>
                  </a:lnTo>
                  <a:lnTo>
                    <a:pt x="6793" y="661"/>
                  </a:lnTo>
                  <a:lnTo>
                    <a:pt x="6604" y="756"/>
                  </a:lnTo>
                  <a:lnTo>
                    <a:pt x="6510" y="661"/>
                  </a:lnTo>
                  <a:lnTo>
                    <a:pt x="6416" y="756"/>
                  </a:lnTo>
                  <a:lnTo>
                    <a:pt x="6038" y="944"/>
                  </a:lnTo>
                  <a:lnTo>
                    <a:pt x="6038" y="1039"/>
                  </a:lnTo>
                  <a:lnTo>
                    <a:pt x="5850" y="1133"/>
                  </a:lnTo>
                  <a:lnTo>
                    <a:pt x="5850" y="1039"/>
                  </a:lnTo>
                  <a:lnTo>
                    <a:pt x="5755" y="1039"/>
                  </a:lnTo>
                  <a:lnTo>
                    <a:pt x="5567" y="1227"/>
                  </a:lnTo>
                  <a:lnTo>
                    <a:pt x="5472" y="1227"/>
                  </a:lnTo>
                  <a:lnTo>
                    <a:pt x="5378" y="1039"/>
                  </a:lnTo>
                  <a:lnTo>
                    <a:pt x="5378" y="1133"/>
                  </a:lnTo>
                  <a:lnTo>
                    <a:pt x="5189" y="1227"/>
                  </a:lnTo>
                  <a:lnTo>
                    <a:pt x="5095" y="1133"/>
                  </a:lnTo>
                  <a:lnTo>
                    <a:pt x="4906" y="1039"/>
                  </a:lnTo>
                  <a:lnTo>
                    <a:pt x="5189" y="1039"/>
                  </a:lnTo>
                  <a:lnTo>
                    <a:pt x="5095" y="944"/>
                  </a:lnTo>
                  <a:lnTo>
                    <a:pt x="5095" y="756"/>
                  </a:lnTo>
                  <a:lnTo>
                    <a:pt x="5001" y="944"/>
                  </a:lnTo>
                  <a:lnTo>
                    <a:pt x="4529" y="944"/>
                  </a:lnTo>
                  <a:lnTo>
                    <a:pt x="4529" y="1133"/>
                  </a:lnTo>
                  <a:lnTo>
                    <a:pt x="4718" y="1133"/>
                  </a:lnTo>
                  <a:lnTo>
                    <a:pt x="4623" y="1227"/>
                  </a:lnTo>
                  <a:lnTo>
                    <a:pt x="4623" y="1133"/>
                  </a:lnTo>
                  <a:lnTo>
                    <a:pt x="4529" y="1416"/>
                  </a:lnTo>
                  <a:lnTo>
                    <a:pt x="4340" y="1227"/>
                  </a:lnTo>
                  <a:lnTo>
                    <a:pt x="4152" y="1039"/>
                  </a:lnTo>
                  <a:lnTo>
                    <a:pt x="3963" y="1039"/>
                  </a:lnTo>
                  <a:lnTo>
                    <a:pt x="3774" y="1416"/>
                  </a:lnTo>
                  <a:lnTo>
                    <a:pt x="3774" y="1322"/>
                  </a:lnTo>
                  <a:lnTo>
                    <a:pt x="3774" y="1227"/>
                  </a:lnTo>
                  <a:lnTo>
                    <a:pt x="3680" y="1322"/>
                  </a:lnTo>
                  <a:lnTo>
                    <a:pt x="3586" y="1510"/>
                  </a:lnTo>
                  <a:lnTo>
                    <a:pt x="3208" y="1416"/>
                  </a:lnTo>
                  <a:lnTo>
                    <a:pt x="2454" y="1416"/>
                  </a:lnTo>
                  <a:lnTo>
                    <a:pt x="1793" y="1510"/>
                  </a:lnTo>
                  <a:lnTo>
                    <a:pt x="1510" y="1605"/>
                  </a:lnTo>
                  <a:lnTo>
                    <a:pt x="1321" y="1699"/>
                  </a:lnTo>
                  <a:lnTo>
                    <a:pt x="1321" y="1605"/>
                  </a:lnTo>
                  <a:lnTo>
                    <a:pt x="1038" y="1699"/>
                  </a:lnTo>
                  <a:lnTo>
                    <a:pt x="755" y="1793"/>
                  </a:lnTo>
                  <a:lnTo>
                    <a:pt x="567" y="1793"/>
                  </a:lnTo>
                  <a:lnTo>
                    <a:pt x="378" y="1888"/>
                  </a:lnTo>
                  <a:lnTo>
                    <a:pt x="284" y="1699"/>
                  </a:lnTo>
                  <a:lnTo>
                    <a:pt x="95" y="1605"/>
                  </a:lnTo>
                  <a:lnTo>
                    <a:pt x="1" y="1793"/>
                  </a:lnTo>
                  <a:lnTo>
                    <a:pt x="1" y="2076"/>
                  </a:lnTo>
                  <a:lnTo>
                    <a:pt x="95" y="2548"/>
                  </a:lnTo>
                  <a:lnTo>
                    <a:pt x="189" y="2831"/>
                  </a:lnTo>
                  <a:lnTo>
                    <a:pt x="284" y="2737"/>
                  </a:lnTo>
                  <a:lnTo>
                    <a:pt x="472" y="2831"/>
                  </a:lnTo>
                  <a:lnTo>
                    <a:pt x="567" y="2548"/>
                  </a:lnTo>
                  <a:lnTo>
                    <a:pt x="661" y="2642"/>
                  </a:lnTo>
                  <a:lnTo>
                    <a:pt x="661" y="2737"/>
                  </a:lnTo>
                  <a:lnTo>
                    <a:pt x="755" y="2642"/>
                  </a:lnTo>
                  <a:lnTo>
                    <a:pt x="944" y="2548"/>
                  </a:lnTo>
                  <a:lnTo>
                    <a:pt x="1227" y="2548"/>
                  </a:lnTo>
                  <a:lnTo>
                    <a:pt x="1227" y="2642"/>
                  </a:lnTo>
                  <a:lnTo>
                    <a:pt x="1321" y="2737"/>
                  </a:lnTo>
                  <a:lnTo>
                    <a:pt x="1416" y="2831"/>
                  </a:lnTo>
                  <a:lnTo>
                    <a:pt x="1510" y="2642"/>
                  </a:lnTo>
                  <a:lnTo>
                    <a:pt x="1793" y="2548"/>
                  </a:lnTo>
                  <a:lnTo>
                    <a:pt x="1699" y="2642"/>
                  </a:lnTo>
                  <a:lnTo>
                    <a:pt x="1887" y="2737"/>
                  </a:lnTo>
                  <a:lnTo>
                    <a:pt x="1887" y="2454"/>
                  </a:lnTo>
                  <a:lnTo>
                    <a:pt x="1982" y="2265"/>
                  </a:lnTo>
                  <a:lnTo>
                    <a:pt x="2076" y="2737"/>
                  </a:lnTo>
                  <a:lnTo>
                    <a:pt x="2171" y="2359"/>
                  </a:lnTo>
                  <a:lnTo>
                    <a:pt x="2265" y="2642"/>
                  </a:lnTo>
                  <a:lnTo>
                    <a:pt x="2265" y="2548"/>
                  </a:lnTo>
                  <a:lnTo>
                    <a:pt x="2359" y="2454"/>
                  </a:lnTo>
                  <a:lnTo>
                    <a:pt x="2454" y="2548"/>
                  </a:lnTo>
                  <a:lnTo>
                    <a:pt x="2454" y="2737"/>
                  </a:lnTo>
                  <a:lnTo>
                    <a:pt x="2548" y="2548"/>
                  </a:lnTo>
                  <a:lnTo>
                    <a:pt x="2548" y="2454"/>
                  </a:lnTo>
                  <a:lnTo>
                    <a:pt x="2642" y="2548"/>
                  </a:lnTo>
                  <a:lnTo>
                    <a:pt x="2642" y="2642"/>
                  </a:lnTo>
                  <a:lnTo>
                    <a:pt x="2831" y="2454"/>
                  </a:lnTo>
                  <a:lnTo>
                    <a:pt x="3020" y="2454"/>
                  </a:lnTo>
                  <a:lnTo>
                    <a:pt x="3114" y="2265"/>
                  </a:lnTo>
                  <a:lnTo>
                    <a:pt x="3114" y="2076"/>
                  </a:lnTo>
                  <a:lnTo>
                    <a:pt x="3208" y="1982"/>
                  </a:lnTo>
                  <a:lnTo>
                    <a:pt x="3208" y="2076"/>
                  </a:lnTo>
                  <a:lnTo>
                    <a:pt x="3208" y="2265"/>
                  </a:lnTo>
                  <a:lnTo>
                    <a:pt x="3303" y="2076"/>
                  </a:lnTo>
                  <a:lnTo>
                    <a:pt x="3491" y="2076"/>
                  </a:lnTo>
                  <a:lnTo>
                    <a:pt x="3491" y="2171"/>
                  </a:lnTo>
                  <a:lnTo>
                    <a:pt x="3397" y="2265"/>
                  </a:lnTo>
                  <a:lnTo>
                    <a:pt x="3303" y="2359"/>
                  </a:lnTo>
                  <a:lnTo>
                    <a:pt x="3303" y="2548"/>
                  </a:lnTo>
                  <a:lnTo>
                    <a:pt x="3491" y="2548"/>
                  </a:lnTo>
                  <a:lnTo>
                    <a:pt x="3586" y="2454"/>
                  </a:lnTo>
                  <a:lnTo>
                    <a:pt x="3680" y="2265"/>
                  </a:lnTo>
                  <a:lnTo>
                    <a:pt x="4152" y="2265"/>
                  </a:lnTo>
                  <a:lnTo>
                    <a:pt x="4152" y="2359"/>
                  </a:lnTo>
                  <a:lnTo>
                    <a:pt x="4246" y="2171"/>
                  </a:lnTo>
                  <a:lnTo>
                    <a:pt x="4340" y="2171"/>
                  </a:lnTo>
                  <a:lnTo>
                    <a:pt x="4246" y="2265"/>
                  </a:lnTo>
                  <a:lnTo>
                    <a:pt x="5284" y="2265"/>
                  </a:lnTo>
                  <a:lnTo>
                    <a:pt x="5567" y="2171"/>
                  </a:lnTo>
                  <a:lnTo>
                    <a:pt x="5755" y="2171"/>
                  </a:lnTo>
                  <a:lnTo>
                    <a:pt x="5755" y="2076"/>
                  </a:lnTo>
                  <a:lnTo>
                    <a:pt x="6416" y="2076"/>
                  </a:lnTo>
                  <a:lnTo>
                    <a:pt x="6510" y="1888"/>
                  </a:lnTo>
                  <a:lnTo>
                    <a:pt x="6604" y="1888"/>
                  </a:lnTo>
                  <a:lnTo>
                    <a:pt x="7170" y="1982"/>
                  </a:lnTo>
                  <a:lnTo>
                    <a:pt x="7453" y="1888"/>
                  </a:lnTo>
                  <a:lnTo>
                    <a:pt x="7548" y="1888"/>
                  </a:lnTo>
                  <a:lnTo>
                    <a:pt x="7642" y="1699"/>
                  </a:lnTo>
                  <a:lnTo>
                    <a:pt x="7736" y="1888"/>
                  </a:lnTo>
                  <a:lnTo>
                    <a:pt x="7925" y="2076"/>
                  </a:lnTo>
                  <a:lnTo>
                    <a:pt x="8114" y="1793"/>
                  </a:lnTo>
                  <a:lnTo>
                    <a:pt x="8114" y="1982"/>
                  </a:lnTo>
                  <a:lnTo>
                    <a:pt x="8208" y="1793"/>
                  </a:lnTo>
                  <a:lnTo>
                    <a:pt x="8302" y="1982"/>
                  </a:lnTo>
                  <a:lnTo>
                    <a:pt x="8302" y="1888"/>
                  </a:lnTo>
                  <a:lnTo>
                    <a:pt x="8302" y="1793"/>
                  </a:lnTo>
                  <a:lnTo>
                    <a:pt x="8491" y="1793"/>
                  </a:lnTo>
                  <a:lnTo>
                    <a:pt x="8585" y="1888"/>
                  </a:lnTo>
                  <a:lnTo>
                    <a:pt x="8774" y="1793"/>
                  </a:lnTo>
                  <a:lnTo>
                    <a:pt x="8774" y="1982"/>
                  </a:lnTo>
                  <a:lnTo>
                    <a:pt x="8869" y="1888"/>
                  </a:lnTo>
                  <a:lnTo>
                    <a:pt x="9718" y="1888"/>
                  </a:lnTo>
                  <a:lnTo>
                    <a:pt x="9623" y="1793"/>
                  </a:lnTo>
                  <a:lnTo>
                    <a:pt x="9718" y="1605"/>
                  </a:lnTo>
                  <a:lnTo>
                    <a:pt x="9812" y="1699"/>
                  </a:lnTo>
                  <a:lnTo>
                    <a:pt x="9812" y="1793"/>
                  </a:lnTo>
                  <a:lnTo>
                    <a:pt x="9906" y="1888"/>
                  </a:lnTo>
                  <a:lnTo>
                    <a:pt x="10095" y="1982"/>
                  </a:lnTo>
                  <a:lnTo>
                    <a:pt x="10661" y="1793"/>
                  </a:lnTo>
                  <a:lnTo>
                    <a:pt x="11038" y="1510"/>
                  </a:lnTo>
                  <a:lnTo>
                    <a:pt x="11133" y="1699"/>
                  </a:lnTo>
                  <a:lnTo>
                    <a:pt x="11321" y="1699"/>
                  </a:lnTo>
                  <a:lnTo>
                    <a:pt x="11510" y="1605"/>
                  </a:lnTo>
                  <a:lnTo>
                    <a:pt x="11604" y="1416"/>
                  </a:lnTo>
                  <a:lnTo>
                    <a:pt x="11982" y="1605"/>
                  </a:lnTo>
                  <a:lnTo>
                    <a:pt x="12453" y="1699"/>
                  </a:lnTo>
                  <a:lnTo>
                    <a:pt x="12642" y="1510"/>
                  </a:lnTo>
                  <a:lnTo>
                    <a:pt x="12642" y="1699"/>
                  </a:lnTo>
                  <a:lnTo>
                    <a:pt x="12925" y="1510"/>
                  </a:lnTo>
                  <a:lnTo>
                    <a:pt x="13208" y="1510"/>
                  </a:lnTo>
                  <a:lnTo>
                    <a:pt x="14057" y="1699"/>
                  </a:lnTo>
                  <a:lnTo>
                    <a:pt x="14434" y="1793"/>
                  </a:lnTo>
                  <a:lnTo>
                    <a:pt x="14812" y="1793"/>
                  </a:lnTo>
                  <a:lnTo>
                    <a:pt x="15095" y="1699"/>
                  </a:lnTo>
                  <a:lnTo>
                    <a:pt x="15378" y="1510"/>
                  </a:lnTo>
                  <a:lnTo>
                    <a:pt x="15472" y="1416"/>
                  </a:lnTo>
                  <a:lnTo>
                    <a:pt x="15472" y="1510"/>
                  </a:lnTo>
                  <a:lnTo>
                    <a:pt x="15472" y="1699"/>
                  </a:lnTo>
                  <a:lnTo>
                    <a:pt x="16416" y="1510"/>
                  </a:lnTo>
                  <a:lnTo>
                    <a:pt x="16416" y="1605"/>
                  </a:lnTo>
                  <a:lnTo>
                    <a:pt x="16510" y="1605"/>
                  </a:lnTo>
                  <a:lnTo>
                    <a:pt x="16604" y="1510"/>
                  </a:lnTo>
                  <a:lnTo>
                    <a:pt x="17642" y="1510"/>
                  </a:lnTo>
                  <a:lnTo>
                    <a:pt x="17736" y="1605"/>
                  </a:lnTo>
                  <a:lnTo>
                    <a:pt x="17831" y="1605"/>
                  </a:lnTo>
                  <a:lnTo>
                    <a:pt x="18397" y="1510"/>
                  </a:lnTo>
                  <a:lnTo>
                    <a:pt x="19057" y="1322"/>
                  </a:lnTo>
                  <a:lnTo>
                    <a:pt x="18774" y="1605"/>
                  </a:lnTo>
                  <a:lnTo>
                    <a:pt x="19151" y="1322"/>
                  </a:lnTo>
                  <a:lnTo>
                    <a:pt x="19340" y="1322"/>
                  </a:lnTo>
                  <a:lnTo>
                    <a:pt x="19340" y="1510"/>
                  </a:lnTo>
                  <a:lnTo>
                    <a:pt x="19529" y="1416"/>
                  </a:lnTo>
                  <a:lnTo>
                    <a:pt x="19906" y="1416"/>
                  </a:lnTo>
                  <a:lnTo>
                    <a:pt x="20000" y="1322"/>
                  </a:lnTo>
                  <a:lnTo>
                    <a:pt x="20095" y="944"/>
                  </a:lnTo>
                  <a:lnTo>
                    <a:pt x="20095" y="1133"/>
                  </a:lnTo>
                  <a:lnTo>
                    <a:pt x="20189" y="1227"/>
                  </a:lnTo>
                  <a:lnTo>
                    <a:pt x="20189" y="1416"/>
                  </a:lnTo>
                  <a:lnTo>
                    <a:pt x="20283" y="1322"/>
                  </a:lnTo>
                  <a:lnTo>
                    <a:pt x="20378" y="1322"/>
                  </a:lnTo>
                  <a:lnTo>
                    <a:pt x="20378" y="1416"/>
                  </a:lnTo>
                  <a:lnTo>
                    <a:pt x="20661" y="1227"/>
                  </a:lnTo>
                  <a:lnTo>
                    <a:pt x="20944" y="1133"/>
                  </a:lnTo>
                  <a:lnTo>
                    <a:pt x="21038" y="1133"/>
                  </a:lnTo>
                  <a:lnTo>
                    <a:pt x="21132" y="1416"/>
                  </a:lnTo>
                  <a:lnTo>
                    <a:pt x="21604" y="1227"/>
                  </a:lnTo>
                  <a:lnTo>
                    <a:pt x="21510" y="1039"/>
                  </a:lnTo>
                  <a:lnTo>
                    <a:pt x="21510" y="944"/>
                  </a:lnTo>
                  <a:lnTo>
                    <a:pt x="21698" y="944"/>
                  </a:lnTo>
                  <a:lnTo>
                    <a:pt x="21604" y="1039"/>
                  </a:lnTo>
                  <a:lnTo>
                    <a:pt x="21982" y="1039"/>
                  </a:lnTo>
                  <a:lnTo>
                    <a:pt x="21887" y="1227"/>
                  </a:lnTo>
                  <a:lnTo>
                    <a:pt x="21887" y="1227"/>
                  </a:lnTo>
                  <a:lnTo>
                    <a:pt x="22170" y="1039"/>
                  </a:lnTo>
                  <a:lnTo>
                    <a:pt x="22265" y="1227"/>
                  </a:lnTo>
                  <a:lnTo>
                    <a:pt x="22265" y="1133"/>
                  </a:lnTo>
                  <a:lnTo>
                    <a:pt x="22265" y="1039"/>
                  </a:lnTo>
                  <a:lnTo>
                    <a:pt x="22548" y="1039"/>
                  </a:lnTo>
                  <a:lnTo>
                    <a:pt x="22642" y="1322"/>
                  </a:lnTo>
                  <a:lnTo>
                    <a:pt x="23019" y="1227"/>
                  </a:lnTo>
                  <a:lnTo>
                    <a:pt x="23208" y="1133"/>
                  </a:lnTo>
                  <a:lnTo>
                    <a:pt x="23302" y="1039"/>
                  </a:lnTo>
                  <a:lnTo>
                    <a:pt x="23397" y="1133"/>
                  </a:lnTo>
                  <a:lnTo>
                    <a:pt x="23397" y="1227"/>
                  </a:lnTo>
                  <a:lnTo>
                    <a:pt x="23680" y="1227"/>
                  </a:lnTo>
                  <a:lnTo>
                    <a:pt x="23868" y="1133"/>
                  </a:lnTo>
                  <a:lnTo>
                    <a:pt x="24057" y="1227"/>
                  </a:lnTo>
                  <a:lnTo>
                    <a:pt x="24246" y="1227"/>
                  </a:lnTo>
                  <a:lnTo>
                    <a:pt x="24246" y="1133"/>
                  </a:lnTo>
                  <a:lnTo>
                    <a:pt x="24529" y="1227"/>
                  </a:lnTo>
                  <a:lnTo>
                    <a:pt x="24906" y="1322"/>
                  </a:lnTo>
                  <a:lnTo>
                    <a:pt x="25179" y="1048"/>
                  </a:lnTo>
                  <a:lnTo>
                    <a:pt x="25095" y="1133"/>
                  </a:lnTo>
                  <a:lnTo>
                    <a:pt x="25189" y="1227"/>
                  </a:lnTo>
                  <a:lnTo>
                    <a:pt x="25189" y="1133"/>
                  </a:lnTo>
                  <a:lnTo>
                    <a:pt x="25283" y="1039"/>
                  </a:lnTo>
                  <a:lnTo>
                    <a:pt x="25378" y="944"/>
                  </a:lnTo>
                  <a:lnTo>
                    <a:pt x="25472" y="944"/>
                  </a:lnTo>
                  <a:lnTo>
                    <a:pt x="25472" y="1133"/>
                  </a:lnTo>
                  <a:lnTo>
                    <a:pt x="25566" y="1039"/>
                  </a:lnTo>
                  <a:lnTo>
                    <a:pt x="25661" y="1039"/>
                  </a:lnTo>
                  <a:lnTo>
                    <a:pt x="25566" y="1133"/>
                  </a:lnTo>
                  <a:lnTo>
                    <a:pt x="25661" y="1227"/>
                  </a:lnTo>
                  <a:lnTo>
                    <a:pt x="25849" y="1322"/>
                  </a:lnTo>
                  <a:lnTo>
                    <a:pt x="25944" y="1133"/>
                  </a:lnTo>
                  <a:lnTo>
                    <a:pt x="26132" y="1039"/>
                  </a:lnTo>
                  <a:lnTo>
                    <a:pt x="26132" y="1039"/>
                  </a:lnTo>
                  <a:lnTo>
                    <a:pt x="26038" y="1227"/>
                  </a:lnTo>
                  <a:lnTo>
                    <a:pt x="26132" y="1322"/>
                  </a:lnTo>
                  <a:lnTo>
                    <a:pt x="26321" y="1416"/>
                  </a:lnTo>
                  <a:lnTo>
                    <a:pt x="26415" y="1416"/>
                  </a:lnTo>
                  <a:lnTo>
                    <a:pt x="26887" y="1227"/>
                  </a:lnTo>
                  <a:lnTo>
                    <a:pt x="27264" y="944"/>
                  </a:lnTo>
                  <a:lnTo>
                    <a:pt x="27170" y="944"/>
                  </a:lnTo>
                  <a:lnTo>
                    <a:pt x="27264" y="850"/>
                  </a:lnTo>
                  <a:lnTo>
                    <a:pt x="26981" y="756"/>
                  </a:lnTo>
                  <a:lnTo>
                    <a:pt x="26887" y="944"/>
                  </a:lnTo>
                  <a:lnTo>
                    <a:pt x="26793" y="1133"/>
                  </a:lnTo>
                  <a:lnTo>
                    <a:pt x="26793" y="661"/>
                  </a:lnTo>
                  <a:lnTo>
                    <a:pt x="26604" y="944"/>
                  </a:lnTo>
                  <a:lnTo>
                    <a:pt x="26510" y="850"/>
                  </a:lnTo>
                  <a:lnTo>
                    <a:pt x="26415" y="756"/>
                  </a:lnTo>
                  <a:lnTo>
                    <a:pt x="26321" y="944"/>
                  </a:lnTo>
                  <a:lnTo>
                    <a:pt x="26227" y="661"/>
                  </a:lnTo>
                  <a:lnTo>
                    <a:pt x="26038" y="756"/>
                  </a:lnTo>
                  <a:lnTo>
                    <a:pt x="25849" y="661"/>
                  </a:lnTo>
                  <a:lnTo>
                    <a:pt x="25378" y="567"/>
                  </a:lnTo>
                  <a:lnTo>
                    <a:pt x="25283" y="661"/>
                  </a:lnTo>
                  <a:lnTo>
                    <a:pt x="25095" y="756"/>
                  </a:lnTo>
                  <a:lnTo>
                    <a:pt x="25189" y="473"/>
                  </a:lnTo>
                  <a:lnTo>
                    <a:pt x="25000" y="661"/>
                  </a:lnTo>
                  <a:lnTo>
                    <a:pt x="25000" y="661"/>
                  </a:lnTo>
                  <a:lnTo>
                    <a:pt x="25095" y="473"/>
                  </a:lnTo>
                  <a:lnTo>
                    <a:pt x="24906" y="567"/>
                  </a:lnTo>
                  <a:lnTo>
                    <a:pt x="24717" y="567"/>
                  </a:lnTo>
                  <a:lnTo>
                    <a:pt x="24717" y="756"/>
                  </a:lnTo>
                  <a:lnTo>
                    <a:pt x="24623" y="1039"/>
                  </a:lnTo>
                  <a:lnTo>
                    <a:pt x="24623" y="850"/>
                  </a:lnTo>
                  <a:lnTo>
                    <a:pt x="24717" y="661"/>
                  </a:lnTo>
                  <a:lnTo>
                    <a:pt x="24623" y="756"/>
                  </a:lnTo>
                  <a:lnTo>
                    <a:pt x="24623" y="661"/>
                  </a:lnTo>
                  <a:lnTo>
                    <a:pt x="24529" y="473"/>
                  </a:lnTo>
                  <a:lnTo>
                    <a:pt x="24529" y="661"/>
                  </a:lnTo>
                  <a:lnTo>
                    <a:pt x="24434" y="567"/>
                  </a:lnTo>
                  <a:lnTo>
                    <a:pt x="24340" y="378"/>
                  </a:lnTo>
                  <a:lnTo>
                    <a:pt x="24246" y="567"/>
                  </a:lnTo>
                  <a:lnTo>
                    <a:pt x="23963" y="567"/>
                  </a:lnTo>
                  <a:lnTo>
                    <a:pt x="23397" y="661"/>
                  </a:lnTo>
                  <a:lnTo>
                    <a:pt x="23114" y="661"/>
                  </a:lnTo>
                  <a:lnTo>
                    <a:pt x="22925" y="567"/>
                  </a:lnTo>
                  <a:lnTo>
                    <a:pt x="22925" y="473"/>
                  </a:lnTo>
                  <a:lnTo>
                    <a:pt x="23019" y="473"/>
                  </a:lnTo>
                  <a:lnTo>
                    <a:pt x="22642" y="378"/>
                  </a:lnTo>
                  <a:lnTo>
                    <a:pt x="22736" y="473"/>
                  </a:lnTo>
                  <a:lnTo>
                    <a:pt x="22548" y="473"/>
                  </a:lnTo>
                  <a:lnTo>
                    <a:pt x="22642" y="284"/>
                  </a:lnTo>
                  <a:lnTo>
                    <a:pt x="22548" y="190"/>
                  </a:lnTo>
                  <a:lnTo>
                    <a:pt x="22453" y="190"/>
                  </a:lnTo>
                  <a:lnTo>
                    <a:pt x="22359" y="284"/>
                  </a:lnTo>
                  <a:lnTo>
                    <a:pt x="22170" y="378"/>
                  </a:lnTo>
                  <a:lnTo>
                    <a:pt x="22076" y="284"/>
                  </a:lnTo>
                  <a:lnTo>
                    <a:pt x="22170" y="473"/>
                  </a:lnTo>
                  <a:lnTo>
                    <a:pt x="21887" y="190"/>
                  </a:lnTo>
                  <a:lnTo>
                    <a:pt x="21793" y="190"/>
                  </a:lnTo>
                  <a:lnTo>
                    <a:pt x="21698" y="378"/>
                  </a:lnTo>
                  <a:lnTo>
                    <a:pt x="21604" y="756"/>
                  </a:lnTo>
                  <a:lnTo>
                    <a:pt x="21415" y="661"/>
                  </a:lnTo>
                  <a:lnTo>
                    <a:pt x="21510" y="473"/>
                  </a:lnTo>
                  <a:lnTo>
                    <a:pt x="21604" y="284"/>
                  </a:lnTo>
                  <a:lnTo>
                    <a:pt x="21415" y="284"/>
                  </a:lnTo>
                  <a:lnTo>
                    <a:pt x="21415" y="190"/>
                  </a:lnTo>
                  <a:lnTo>
                    <a:pt x="21227" y="378"/>
                  </a:lnTo>
                  <a:lnTo>
                    <a:pt x="20944" y="567"/>
                  </a:lnTo>
                  <a:lnTo>
                    <a:pt x="20566" y="1"/>
                  </a:lnTo>
                  <a:lnTo>
                    <a:pt x="20472" y="95"/>
                  </a:lnTo>
                  <a:lnTo>
                    <a:pt x="20472" y="190"/>
                  </a:lnTo>
                  <a:lnTo>
                    <a:pt x="20472" y="378"/>
                  </a:lnTo>
                  <a:lnTo>
                    <a:pt x="20283" y="284"/>
                  </a:lnTo>
                  <a:lnTo>
                    <a:pt x="20283" y="190"/>
                  </a:lnTo>
                  <a:lnTo>
                    <a:pt x="20378" y="95"/>
                  </a:lnTo>
                  <a:lnTo>
                    <a:pt x="202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0"/>
            <p:cNvSpPr/>
            <p:nvPr/>
          </p:nvSpPr>
          <p:spPr>
            <a:xfrm>
              <a:off x="3870041" y="2764475"/>
              <a:ext cx="188382" cy="232966"/>
            </a:xfrm>
            <a:custGeom>
              <a:avLst/>
              <a:gdLst/>
              <a:ahLst/>
              <a:cxnLst/>
              <a:rect l="l" t="t" r="r" b="b"/>
              <a:pathLst>
                <a:path w="7171" h="8869" extrusionOk="0">
                  <a:moveTo>
                    <a:pt x="5756" y="6510"/>
                  </a:moveTo>
                  <a:lnTo>
                    <a:pt x="5756" y="6604"/>
                  </a:lnTo>
                  <a:lnTo>
                    <a:pt x="5850" y="6604"/>
                  </a:lnTo>
                  <a:lnTo>
                    <a:pt x="5756" y="6510"/>
                  </a:lnTo>
                  <a:close/>
                  <a:moveTo>
                    <a:pt x="2265" y="7925"/>
                  </a:moveTo>
                  <a:lnTo>
                    <a:pt x="2252" y="7965"/>
                  </a:lnTo>
                  <a:lnTo>
                    <a:pt x="2252" y="796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265" y="7925"/>
                  </a:lnTo>
                  <a:close/>
                  <a:moveTo>
                    <a:pt x="567" y="0"/>
                  </a:moveTo>
                  <a:lnTo>
                    <a:pt x="284" y="189"/>
                  </a:lnTo>
                  <a:lnTo>
                    <a:pt x="95" y="472"/>
                  </a:lnTo>
                  <a:lnTo>
                    <a:pt x="1" y="755"/>
                  </a:lnTo>
                  <a:lnTo>
                    <a:pt x="95" y="1038"/>
                  </a:lnTo>
                  <a:lnTo>
                    <a:pt x="190" y="1227"/>
                  </a:lnTo>
                  <a:lnTo>
                    <a:pt x="473" y="1415"/>
                  </a:lnTo>
                  <a:lnTo>
                    <a:pt x="850" y="1321"/>
                  </a:lnTo>
                  <a:lnTo>
                    <a:pt x="661" y="1604"/>
                  </a:lnTo>
                  <a:lnTo>
                    <a:pt x="756" y="1604"/>
                  </a:lnTo>
                  <a:lnTo>
                    <a:pt x="661" y="1793"/>
                  </a:lnTo>
                  <a:lnTo>
                    <a:pt x="661" y="1887"/>
                  </a:lnTo>
                  <a:lnTo>
                    <a:pt x="756" y="1793"/>
                  </a:lnTo>
                  <a:lnTo>
                    <a:pt x="1510" y="1604"/>
                  </a:lnTo>
                  <a:lnTo>
                    <a:pt x="1510" y="1604"/>
                  </a:lnTo>
                  <a:lnTo>
                    <a:pt x="1133" y="2076"/>
                  </a:lnTo>
                  <a:lnTo>
                    <a:pt x="1322" y="2453"/>
                  </a:lnTo>
                  <a:lnTo>
                    <a:pt x="1888" y="2830"/>
                  </a:lnTo>
                  <a:lnTo>
                    <a:pt x="3397" y="3774"/>
                  </a:lnTo>
                  <a:lnTo>
                    <a:pt x="5001" y="4623"/>
                  </a:lnTo>
                  <a:lnTo>
                    <a:pt x="5944" y="5095"/>
                  </a:lnTo>
                  <a:lnTo>
                    <a:pt x="5756" y="5189"/>
                  </a:lnTo>
                  <a:lnTo>
                    <a:pt x="5378" y="5378"/>
                  </a:lnTo>
                  <a:lnTo>
                    <a:pt x="5378" y="5283"/>
                  </a:lnTo>
                  <a:lnTo>
                    <a:pt x="5001" y="5661"/>
                  </a:lnTo>
                  <a:lnTo>
                    <a:pt x="4623" y="5944"/>
                  </a:lnTo>
                  <a:lnTo>
                    <a:pt x="4435" y="6321"/>
                  </a:lnTo>
                  <a:lnTo>
                    <a:pt x="4340" y="6510"/>
                  </a:lnTo>
                  <a:lnTo>
                    <a:pt x="4435" y="6698"/>
                  </a:lnTo>
                  <a:lnTo>
                    <a:pt x="4435" y="6698"/>
                  </a:lnTo>
                  <a:lnTo>
                    <a:pt x="4246" y="6415"/>
                  </a:lnTo>
                  <a:lnTo>
                    <a:pt x="4057" y="6321"/>
                  </a:lnTo>
                  <a:lnTo>
                    <a:pt x="3963" y="6415"/>
                  </a:lnTo>
                  <a:lnTo>
                    <a:pt x="3869" y="6510"/>
                  </a:lnTo>
                  <a:lnTo>
                    <a:pt x="3680" y="6887"/>
                  </a:lnTo>
                  <a:lnTo>
                    <a:pt x="3680" y="7076"/>
                  </a:lnTo>
                  <a:lnTo>
                    <a:pt x="3774" y="7076"/>
                  </a:lnTo>
                  <a:lnTo>
                    <a:pt x="3680" y="7264"/>
                  </a:lnTo>
                  <a:lnTo>
                    <a:pt x="3303" y="7453"/>
                  </a:lnTo>
                  <a:lnTo>
                    <a:pt x="2359" y="792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454" y="8208"/>
                  </a:lnTo>
                  <a:lnTo>
                    <a:pt x="2642" y="8396"/>
                  </a:lnTo>
                  <a:lnTo>
                    <a:pt x="2642" y="8302"/>
                  </a:lnTo>
                  <a:lnTo>
                    <a:pt x="2737" y="8396"/>
                  </a:lnTo>
                  <a:lnTo>
                    <a:pt x="2831" y="8113"/>
                  </a:lnTo>
                  <a:lnTo>
                    <a:pt x="2925" y="7925"/>
                  </a:lnTo>
                  <a:lnTo>
                    <a:pt x="3020" y="7830"/>
                  </a:lnTo>
                  <a:lnTo>
                    <a:pt x="3397" y="7830"/>
                  </a:lnTo>
                  <a:lnTo>
                    <a:pt x="3680" y="7736"/>
                  </a:lnTo>
                  <a:lnTo>
                    <a:pt x="3774" y="7547"/>
                  </a:lnTo>
                  <a:lnTo>
                    <a:pt x="3869" y="7264"/>
                  </a:lnTo>
                  <a:lnTo>
                    <a:pt x="4246" y="7453"/>
                  </a:lnTo>
                  <a:lnTo>
                    <a:pt x="4623" y="7642"/>
                  </a:lnTo>
                  <a:lnTo>
                    <a:pt x="4718" y="7547"/>
                  </a:lnTo>
                  <a:lnTo>
                    <a:pt x="4906" y="7359"/>
                  </a:lnTo>
                  <a:lnTo>
                    <a:pt x="5190" y="7170"/>
                  </a:lnTo>
                  <a:lnTo>
                    <a:pt x="5095" y="7076"/>
                  </a:lnTo>
                  <a:lnTo>
                    <a:pt x="4906" y="6793"/>
                  </a:lnTo>
                  <a:lnTo>
                    <a:pt x="4906" y="6793"/>
                  </a:lnTo>
                  <a:lnTo>
                    <a:pt x="5095" y="6887"/>
                  </a:lnTo>
                  <a:lnTo>
                    <a:pt x="5378" y="6793"/>
                  </a:lnTo>
                  <a:lnTo>
                    <a:pt x="5756" y="6510"/>
                  </a:lnTo>
                  <a:lnTo>
                    <a:pt x="6322" y="6132"/>
                  </a:lnTo>
                  <a:lnTo>
                    <a:pt x="6699" y="5566"/>
                  </a:lnTo>
                  <a:lnTo>
                    <a:pt x="7171" y="5095"/>
                  </a:lnTo>
                  <a:lnTo>
                    <a:pt x="7076" y="4717"/>
                  </a:lnTo>
                  <a:lnTo>
                    <a:pt x="6982" y="4434"/>
                  </a:lnTo>
                  <a:lnTo>
                    <a:pt x="6605" y="3963"/>
                  </a:lnTo>
                  <a:lnTo>
                    <a:pt x="6133" y="3491"/>
                  </a:lnTo>
                  <a:lnTo>
                    <a:pt x="5567" y="3113"/>
                  </a:lnTo>
                  <a:lnTo>
                    <a:pt x="4340" y="2547"/>
                  </a:lnTo>
                  <a:lnTo>
                    <a:pt x="3208" y="1887"/>
                  </a:lnTo>
                  <a:lnTo>
                    <a:pt x="2925" y="1698"/>
                  </a:lnTo>
                  <a:lnTo>
                    <a:pt x="2925" y="1604"/>
                  </a:lnTo>
                  <a:lnTo>
                    <a:pt x="2925" y="1510"/>
                  </a:lnTo>
                  <a:lnTo>
                    <a:pt x="2737" y="1698"/>
                  </a:lnTo>
                  <a:lnTo>
                    <a:pt x="2642" y="1698"/>
                  </a:lnTo>
                  <a:lnTo>
                    <a:pt x="2642" y="1604"/>
                  </a:lnTo>
                  <a:lnTo>
                    <a:pt x="2642" y="1510"/>
                  </a:lnTo>
                  <a:lnTo>
                    <a:pt x="2642" y="1415"/>
                  </a:lnTo>
                  <a:lnTo>
                    <a:pt x="2454" y="1604"/>
                  </a:lnTo>
                  <a:lnTo>
                    <a:pt x="2454" y="1698"/>
                  </a:lnTo>
                  <a:lnTo>
                    <a:pt x="2265" y="1887"/>
                  </a:lnTo>
                  <a:lnTo>
                    <a:pt x="2265" y="1604"/>
                  </a:lnTo>
                  <a:lnTo>
                    <a:pt x="2171" y="1415"/>
                  </a:lnTo>
                  <a:lnTo>
                    <a:pt x="1605" y="944"/>
                  </a:lnTo>
                  <a:lnTo>
                    <a:pt x="1227" y="755"/>
                  </a:lnTo>
                  <a:lnTo>
                    <a:pt x="1039" y="472"/>
                  </a:lnTo>
                  <a:lnTo>
                    <a:pt x="850" y="283"/>
                  </a:lnTo>
                  <a:lnTo>
                    <a:pt x="944" y="0"/>
                  </a:lnTo>
                  <a:close/>
                  <a:moveTo>
                    <a:pt x="2252" y="7965"/>
                  </a:moveTo>
                  <a:lnTo>
                    <a:pt x="850" y="8491"/>
                  </a:lnTo>
                  <a:lnTo>
                    <a:pt x="756" y="8491"/>
                  </a:lnTo>
                  <a:lnTo>
                    <a:pt x="756" y="8774"/>
                  </a:lnTo>
                  <a:lnTo>
                    <a:pt x="944" y="8868"/>
                  </a:lnTo>
                  <a:lnTo>
                    <a:pt x="1133" y="8868"/>
                  </a:lnTo>
                  <a:lnTo>
                    <a:pt x="1605" y="8774"/>
                  </a:lnTo>
                  <a:lnTo>
                    <a:pt x="1793" y="8679"/>
                  </a:lnTo>
                  <a:lnTo>
                    <a:pt x="2076" y="8491"/>
                  </a:lnTo>
                  <a:lnTo>
                    <a:pt x="2171" y="8208"/>
                  </a:lnTo>
                  <a:lnTo>
                    <a:pt x="2252" y="796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1"/>
          <p:cNvSpPr txBox="1">
            <a:spLocks noGrp="1"/>
          </p:cNvSpPr>
          <p:nvPr>
            <p:ph type="title"/>
          </p:nvPr>
        </p:nvSpPr>
        <p:spPr>
          <a:xfrm>
            <a:off x="1628275" y="810800"/>
            <a:ext cx="5887500" cy="445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13" name="Google Shape;213;p31"/>
          <p:cNvSpPr txBox="1">
            <a:spLocks noGrp="1"/>
          </p:cNvSpPr>
          <p:nvPr>
            <p:ph type="body" idx="1"/>
          </p:nvPr>
        </p:nvSpPr>
        <p:spPr>
          <a:xfrm>
            <a:off x="1628275" y="1428825"/>
            <a:ext cx="1786500" cy="124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14" name="Google Shape;214;p31"/>
          <p:cNvSpPr txBox="1">
            <a:spLocks noGrp="1"/>
          </p:cNvSpPr>
          <p:nvPr>
            <p:ph type="body" idx="2"/>
          </p:nvPr>
        </p:nvSpPr>
        <p:spPr>
          <a:xfrm>
            <a:off x="3646725" y="1428825"/>
            <a:ext cx="1786500" cy="124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15" name="Google Shape;215;p31"/>
          <p:cNvSpPr txBox="1">
            <a:spLocks noGrp="1"/>
          </p:cNvSpPr>
          <p:nvPr>
            <p:ph type="body" idx="3"/>
          </p:nvPr>
        </p:nvSpPr>
        <p:spPr>
          <a:xfrm>
            <a:off x="5665175" y="1428825"/>
            <a:ext cx="1786500" cy="124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16" name="Google Shape;216;p31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1"/>
          </p:nvPr>
        </p:nvSpPr>
        <p:spPr>
          <a:xfrm>
            <a:off x="1628275" y="2909550"/>
            <a:ext cx="1786500" cy="124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18" name="Google Shape;218;p31"/>
          <p:cNvSpPr txBox="1">
            <a:spLocks noGrp="1"/>
          </p:cNvSpPr>
          <p:nvPr>
            <p:ph type="body" idx="2"/>
          </p:nvPr>
        </p:nvSpPr>
        <p:spPr>
          <a:xfrm>
            <a:off x="3646725" y="2909550"/>
            <a:ext cx="1786500" cy="124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19" name="Google Shape;219;p31"/>
          <p:cNvSpPr txBox="1">
            <a:spLocks noGrp="1"/>
          </p:cNvSpPr>
          <p:nvPr>
            <p:ph type="body" idx="3"/>
          </p:nvPr>
        </p:nvSpPr>
        <p:spPr>
          <a:xfrm>
            <a:off x="5665175" y="2909550"/>
            <a:ext cx="1786500" cy="124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2"/>
          <p:cNvSpPr txBox="1">
            <a:spLocks noGrp="1"/>
          </p:cNvSpPr>
          <p:nvPr>
            <p:ph type="body" idx="1"/>
          </p:nvPr>
        </p:nvSpPr>
        <p:spPr>
          <a:xfrm>
            <a:off x="3068100" y="4101500"/>
            <a:ext cx="3007800" cy="51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400"/>
              <a:t>You can insert graphs from </a:t>
            </a:r>
            <a:r>
              <a:rPr lang="en" sz="1400" u="sng">
                <a:solidFill>
                  <a:schemeClr val="hlink"/>
                </a:solidFill>
                <a:hlinkClick r:id="rId3"/>
              </a:rPr>
              <a:t>Google Sheets</a:t>
            </a:r>
            <a:endParaRPr sz="1400"/>
          </a:p>
        </p:txBody>
      </p:sp>
      <p:sp>
        <p:nvSpPr>
          <p:cNvPr id="225" name="Google Shape;225;p32"/>
          <p:cNvSpPr txBox="1">
            <a:spLocks noGrp="1"/>
          </p:cNvSpPr>
          <p:nvPr>
            <p:ph type="sldNum" idx="12"/>
          </p:nvPr>
        </p:nvSpPr>
        <p:spPr>
          <a:xfrm>
            <a:off x="4297650" y="4711450"/>
            <a:ext cx="548700" cy="43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pic>
        <p:nvPicPr>
          <p:cNvPr id="226" name="Google Shape;226;p32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94800" y="1176902"/>
            <a:ext cx="3081101" cy="2696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1628275" y="810800"/>
            <a:ext cx="5887500" cy="445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body" idx="2"/>
          </p:nvPr>
        </p:nvSpPr>
        <p:spPr>
          <a:xfrm>
            <a:off x="4794549" y="1428825"/>
            <a:ext cx="2721300" cy="290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 dirty="0"/>
              <a:t>EDIT IN POWERPOINT®</a:t>
            </a:r>
            <a:endParaRPr sz="12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dirty="0"/>
              <a:t>Click on the button under the presentation preview that says </a:t>
            </a:r>
            <a:r>
              <a:rPr lang="en" sz="1200" b="1" dirty="0"/>
              <a:t>"Download as PowerPoint template"</a:t>
            </a:r>
            <a:r>
              <a:rPr lang="en" sz="1200" dirty="0"/>
              <a:t>. You will get a .pptx file that you can edit in PowerPoint. </a:t>
            </a:r>
            <a:endParaRPr sz="12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dirty="0"/>
              <a:t>Remember to download and install the fonts used in this presentation (you’ll find the links to the font files needed in the </a:t>
            </a:r>
            <a:r>
              <a:rPr lang="en" sz="1200" u="sng" dirty="0">
                <a:solidFill>
                  <a:schemeClr val="hlink"/>
                </a:solidFill>
                <a:hlinkClick r:id="rId3" action="ppaction://hlinksldjump"/>
              </a:rPr>
              <a:t>Presentation design slide</a:t>
            </a:r>
            <a:r>
              <a:rPr lang="en" sz="1200" dirty="0"/>
              <a:t>)</a:t>
            </a:r>
            <a:endParaRPr sz="12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1628225" y="1428825"/>
            <a:ext cx="2721300" cy="290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dirty="0"/>
              <a:t>EDIT IN GOOGLE SLIDES</a:t>
            </a:r>
            <a:endParaRPr sz="12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/>
              <a:t>Click on the button under the presentation preview that says </a:t>
            </a:r>
            <a:r>
              <a:rPr lang="en" sz="1200" b="1" dirty="0"/>
              <a:t>"Use as Google Slides Theme"</a:t>
            </a:r>
            <a:r>
              <a:rPr lang="en" sz="1200" dirty="0"/>
              <a:t>.</a:t>
            </a:r>
            <a:endParaRPr sz="12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/>
              <a:t>You will get a copy of this document on your Google Drive and will be able to edit, add or delete slides.</a:t>
            </a:r>
            <a:endParaRPr sz="12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dirty="0"/>
              <a:t>You have to be signed in to your Google account.</a:t>
            </a:r>
            <a:endParaRPr dirty="0"/>
          </a:p>
        </p:txBody>
      </p:sp>
      <p:sp>
        <p:nvSpPr>
          <p:cNvPr id="66" name="Google Shape;66;p15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3"/>
          <p:cNvSpPr txBox="1">
            <a:spLocks noGrp="1"/>
          </p:cNvSpPr>
          <p:nvPr>
            <p:ph type="body" idx="4294967295"/>
          </p:nvPr>
        </p:nvSpPr>
        <p:spPr>
          <a:xfrm>
            <a:off x="2153525" y="2012350"/>
            <a:ext cx="1274700" cy="130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>
                <a:latin typeface="Patrick Hand SC"/>
                <a:ea typeface="Patrick Hand SC"/>
                <a:cs typeface="Patrick Hand SC"/>
                <a:sym typeface="Patrick Hand SC"/>
              </a:rPr>
              <a:t>Mobile project</a:t>
            </a:r>
            <a:endParaRPr sz="1200" b="1">
              <a:latin typeface="Patrick Hand SC"/>
              <a:ea typeface="Patrick Hand SC"/>
              <a:cs typeface="Patrick Hand SC"/>
              <a:sym typeface="Patrick Hand SC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Show and explain your web, app or software projects using these gadget templates.</a:t>
            </a:r>
            <a:endParaRPr sz="1200"/>
          </a:p>
        </p:txBody>
      </p:sp>
      <p:sp>
        <p:nvSpPr>
          <p:cNvPr id="232" name="Google Shape;232;p33"/>
          <p:cNvSpPr/>
          <p:nvPr/>
        </p:nvSpPr>
        <p:spPr>
          <a:xfrm>
            <a:off x="3877650" y="1358000"/>
            <a:ext cx="1355100" cy="24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Place your screenshot here</a:t>
            </a:r>
            <a:endParaRPr sz="1000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33" name="Google Shape;233;p33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4"/>
          <p:cNvSpPr/>
          <p:nvPr/>
        </p:nvSpPr>
        <p:spPr>
          <a:xfrm>
            <a:off x="3448300" y="1022550"/>
            <a:ext cx="2220600" cy="30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Place your screenshot here</a:t>
            </a:r>
            <a:endParaRPr sz="1000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39" name="Google Shape;239;p34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240" name="Google Shape;240;p34"/>
          <p:cNvSpPr txBox="1">
            <a:spLocks noGrp="1"/>
          </p:cNvSpPr>
          <p:nvPr>
            <p:ph type="body" idx="4294967295"/>
          </p:nvPr>
        </p:nvSpPr>
        <p:spPr>
          <a:xfrm>
            <a:off x="1777850" y="1522600"/>
            <a:ext cx="1274700" cy="130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>
                <a:latin typeface="Patrick Hand SC"/>
                <a:ea typeface="Patrick Hand SC"/>
                <a:cs typeface="Patrick Hand SC"/>
                <a:sym typeface="Patrick Hand SC"/>
              </a:rPr>
              <a:t>Tablet project</a:t>
            </a:r>
            <a:endParaRPr sz="1200" b="1">
              <a:latin typeface="Patrick Hand SC"/>
              <a:ea typeface="Patrick Hand SC"/>
              <a:cs typeface="Patrick Hand SC"/>
              <a:sym typeface="Patrick Hand SC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Show and explain your web, app or software projects using these gadget templates.</a:t>
            </a:r>
            <a:endParaRPr sz="12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5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246" name="Google Shape;246;p35"/>
          <p:cNvSpPr txBox="1">
            <a:spLocks noGrp="1"/>
          </p:cNvSpPr>
          <p:nvPr>
            <p:ph type="ctrTitle" idx="4294967295"/>
          </p:nvPr>
        </p:nvSpPr>
        <p:spPr>
          <a:xfrm>
            <a:off x="1918700" y="1485548"/>
            <a:ext cx="5306700" cy="683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6"/>
                </a:solidFill>
              </a:rPr>
              <a:t>Thanks!</a:t>
            </a:r>
            <a:endParaRPr sz="6000">
              <a:solidFill>
                <a:schemeClr val="accent6"/>
              </a:solidFill>
            </a:endParaRPr>
          </a:p>
        </p:txBody>
      </p:sp>
      <p:sp>
        <p:nvSpPr>
          <p:cNvPr id="247" name="Google Shape;247;p35"/>
          <p:cNvSpPr txBox="1">
            <a:spLocks noGrp="1"/>
          </p:cNvSpPr>
          <p:nvPr>
            <p:ph type="subTitle" idx="4294967295"/>
          </p:nvPr>
        </p:nvSpPr>
        <p:spPr>
          <a:xfrm>
            <a:off x="1918700" y="2192769"/>
            <a:ext cx="5306700" cy="185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 b="1">
                <a:solidFill>
                  <a:schemeClr val="lt1"/>
                </a:solidFill>
              </a:rPr>
              <a:t>Any questions?</a:t>
            </a:r>
            <a:endParaRPr sz="3600" b="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Find me at @username &amp; user@mail.me</a:t>
            </a:r>
            <a:endParaRPr sz="36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6"/>
          <p:cNvSpPr txBox="1">
            <a:spLocks noGrp="1"/>
          </p:cNvSpPr>
          <p:nvPr>
            <p:ph type="title"/>
          </p:nvPr>
        </p:nvSpPr>
        <p:spPr>
          <a:xfrm>
            <a:off x="1628275" y="810800"/>
            <a:ext cx="5887500" cy="445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53" name="Google Shape;253;p36"/>
          <p:cNvSpPr txBox="1">
            <a:spLocks noGrp="1"/>
          </p:cNvSpPr>
          <p:nvPr>
            <p:ph type="body" idx="1"/>
          </p:nvPr>
        </p:nvSpPr>
        <p:spPr>
          <a:xfrm>
            <a:off x="1628275" y="1428825"/>
            <a:ext cx="5887500" cy="290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dirty="0"/>
              <a:t>Special thanks to all the people who made and released these awesome resources for free: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&gt;"/>
            </a:pPr>
            <a:r>
              <a:rPr lang="en" sz="2400" dirty="0"/>
              <a:t>Presentation template by </a:t>
            </a:r>
            <a:r>
              <a:rPr lang="en" u="sng" dirty="0" smtClean="0">
                <a:solidFill>
                  <a:schemeClr val="hlink"/>
                </a:solidFill>
              </a:rPr>
              <a:t>plantillaspowerpoint.org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&gt;"/>
            </a:pPr>
            <a:r>
              <a:rPr lang="en" sz="2400" dirty="0"/>
              <a:t>Photographs by </a:t>
            </a:r>
            <a:r>
              <a:rPr lang="en" sz="2400" u="sng" dirty="0">
                <a:solidFill>
                  <a:schemeClr val="hlink"/>
                </a:solidFill>
                <a:hlinkClick r:id="rId3"/>
              </a:rPr>
              <a:t>Unsplash</a:t>
            </a:r>
            <a:endParaRPr sz="2400" dirty="0"/>
          </a:p>
        </p:txBody>
      </p:sp>
      <p:sp>
        <p:nvSpPr>
          <p:cNvPr id="254" name="Google Shape;254;p36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7"/>
          <p:cNvSpPr txBox="1">
            <a:spLocks noGrp="1"/>
          </p:cNvSpPr>
          <p:nvPr>
            <p:ph type="title"/>
          </p:nvPr>
        </p:nvSpPr>
        <p:spPr>
          <a:xfrm>
            <a:off x="1628275" y="810800"/>
            <a:ext cx="5887500" cy="445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260" name="Google Shape;260;p37"/>
          <p:cNvSpPr txBox="1">
            <a:spLocks noGrp="1"/>
          </p:cNvSpPr>
          <p:nvPr>
            <p:ph type="body" idx="1"/>
          </p:nvPr>
        </p:nvSpPr>
        <p:spPr>
          <a:xfrm>
            <a:off x="1628275" y="1428825"/>
            <a:ext cx="5887500" cy="290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dirty="0"/>
              <a:t>This presentation uses the following typographies: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&gt;"/>
            </a:pPr>
            <a:r>
              <a:rPr lang="en" sz="1800" dirty="0"/>
              <a:t>Titles: Patrick Hand SC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&gt;"/>
            </a:pPr>
            <a:r>
              <a:rPr lang="en" sz="1800" dirty="0"/>
              <a:t>Body copy: Patrick Hand</a:t>
            </a:r>
            <a:endParaRPr sz="1800" dirty="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dirty="0"/>
              <a:t>Download for free at:</a:t>
            </a:r>
            <a:endParaRPr sz="1800" dirty="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 dirty="0">
                <a:solidFill>
                  <a:schemeClr val="hlink"/>
                </a:solidFill>
                <a:hlinkClick r:id="rId3"/>
              </a:rPr>
              <a:t>https://www.1001fonts.com/patrick-hand-font.html</a:t>
            </a:r>
            <a:endParaRPr sz="1800" dirty="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61" name="Google Shape;261;p37"/>
          <p:cNvSpPr txBox="1"/>
          <p:nvPr/>
        </p:nvSpPr>
        <p:spPr>
          <a:xfrm>
            <a:off x="1628275" y="3761525"/>
            <a:ext cx="58875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3"/>
                </a:solidFill>
                <a:latin typeface="Patrick Hand"/>
                <a:ea typeface="Patrick Hand"/>
                <a:cs typeface="Patrick Hand"/>
                <a:sym typeface="Patrick Hand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accent3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accent3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accent3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62" name="Google Shape;262;p37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8"/>
          <p:cNvSpPr/>
          <p:nvPr/>
        </p:nvSpPr>
        <p:spPr>
          <a:xfrm>
            <a:off x="1836099" y="509852"/>
            <a:ext cx="270419" cy="346959"/>
          </a:xfrm>
          <a:custGeom>
            <a:avLst/>
            <a:gdLst/>
            <a:ahLst/>
            <a:cxnLst/>
            <a:rect l="l" t="t" r="r" b="b"/>
            <a:pathLst>
              <a:path w="17107" h="21949" extrusionOk="0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38"/>
          <p:cNvSpPr/>
          <p:nvPr/>
        </p:nvSpPr>
        <p:spPr>
          <a:xfrm>
            <a:off x="2251874" y="558316"/>
            <a:ext cx="288503" cy="244257"/>
          </a:xfrm>
          <a:custGeom>
            <a:avLst/>
            <a:gdLst/>
            <a:ahLst/>
            <a:cxnLst/>
            <a:rect l="l" t="t" r="r" b="b"/>
            <a:pathLst>
              <a:path w="18251" h="15452" extrusionOk="0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38"/>
          <p:cNvSpPr/>
          <p:nvPr/>
        </p:nvSpPr>
        <p:spPr>
          <a:xfrm>
            <a:off x="2680359" y="559075"/>
            <a:ext cx="280014" cy="247340"/>
          </a:xfrm>
          <a:custGeom>
            <a:avLst/>
            <a:gdLst/>
            <a:ahLst/>
            <a:cxnLst/>
            <a:rect l="l" t="t" r="r" b="b"/>
            <a:pathLst>
              <a:path w="17714" h="15647" extrusionOk="0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38"/>
          <p:cNvSpPr/>
          <p:nvPr/>
        </p:nvSpPr>
        <p:spPr>
          <a:xfrm>
            <a:off x="3133060" y="552547"/>
            <a:ext cx="228102" cy="256176"/>
          </a:xfrm>
          <a:custGeom>
            <a:avLst/>
            <a:gdLst/>
            <a:ahLst/>
            <a:cxnLst/>
            <a:rect l="l" t="t" r="r" b="b"/>
            <a:pathLst>
              <a:path w="14430" h="16206" extrusionOk="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38"/>
          <p:cNvSpPr/>
          <p:nvPr/>
        </p:nvSpPr>
        <p:spPr>
          <a:xfrm>
            <a:off x="3572293" y="550239"/>
            <a:ext cx="194258" cy="258484"/>
          </a:xfrm>
          <a:custGeom>
            <a:avLst/>
            <a:gdLst/>
            <a:ahLst/>
            <a:cxnLst/>
            <a:rect l="l" t="t" r="r" b="b"/>
            <a:pathLst>
              <a:path w="12289" h="16352" extrusionOk="0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38"/>
          <p:cNvSpPr/>
          <p:nvPr/>
        </p:nvSpPr>
        <p:spPr>
          <a:xfrm>
            <a:off x="3943065" y="547156"/>
            <a:ext cx="300042" cy="265029"/>
          </a:xfrm>
          <a:custGeom>
            <a:avLst/>
            <a:gdLst/>
            <a:ahLst/>
            <a:cxnLst/>
            <a:rect l="l" t="t" r="r" b="b"/>
            <a:pathLst>
              <a:path w="18981" h="16766" extrusionOk="0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38"/>
          <p:cNvSpPr/>
          <p:nvPr/>
        </p:nvSpPr>
        <p:spPr>
          <a:xfrm>
            <a:off x="4390012" y="531381"/>
            <a:ext cx="257330" cy="297339"/>
          </a:xfrm>
          <a:custGeom>
            <a:avLst/>
            <a:gdLst/>
            <a:ahLst/>
            <a:cxnLst/>
            <a:rect l="l" t="t" r="r" b="b"/>
            <a:pathLst>
              <a:path w="16279" h="18810" extrusionOk="0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38"/>
          <p:cNvSpPr/>
          <p:nvPr/>
        </p:nvSpPr>
        <p:spPr>
          <a:xfrm>
            <a:off x="4794248" y="550618"/>
            <a:ext cx="299647" cy="261946"/>
          </a:xfrm>
          <a:custGeom>
            <a:avLst/>
            <a:gdLst/>
            <a:ahLst/>
            <a:cxnLst/>
            <a:rect l="l" t="t" r="r" b="b"/>
            <a:pathLst>
              <a:path w="18956" h="16571" extrusionOk="0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38"/>
          <p:cNvSpPr/>
          <p:nvPr/>
        </p:nvSpPr>
        <p:spPr>
          <a:xfrm>
            <a:off x="5235410" y="555234"/>
            <a:ext cx="265029" cy="252715"/>
          </a:xfrm>
          <a:custGeom>
            <a:avLst/>
            <a:gdLst/>
            <a:ahLst/>
            <a:cxnLst/>
            <a:rect l="l" t="t" r="r" b="b"/>
            <a:pathLst>
              <a:path w="16766" h="15987" extrusionOk="0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38"/>
          <p:cNvSpPr/>
          <p:nvPr/>
        </p:nvSpPr>
        <p:spPr>
          <a:xfrm>
            <a:off x="5664653" y="549085"/>
            <a:ext cx="257330" cy="262721"/>
          </a:xfrm>
          <a:custGeom>
            <a:avLst/>
            <a:gdLst/>
            <a:ahLst/>
            <a:cxnLst/>
            <a:rect l="l" t="t" r="r" b="b"/>
            <a:pathLst>
              <a:path w="16279" h="16620" extrusionOk="0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8"/>
          <p:cNvSpPr/>
          <p:nvPr/>
        </p:nvSpPr>
        <p:spPr>
          <a:xfrm>
            <a:off x="1839182" y="939094"/>
            <a:ext cx="266562" cy="330029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8"/>
          <p:cNvSpPr/>
          <p:nvPr/>
        </p:nvSpPr>
        <p:spPr>
          <a:xfrm>
            <a:off x="2264188" y="939094"/>
            <a:ext cx="266562" cy="330029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8"/>
          <p:cNvSpPr/>
          <p:nvPr/>
        </p:nvSpPr>
        <p:spPr>
          <a:xfrm>
            <a:off x="2681892" y="988712"/>
            <a:ext cx="275019" cy="236559"/>
          </a:xfrm>
          <a:custGeom>
            <a:avLst/>
            <a:gdLst/>
            <a:ahLst/>
            <a:cxnLst/>
            <a:rect l="l" t="t" r="r" b="b"/>
            <a:pathLst>
              <a:path w="17398" h="14965" extrusionOk="0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38"/>
          <p:cNvSpPr/>
          <p:nvPr/>
        </p:nvSpPr>
        <p:spPr>
          <a:xfrm>
            <a:off x="3106519" y="964859"/>
            <a:ext cx="274640" cy="278101"/>
          </a:xfrm>
          <a:custGeom>
            <a:avLst/>
            <a:gdLst/>
            <a:ahLst/>
            <a:cxnLst/>
            <a:rect l="l" t="t" r="r" b="b"/>
            <a:pathLst>
              <a:path w="17374" h="17593" extrusionOk="0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38"/>
          <p:cNvSpPr/>
          <p:nvPr/>
        </p:nvSpPr>
        <p:spPr>
          <a:xfrm>
            <a:off x="3533455" y="982943"/>
            <a:ext cx="272332" cy="240796"/>
          </a:xfrm>
          <a:custGeom>
            <a:avLst/>
            <a:gdLst/>
            <a:ahLst/>
            <a:cxnLst/>
            <a:rect l="l" t="t" r="r" b="b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38"/>
          <p:cNvSpPr/>
          <p:nvPr/>
        </p:nvSpPr>
        <p:spPr>
          <a:xfrm>
            <a:off x="3963077" y="982943"/>
            <a:ext cx="264254" cy="243483"/>
          </a:xfrm>
          <a:custGeom>
            <a:avLst/>
            <a:gdLst/>
            <a:ahLst/>
            <a:cxnLst/>
            <a:rect l="l" t="t" r="r" b="b"/>
            <a:pathLst>
              <a:path w="16717" h="15403" extrusionOk="0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8"/>
          <p:cNvSpPr/>
          <p:nvPr/>
        </p:nvSpPr>
        <p:spPr>
          <a:xfrm>
            <a:off x="4395007" y="985630"/>
            <a:ext cx="245032" cy="238108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38"/>
          <p:cNvSpPr/>
          <p:nvPr/>
        </p:nvSpPr>
        <p:spPr>
          <a:xfrm>
            <a:off x="4806562" y="972162"/>
            <a:ext cx="271557" cy="266182"/>
          </a:xfrm>
          <a:custGeom>
            <a:avLst/>
            <a:gdLst/>
            <a:ahLst/>
            <a:cxnLst/>
            <a:rect l="l" t="t" r="r" b="b"/>
            <a:pathLst>
              <a:path w="17179" h="16839" extrusionOk="0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38"/>
          <p:cNvSpPr/>
          <p:nvPr/>
        </p:nvSpPr>
        <p:spPr>
          <a:xfrm>
            <a:off x="5203875" y="942935"/>
            <a:ext cx="331562" cy="326567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38"/>
          <p:cNvSpPr/>
          <p:nvPr/>
        </p:nvSpPr>
        <p:spPr>
          <a:xfrm>
            <a:off x="5636959" y="954474"/>
            <a:ext cx="310791" cy="296960"/>
          </a:xfrm>
          <a:custGeom>
            <a:avLst/>
            <a:gdLst/>
            <a:ahLst/>
            <a:cxnLst/>
            <a:rect l="l" t="t" r="r" b="b"/>
            <a:pathLst>
              <a:path w="19661" h="18786" extrusionOk="0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38"/>
          <p:cNvSpPr/>
          <p:nvPr/>
        </p:nvSpPr>
        <p:spPr>
          <a:xfrm>
            <a:off x="1818016" y="1425636"/>
            <a:ext cx="304658" cy="216183"/>
          </a:xfrm>
          <a:custGeom>
            <a:avLst/>
            <a:gdLst/>
            <a:ahLst/>
            <a:cxnLst/>
            <a:rect l="l" t="t" r="r" b="b"/>
            <a:pathLst>
              <a:path w="19273" h="13676" extrusionOk="0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8"/>
          <p:cNvSpPr/>
          <p:nvPr/>
        </p:nvSpPr>
        <p:spPr>
          <a:xfrm>
            <a:off x="2244572" y="1384870"/>
            <a:ext cx="302334" cy="292723"/>
          </a:xfrm>
          <a:custGeom>
            <a:avLst/>
            <a:gdLst/>
            <a:ahLst/>
            <a:cxnLst/>
            <a:rect l="l" t="t" r="r" b="b"/>
            <a:pathLst>
              <a:path w="19126" h="18518" extrusionOk="0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8"/>
          <p:cNvSpPr/>
          <p:nvPr/>
        </p:nvSpPr>
        <p:spPr>
          <a:xfrm>
            <a:off x="2680738" y="1397942"/>
            <a:ext cx="272332" cy="275035"/>
          </a:xfrm>
          <a:custGeom>
            <a:avLst/>
            <a:gdLst/>
            <a:ahLst/>
            <a:cxnLst/>
            <a:rect l="l" t="t" r="r" b="b"/>
            <a:pathLst>
              <a:path w="17228" h="17399" extrusionOk="0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38"/>
          <p:cNvSpPr/>
          <p:nvPr/>
        </p:nvSpPr>
        <p:spPr>
          <a:xfrm>
            <a:off x="3103058" y="1389486"/>
            <a:ext cx="283871" cy="283097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8"/>
          <p:cNvSpPr/>
          <p:nvPr/>
        </p:nvSpPr>
        <p:spPr>
          <a:xfrm>
            <a:off x="3537296" y="1398338"/>
            <a:ext cx="264254" cy="265408"/>
          </a:xfrm>
          <a:custGeom>
            <a:avLst/>
            <a:gdLst/>
            <a:ahLst/>
            <a:cxnLst/>
            <a:rect l="l" t="t" r="r" b="b"/>
            <a:pathLst>
              <a:path w="16717" h="16790" extrusionOk="0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8"/>
          <p:cNvSpPr/>
          <p:nvPr/>
        </p:nvSpPr>
        <p:spPr>
          <a:xfrm>
            <a:off x="3974221" y="1367182"/>
            <a:ext cx="240796" cy="327326"/>
          </a:xfrm>
          <a:custGeom>
            <a:avLst/>
            <a:gdLst/>
            <a:ahLst/>
            <a:cxnLst/>
            <a:rect l="l" t="t" r="r" b="b"/>
            <a:pathLst>
              <a:path w="15233" h="20707" extrusionOk="0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8"/>
          <p:cNvSpPr/>
          <p:nvPr/>
        </p:nvSpPr>
        <p:spPr>
          <a:xfrm>
            <a:off x="4367313" y="1432181"/>
            <a:ext cx="302334" cy="195017"/>
          </a:xfrm>
          <a:custGeom>
            <a:avLst/>
            <a:gdLst/>
            <a:ahLst/>
            <a:cxnLst/>
            <a:rect l="l" t="t" r="r" b="b"/>
            <a:pathLst>
              <a:path w="19126" h="12337" extrusionOk="0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8"/>
          <p:cNvSpPr/>
          <p:nvPr/>
        </p:nvSpPr>
        <p:spPr>
          <a:xfrm>
            <a:off x="4805013" y="1390640"/>
            <a:ext cx="278497" cy="281563"/>
          </a:xfrm>
          <a:custGeom>
            <a:avLst/>
            <a:gdLst/>
            <a:ahLst/>
            <a:cxnLst/>
            <a:rect l="l" t="t" r="r" b="b"/>
            <a:pathLst>
              <a:path w="17618" h="17812" extrusionOk="0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8"/>
          <p:cNvSpPr/>
          <p:nvPr/>
        </p:nvSpPr>
        <p:spPr>
          <a:xfrm>
            <a:off x="5229261" y="1379875"/>
            <a:ext cx="280030" cy="291174"/>
          </a:xfrm>
          <a:custGeom>
            <a:avLst/>
            <a:gdLst/>
            <a:ahLst/>
            <a:cxnLst/>
            <a:rect l="l" t="t" r="r" b="b"/>
            <a:pathLst>
              <a:path w="17715" h="18420" extrusionOk="0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8"/>
          <p:cNvSpPr/>
          <p:nvPr/>
        </p:nvSpPr>
        <p:spPr>
          <a:xfrm>
            <a:off x="5641195" y="1388332"/>
            <a:ext cx="299647" cy="280789"/>
          </a:xfrm>
          <a:custGeom>
            <a:avLst/>
            <a:gdLst/>
            <a:ahLst/>
            <a:cxnLst/>
            <a:rect l="l" t="t" r="r" b="b"/>
            <a:pathLst>
              <a:path w="18956" h="17763" extrusionOk="0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38"/>
          <p:cNvSpPr/>
          <p:nvPr/>
        </p:nvSpPr>
        <p:spPr>
          <a:xfrm>
            <a:off x="1853408" y="1826410"/>
            <a:ext cx="234647" cy="256192"/>
          </a:xfrm>
          <a:custGeom>
            <a:avLst/>
            <a:gdLst/>
            <a:ahLst/>
            <a:cxnLst/>
            <a:rect l="l" t="t" r="r" b="b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38"/>
          <p:cNvSpPr/>
          <p:nvPr/>
        </p:nvSpPr>
        <p:spPr>
          <a:xfrm>
            <a:off x="2268029" y="1826805"/>
            <a:ext cx="250422" cy="251940"/>
          </a:xfrm>
          <a:custGeom>
            <a:avLst/>
            <a:gdLst/>
            <a:ahLst/>
            <a:cxnLst/>
            <a:rect l="l" t="t" r="r" b="b"/>
            <a:pathLst>
              <a:path w="15842" h="15938" extrusionOk="0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8"/>
          <p:cNvSpPr/>
          <p:nvPr/>
        </p:nvSpPr>
        <p:spPr>
          <a:xfrm>
            <a:off x="2698047" y="1826805"/>
            <a:ext cx="250407" cy="251940"/>
          </a:xfrm>
          <a:custGeom>
            <a:avLst/>
            <a:gdLst/>
            <a:ahLst/>
            <a:cxnLst/>
            <a:rect l="l" t="t" r="r" b="b"/>
            <a:pathLst>
              <a:path w="15841" h="15938" extrusionOk="0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38"/>
          <p:cNvSpPr/>
          <p:nvPr/>
        </p:nvSpPr>
        <p:spPr>
          <a:xfrm>
            <a:off x="3119592" y="1826805"/>
            <a:ext cx="250027" cy="251940"/>
          </a:xfrm>
          <a:custGeom>
            <a:avLst/>
            <a:gdLst/>
            <a:ahLst/>
            <a:cxnLst/>
            <a:rect l="l" t="t" r="r" b="b"/>
            <a:pathLst>
              <a:path w="15817" h="15938" extrusionOk="0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38"/>
          <p:cNvSpPr/>
          <p:nvPr/>
        </p:nvSpPr>
        <p:spPr>
          <a:xfrm>
            <a:off x="3602674" y="1787572"/>
            <a:ext cx="135028" cy="333111"/>
          </a:xfrm>
          <a:custGeom>
            <a:avLst/>
            <a:gdLst/>
            <a:ahLst/>
            <a:cxnLst/>
            <a:rect l="l" t="t" r="r" b="b"/>
            <a:pathLst>
              <a:path w="8542" h="21073" extrusionOk="0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38"/>
          <p:cNvSpPr/>
          <p:nvPr/>
        </p:nvSpPr>
        <p:spPr>
          <a:xfrm>
            <a:off x="4035774" y="1789880"/>
            <a:ext cx="116944" cy="329254"/>
          </a:xfrm>
          <a:custGeom>
            <a:avLst/>
            <a:gdLst/>
            <a:ahLst/>
            <a:cxnLst/>
            <a:rect l="l" t="t" r="r" b="b"/>
            <a:pathLst>
              <a:path w="7398" h="20829" extrusionOk="0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38"/>
          <p:cNvSpPr/>
          <p:nvPr/>
        </p:nvSpPr>
        <p:spPr>
          <a:xfrm>
            <a:off x="4464622" y="1826410"/>
            <a:ext cx="106558" cy="252335"/>
          </a:xfrm>
          <a:custGeom>
            <a:avLst/>
            <a:gdLst/>
            <a:ahLst/>
            <a:cxnLst/>
            <a:rect l="l" t="t" r="r" b="b"/>
            <a:pathLst>
              <a:path w="6741" h="15963" extrusionOk="0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38"/>
          <p:cNvSpPr/>
          <p:nvPr/>
        </p:nvSpPr>
        <p:spPr>
          <a:xfrm>
            <a:off x="4819255" y="1822948"/>
            <a:ext cx="248099" cy="262721"/>
          </a:xfrm>
          <a:custGeom>
            <a:avLst/>
            <a:gdLst/>
            <a:ahLst/>
            <a:cxnLst/>
            <a:rect l="l" t="t" r="r" b="b"/>
            <a:pathLst>
              <a:path w="15695" h="16620" extrusionOk="0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38"/>
          <p:cNvSpPr/>
          <p:nvPr/>
        </p:nvSpPr>
        <p:spPr>
          <a:xfrm>
            <a:off x="5233877" y="1829872"/>
            <a:ext cx="271952" cy="251181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38"/>
          <p:cNvSpPr/>
          <p:nvPr/>
        </p:nvSpPr>
        <p:spPr>
          <a:xfrm>
            <a:off x="5663878" y="1787177"/>
            <a:ext cx="250027" cy="300042"/>
          </a:xfrm>
          <a:custGeom>
            <a:avLst/>
            <a:gdLst/>
            <a:ahLst/>
            <a:cxnLst/>
            <a:rect l="l" t="t" r="r" b="b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38"/>
          <p:cNvSpPr/>
          <p:nvPr/>
        </p:nvSpPr>
        <p:spPr>
          <a:xfrm>
            <a:off x="1924572" y="2224117"/>
            <a:ext cx="91936" cy="310807"/>
          </a:xfrm>
          <a:custGeom>
            <a:avLst/>
            <a:gdLst/>
            <a:ahLst/>
            <a:cxnLst/>
            <a:rect l="l" t="t" r="r" b="b"/>
            <a:pathLst>
              <a:path w="5816" h="19662" extrusionOk="0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38"/>
          <p:cNvSpPr/>
          <p:nvPr/>
        </p:nvSpPr>
        <p:spPr>
          <a:xfrm>
            <a:off x="2295723" y="2212577"/>
            <a:ext cx="198874" cy="333111"/>
          </a:xfrm>
          <a:custGeom>
            <a:avLst/>
            <a:gdLst/>
            <a:ahLst/>
            <a:cxnLst/>
            <a:rect l="l" t="t" r="r" b="b"/>
            <a:pathLst>
              <a:path w="12581" h="21073" extrusionOk="0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38"/>
          <p:cNvSpPr/>
          <p:nvPr/>
        </p:nvSpPr>
        <p:spPr>
          <a:xfrm>
            <a:off x="2691882" y="2212577"/>
            <a:ext cx="260413" cy="333111"/>
          </a:xfrm>
          <a:custGeom>
            <a:avLst/>
            <a:gdLst/>
            <a:ahLst/>
            <a:cxnLst/>
            <a:rect l="l" t="t" r="r" b="b"/>
            <a:pathLst>
              <a:path w="16474" h="21073" extrusionOk="0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38"/>
          <p:cNvSpPr/>
          <p:nvPr/>
        </p:nvSpPr>
        <p:spPr>
          <a:xfrm>
            <a:off x="3509981" y="2269120"/>
            <a:ext cx="314269" cy="175400"/>
          </a:xfrm>
          <a:custGeom>
            <a:avLst/>
            <a:gdLst/>
            <a:ahLst/>
            <a:cxnLst/>
            <a:rect l="l" t="t" r="r" b="b"/>
            <a:pathLst>
              <a:path w="19881" h="11096" extrusionOk="0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38"/>
          <p:cNvSpPr/>
          <p:nvPr/>
        </p:nvSpPr>
        <p:spPr>
          <a:xfrm>
            <a:off x="3091123" y="2232574"/>
            <a:ext cx="305037" cy="288503"/>
          </a:xfrm>
          <a:custGeom>
            <a:avLst/>
            <a:gdLst/>
            <a:ahLst/>
            <a:cxnLst/>
            <a:rect l="l" t="t" r="r" b="b"/>
            <a:pathLst>
              <a:path w="19297" h="18251" extrusionOk="0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38"/>
          <p:cNvSpPr/>
          <p:nvPr/>
        </p:nvSpPr>
        <p:spPr>
          <a:xfrm>
            <a:off x="3957307" y="2239892"/>
            <a:ext cx="270024" cy="272332"/>
          </a:xfrm>
          <a:custGeom>
            <a:avLst/>
            <a:gdLst/>
            <a:ahLst/>
            <a:cxnLst/>
            <a:rect l="l" t="t" r="r" b="b"/>
            <a:pathLst>
              <a:path w="17082" h="17228" extrusionOk="0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8"/>
          <p:cNvSpPr/>
          <p:nvPr/>
        </p:nvSpPr>
        <p:spPr>
          <a:xfrm>
            <a:off x="4381160" y="2242200"/>
            <a:ext cx="273486" cy="272332"/>
          </a:xfrm>
          <a:custGeom>
            <a:avLst/>
            <a:gdLst/>
            <a:ahLst/>
            <a:cxnLst/>
            <a:rect l="l" t="t" r="r" b="b"/>
            <a:pathLst>
              <a:path w="17301" h="17228" extrusionOk="0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38"/>
          <p:cNvSpPr/>
          <p:nvPr/>
        </p:nvSpPr>
        <p:spPr>
          <a:xfrm>
            <a:off x="4768483" y="2242200"/>
            <a:ext cx="356175" cy="288107"/>
          </a:xfrm>
          <a:custGeom>
            <a:avLst/>
            <a:gdLst/>
            <a:ahLst/>
            <a:cxnLst/>
            <a:rect l="l" t="t" r="r" b="b"/>
            <a:pathLst>
              <a:path w="22532" h="18226" extrusionOk="0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8"/>
          <p:cNvSpPr/>
          <p:nvPr/>
        </p:nvSpPr>
        <p:spPr>
          <a:xfrm>
            <a:off x="5260417" y="2230661"/>
            <a:ext cx="214255" cy="298098"/>
          </a:xfrm>
          <a:custGeom>
            <a:avLst/>
            <a:gdLst/>
            <a:ahLst/>
            <a:cxnLst/>
            <a:rect l="l" t="t" r="r" b="b"/>
            <a:pathLst>
              <a:path w="13554" h="18858" extrusionOk="0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8"/>
          <p:cNvSpPr/>
          <p:nvPr/>
        </p:nvSpPr>
        <p:spPr>
          <a:xfrm>
            <a:off x="5687352" y="2245662"/>
            <a:ext cx="209244" cy="286558"/>
          </a:xfrm>
          <a:custGeom>
            <a:avLst/>
            <a:gdLst/>
            <a:ahLst/>
            <a:cxnLst/>
            <a:rect l="l" t="t" r="r" b="b"/>
            <a:pathLst>
              <a:path w="13237" h="18128" extrusionOk="0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38"/>
          <p:cNvSpPr/>
          <p:nvPr/>
        </p:nvSpPr>
        <p:spPr>
          <a:xfrm>
            <a:off x="1826488" y="2685668"/>
            <a:ext cx="302334" cy="239262"/>
          </a:xfrm>
          <a:custGeom>
            <a:avLst/>
            <a:gdLst/>
            <a:ahLst/>
            <a:cxnLst/>
            <a:rect l="l" t="t" r="r" b="b"/>
            <a:pathLst>
              <a:path w="19126" h="15136" extrusionOk="0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8"/>
          <p:cNvSpPr/>
          <p:nvPr/>
        </p:nvSpPr>
        <p:spPr>
          <a:xfrm>
            <a:off x="2248413" y="2703357"/>
            <a:ext cx="294652" cy="200028"/>
          </a:xfrm>
          <a:custGeom>
            <a:avLst/>
            <a:gdLst/>
            <a:ahLst/>
            <a:cxnLst/>
            <a:rect l="l" t="t" r="r" b="b"/>
            <a:pathLst>
              <a:path w="18640" h="12654" extrusionOk="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38"/>
          <p:cNvSpPr/>
          <p:nvPr/>
        </p:nvSpPr>
        <p:spPr>
          <a:xfrm>
            <a:off x="2681892" y="2694900"/>
            <a:ext cx="279635" cy="218491"/>
          </a:xfrm>
          <a:custGeom>
            <a:avLst/>
            <a:gdLst/>
            <a:ahLst/>
            <a:cxnLst/>
            <a:rect l="l" t="t" r="r" b="b"/>
            <a:pathLst>
              <a:path w="17690" h="13822" extrusionOk="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8"/>
          <p:cNvSpPr/>
          <p:nvPr/>
        </p:nvSpPr>
        <p:spPr>
          <a:xfrm>
            <a:off x="3104970" y="2689130"/>
            <a:ext cx="281579" cy="228877"/>
          </a:xfrm>
          <a:custGeom>
            <a:avLst/>
            <a:gdLst/>
            <a:ahLst/>
            <a:cxnLst/>
            <a:rect l="l" t="t" r="r" b="b"/>
            <a:pathLst>
              <a:path w="17813" h="14479" extrusionOk="0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8"/>
          <p:cNvSpPr/>
          <p:nvPr/>
        </p:nvSpPr>
        <p:spPr>
          <a:xfrm>
            <a:off x="3544994" y="2670667"/>
            <a:ext cx="254248" cy="256556"/>
          </a:xfrm>
          <a:custGeom>
            <a:avLst/>
            <a:gdLst/>
            <a:ahLst/>
            <a:cxnLst/>
            <a:rect l="l" t="t" r="r" b="b"/>
            <a:pathLst>
              <a:path w="16084" h="16230" extrusionOk="0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8"/>
          <p:cNvSpPr/>
          <p:nvPr/>
        </p:nvSpPr>
        <p:spPr>
          <a:xfrm>
            <a:off x="3946922" y="2702977"/>
            <a:ext cx="287333" cy="211568"/>
          </a:xfrm>
          <a:custGeom>
            <a:avLst/>
            <a:gdLst/>
            <a:ahLst/>
            <a:cxnLst/>
            <a:rect l="l" t="t" r="r" b="b"/>
            <a:pathLst>
              <a:path w="18177" h="13384" extrusionOk="0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8"/>
          <p:cNvSpPr/>
          <p:nvPr/>
        </p:nvSpPr>
        <p:spPr>
          <a:xfrm>
            <a:off x="4372703" y="2702977"/>
            <a:ext cx="286954" cy="211568"/>
          </a:xfrm>
          <a:custGeom>
            <a:avLst/>
            <a:gdLst/>
            <a:ahLst/>
            <a:cxnLst/>
            <a:rect l="l" t="t" r="r" b="b"/>
            <a:pathLst>
              <a:path w="18153" h="13384" extrusionOk="0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38"/>
          <p:cNvSpPr/>
          <p:nvPr/>
        </p:nvSpPr>
        <p:spPr>
          <a:xfrm>
            <a:off x="4805408" y="2682207"/>
            <a:ext cx="276552" cy="242329"/>
          </a:xfrm>
          <a:custGeom>
            <a:avLst/>
            <a:gdLst/>
            <a:ahLst/>
            <a:cxnLst/>
            <a:rect l="l" t="t" r="r" b="b"/>
            <a:pathLst>
              <a:path w="17495" h="15330" extrusionOk="0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8"/>
          <p:cNvSpPr/>
          <p:nvPr/>
        </p:nvSpPr>
        <p:spPr>
          <a:xfrm>
            <a:off x="5216173" y="2652979"/>
            <a:ext cx="303504" cy="305796"/>
          </a:xfrm>
          <a:custGeom>
            <a:avLst/>
            <a:gdLst/>
            <a:ahLst/>
            <a:cxnLst/>
            <a:rect l="l" t="t" r="r" b="b"/>
            <a:pathLst>
              <a:path w="19200" h="19345" extrusionOk="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8"/>
          <p:cNvSpPr/>
          <p:nvPr/>
        </p:nvSpPr>
        <p:spPr>
          <a:xfrm>
            <a:off x="5663120" y="2670288"/>
            <a:ext cx="260018" cy="263479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8"/>
          <p:cNvSpPr/>
          <p:nvPr/>
        </p:nvSpPr>
        <p:spPr>
          <a:xfrm>
            <a:off x="1822252" y="3084134"/>
            <a:ext cx="296185" cy="288487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8"/>
          <p:cNvSpPr/>
          <p:nvPr/>
        </p:nvSpPr>
        <p:spPr>
          <a:xfrm>
            <a:off x="2234186" y="3130670"/>
            <a:ext cx="315802" cy="193104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8"/>
          <p:cNvSpPr/>
          <p:nvPr/>
        </p:nvSpPr>
        <p:spPr>
          <a:xfrm>
            <a:off x="2733423" y="3064517"/>
            <a:ext cx="185422" cy="316182"/>
          </a:xfrm>
          <a:custGeom>
            <a:avLst/>
            <a:gdLst/>
            <a:ahLst/>
            <a:cxnLst/>
            <a:rect l="l" t="t" r="r" b="b"/>
            <a:pathLst>
              <a:path w="11730" h="20002" extrusionOk="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8"/>
          <p:cNvSpPr/>
          <p:nvPr/>
        </p:nvSpPr>
        <p:spPr>
          <a:xfrm>
            <a:off x="3131906" y="3094899"/>
            <a:ext cx="232718" cy="291965"/>
          </a:xfrm>
          <a:custGeom>
            <a:avLst/>
            <a:gdLst/>
            <a:ahLst/>
            <a:cxnLst/>
            <a:rect l="l" t="t" r="r" b="b"/>
            <a:pathLst>
              <a:path w="14722" h="18470" extrusionOk="0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8"/>
          <p:cNvSpPr/>
          <p:nvPr/>
        </p:nvSpPr>
        <p:spPr>
          <a:xfrm>
            <a:off x="3539224" y="3117218"/>
            <a:ext cx="261946" cy="227707"/>
          </a:xfrm>
          <a:custGeom>
            <a:avLst/>
            <a:gdLst/>
            <a:ahLst/>
            <a:cxnLst/>
            <a:rect l="l" t="t" r="r" b="b"/>
            <a:pathLst>
              <a:path w="16571" h="14405" extrusionOk="0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8"/>
          <p:cNvSpPr/>
          <p:nvPr/>
        </p:nvSpPr>
        <p:spPr>
          <a:xfrm>
            <a:off x="3962682" y="3096827"/>
            <a:ext cx="262721" cy="263100"/>
          </a:xfrm>
          <a:custGeom>
            <a:avLst/>
            <a:gdLst/>
            <a:ahLst/>
            <a:cxnLst/>
            <a:rect l="l" t="t" r="r" b="b"/>
            <a:pathLst>
              <a:path w="16620" h="16644" extrusionOk="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8"/>
          <p:cNvSpPr/>
          <p:nvPr/>
        </p:nvSpPr>
        <p:spPr>
          <a:xfrm>
            <a:off x="4386550" y="3093365"/>
            <a:ext cx="264633" cy="270798"/>
          </a:xfrm>
          <a:custGeom>
            <a:avLst/>
            <a:gdLst/>
            <a:ahLst/>
            <a:cxnLst/>
            <a:rect l="l" t="t" r="r" b="b"/>
            <a:pathLst>
              <a:path w="16741" h="17131" extrusionOk="0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8"/>
          <p:cNvSpPr/>
          <p:nvPr/>
        </p:nvSpPr>
        <p:spPr>
          <a:xfrm>
            <a:off x="4791166" y="3096053"/>
            <a:ext cx="305417" cy="258105"/>
          </a:xfrm>
          <a:custGeom>
            <a:avLst/>
            <a:gdLst/>
            <a:ahLst/>
            <a:cxnLst/>
            <a:rect l="l" t="t" r="r" b="b"/>
            <a:pathLst>
              <a:path w="19321" h="16328" extrusionOk="0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8"/>
          <p:cNvSpPr/>
          <p:nvPr/>
        </p:nvSpPr>
        <p:spPr>
          <a:xfrm>
            <a:off x="5229261" y="3090678"/>
            <a:ext cx="278101" cy="274640"/>
          </a:xfrm>
          <a:custGeom>
            <a:avLst/>
            <a:gdLst/>
            <a:ahLst/>
            <a:cxnLst/>
            <a:rect l="l" t="t" r="r" b="b"/>
            <a:pathLst>
              <a:path w="17593" h="17374" extrusionOk="0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38"/>
          <p:cNvSpPr/>
          <p:nvPr/>
        </p:nvSpPr>
        <p:spPr>
          <a:xfrm>
            <a:off x="5661191" y="3077590"/>
            <a:ext cx="266562" cy="298114"/>
          </a:xfrm>
          <a:custGeom>
            <a:avLst/>
            <a:gdLst/>
            <a:ahLst/>
            <a:cxnLst/>
            <a:rect l="l" t="t" r="r" b="b"/>
            <a:pathLst>
              <a:path w="16863" h="18859" extrusionOk="0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38"/>
          <p:cNvSpPr/>
          <p:nvPr/>
        </p:nvSpPr>
        <p:spPr>
          <a:xfrm>
            <a:off x="1801877" y="3557999"/>
            <a:ext cx="343102" cy="193484"/>
          </a:xfrm>
          <a:custGeom>
            <a:avLst/>
            <a:gdLst/>
            <a:ahLst/>
            <a:cxnLst/>
            <a:rect l="l" t="t" r="r" b="b"/>
            <a:pathLst>
              <a:path w="21705" h="12240" extrusionOk="0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8"/>
          <p:cNvSpPr/>
          <p:nvPr/>
        </p:nvSpPr>
        <p:spPr>
          <a:xfrm>
            <a:off x="2255731" y="3506832"/>
            <a:ext cx="276568" cy="291190"/>
          </a:xfrm>
          <a:custGeom>
            <a:avLst/>
            <a:gdLst/>
            <a:ahLst/>
            <a:cxnLst/>
            <a:rect l="l" t="t" r="r" b="b"/>
            <a:pathLst>
              <a:path w="17496" h="18421" extrusionOk="0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38"/>
          <p:cNvSpPr/>
          <p:nvPr/>
        </p:nvSpPr>
        <p:spPr>
          <a:xfrm>
            <a:off x="2669973" y="3490298"/>
            <a:ext cx="304247" cy="313874"/>
          </a:xfrm>
          <a:custGeom>
            <a:avLst/>
            <a:gdLst/>
            <a:ahLst/>
            <a:cxnLst/>
            <a:rect l="l" t="t" r="r" b="b"/>
            <a:pathLst>
              <a:path w="19247" h="19856" extrusionOk="0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38"/>
          <p:cNvSpPr/>
          <p:nvPr/>
        </p:nvSpPr>
        <p:spPr>
          <a:xfrm>
            <a:off x="3110361" y="3516838"/>
            <a:ext cx="268490" cy="271952"/>
          </a:xfrm>
          <a:custGeom>
            <a:avLst/>
            <a:gdLst/>
            <a:ahLst/>
            <a:cxnLst/>
            <a:rect l="l" t="t" r="r" b="b"/>
            <a:pathLst>
              <a:path w="16985" h="17204" extrusionOk="0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38"/>
          <p:cNvSpPr/>
          <p:nvPr/>
        </p:nvSpPr>
        <p:spPr>
          <a:xfrm>
            <a:off x="3508448" y="3517612"/>
            <a:ext cx="322726" cy="269249"/>
          </a:xfrm>
          <a:custGeom>
            <a:avLst/>
            <a:gdLst/>
            <a:ahLst/>
            <a:cxnLst/>
            <a:rect l="l" t="t" r="r" b="b"/>
            <a:pathLst>
              <a:path w="20416" h="17033" extrusionOk="0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38"/>
          <p:cNvSpPr/>
          <p:nvPr/>
        </p:nvSpPr>
        <p:spPr>
          <a:xfrm>
            <a:off x="3969605" y="3494534"/>
            <a:ext cx="248873" cy="301180"/>
          </a:xfrm>
          <a:custGeom>
            <a:avLst/>
            <a:gdLst/>
            <a:ahLst/>
            <a:cxnLst/>
            <a:rect l="l" t="t" r="r" b="b"/>
            <a:pathLst>
              <a:path w="15744" h="19053" extrusionOk="0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8"/>
          <p:cNvSpPr/>
          <p:nvPr/>
        </p:nvSpPr>
        <p:spPr>
          <a:xfrm>
            <a:off x="4341927" y="3491072"/>
            <a:ext cx="357344" cy="324259"/>
          </a:xfrm>
          <a:custGeom>
            <a:avLst/>
            <a:gdLst/>
            <a:ahLst/>
            <a:cxnLst/>
            <a:rect l="l" t="t" r="r" b="b"/>
            <a:pathLst>
              <a:path w="22606" h="20513" extrusionOk="0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38"/>
          <p:cNvSpPr/>
          <p:nvPr/>
        </p:nvSpPr>
        <p:spPr>
          <a:xfrm>
            <a:off x="4771549" y="3486061"/>
            <a:ext cx="350800" cy="335799"/>
          </a:xfrm>
          <a:custGeom>
            <a:avLst/>
            <a:gdLst/>
            <a:ahLst/>
            <a:cxnLst/>
            <a:rect l="l" t="t" r="r" b="b"/>
            <a:pathLst>
              <a:path w="22192" h="21243" extrusionOk="0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38"/>
          <p:cNvSpPr/>
          <p:nvPr/>
        </p:nvSpPr>
        <p:spPr>
          <a:xfrm>
            <a:off x="5212711" y="3566456"/>
            <a:ext cx="311961" cy="180790"/>
          </a:xfrm>
          <a:custGeom>
            <a:avLst/>
            <a:gdLst/>
            <a:ahLst/>
            <a:cxnLst/>
            <a:rect l="l" t="t" r="r" b="b"/>
            <a:pathLst>
              <a:path w="19735" h="11437" extrusionOk="0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38"/>
          <p:cNvSpPr/>
          <p:nvPr/>
        </p:nvSpPr>
        <p:spPr>
          <a:xfrm>
            <a:off x="5679654" y="3533372"/>
            <a:ext cx="232718" cy="255418"/>
          </a:xfrm>
          <a:custGeom>
            <a:avLst/>
            <a:gdLst/>
            <a:ahLst/>
            <a:cxnLst/>
            <a:rect l="l" t="t" r="r" b="b"/>
            <a:pathLst>
              <a:path w="14722" h="16158" extrusionOk="0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38"/>
          <p:cNvSpPr/>
          <p:nvPr/>
        </p:nvSpPr>
        <p:spPr>
          <a:xfrm>
            <a:off x="6194754" y="3292223"/>
            <a:ext cx="666376" cy="656336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38"/>
          <p:cNvSpPr/>
          <p:nvPr/>
        </p:nvSpPr>
        <p:spPr>
          <a:xfrm>
            <a:off x="6463262" y="3598740"/>
            <a:ext cx="634701" cy="388102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38"/>
          <p:cNvSpPr txBox="1">
            <a:spLocks noGrp="1"/>
          </p:cNvSpPr>
          <p:nvPr>
            <p:ph type="body" idx="4294967295"/>
          </p:nvPr>
        </p:nvSpPr>
        <p:spPr>
          <a:xfrm>
            <a:off x="6168525" y="1193300"/>
            <a:ext cx="1506300" cy="152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 b="1" dirty="0" smtClean="0">
                <a:solidFill>
                  <a:schemeClr val="lt1"/>
                </a:solidFill>
              </a:rPr>
              <a:t>icons </a:t>
            </a:r>
            <a:r>
              <a:rPr lang="en" sz="900" b="1" dirty="0">
                <a:solidFill>
                  <a:schemeClr val="lt1"/>
                </a:solidFill>
              </a:rPr>
              <a:t>are editable shapes. </a:t>
            </a:r>
            <a:r>
              <a:rPr lang="en" sz="900" dirty="0">
                <a:solidFill>
                  <a:schemeClr val="lt1"/>
                </a:solidFill>
              </a:rPr>
              <a:t/>
            </a:r>
            <a:br>
              <a:rPr lang="en" sz="900" dirty="0">
                <a:solidFill>
                  <a:schemeClr val="lt1"/>
                </a:solidFill>
              </a:rPr>
            </a:br>
            <a:r>
              <a:rPr lang="en" sz="900" dirty="0">
                <a:solidFill>
                  <a:schemeClr val="lt1"/>
                </a:solidFill>
              </a:rPr>
              <a:t/>
            </a:r>
            <a:br>
              <a:rPr lang="en" sz="900" dirty="0">
                <a:solidFill>
                  <a:schemeClr val="lt1"/>
                </a:solidFill>
              </a:rPr>
            </a:br>
            <a:r>
              <a:rPr lang="en" sz="900" dirty="0">
                <a:solidFill>
                  <a:schemeClr val="lt1"/>
                </a:solidFill>
              </a:rPr>
              <a:t>This means that you can:</a:t>
            </a:r>
            <a:endParaRPr sz="900" dirty="0">
              <a:solidFill>
                <a:schemeClr val="lt1"/>
              </a:solidFill>
            </a:endParaRPr>
          </a:p>
          <a:p>
            <a:pPr marL="45720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Char char="&gt;"/>
            </a:pPr>
            <a:r>
              <a:rPr lang="en" sz="900" dirty="0">
                <a:solidFill>
                  <a:schemeClr val="lt1"/>
                </a:solidFill>
              </a:rPr>
              <a:t>Resize them without losing quality.</a:t>
            </a:r>
            <a:endParaRPr sz="900" dirty="0">
              <a:solidFill>
                <a:schemeClr val="lt1"/>
              </a:solidFill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&gt;"/>
            </a:pPr>
            <a:r>
              <a:rPr lang="en" sz="900" dirty="0">
                <a:solidFill>
                  <a:schemeClr val="lt1"/>
                </a:solidFill>
              </a:rPr>
              <a:t>Change fill color and opacity.</a:t>
            </a:r>
            <a:endParaRPr sz="900" dirty="0">
              <a:solidFill>
                <a:schemeClr val="lt1"/>
              </a:solidFill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&gt;"/>
            </a:pPr>
            <a:r>
              <a:rPr lang="en" sz="900" dirty="0">
                <a:solidFill>
                  <a:schemeClr val="lt1"/>
                </a:solidFill>
              </a:rPr>
              <a:t>Change line color, width and style.</a:t>
            </a:r>
            <a:endParaRPr sz="9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lt1"/>
                </a:solidFill>
              </a:rPr>
              <a:t>Isn’t that nice? :)</a:t>
            </a:r>
            <a:br>
              <a:rPr lang="en" sz="900" dirty="0">
                <a:solidFill>
                  <a:schemeClr val="lt1"/>
                </a:solidFill>
              </a:rPr>
            </a:br>
            <a:r>
              <a:rPr lang="en" sz="900" dirty="0">
                <a:solidFill>
                  <a:schemeClr val="lt1"/>
                </a:solidFill>
              </a:rPr>
              <a:t/>
            </a:r>
            <a:br>
              <a:rPr lang="en" sz="900" dirty="0">
                <a:solidFill>
                  <a:schemeClr val="lt1"/>
                </a:solidFill>
              </a:rPr>
            </a:br>
            <a:r>
              <a:rPr lang="en" sz="900" dirty="0">
                <a:solidFill>
                  <a:schemeClr val="lt1"/>
                </a:solidFill>
              </a:rPr>
              <a:t>Examples:</a:t>
            </a:r>
            <a:br>
              <a:rPr lang="en" sz="900" dirty="0">
                <a:solidFill>
                  <a:schemeClr val="lt1"/>
                </a:solidFill>
              </a:rPr>
            </a:br>
            <a:endParaRPr sz="9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9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Patrick Hand"/>
                <a:ea typeface="Patrick Hand"/>
                <a:cs typeface="Patrick Hand"/>
                <a:sym typeface="Patrick Hand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latin typeface="Patrick Hand"/>
                <a:ea typeface="Patrick Hand"/>
                <a:cs typeface="Patrick Hand"/>
                <a:sym typeface="Patrick Hand"/>
              </a:rPr>
              <a:t> and many more...</a:t>
            </a:r>
            <a:endParaRPr sz="2400">
              <a:solidFill>
                <a:srgbClr val="FFFFFF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355" name="Google Shape;355;p39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356" name="Google Shape;356;p39"/>
          <p:cNvSpPr txBox="1">
            <a:spLocks noGrp="1"/>
          </p:cNvSpPr>
          <p:nvPr>
            <p:ph type="body" idx="4294967295"/>
          </p:nvPr>
        </p:nvSpPr>
        <p:spPr>
          <a:xfrm>
            <a:off x="1724200" y="856425"/>
            <a:ext cx="6486300" cy="115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chemeClr val="lt1"/>
                </a:solidFill>
              </a:rPr>
              <a:t>You can also use any emoji as an icon!</a:t>
            </a:r>
            <a:r>
              <a:rPr lang="en" sz="1400">
                <a:solidFill>
                  <a:schemeClr val="lt1"/>
                </a:solidFill>
              </a:rPr>
              <a:t/>
            </a:r>
            <a:br>
              <a:rPr lang="en" sz="1400">
                <a:solidFill>
                  <a:schemeClr val="lt1"/>
                </a:solidFill>
              </a:rPr>
            </a:br>
            <a:r>
              <a:rPr lang="en" sz="1400">
                <a:solidFill>
                  <a:schemeClr val="lt1"/>
                </a:solidFill>
              </a:rPr>
              <a:t>And of course it resizes without losing quality.</a:t>
            </a:r>
            <a:br>
              <a:rPr lang="en" sz="1400">
                <a:solidFill>
                  <a:schemeClr val="lt1"/>
                </a:solidFill>
              </a:rPr>
            </a:br>
            <a:r>
              <a:rPr lang="en" sz="1400">
                <a:solidFill>
                  <a:schemeClr val="lt1"/>
                </a:solidFill>
              </a:rPr>
              <a:t/>
            </a:r>
            <a:br>
              <a:rPr lang="en" sz="1400">
                <a:solidFill>
                  <a:schemeClr val="lt1"/>
                </a:solidFill>
              </a:rPr>
            </a:br>
            <a:r>
              <a:rPr lang="en" sz="1400">
                <a:solidFill>
                  <a:schemeClr val="lt1"/>
                </a:solidFill>
              </a:rPr>
              <a:t>How? Follow Google instructions</a:t>
            </a:r>
            <a:r>
              <a:rPr lang="en" sz="1400"/>
              <a:t> </a:t>
            </a:r>
            <a:r>
              <a:rPr lang="en" sz="1400" u="sng">
                <a:solidFill>
                  <a:schemeClr val="hlink"/>
                </a:solidFill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ctrTitle" idx="4294967295"/>
          </p:nvPr>
        </p:nvSpPr>
        <p:spPr>
          <a:xfrm>
            <a:off x="1918700" y="1485548"/>
            <a:ext cx="5306700" cy="683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6"/>
                </a:solidFill>
              </a:rPr>
              <a:t>Hello!</a:t>
            </a:r>
            <a:endParaRPr sz="6000">
              <a:solidFill>
                <a:schemeClr val="accent6"/>
              </a:solidFill>
            </a:endParaRPr>
          </a:p>
        </p:txBody>
      </p:sp>
      <p:sp>
        <p:nvSpPr>
          <p:cNvPr id="72" name="Google Shape;72;p16"/>
          <p:cNvSpPr txBox="1">
            <a:spLocks noGrp="1"/>
          </p:cNvSpPr>
          <p:nvPr>
            <p:ph type="subTitle" idx="4294967295"/>
          </p:nvPr>
        </p:nvSpPr>
        <p:spPr>
          <a:xfrm>
            <a:off x="1918700" y="2192769"/>
            <a:ext cx="5306700" cy="185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 b="1">
                <a:solidFill>
                  <a:schemeClr val="lt1"/>
                </a:solidFill>
              </a:rPr>
              <a:t>I am Jayden Smith</a:t>
            </a:r>
            <a:endParaRPr sz="3600" b="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I am here because I love to give presentations. 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You can find me at @username</a:t>
            </a:r>
            <a:endParaRPr sz="3600" b="1">
              <a:solidFill>
                <a:schemeClr val="lt1"/>
              </a:solidFill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ctrTitle"/>
          </p:nvPr>
        </p:nvSpPr>
        <p:spPr>
          <a:xfrm>
            <a:off x="2457500" y="1583350"/>
            <a:ext cx="42291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ubTitle" idx="1"/>
          </p:nvPr>
        </p:nvSpPr>
        <p:spPr>
          <a:xfrm>
            <a:off x="2457500" y="2840054"/>
            <a:ext cx="42291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body" idx="1"/>
          </p:nvPr>
        </p:nvSpPr>
        <p:spPr>
          <a:xfrm>
            <a:off x="3135950" y="922850"/>
            <a:ext cx="2872200" cy="358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“Quotations are commonly printed as a means of inspiration and to invoke philosophical thoughts from the reader”</a:t>
            </a:r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sldNum" idx="12"/>
          </p:nvPr>
        </p:nvSpPr>
        <p:spPr>
          <a:xfrm>
            <a:off x="4297650" y="4726525"/>
            <a:ext cx="548700" cy="416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title"/>
          </p:nvPr>
        </p:nvSpPr>
        <p:spPr>
          <a:xfrm>
            <a:off x="1628275" y="810800"/>
            <a:ext cx="5887500" cy="445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1"/>
          </p:nvPr>
        </p:nvSpPr>
        <p:spPr>
          <a:xfrm>
            <a:off x="1628275" y="1428825"/>
            <a:ext cx="5887500" cy="290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&gt;"/>
            </a:pPr>
            <a:r>
              <a:rPr lang="en"/>
              <a:t>Here you have a list of items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&gt;"/>
            </a:pPr>
            <a:r>
              <a:rPr lang="en"/>
              <a:t>And some text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&gt;"/>
            </a:pPr>
            <a:r>
              <a:rPr lang="en"/>
              <a:t>But remember not to overload your slides with content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ctrTitle" idx="4294967295"/>
          </p:nvPr>
        </p:nvSpPr>
        <p:spPr>
          <a:xfrm>
            <a:off x="2213875" y="2269150"/>
            <a:ext cx="47163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6"/>
                </a:solidFill>
              </a:rPr>
              <a:t>Big concept</a:t>
            </a:r>
            <a:endParaRPr sz="6000">
              <a:solidFill>
                <a:schemeClr val="accent6"/>
              </a:solidFill>
            </a:endParaRPr>
          </a:p>
        </p:txBody>
      </p:sp>
      <p:sp>
        <p:nvSpPr>
          <p:cNvPr id="98" name="Google Shape;98;p20"/>
          <p:cNvSpPr txBox="1">
            <a:spLocks noGrp="1"/>
          </p:cNvSpPr>
          <p:nvPr>
            <p:ph type="subTitle" idx="4294967295"/>
          </p:nvPr>
        </p:nvSpPr>
        <p:spPr>
          <a:xfrm>
            <a:off x="2213875" y="3411555"/>
            <a:ext cx="47163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Bring the attention of your audience over a key concept using icons or illustrations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9" name="Google Shape;99;p20"/>
          <p:cNvSpPr/>
          <p:nvPr/>
        </p:nvSpPr>
        <p:spPr>
          <a:xfrm>
            <a:off x="4639808" y="955220"/>
            <a:ext cx="1277594" cy="1294604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00" name="Google Shape;100;p20"/>
          <p:cNvSpPr/>
          <p:nvPr/>
        </p:nvSpPr>
        <p:spPr>
          <a:xfrm rot="1473078">
            <a:off x="3478170" y="1601627"/>
            <a:ext cx="746986" cy="727631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01" name="Google Shape;101;p20"/>
          <p:cNvSpPr/>
          <p:nvPr/>
        </p:nvSpPr>
        <p:spPr>
          <a:xfrm>
            <a:off x="4392708" y="831500"/>
            <a:ext cx="327032" cy="31779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02" name="Google Shape;102;p20"/>
          <p:cNvSpPr/>
          <p:nvPr/>
        </p:nvSpPr>
        <p:spPr>
          <a:xfrm rot="2487314">
            <a:off x="4182387" y="2273458"/>
            <a:ext cx="232678" cy="226104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03" name="Google Shape;103;p20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body" idx="1"/>
          </p:nvPr>
        </p:nvSpPr>
        <p:spPr>
          <a:xfrm>
            <a:off x="1628225" y="1428825"/>
            <a:ext cx="2721300" cy="290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White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title"/>
          </p:nvPr>
        </p:nvSpPr>
        <p:spPr>
          <a:xfrm>
            <a:off x="1628275" y="810800"/>
            <a:ext cx="5887500" cy="445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body" idx="2"/>
          </p:nvPr>
        </p:nvSpPr>
        <p:spPr>
          <a:xfrm>
            <a:off x="4794549" y="1428825"/>
            <a:ext cx="2721300" cy="290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Black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>
            <a:spLocks noGrp="1"/>
          </p:cNvSpPr>
          <p:nvPr>
            <p:ph type="title"/>
          </p:nvPr>
        </p:nvSpPr>
        <p:spPr>
          <a:xfrm>
            <a:off x="1628275" y="810800"/>
            <a:ext cx="5887500" cy="445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17" name="Google Shape;117;p22"/>
          <p:cNvSpPr txBox="1">
            <a:spLocks noGrp="1"/>
          </p:cNvSpPr>
          <p:nvPr>
            <p:ph type="body" idx="1"/>
          </p:nvPr>
        </p:nvSpPr>
        <p:spPr>
          <a:xfrm>
            <a:off x="1628275" y="1428825"/>
            <a:ext cx="1786500" cy="29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body" idx="2"/>
          </p:nvPr>
        </p:nvSpPr>
        <p:spPr>
          <a:xfrm>
            <a:off x="3646725" y="1428825"/>
            <a:ext cx="1786500" cy="29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19" name="Google Shape;119;p22"/>
          <p:cNvSpPr txBox="1">
            <a:spLocks noGrp="1"/>
          </p:cNvSpPr>
          <p:nvPr>
            <p:ph type="body" idx="3"/>
          </p:nvPr>
        </p:nvSpPr>
        <p:spPr>
          <a:xfrm>
            <a:off x="5665175" y="1428825"/>
            <a:ext cx="1786500" cy="29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sldNum" idx="12"/>
          </p:nvPr>
        </p:nvSpPr>
        <p:spPr>
          <a:xfrm>
            <a:off x="4297650" y="4646800"/>
            <a:ext cx="548700" cy="4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albot template">
  <a:themeElements>
    <a:clrScheme name="Personalizado 282">
      <a:dk1>
        <a:srgbClr val="393B44"/>
      </a:dk1>
      <a:lt1>
        <a:srgbClr val="FFFFFF"/>
      </a:lt1>
      <a:dk2>
        <a:srgbClr val="98ADBE"/>
      </a:dk2>
      <a:lt2>
        <a:srgbClr val="F5F5F5"/>
      </a:lt2>
      <a:accent1>
        <a:srgbClr val="2768CF"/>
      </a:accent1>
      <a:accent2>
        <a:srgbClr val="39B5D8"/>
      </a:accent2>
      <a:accent3>
        <a:srgbClr val="F16A39"/>
      </a:accent3>
      <a:accent4>
        <a:srgbClr val="DA2323"/>
      </a:accent4>
      <a:accent5>
        <a:srgbClr val="FFE599"/>
      </a:accent5>
      <a:accent6>
        <a:srgbClr val="FFD966"/>
      </a:accent6>
      <a:hlink>
        <a:srgbClr val="393B4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850</Words>
  <Application>Microsoft Office PowerPoint</Application>
  <PresentationFormat>Presentación en pantalla (16:9)</PresentationFormat>
  <Paragraphs>142</Paragraphs>
  <Slides>26</Slides>
  <Notes>26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0" baseType="lpstr">
      <vt:lpstr>Patrick Hand SC</vt:lpstr>
      <vt:lpstr>Arial</vt:lpstr>
      <vt:lpstr>Patrick Hand</vt:lpstr>
      <vt:lpstr>Talbot template</vt:lpstr>
      <vt:lpstr>This is your presentation title</vt:lpstr>
      <vt:lpstr>Instructions for use</vt:lpstr>
      <vt:lpstr>Hello!</vt:lpstr>
      <vt:lpstr>1. Transition headline</vt:lpstr>
      <vt:lpstr>Presentación de PowerPoint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Want big impact? Use big image.</vt:lpstr>
      <vt:lpstr>Use diagrams to explain your ideas</vt:lpstr>
      <vt:lpstr>And tables to compare data</vt:lpstr>
      <vt:lpstr>Maps</vt:lpstr>
      <vt:lpstr>89,526,124</vt:lpstr>
      <vt:lpstr>89,526,124$</vt:lpstr>
      <vt:lpstr>Our process is easy</vt:lpstr>
      <vt:lpstr>Let’s review some concepts</vt:lpstr>
      <vt:lpstr>Presentación de PowerPoint</vt:lpstr>
      <vt:lpstr>Presentación de PowerPoint</vt:lpstr>
      <vt:lpstr>Presentación de PowerPoint</vt:lpstr>
      <vt:lpstr>Thanks!</vt:lpstr>
      <vt:lpstr>Credits</vt:lpstr>
      <vt:lpstr>Presentation design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eduardo</cp:lastModifiedBy>
  <cp:revision>1</cp:revision>
  <dcterms:modified xsi:type="dcterms:W3CDTF">2023-11-25T14:53:17Z</dcterms:modified>
</cp:coreProperties>
</file>