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32B85D6A-3626-4AF0-B7F7-19529D3AE8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197E8E52-F4B7-4F9E-A2F4-9713F69B4A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176009AA-093D-4A1A-9C27-8667E3C986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2019-09-17T13:40:44Z</dcterms:modified>
</cp:coreProperties>
</file>