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08-06-2025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நீர் அறிந்தவர்</a:t>
            </a:r>
          </a:p>
          <a:p>
            <a:r>
              <a:rPr lang="en-US" dirty="0"/>
              <a:t>Slide 2 - </a:t>
            </a:r>
            <a:r>
              <a:rPr lang="ta-IN" dirty="0" err="1"/>
              <a:t>தூரத்திலிருந்தும்</a:t>
            </a:r>
            <a:r>
              <a:rPr lang="ta-IN" dirty="0"/>
              <a:t> என்</a:t>
            </a:r>
          </a:p>
          <a:p>
            <a:r>
              <a:rPr lang="en-US" dirty="0"/>
              <a:t>Slide 3 - </a:t>
            </a:r>
            <a:r>
              <a:rPr lang="ta-IN" dirty="0" err="1"/>
              <a:t>தூசியும்</a:t>
            </a:r>
            <a:r>
              <a:rPr lang="ta-IN" dirty="0"/>
              <a:t> </a:t>
            </a:r>
            <a:r>
              <a:rPr lang="ta-IN" dirty="0" err="1"/>
              <a:t>சாம்பலுமாய்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கோழி தன் </a:t>
            </a:r>
            <a:r>
              <a:rPr lang="ta-IN" dirty="0" err="1"/>
              <a:t>குஞ்சுகளை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562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நீர் அறிந்தவர்</a:t>
            </a:r>
          </a:p>
          <a:p>
            <a:r>
              <a:rPr lang="en-US" dirty="0"/>
              <a:t>Slide 2 - </a:t>
            </a:r>
            <a:r>
              <a:rPr lang="ta-IN" dirty="0" err="1"/>
              <a:t>தூரத்திலிருந்தும்</a:t>
            </a:r>
            <a:r>
              <a:rPr lang="ta-IN" dirty="0"/>
              <a:t> என்</a:t>
            </a:r>
          </a:p>
          <a:p>
            <a:r>
              <a:rPr lang="en-US" dirty="0"/>
              <a:t>Slide 3 - </a:t>
            </a:r>
            <a:r>
              <a:rPr lang="ta-IN" dirty="0" err="1"/>
              <a:t>தூசியும்</a:t>
            </a:r>
            <a:r>
              <a:rPr lang="ta-IN" dirty="0"/>
              <a:t> </a:t>
            </a:r>
            <a:r>
              <a:rPr lang="ta-IN" dirty="0" err="1"/>
              <a:t>சாம்பலுமாய்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கோழி தன் </a:t>
            </a:r>
            <a:r>
              <a:rPr lang="ta-IN" dirty="0" err="1"/>
              <a:t>குஞ்சுகளை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341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நீர் அறிந்தவர்</a:t>
            </a:r>
          </a:p>
          <a:p>
            <a:r>
              <a:rPr lang="en-US" dirty="0"/>
              <a:t>Slide 2 - </a:t>
            </a:r>
            <a:r>
              <a:rPr lang="ta-IN" dirty="0" err="1"/>
              <a:t>தூரத்திலிருந்தும்</a:t>
            </a:r>
            <a:r>
              <a:rPr lang="ta-IN" dirty="0"/>
              <a:t> என்</a:t>
            </a:r>
          </a:p>
          <a:p>
            <a:r>
              <a:rPr lang="en-US" dirty="0"/>
              <a:t>Slide 3 - </a:t>
            </a:r>
            <a:r>
              <a:rPr lang="ta-IN" dirty="0" err="1"/>
              <a:t>தூசியும்</a:t>
            </a:r>
            <a:r>
              <a:rPr lang="ta-IN" dirty="0"/>
              <a:t> </a:t>
            </a:r>
            <a:r>
              <a:rPr lang="ta-IN" dirty="0" err="1"/>
              <a:t>சாம்பலுமாய்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கோழி தன் </a:t>
            </a:r>
            <a:r>
              <a:rPr lang="ta-IN" dirty="0" err="1"/>
              <a:t>குஞ்சுகளை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409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நீர் அறிந்தவர்</a:t>
            </a:r>
          </a:p>
          <a:p>
            <a:r>
              <a:rPr lang="en-US" dirty="0"/>
              <a:t>Slide 2 - </a:t>
            </a:r>
            <a:r>
              <a:rPr lang="ta-IN" dirty="0" err="1"/>
              <a:t>தூரத்திலிருந்தும்</a:t>
            </a:r>
            <a:r>
              <a:rPr lang="ta-IN" dirty="0"/>
              <a:t> என்</a:t>
            </a:r>
          </a:p>
          <a:p>
            <a:r>
              <a:rPr lang="en-US" dirty="0"/>
              <a:t>Slide 3 - </a:t>
            </a:r>
            <a:r>
              <a:rPr lang="ta-IN" dirty="0" err="1"/>
              <a:t>தூசியும்</a:t>
            </a:r>
            <a:r>
              <a:rPr lang="ta-IN" dirty="0"/>
              <a:t> </a:t>
            </a:r>
            <a:r>
              <a:rPr lang="ta-IN" dirty="0" err="1"/>
              <a:t>சாம்பலுமாய்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கோழி தன் </a:t>
            </a:r>
            <a:r>
              <a:rPr lang="ta-IN" dirty="0" err="1"/>
              <a:t>குஞ்சுகளை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459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5F1FEA-DEA8-97B8-3AAB-4ED205282F0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4500423-605A-DB38-7950-C37C0E3A51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616718C-D955-D5EE-B3EA-CBA7A2A754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B53FE5D-7687-E6DB-34CF-D4BD8C2C31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144CA16-073E-B572-C62D-1AB8D94D03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2025-06-08T11:07:02Z</dcterms:modified>
</cp:coreProperties>
</file>