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7C3C75B-0F4E-4A19-970E-A808E9DCE8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BD46A738-3139-4BE8-9A70-0CFEBC2A96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F571CAD0-7BE0-4AE8-9B1D-277191B6E5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2019-09-17T13:51:27Z</dcterms:modified>
</cp:coreProperties>
</file>