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25AEB01-6072-4F75-AA84-8B97F32A2BA8}">
  <a:tblStyle styleId="{625AEB01-6072-4F75-AA84-8B97F32A2B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family members look alike?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{625AEB01-6072-4F75-AA84-8B97F32A2BA8}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observar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ponerle mucha atención a algo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característica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puedes observar acerca de un ser viviente, por ejemplo, el pico puntiagudo de un pájaro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family members look alike?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